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D6D6D">
              <a:alpha val="41000"/>
            </a:srgbClr>
          </a:solidFill>
        </a:fill>
      </a:tcStyle>
    </a:wholeTbl>
    <a:band2H>
      <a:tcTxStyle b="def" i="def"/>
      <a:tcStyle>
        <a:tcBdr/>
        <a:fill>
          <a:solidFill>
            <a:srgbClr val="4E4E4E">
              <a:alpha val="4100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F0F0F0"/>
              </a:solidFill>
              <a:prstDash val="solid"/>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56565">
              <a:alpha val="75000"/>
            </a:srgb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254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firstRow>
  </a:tblStyle>
  <a:tblStyle styleId="{C7B018BB-80A7-4F77-B60F-C8B233D01FF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D6D6D">
              <a:alpha val="41000"/>
            </a:srgbClr>
          </a:solidFill>
        </a:fill>
      </a:tcStyle>
    </a:wholeTbl>
    <a:band2H>
      <a:tcTxStyle b="def" i="def"/>
      <a:tcStyle>
        <a:tcBdr/>
        <a:fill>
          <a:solidFill>
            <a:srgbClr val="909090">
              <a:alpha val="41000"/>
            </a:srgbClr>
          </a:solidFill>
        </a:fill>
      </a:tcStyle>
    </a:band2H>
    <a:firstCol>
      <a:tcTxStyle b="off" i="off">
        <a:font>
          <a:latin typeface="Helvetica Neue Medium"/>
          <a:ea typeface="Helvetica Neue Medium"/>
          <a:cs typeface="Helvetica Neue Medium"/>
        </a:font>
        <a:srgbClr val="FFFFFF"/>
      </a:tcTxStyle>
      <a:tcStyle>
        <a:tcBdr>
          <a:left>
            <a:ln w="6350" cap="flat">
              <a:solidFill>
                <a:srgbClr val="484745"/>
              </a:solidFill>
              <a:prstDash val="solid"/>
              <a:miter lim="400000"/>
            </a:ln>
          </a:left>
          <a:right>
            <a:ln w="6350" cap="flat">
              <a:solidFill>
                <a:srgbClr val="5E5D5B"/>
              </a:solidFill>
              <a:prstDash val="solid"/>
              <a:miter lim="400000"/>
            </a:ln>
          </a:right>
          <a:top>
            <a:ln w="12700" cap="flat">
              <a:noFill/>
              <a:miter lim="400000"/>
            </a:ln>
          </a:top>
          <a:bottom>
            <a:ln w="12700" cap="flat">
              <a:noFill/>
              <a:miter lim="400000"/>
            </a:ln>
          </a:bottom>
          <a:insideH>
            <a:ln w="12700" cap="flat">
              <a:noFill/>
              <a:miter lim="400000"/>
            </a:ln>
          </a:insideH>
          <a:insideV>
            <a:ln w="6350" cap="flat">
              <a:solidFill>
                <a:srgbClr val="5E5D5B"/>
              </a:solidFill>
              <a:prstDash val="solid"/>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5E5D5B"/>
              </a:solidFill>
              <a:prstDash val="solid"/>
              <a:miter lim="400000"/>
            </a:ln>
          </a:top>
          <a:bottom>
            <a:ln w="6350" cap="flat">
              <a:solidFill>
                <a:srgbClr val="484745"/>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484745"/>
              </a:solidFill>
              <a:prstDash val="solid"/>
              <a:miter lim="400000"/>
            </a:ln>
          </a:top>
          <a:bottom>
            <a:ln w="6350" cap="flat">
              <a:solidFill>
                <a:srgbClr val="5E5D5B"/>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3F1DF"/>
              </a:solidFill>
              <a:custDash>
                <a:ds d="200000" sp="200000"/>
              </a:custDash>
              <a:miter lim="400000"/>
            </a:ln>
          </a:top>
          <a:bottom>
            <a:ln w="12700" cap="flat">
              <a:solidFill>
                <a:srgbClr val="F3F1DF"/>
              </a:solidFill>
              <a:custDash>
                <a:ds d="200000" sp="200000"/>
              </a:custDash>
              <a:miter lim="400000"/>
            </a:ln>
          </a:bottom>
          <a:insideH>
            <a:ln w="12700" cap="flat">
              <a:solidFill>
                <a:srgbClr val="F3F1DF"/>
              </a:solidFill>
              <a:custDash>
                <a:ds d="200000" sp="200000"/>
              </a:custDash>
              <a:miter lim="400000"/>
            </a:ln>
          </a:insideH>
          <a:insideV>
            <a:ln w="12700" cap="flat">
              <a:noFill/>
              <a:miter lim="400000"/>
            </a:ln>
          </a:insideV>
        </a:tcBdr>
        <a:fill>
          <a:solidFill>
            <a:srgbClr val="4D4D4D"/>
          </a:solidFill>
        </a:fill>
      </a:tcStyle>
    </a:wholeTbl>
    <a:band2H>
      <a:tcTxStyle b="def" i="def"/>
      <a:tcStyle>
        <a:tcBdr/>
        <a:fill>
          <a:solidFill>
            <a:srgbClr val="5A5A5A"/>
          </a:solidFill>
        </a:fill>
      </a:tcStyle>
    </a:band2H>
    <a:firstCol>
      <a:tcTxStyle b="off" i="off">
        <a:font>
          <a:latin typeface="Helvetica Neue Medium"/>
          <a:ea typeface="Helvetica Neue Medium"/>
          <a:cs typeface="Helvetica Neue Medium"/>
        </a:font>
        <a:srgbClr val="FFFFF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chemeClr val="accent3">
              <a:hueOff val="-1022247"/>
              <a:satOff val="34289"/>
              <a:lumOff val="-18384"/>
            </a:scheme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noFill/>
              <a:miter lim="400000"/>
            </a:ln>
          </a:insideV>
        </a:tcBdr>
        <a:fill>
          <a:solidFill>
            <a:srgbClr val="6D6D6D"/>
          </a:solidFill>
        </a:fill>
      </a:tcStyle>
    </a:wholeTbl>
    <a:band2H>
      <a:tcTxStyle b="def" i="def"/>
      <a:tcStyle>
        <a:tcBdr/>
        <a:fill>
          <a:solidFill>
            <a:srgbClr val="7D7D7D"/>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5C5C5B"/>
          </a:solidFill>
        </a:fill>
      </a:tcStyle>
    </a:firstCol>
    <a:lastRow>
      <a:tcTxStyle b="off" i="off">
        <a:font>
          <a:latin typeface="Helvetica Neue Medium"/>
          <a:ea typeface="Helvetica Neue Medium"/>
          <a:cs typeface="Helvetica Neue Medium"/>
        </a:font>
        <a:srgbClr val="282828"/>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A2A7A9"/>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chemeClr val="accent5">
              <a:hueOff val="96663"/>
              <a:satOff val="-16428"/>
              <a:lumOff val="3004"/>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5D5D5D"/>
          </a:solidFill>
        </a:fill>
      </a:tcStyle>
    </a:wholeTbl>
    <a:band2H>
      <a:tcTxStyle b="def" i="def"/>
      <a:tcStyle>
        <a:tcBdr/>
        <a:fill>
          <a:solidFill>
            <a:srgbClr val="696969"/>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6350" cap="flat">
              <a:solidFill>
                <a:srgbClr val="FFFFFF"/>
              </a:solidFill>
              <a:prstDash val="solid"/>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6350" cap="flat">
              <a:solidFill>
                <a:srgbClr val="FFFFFF"/>
              </a:solidFill>
              <a:prstDash val="solid"/>
              <a:miter lim="400000"/>
            </a:ln>
          </a:insideV>
        </a:tcBdr>
        <a:fill>
          <a:solidFill>
            <a:srgbClr val="78787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787878"/>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000000">
              <a:alpha val="10000"/>
            </a:srgbClr>
          </a:solidFill>
        </a:fill>
      </a:tcStyle>
    </a:wholeTbl>
    <a:band2H>
      <a:tcTxStyle b="def" i="def"/>
      <a:tcStyle>
        <a:tcBdr/>
        <a:fill>
          <a:solidFill>
            <a:srgbClr val="888888">
              <a:alpha val="10000"/>
            </a:srgbClr>
          </a:solidFill>
        </a:fill>
      </a:tcStyle>
    </a:band2H>
    <a:firstCol>
      <a:tcTxStyle b="off" i="off">
        <a:font>
          <a:latin typeface="Helvetica Neue Medium"/>
          <a:ea typeface="Helvetica Neue Medium"/>
          <a:cs typeface="Helvetica Neue Medium"/>
        </a:font>
        <a:srgbClr val="FFFFFF"/>
      </a:tcTxStyle>
      <a:tcStyle>
        <a:tcBdr>
          <a:left>
            <a:ln w="12700" cap="flat">
              <a:noFill/>
              <a:miter lim="400000"/>
            </a:ln>
          </a:left>
          <a:right>
            <a:ln w="254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noFill/>
              <a:miter lim="400000"/>
            </a:ln>
          </a:bottom>
          <a:insideH>
            <a:ln w="6350" cap="flat">
              <a:solidFill>
                <a:srgbClr val="F0F0F0"/>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468" name="Shape 468"/>
          <p:cNvSpPr/>
          <p:nvPr>
            <p:ph type="sldImg"/>
          </p:nvPr>
        </p:nvSpPr>
        <p:spPr>
          <a:xfrm>
            <a:off x="1143000" y="685800"/>
            <a:ext cx="4572000" cy="3429000"/>
          </a:xfrm>
          <a:prstGeom prst="rect">
            <a:avLst/>
          </a:prstGeom>
        </p:spPr>
        <p:txBody>
          <a:bodyPr/>
          <a:lstStyle/>
          <a:p>
            <a:pPr/>
          </a:p>
        </p:txBody>
      </p:sp>
      <p:sp>
        <p:nvSpPr>
          <p:cNvPr id="469" name="Shape 4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3.png"/></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tif"/><Relationship Id="rId4" Type="http://schemas.openxmlformats.org/officeDocument/2006/relationships/image" Target="../media/image5.png"/></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762000" y="2463800"/>
            <a:ext cx="11480800" cy="2540000"/>
          </a:xfrm>
          <a:prstGeom prst="rect">
            <a:avLst/>
          </a:prstGeom>
        </p:spPr>
        <p:txBody>
          <a:bodyPr anchor="b"/>
          <a:lstStyle/>
          <a:p>
            <a:pPr/>
            <a:r>
              <a:t>Title Text</a:t>
            </a:r>
          </a:p>
        </p:txBody>
      </p:sp>
      <p:sp>
        <p:nvSpPr>
          <p:cNvPr id="12" name="Body Level One…"/>
          <p:cNvSpPr txBox="1"/>
          <p:nvPr>
            <p:ph type="body" sz="quarter" idx="1"/>
          </p:nvPr>
        </p:nvSpPr>
        <p:spPr>
          <a:xfrm>
            <a:off x="762000" y="5156200"/>
            <a:ext cx="11480800" cy="8636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6362700"/>
            <a:ext cx="10464800" cy="461059"/>
          </a:xfrm>
          <a:prstGeom prst="rect">
            <a:avLst/>
          </a:prstGeom>
        </p:spPr>
        <p:txBody>
          <a:bodyPr anchor="t">
            <a:spAutoFit/>
          </a:bodyPr>
          <a:lstStyle>
            <a:lvl1pPr marL="0" indent="0" algn="ctr">
              <a:lnSpc>
                <a:spcPct val="110000"/>
              </a:lnSpc>
              <a:spcBef>
                <a:spcPts val="0"/>
              </a:spcBef>
              <a:buSzTx/>
              <a:buNone/>
              <a:defRPr b="1" i="1" sz="2400">
                <a:solidFill>
                  <a:srgbClr val="FFFFFF"/>
                </a:solidFill>
                <a:latin typeface="+mn-lt"/>
                <a:ea typeface="+mn-ea"/>
                <a:cs typeface="+mn-cs"/>
                <a:sym typeface="Helvetica Neue"/>
              </a:defRPr>
            </a:lvl1pPr>
          </a:lstStyle>
          <a:p>
            <a:pPr/>
            <a:r>
              <a:t>–Johnny Appleseed</a:t>
            </a:r>
          </a:p>
        </p:txBody>
      </p:sp>
      <p:sp>
        <p:nvSpPr>
          <p:cNvPr id="94" name="“Type a quote here.”"/>
          <p:cNvSpPr txBox="1"/>
          <p:nvPr>
            <p:ph type="body" sz="quarter" idx="22"/>
          </p:nvPr>
        </p:nvSpPr>
        <p:spPr>
          <a:xfrm>
            <a:off x="1270000" y="4305300"/>
            <a:ext cx="10464800" cy="647700"/>
          </a:xfrm>
          <a:prstGeom prst="rect">
            <a:avLst/>
          </a:prstGeom>
        </p:spPr>
        <p:txBody>
          <a:bodyPr>
            <a:spAutoFit/>
          </a:bodyPr>
          <a:lstStyle>
            <a:lvl1pPr marL="0" indent="0" algn="ctr">
              <a:lnSpc>
                <a:spcPct val="110000"/>
              </a:lnSpc>
              <a:spcBef>
                <a:spcPts val="0"/>
              </a:spcBef>
              <a:buSzTx/>
              <a:buNone/>
              <a:defRPr b="1" sz="3600">
                <a:solidFill>
                  <a:srgbClr val="FFFFFF"/>
                </a:solidFill>
                <a:effectLst>
                  <a:outerShdw sx="100000" sy="100000" kx="0" ky="0" algn="b" rotWithShape="0" blurRad="50800" dist="25400" dir="5400000">
                    <a:srgbClr val="020202"/>
                  </a:outerShdw>
                </a:effectLst>
                <a:latin typeface="+mn-lt"/>
                <a:ea typeface="+mn-ea"/>
                <a:cs typeface="+mn-cs"/>
                <a:sym typeface="Helvetica Neue"/>
              </a:defRPr>
            </a:lvl1pPr>
          </a:lstStyle>
          <a:p>
            <a:pPr/>
            <a:r>
              <a:t>“Type a quote here.” </a:t>
            </a:r>
          </a:p>
        </p:txBody>
      </p:sp>
      <p:sp>
        <p:nvSpPr>
          <p:cNvPr id="95"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141703583_2880x1921.jpeg"/>
          <p:cNvSpPr/>
          <p:nvPr>
            <p:ph type="pic" idx="21"/>
          </p:nvPr>
        </p:nvSpPr>
        <p:spPr>
          <a:xfrm>
            <a:off x="-812800" y="0"/>
            <a:ext cx="14622784"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Slide Number"/>
          <p:cNvSpPr txBox="1"/>
          <p:nvPr>
            <p:ph type="sldNum" sz="quarter" idx="2"/>
          </p:nvPr>
        </p:nvSpPr>
        <p:spPr>
          <a:xfrm>
            <a:off x="12601860" y="23978"/>
            <a:ext cx="342901" cy="355601"/>
          </a:xfrm>
          <a:prstGeom prst="rect">
            <a:avLst/>
          </a:prstGeom>
        </p:spPr>
        <p:txBody>
          <a:bodyPr anchor="b"/>
          <a:lstStyle>
            <a:lvl1pPr>
              <a:defRPr>
                <a:solidFill>
                  <a:srgbClr val="000000"/>
                </a:solidFill>
                <a:latin typeface="Gill Sans Light"/>
                <a:ea typeface="Gill Sans Light"/>
                <a:cs typeface="Gill Sans Light"/>
                <a:sym typeface="Gill Sans Ligh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gradFill flip="none" rotWithShape="1">
          <a:gsLst>
            <a:gs pos="0">
              <a:srgbClr val="660000"/>
            </a:gs>
            <a:gs pos="50000">
              <a:srgbClr val="800000"/>
            </a:gs>
            <a:gs pos="100000">
              <a:srgbClr val="660000"/>
            </a:gs>
          </a:gsLst>
          <a:lin ang="5400000" scaled="0"/>
        </a:gradFill>
      </p:bgPr>
    </p:bg>
    <p:spTree>
      <p:nvGrpSpPr>
        <p:cNvPr id="1" name=""/>
        <p:cNvGrpSpPr/>
        <p:nvPr/>
      </p:nvGrpSpPr>
      <p:grpSpPr>
        <a:xfrm>
          <a:off x="0" y="0"/>
          <a:ext cx="0" cy="0"/>
          <a:chOff x="0" y="0"/>
          <a:chExt cx="0" cy="0"/>
        </a:xfrm>
      </p:grpSpPr>
      <p:grpSp>
        <p:nvGrpSpPr>
          <p:cNvPr id="158" name="Group 2"/>
          <p:cNvGrpSpPr/>
          <p:nvPr/>
        </p:nvGrpSpPr>
        <p:grpSpPr>
          <a:xfrm>
            <a:off x="5405119" y="2544516"/>
            <a:ext cx="7608956" cy="7191023"/>
            <a:chOff x="0" y="0"/>
            <a:chExt cx="7608954" cy="7191021"/>
          </a:xfrm>
        </p:grpSpPr>
        <p:sp>
          <p:nvSpPr>
            <p:cNvPr id="124" name="Rectangle 3"/>
            <p:cNvSpPr/>
            <p:nvPr/>
          </p:nvSpPr>
          <p:spPr>
            <a:xfrm>
              <a:off x="4145279" y="537351"/>
              <a:ext cx="444783" cy="230292"/>
            </a:xfrm>
            <a:prstGeom prst="rect">
              <a:avLst/>
            </a:pr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25" name="Oval 4"/>
            <p:cNvSpPr/>
            <p:nvPr/>
          </p:nvSpPr>
          <p:spPr>
            <a:xfrm>
              <a:off x="4301066" y="130951"/>
              <a:ext cx="106116" cy="106115"/>
            </a:xfrm>
            <a:prstGeom prst="ellipse">
              <a:avLst/>
            </a:pr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26" name="Rectangle 5"/>
            <p:cNvSpPr/>
            <p:nvPr/>
          </p:nvSpPr>
          <p:spPr>
            <a:xfrm>
              <a:off x="5676600" y="925687"/>
              <a:ext cx="1353574" cy="44907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24" y="0"/>
                  </a:moveTo>
                  <a:lnTo>
                    <a:pt x="21600" y="25"/>
                  </a:lnTo>
                  <a:lnTo>
                    <a:pt x="276" y="21600"/>
                  </a:lnTo>
                  <a:lnTo>
                    <a:pt x="0" y="21575"/>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27" name="Freeform 6"/>
            <p:cNvSpPr/>
            <p:nvPr/>
          </p:nvSpPr>
          <p:spPr>
            <a:xfrm>
              <a:off x="5592515" y="5375768"/>
              <a:ext cx="149014" cy="216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28" name="Rectangle 7"/>
            <p:cNvSpPr/>
            <p:nvPr/>
          </p:nvSpPr>
          <p:spPr>
            <a:xfrm>
              <a:off x="6920871" y="921735"/>
              <a:ext cx="138419" cy="45099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82" y="0"/>
                  </a:moveTo>
                  <a:lnTo>
                    <a:pt x="21600" y="2"/>
                  </a:lnTo>
                  <a:lnTo>
                    <a:pt x="2818" y="21600"/>
                  </a:lnTo>
                  <a:lnTo>
                    <a:pt x="0" y="21598"/>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29" name="Rectangle 8"/>
            <p:cNvSpPr/>
            <p:nvPr/>
          </p:nvSpPr>
          <p:spPr>
            <a:xfrm>
              <a:off x="7062085" y="923040"/>
              <a:ext cx="546870" cy="19221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
                  </a:moveTo>
                  <a:lnTo>
                    <a:pt x="688" y="0"/>
                  </a:lnTo>
                  <a:lnTo>
                    <a:pt x="21600" y="21546"/>
                  </a:lnTo>
                  <a:lnTo>
                    <a:pt x="20912" y="21600"/>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30" name="Rectangle 9"/>
            <p:cNvSpPr/>
            <p:nvPr/>
          </p:nvSpPr>
          <p:spPr>
            <a:xfrm>
              <a:off x="1621514" y="1677772"/>
              <a:ext cx="1511852" cy="43457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9"/>
                  </a:moveTo>
                  <a:lnTo>
                    <a:pt x="244" y="0"/>
                  </a:lnTo>
                  <a:lnTo>
                    <a:pt x="21600" y="21571"/>
                  </a:lnTo>
                  <a:lnTo>
                    <a:pt x="21356" y="21600"/>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31" name="Rectangle 10"/>
            <p:cNvSpPr/>
            <p:nvPr/>
          </p:nvSpPr>
          <p:spPr>
            <a:xfrm>
              <a:off x="55845" y="1688613"/>
              <a:ext cx="1541003" cy="4540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60" y="0"/>
                  </a:moveTo>
                  <a:lnTo>
                    <a:pt x="21600" y="27"/>
                  </a:lnTo>
                  <a:lnTo>
                    <a:pt x="240" y="21600"/>
                  </a:lnTo>
                  <a:lnTo>
                    <a:pt x="0" y="21573"/>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32" name="Rectangle 11"/>
            <p:cNvSpPr/>
            <p:nvPr/>
          </p:nvSpPr>
          <p:spPr>
            <a:xfrm>
              <a:off x="1285748" y="1682762"/>
              <a:ext cx="336522" cy="42928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44" y="0"/>
                  </a:moveTo>
                  <a:lnTo>
                    <a:pt x="21600" y="7"/>
                  </a:lnTo>
                  <a:lnTo>
                    <a:pt x="1156" y="21600"/>
                  </a:lnTo>
                  <a:lnTo>
                    <a:pt x="0" y="21593"/>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33" name="Freeform 12"/>
            <p:cNvSpPr/>
            <p:nvPr/>
          </p:nvSpPr>
          <p:spPr>
            <a:xfrm>
              <a:off x="3641795" y="4276230"/>
              <a:ext cx="1406597" cy="3522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34" name="Freeform 13"/>
            <p:cNvSpPr/>
            <p:nvPr/>
          </p:nvSpPr>
          <p:spPr>
            <a:xfrm>
              <a:off x="5346417" y="5563163"/>
              <a:ext cx="2248748" cy="2844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35" name="Freeform 14"/>
            <p:cNvSpPr/>
            <p:nvPr/>
          </p:nvSpPr>
          <p:spPr>
            <a:xfrm>
              <a:off x="5400604" y="5685083"/>
              <a:ext cx="2194561" cy="5531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0000"/>
                </a:gs>
                <a:gs pos="100000">
                  <a:srgbClr val="822E2E"/>
                </a:gs>
              </a:gsLst>
              <a:lin ang="189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36" name="Freeform 15"/>
            <p:cNvSpPr/>
            <p:nvPr/>
          </p:nvSpPr>
          <p:spPr>
            <a:xfrm>
              <a:off x="5441244" y="5563163"/>
              <a:ext cx="2153921" cy="203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2E2E"/>
                </a:gs>
                <a:gs pos="100000">
                  <a:srgbClr val="660000"/>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37" name="Freeform 16"/>
            <p:cNvSpPr/>
            <p:nvPr/>
          </p:nvSpPr>
          <p:spPr>
            <a:xfrm>
              <a:off x="1501422" y="934719"/>
              <a:ext cx="230294" cy="3499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38" name="Freeform 17"/>
            <p:cNvSpPr/>
            <p:nvPr/>
          </p:nvSpPr>
          <p:spPr>
            <a:xfrm>
              <a:off x="1501422" y="1271128"/>
              <a:ext cx="203201" cy="216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39" name="Freeform 18"/>
            <p:cNvSpPr/>
            <p:nvPr/>
          </p:nvSpPr>
          <p:spPr>
            <a:xfrm>
              <a:off x="1501422" y="1447235"/>
              <a:ext cx="203201" cy="243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40" name="Freeform 19"/>
            <p:cNvSpPr/>
            <p:nvPr/>
          </p:nvSpPr>
          <p:spPr>
            <a:xfrm>
              <a:off x="6944924" y="176106"/>
              <a:ext cx="230295" cy="3522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41" name="Freeform 20"/>
            <p:cNvSpPr/>
            <p:nvPr/>
          </p:nvSpPr>
          <p:spPr>
            <a:xfrm>
              <a:off x="6958471" y="501226"/>
              <a:ext cx="189654" cy="216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42" name="Freeform 21"/>
            <p:cNvSpPr/>
            <p:nvPr/>
          </p:nvSpPr>
          <p:spPr>
            <a:xfrm>
              <a:off x="6944924" y="690879"/>
              <a:ext cx="203201" cy="243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43" name="Freeform 22"/>
            <p:cNvSpPr/>
            <p:nvPr/>
          </p:nvSpPr>
          <p:spPr>
            <a:xfrm>
              <a:off x="6850098" y="5414150"/>
              <a:ext cx="149014" cy="216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44" name="Freeform 23"/>
            <p:cNvSpPr/>
            <p:nvPr/>
          </p:nvSpPr>
          <p:spPr>
            <a:xfrm>
              <a:off x="1406595" y="0"/>
              <a:ext cx="5876997" cy="10024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2E2E"/>
                </a:gs>
                <a:gs pos="100000">
                  <a:srgbClr val="660000"/>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45" name="Freeform 24"/>
            <p:cNvSpPr/>
            <p:nvPr/>
          </p:nvSpPr>
          <p:spPr>
            <a:xfrm>
              <a:off x="1219200" y="5974079"/>
              <a:ext cx="189654" cy="2144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46" name="Freeform 25"/>
            <p:cNvSpPr/>
            <p:nvPr/>
          </p:nvSpPr>
          <p:spPr>
            <a:xfrm>
              <a:off x="3127022" y="6197599"/>
              <a:ext cx="203201" cy="243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47" name="Freeform 26"/>
            <p:cNvSpPr/>
            <p:nvPr/>
          </p:nvSpPr>
          <p:spPr>
            <a:xfrm>
              <a:off x="13546" y="6197599"/>
              <a:ext cx="162561" cy="203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48" name="Oval 27"/>
            <p:cNvSpPr/>
            <p:nvPr/>
          </p:nvSpPr>
          <p:spPr>
            <a:xfrm>
              <a:off x="112888" y="6120835"/>
              <a:ext cx="3115735" cy="878277"/>
            </a:xfrm>
            <a:prstGeom prst="ellipse">
              <a:avLst/>
            </a:prstGeom>
            <a:gradFill flip="none" rotWithShape="1">
              <a:gsLst>
                <a:gs pos="0">
                  <a:srgbClr val="822E2E"/>
                </a:gs>
                <a:gs pos="100000">
                  <a:srgbClr val="660000"/>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49" name="Oval 28"/>
            <p:cNvSpPr/>
            <p:nvPr/>
          </p:nvSpPr>
          <p:spPr>
            <a:xfrm>
              <a:off x="0" y="6111804"/>
              <a:ext cx="3391184" cy="650241"/>
            </a:xfrm>
            <a:prstGeom prst="ellipse">
              <a:avLst/>
            </a:pr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50" name="Oval 29"/>
            <p:cNvSpPr/>
            <p:nvPr/>
          </p:nvSpPr>
          <p:spPr>
            <a:xfrm>
              <a:off x="106115" y="6170506"/>
              <a:ext cx="3217335" cy="496712"/>
            </a:xfrm>
            <a:prstGeom prst="ellipse">
              <a:avLst/>
            </a:prstGeom>
            <a:gradFill flip="none" rotWithShape="1">
              <a:gsLst>
                <a:gs pos="0">
                  <a:srgbClr val="660000"/>
                </a:gs>
                <a:gs pos="100000">
                  <a:srgbClr val="822E2E"/>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51" name="Freeform 30"/>
            <p:cNvSpPr/>
            <p:nvPr/>
          </p:nvSpPr>
          <p:spPr>
            <a:xfrm>
              <a:off x="3045742" y="6007946"/>
              <a:ext cx="203201" cy="2167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52" name="Freeform 31"/>
            <p:cNvSpPr/>
            <p:nvPr/>
          </p:nvSpPr>
          <p:spPr>
            <a:xfrm>
              <a:off x="6836550" y="5590257"/>
              <a:ext cx="162561" cy="243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53" name="Rectangle 32"/>
            <p:cNvSpPr/>
            <p:nvPr/>
          </p:nvSpPr>
          <p:spPr>
            <a:xfrm>
              <a:off x="4163342" y="1458524"/>
              <a:ext cx="390596" cy="5732498"/>
            </a:xfrm>
            <a:prstGeom prst="rect">
              <a:avLst/>
            </a:prstGeom>
            <a:gradFill flip="none" rotWithShape="1">
              <a:gsLst>
                <a:gs pos="0">
                  <a:srgbClr val="822E2E"/>
                </a:gs>
                <a:gs pos="100000">
                  <a:srgbClr val="660000"/>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54" name="Rectangle 33"/>
            <p:cNvSpPr/>
            <p:nvPr/>
          </p:nvSpPr>
          <p:spPr>
            <a:xfrm>
              <a:off x="4276231" y="943751"/>
              <a:ext cx="171592" cy="541866"/>
            </a:xfrm>
            <a:prstGeom prst="rect">
              <a:avLst/>
            </a:pr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55" name="AutoShape 34"/>
            <p:cNvSpPr/>
            <p:nvPr/>
          </p:nvSpPr>
          <p:spPr>
            <a:xfrm>
              <a:off x="4122702" y="1390790"/>
              <a:ext cx="462845" cy="117406"/>
            </a:xfrm>
            <a:prstGeom prst="roundRect">
              <a:avLst>
                <a:gd name="adj" fmla="val 16667"/>
              </a:avLst>
            </a:pr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56" name="Freeform 35"/>
            <p:cNvSpPr/>
            <p:nvPr/>
          </p:nvSpPr>
          <p:spPr>
            <a:xfrm>
              <a:off x="4316871" y="907626"/>
              <a:ext cx="568961" cy="35582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2E2E"/>
                </a:gs>
                <a:gs pos="100000">
                  <a:srgbClr val="660000"/>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57" name="Freeform 36"/>
            <p:cNvSpPr/>
            <p:nvPr/>
          </p:nvSpPr>
          <p:spPr>
            <a:xfrm>
              <a:off x="4007555" y="663786"/>
              <a:ext cx="715717" cy="3115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2E2E"/>
                </a:gs>
                <a:gs pos="100000">
                  <a:srgbClr val="660000"/>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grpSp>
      <p:sp>
        <p:nvSpPr>
          <p:cNvPr id="159" name="Title Text"/>
          <p:cNvSpPr txBox="1"/>
          <p:nvPr>
            <p:ph type="title"/>
          </p:nvPr>
        </p:nvSpPr>
        <p:spPr>
          <a:xfrm>
            <a:off x="650239" y="395111"/>
            <a:ext cx="11704322" cy="1625601"/>
          </a:xfrm>
          <a:prstGeom prst="rect">
            <a:avLst/>
          </a:prstGeom>
        </p:spPr>
        <p:txBody>
          <a:bodyPr lIns="65023" tIns="65023" rIns="65023" bIns="65023"/>
          <a:lstStyle>
            <a:lvl1pPr defTabSz="1300480">
              <a:defRPr b="0" sz="6200">
                <a:effectLst>
                  <a:outerShdw sx="100000" sy="100000" kx="0" ky="0" algn="b" rotWithShape="0" blurRad="38100" dist="38100" dir="2700000">
                    <a:srgbClr val="000000"/>
                  </a:outerShdw>
                </a:effectLst>
                <a:latin typeface="Arial Black"/>
                <a:ea typeface="Arial Black"/>
                <a:cs typeface="Arial Black"/>
                <a:sym typeface="Arial Black"/>
              </a:defRPr>
            </a:lvl1pPr>
          </a:lstStyle>
          <a:p>
            <a:pPr/>
            <a:r>
              <a:t>Title Text</a:t>
            </a:r>
          </a:p>
        </p:txBody>
      </p:sp>
      <p:sp>
        <p:nvSpPr>
          <p:cNvPr id="160" name="Body Level One…"/>
          <p:cNvSpPr txBox="1"/>
          <p:nvPr>
            <p:ph type="body" idx="1"/>
          </p:nvPr>
        </p:nvSpPr>
        <p:spPr>
          <a:xfrm>
            <a:off x="650239" y="2275839"/>
            <a:ext cx="11704322" cy="6443699"/>
          </a:xfrm>
          <a:prstGeom prst="rect">
            <a:avLst/>
          </a:prstGeom>
        </p:spPr>
        <p:txBody>
          <a:bodyPr lIns="65023" tIns="65023" rIns="65023" bIns="65023" anchor="t"/>
          <a:lstStyle>
            <a:lvl1pPr marL="471487" indent="-471487" defTabSz="1300480">
              <a:spcBef>
                <a:spcPts val="1000"/>
              </a:spcBef>
              <a:buClr>
                <a:srgbClr val="FFFF99"/>
              </a:buClr>
              <a:buSzPct val="65000"/>
              <a:buChar char="■"/>
              <a:defRPr sz="4400">
                <a:solidFill>
                  <a:srgbClr val="FFFFFF"/>
                </a:solidFill>
                <a:effectLst>
                  <a:outerShdw sx="100000" sy="100000" kx="0" ky="0" algn="b" rotWithShape="0" blurRad="38100" dist="38100" dir="2700000">
                    <a:srgbClr val="000000"/>
                  </a:outerShdw>
                </a:effectLst>
                <a:latin typeface="Arial"/>
                <a:ea typeface="Arial"/>
                <a:cs typeface="Arial"/>
                <a:sym typeface="Arial"/>
              </a:defRPr>
            </a:lvl1pPr>
            <a:lvl2pPr marL="906235" indent="-449035" defTabSz="1300480">
              <a:spcBef>
                <a:spcPts val="1000"/>
              </a:spcBef>
              <a:buClr>
                <a:srgbClr val="FFFF99"/>
              </a:buClr>
              <a:buSzPct val="65000"/>
              <a:buChar char="■"/>
              <a:defRPr sz="4400">
                <a:solidFill>
                  <a:srgbClr val="FFFFFF"/>
                </a:solidFill>
                <a:effectLst>
                  <a:outerShdw sx="100000" sy="100000" kx="0" ky="0" algn="b" rotWithShape="0" blurRad="38100" dist="38100" dir="2700000">
                    <a:srgbClr val="000000"/>
                  </a:outerShdw>
                </a:effectLst>
                <a:latin typeface="Arial"/>
                <a:ea typeface="Arial"/>
                <a:cs typeface="Arial"/>
                <a:sym typeface="Arial"/>
              </a:defRPr>
            </a:lvl2pPr>
            <a:lvl3pPr marL="1333500" indent="-419100" defTabSz="1300480">
              <a:spcBef>
                <a:spcPts val="1000"/>
              </a:spcBef>
              <a:buClr>
                <a:srgbClr val="FFFF99"/>
              </a:buClr>
              <a:buSzPct val="65000"/>
              <a:buChar char="■"/>
              <a:defRPr sz="4400">
                <a:solidFill>
                  <a:srgbClr val="FFFFFF"/>
                </a:solidFill>
                <a:effectLst>
                  <a:outerShdw sx="100000" sy="100000" kx="0" ky="0" algn="b" rotWithShape="0" blurRad="38100" dist="38100" dir="2700000">
                    <a:srgbClr val="000000"/>
                  </a:outerShdw>
                </a:effectLst>
                <a:latin typeface="Arial"/>
                <a:ea typeface="Arial"/>
                <a:cs typeface="Arial"/>
                <a:sym typeface="Arial"/>
              </a:defRPr>
            </a:lvl3pPr>
            <a:lvl4pPr marL="1874520" indent="-502920" defTabSz="1300480">
              <a:spcBef>
                <a:spcPts val="1000"/>
              </a:spcBef>
              <a:buClr>
                <a:srgbClr val="FFFF99"/>
              </a:buClr>
              <a:buSzPct val="65000"/>
              <a:buChar char="■"/>
              <a:defRPr sz="4400">
                <a:solidFill>
                  <a:srgbClr val="FFFFFF"/>
                </a:solidFill>
                <a:effectLst>
                  <a:outerShdw sx="100000" sy="100000" kx="0" ky="0" algn="b" rotWithShape="0" blurRad="38100" dist="38100" dir="2700000">
                    <a:srgbClr val="000000"/>
                  </a:outerShdw>
                </a:effectLst>
                <a:latin typeface="Arial"/>
                <a:ea typeface="Arial"/>
                <a:cs typeface="Arial"/>
                <a:sym typeface="Arial"/>
              </a:defRPr>
            </a:lvl4pPr>
            <a:lvl5pPr marL="2331720" indent="-502920" defTabSz="1300480">
              <a:spcBef>
                <a:spcPts val="1000"/>
              </a:spcBef>
              <a:buClr>
                <a:srgbClr val="FFFF99"/>
              </a:buClr>
              <a:buSzPct val="65000"/>
              <a:buChar char="■"/>
              <a:defRPr sz="4400">
                <a:solidFill>
                  <a:srgbClr val="FFFFFF"/>
                </a:solidFill>
                <a:effectLst>
                  <a:outerShdw sx="100000" sy="100000" kx="0" ky="0" algn="b" rotWithShape="0" blurRad="38100" dist="38100" dir="2700000">
                    <a:srgbClr val="000000"/>
                  </a:outerShdw>
                </a:effectLst>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61" name="Slide Number"/>
          <p:cNvSpPr txBox="1"/>
          <p:nvPr>
            <p:ph type="sldNum" sz="quarter" idx="2"/>
          </p:nvPr>
        </p:nvSpPr>
        <p:spPr>
          <a:xfrm>
            <a:off x="11816276" y="9054936"/>
            <a:ext cx="538284" cy="524815"/>
          </a:xfrm>
          <a:prstGeom prst="rect">
            <a:avLst/>
          </a:prstGeom>
        </p:spPr>
        <p:txBody>
          <a:bodyPr lIns="65023" tIns="65023" rIns="65023" bIns="65023" anchor="b"/>
          <a:lstStyle>
            <a:lvl1pPr algn="r" defTabSz="1300480">
              <a:defRPr sz="28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bg>
      <p:bgPr>
        <a:gradFill flip="none" rotWithShape="1">
          <a:gsLst>
            <a:gs pos="0">
              <a:srgbClr val="660000"/>
            </a:gs>
            <a:gs pos="50000">
              <a:srgbClr val="800000"/>
            </a:gs>
            <a:gs pos="100000">
              <a:srgbClr val="660000"/>
            </a:gs>
          </a:gsLst>
          <a:lin ang="5400000" scaled="0"/>
        </a:gradFill>
      </p:bgPr>
    </p:bg>
    <p:spTree>
      <p:nvGrpSpPr>
        <p:cNvPr id="1" name=""/>
        <p:cNvGrpSpPr/>
        <p:nvPr/>
      </p:nvGrpSpPr>
      <p:grpSpPr>
        <a:xfrm>
          <a:off x="0" y="0"/>
          <a:ext cx="0" cy="0"/>
          <a:chOff x="0" y="0"/>
          <a:chExt cx="0" cy="0"/>
        </a:xfrm>
      </p:grpSpPr>
      <p:grpSp>
        <p:nvGrpSpPr>
          <p:cNvPr id="202" name="Group 2"/>
          <p:cNvGrpSpPr/>
          <p:nvPr/>
        </p:nvGrpSpPr>
        <p:grpSpPr>
          <a:xfrm>
            <a:off x="5405119" y="2544516"/>
            <a:ext cx="7608956" cy="7191023"/>
            <a:chOff x="0" y="0"/>
            <a:chExt cx="7608954" cy="7191021"/>
          </a:xfrm>
        </p:grpSpPr>
        <p:sp>
          <p:nvSpPr>
            <p:cNvPr id="168" name="Rectangle 3"/>
            <p:cNvSpPr/>
            <p:nvPr/>
          </p:nvSpPr>
          <p:spPr>
            <a:xfrm>
              <a:off x="4145279" y="537351"/>
              <a:ext cx="444783" cy="230292"/>
            </a:xfrm>
            <a:prstGeom prst="rect">
              <a:avLst/>
            </a:pr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69" name="Oval 4"/>
            <p:cNvSpPr/>
            <p:nvPr/>
          </p:nvSpPr>
          <p:spPr>
            <a:xfrm>
              <a:off x="4301066" y="130951"/>
              <a:ext cx="106116" cy="106115"/>
            </a:xfrm>
            <a:prstGeom prst="ellipse">
              <a:avLst/>
            </a:pr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70" name="Rectangle 5"/>
            <p:cNvSpPr/>
            <p:nvPr/>
          </p:nvSpPr>
          <p:spPr>
            <a:xfrm>
              <a:off x="5676600" y="925687"/>
              <a:ext cx="1353574" cy="44907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24" y="0"/>
                  </a:moveTo>
                  <a:lnTo>
                    <a:pt x="21600" y="25"/>
                  </a:lnTo>
                  <a:lnTo>
                    <a:pt x="276" y="21600"/>
                  </a:lnTo>
                  <a:lnTo>
                    <a:pt x="0" y="21575"/>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71" name="Freeform 6"/>
            <p:cNvSpPr/>
            <p:nvPr/>
          </p:nvSpPr>
          <p:spPr>
            <a:xfrm>
              <a:off x="5592515" y="5375768"/>
              <a:ext cx="149014" cy="216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72" name="Rectangle 7"/>
            <p:cNvSpPr/>
            <p:nvPr/>
          </p:nvSpPr>
          <p:spPr>
            <a:xfrm>
              <a:off x="6920871" y="921735"/>
              <a:ext cx="138419" cy="45099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82" y="0"/>
                  </a:moveTo>
                  <a:lnTo>
                    <a:pt x="21600" y="2"/>
                  </a:lnTo>
                  <a:lnTo>
                    <a:pt x="2818" y="21600"/>
                  </a:lnTo>
                  <a:lnTo>
                    <a:pt x="0" y="21598"/>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73" name="Rectangle 8"/>
            <p:cNvSpPr/>
            <p:nvPr/>
          </p:nvSpPr>
          <p:spPr>
            <a:xfrm>
              <a:off x="7062085" y="923040"/>
              <a:ext cx="546870" cy="19221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
                  </a:moveTo>
                  <a:lnTo>
                    <a:pt x="688" y="0"/>
                  </a:lnTo>
                  <a:lnTo>
                    <a:pt x="21600" y="21546"/>
                  </a:lnTo>
                  <a:lnTo>
                    <a:pt x="20912" y="21600"/>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74" name="Rectangle 9"/>
            <p:cNvSpPr/>
            <p:nvPr/>
          </p:nvSpPr>
          <p:spPr>
            <a:xfrm>
              <a:off x="1621514" y="1677772"/>
              <a:ext cx="1511852" cy="43457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9"/>
                  </a:moveTo>
                  <a:lnTo>
                    <a:pt x="244" y="0"/>
                  </a:lnTo>
                  <a:lnTo>
                    <a:pt x="21600" y="21571"/>
                  </a:lnTo>
                  <a:lnTo>
                    <a:pt x="21356" y="21600"/>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75" name="Rectangle 10"/>
            <p:cNvSpPr/>
            <p:nvPr/>
          </p:nvSpPr>
          <p:spPr>
            <a:xfrm>
              <a:off x="55845" y="1688613"/>
              <a:ext cx="1541003" cy="4540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60" y="0"/>
                  </a:moveTo>
                  <a:lnTo>
                    <a:pt x="21600" y="27"/>
                  </a:lnTo>
                  <a:lnTo>
                    <a:pt x="240" y="21600"/>
                  </a:lnTo>
                  <a:lnTo>
                    <a:pt x="0" y="21573"/>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76" name="Rectangle 11"/>
            <p:cNvSpPr/>
            <p:nvPr/>
          </p:nvSpPr>
          <p:spPr>
            <a:xfrm>
              <a:off x="1285748" y="1682762"/>
              <a:ext cx="336522" cy="42928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44" y="0"/>
                  </a:moveTo>
                  <a:lnTo>
                    <a:pt x="21600" y="7"/>
                  </a:lnTo>
                  <a:lnTo>
                    <a:pt x="1156" y="21600"/>
                  </a:lnTo>
                  <a:lnTo>
                    <a:pt x="0" y="21593"/>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77" name="Freeform 12"/>
            <p:cNvSpPr/>
            <p:nvPr/>
          </p:nvSpPr>
          <p:spPr>
            <a:xfrm>
              <a:off x="3641795" y="4276230"/>
              <a:ext cx="1406597" cy="3522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78" name="Freeform 13"/>
            <p:cNvSpPr/>
            <p:nvPr/>
          </p:nvSpPr>
          <p:spPr>
            <a:xfrm>
              <a:off x="5346417" y="5563163"/>
              <a:ext cx="2248748" cy="2844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79" name="Freeform 14"/>
            <p:cNvSpPr/>
            <p:nvPr/>
          </p:nvSpPr>
          <p:spPr>
            <a:xfrm>
              <a:off x="5400604" y="5685083"/>
              <a:ext cx="2194561" cy="5531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0000"/>
                </a:gs>
                <a:gs pos="100000">
                  <a:srgbClr val="822E2E"/>
                </a:gs>
              </a:gsLst>
              <a:lin ang="189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80" name="Freeform 15"/>
            <p:cNvSpPr/>
            <p:nvPr/>
          </p:nvSpPr>
          <p:spPr>
            <a:xfrm>
              <a:off x="5441244" y="5563163"/>
              <a:ext cx="2153921" cy="203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2E2E"/>
                </a:gs>
                <a:gs pos="100000">
                  <a:srgbClr val="660000"/>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81" name="Freeform 16"/>
            <p:cNvSpPr/>
            <p:nvPr/>
          </p:nvSpPr>
          <p:spPr>
            <a:xfrm>
              <a:off x="1501422" y="934719"/>
              <a:ext cx="230294" cy="3499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82" name="Freeform 17"/>
            <p:cNvSpPr/>
            <p:nvPr/>
          </p:nvSpPr>
          <p:spPr>
            <a:xfrm>
              <a:off x="1501422" y="1271128"/>
              <a:ext cx="203201" cy="216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83" name="Freeform 18"/>
            <p:cNvSpPr/>
            <p:nvPr/>
          </p:nvSpPr>
          <p:spPr>
            <a:xfrm>
              <a:off x="1501422" y="1447235"/>
              <a:ext cx="203201" cy="243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84" name="Freeform 19"/>
            <p:cNvSpPr/>
            <p:nvPr/>
          </p:nvSpPr>
          <p:spPr>
            <a:xfrm>
              <a:off x="6944924" y="176106"/>
              <a:ext cx="230295" cy="3522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85" name="Freeform 20"/>
            <p:cNvSpPr/>
            <p:nvPr/>
          </p:nvSpPr>
          <p:spPr>
            <a:xfrm>
              <a:off x="6958471" y="501226"/>
              <a:ext cx="189654" cy="216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86" name="Freeform 21"/>
            <p:cNvSpPr/>
            <p:nvPr/>
          </p:nvSpPr>
          <p:spPr>
            <a:xfrm>
              <a:off x="6944924" y="690879"/>
              <a:ext cx="203201" cy="243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87" name="Freeform 22"/>
            <p:cNvSpPr/>
            <p:nvPr/>
          </p:nvSpPr>
          <p:spPr>
            <a:xfrm>
              <a:off x="6850098" y="5414150"/>
              <a:ext cx="149014" cy="216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88" name="Freeform 23"/>
            <p:cNvSpPr/>
            <p:nvPr/>
          </p:nvSpPr>
          <p:spPr>
            <a:xfrm>
              <a:off x="1406595" y="0"/>
              <a:ext cx="5876997" cy="10024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2E2E"/>
                </a:gs>
                <a:gs pos="100000">
                  <a:srgbClr val="660000"/>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89" name="Freeform 24"/>
            <p:cNvSpPr/>
            <p:nvPr/>
          </p:nvSpPr>
          <p:spPr>
            <a:xfrm>
              <a:off x="1219200" y="5974079"/>
              <a:ext cx="189654" cy="2144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90" name="Freeform 25"/>
            <p:cNvSpPr/>
            <p:nvPr/>
          </p:nvSpPr>
          <p:spPr>
            <a:xfrm>
              <a:off x="3127022" y="6197599"/>
              <a:ext cx="203201" cy="243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91" name="Freeform 26"/>
            <p:cNvSpPr/>
            <p:nvPr/>
          </p:nvSpPr>
          <p:spPr>
            <a:xfrm>
              <a:off x="13546" y="6197599"/>
              <a:ext cx="162561" cy="203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92" name="Oval 27"/>
            <p:cNvSpPr/>
            <p:nvPr/>
          </p:nvSpPr>
          <p:spPr>
            <a:xfrm>
              <a:off x="112888" y="6120835"/>
              <a:ext cx="3115735" cy="878277"/>
            </a:xfrm>
            <a:prstGeom prst="ellipse">
              <a:avLst/>
            </a:prstGeom>
            <a:gradFill flip="none" rotWithShape="1">
              <a:gsLst>
                <a:gs pos="0">
                  <a:srgbClr val="822E2E"/>
                </a:gs>
                <a:gs pos="100000">
                  <a:srgbClr val="660000"/>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93" name="Oval 28"/>
            <p:cNvSpPr/>
            <p:nvPr/>
          </p:nvSpPr>
          <p:spPr>
            <a:xfrm>
              <a:off x="0" y="6111804"/>
              <a:ext cx="3391184" cy="650241"/>
            </a:xfrm>
            <a:prstGeom prst="ellipse">
              <a:avLst/>
            </a:pr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94" name="Oval 29"/>
            <p:cNvSpPr/>
            <p:nvPr/>
          </p:nvSpPr>
          <p:spPr>
            <a:xfrm>
              <a:off x="106115" y="6170506"/>
              <a:ext cx="3217335" cy="496712"/>
            </a:xfrm>
            <a:prstGeom prst="ellipse">
              <a:avLst/>
            </a:prstGeom>
            <a:gradFill flip="none" rotWithShape="1">
              <a:gsLst>
                <a:gs pos="0">
                  <a:srgbClr val="660000"/>
                </a:gs>
                <a:gs pos="100000">
                  <a:srgbClr val="822E2E"/>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95" name="Freeform 30"/>
            <p:cNvSpPr/>
            <p:nvPr/>
          </p:nvSpPr>
          <p:spPr>
            <a:xfrm>
              <a:off x="3045742" y="6007946"/>
              <a:ext cx="203201" cy="2167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96" name="Freeform 31"/>
            <p:cNvSpPr/>
            <p:nvPr/>
          </p:nvSpPr>
          <p:spPr>
            <a:xfrm>
              <a:off x="6836550" y="5590257"/>
              <a:ext cx="162561" cy="243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97" name="Rectangle 32"/>
            <p:cNvSpPr/>
            <p:nvPr/>
          </p:nvSpPr>
          <p:spPr>
            <a:xfrm>
              <a:off x="4163342" y="1458524"/>
              <a:ext cx="390596" cy="5732498"/>
            </a:xfrm>
            <a:prstGeom prst="rect">
              <a:avLst/>
            </a:prstGeom>
            <a:gradFill flip="none" rotWithShape="1">
              <a:gsLst>
                <a:gs pos="0">
                  <a:srgbClr val="822E2E"/>
                </a:gs>
                <a:gs pos="100000">
                  <a:srgbClr val="660000"/>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98" name="Rectangle 33"/>
            <p:cNvSpPr/>
            <p:nvPr/>
          </p:nvSpPr>
          <p:spPr>
            <a:xfrm>
              <a:off x="4276231" y="943751"/>
              <a:ext cx="171592" cy="541866"/>
            </a:xfrm>
            <a:prstGeom prst="rect">
              <a:avLst/>
            </a:pr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199" name="AutoShape 34"/>
            <p:cNvSpPr/>
            <p:nvPr/>
          </p:nvSpPr>
          <p:spPr>
            <a:xfrm>
              <a:off x="4122702" y="1390790"/>
              <a:ext cx="462845" cy="117406"/>
            </a:xfrm>
            <a:prstGeom prst="roundRect">
              <a:avLst>
                <a:gd name="adj" fmla="val 16667"/>
              </a:avLst>
            </a:pr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00" name="Freeform 35"/>
            <p:cNvSpPr/>
            <p:nvPr/>
          </p:nvSpPr>
          <p:spPr>
            <a:xfrm>
              <a:off x="4316871" y="907626"/>
              <a:ext cx="568961" cy="35582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2E2E"/>
                </a:gs>
                <a:gs pos="100000">
                  <a:srgbClr val="660000"/>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01" name="Freeform 36"/>
            <p:cNvSpPr/>
            <p:nvPr/>
          </p:nvSpPr>
          <p:spPr>
            <a:xfrm>
              <a:off x="4007555" y="663786"/>
              <a:ext cx="715717" cy="3115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2E2E"/>
                </a:gs>
                <a:gs pos="100000">
                  <a:srgbClr val="660000"/>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grpSp>
      <p:sp>
        <p:nvSpPr>
          <p:cNvPr id="203" name="Title Text"/>
          <p:cNvSpPr txBox="1"/>
          <p:nvPr>
            <p:ph type="title"/>
          </p:nvPr>
        </p:nvSpPr>
        <p:spPr>
          <a:xfrm>
            <a:off x="650239" y="395111"/>
            <a:ext cx="11704322" cy="1625601"/>
          </a:xfrm>
          <a:prstGeom prst="rect">
            <a:avLst/>
          </a:prstGeom>
        </p:spPr>
        <p:txBody>
          <a:bodyPr lIns="65023" tIns="65023" rIns="65023" bIns="65023"/>
          <a:lstStyle>
            <a:lvl1pPr defTabSz="1300480">
              <a:defRPr b="0" sz="6200">
                <a:effectLst>
                  <a:outerShdw sx="100000" sy="100000" kx="0" ky="0" algn="b" rotWithShape="0" blurRad="38100" dist="38100" dir="2700000">
                    <a:srgbClr val="000000"/>
                  </a:outerShdw>
                </a:effectLst>
                <a:latin typeface="Arial Black"/>
                <a:ea typeface="Arial Black"/>
                <a:cs typeface="Arial Black"/>
                <a:sym typeface="Arial Black"/>
              </a:defRPr>
            </a:lvl1pPr>
          </a:lstStyle>
          <a:p>
            <a:pPr/>
            <a:r>
              <a:t>Title Text</a:t>
            </a:r>
          </a:p>
        </p:txBody>
      </p:sp>
      <p:sp>
        <p:nvSpPr>
          <p:cNvPr id="204" name="Body Level One…"/>
          <p:cNvSpPr txBox="1"/>
          <p:nvPr>
            <p:ph type="body" sz="half" idx="1"/>
          </p:nvPr>
        </p:nvSpPr>
        <p:spPr>
          <a:xfrm>
            <a:off x="650239" y="2275839"/>
            <a:ext cx="5743788" cy="6443699"/>
          </a:xfrm>
          <a:prstGeom prst="rect">
            <a:avLst/>
          </a:prstGeom>
        </p:spPr>
        <p:txBody>
          <a:bodyPr lIns="65023" tIns="65023" rIns="65023" bIns="65023" anchor="t"/>
          <a:lstStyle>
            <a:lvl1pPr marL="465364" indent="-465364" defTabSz="1300480">
              <a:spcBef>
                <a:spcPts val="900"/>
              </a:spcBef>
              <a:buClr>
                <a:srgbClr val="FFFF99"/>
              </a:buClr>
              <a:buSzPct val="65000"/>
              <a:buChar char="■"/>
              <a:defRPr sz="3800">
                <a:solidFill>
                  <a:srgbClr val="FFFFFF"/>
                </a:solidFill>
                <a:effectLst>
                  <a:outerShdw sx="100000" sy="100000" kx="0" ky="0" algn="b" rotWithShape="0" blurRad="38100" dist="38100" dir="2700000">
                    <a:srgbClr val="000000"/>
                  </a:outerShdw>
                </a:effectLst>
                <a:latin typeface="Arial"/>
                <a:ea typeface="Arial"/>
                <a:cs typeface="Arial"/>
                <a:sym typeface="Arial"/>
              </a:defRPr>
            </a:lvl1pPr>
            <a:lvl2pPr marL="909637" indent="-452437" defTabSz="1300480">
              <a:spcBef>
                <a:spcPts val="900"/>
              </a:spcBef>
              <a:buClr>
                <a:srgbClr val="FFFF99"/>
              </a:buClr>
              <a:buSzPct val="65000"/>
              <a:buChar char="■"/>
              <a:defRPr sz="3800">
                <a:solidFill>
                  <a:srgbClr val="FFFFFF"/>
                </a:solidFill>
                <a:effectLst>
                  <a:outerShdw sx="100000" sy="100000" kx="0" ky="0" algn="b" rotWithShape="0" blurRad="38100" dist="38100" dir="2700000">
                    <a:srgbClr val="000000"/>
                  </a:outerShdw>
                </a:effectLst>
                <a:latin typeface="Arial"/>
                <a:ea typeface="Arial"/>
                <a:cs typeface="Arial"/>
                <a:sym typeface="Arial"/>
              </a:defRPr>
            </a:lvl2pPr>
            <a:lvl3pPr marL="1348739" indent="-434339" defTabSz="1300480">
              <a:spcBef>
                <a:spcPts val="900"/>
              </a:spcBef>
              <a:buClr>
                <a:srgbClr val="FFFF99"/>
              </a:buClr>
              <a:buSzPct val="65000"/>
              <a:buChar char="■"/>
              <a:defRPr sz="3800">
                <a:solidFill>
                  <a:srgbClr val="FFFFFF"/>
                </a:solidFill>
                <a:effectLst>
                  <a:outerShdw sx="100000" sy="100000" kx="0" ky="0" algn="b" rotWithShape="0" blurRad="38100" dist="38100" dir="2700000">
                    <a:srgbClr val="000000"/>
                  </a:outerShdw>
                </a:effectLst>
                <a:latin typeface="Arial"/>
                <a:ea typeface="Arial"/>
                <a:cs typeface="Arial"/>
                <a:sym typeface="Arial"/>
              </a:defRPr>
            </a:lvl3pPr>
            <a:lvl4pPr marL="1854200" indent="-482600" defTabSz="1300480">
              <a:spcBef>
                <a:spcPts val="900"/>
              </a:spcBef>
              <a:buClr>
                <a:srgbClr val="FFFF99"/>
              </a:buClr>
              <a:buSzPct val="65000"/>
              <a:buChar char="■"/>
              <a:defRPr sz="3800">
                <a:solidFill>
                  <a:srgbClr val="FFFFFF"/>
                </a:solidFill>
                <a:effectLst>
                  <a:outerShdw sx="100000" sy="100000" kx="0" ky="0" algn="b" rotWithShape="0" blurRad="38100" dist="38100" dir="2700000">
                    <a:srgbClr val="000000"/>
                  </a:outerShdw>
                </a:effectLst>
                <a:latin typeface="Arial"/>
                <a:ea typeface="Arial"/>
                <a:cs typeface="Arial"/>
                <a:sym typeface="Arial"/>
              </a:defRPr>
            </a:lvl4pPr>
            <a:lvl5pPr marL="2311400" indent="-482600" defTabSz="1300480">
              <a:spcBef>
                <a:spcPts val="900"/>
              </a:spcBef>
              <a:buClr>
                <a:srgbClr val="FFFF99"/>
              </a:buClr>
              <a:buSzPct val="65000"/>
              <a:buChar char="■"/>
              <a:defRPr sz="3800">
                <a:solidFill>
                  <a:srgbClr val="FFFFFF"/>
                </a:solidFill>
                <a:effectLst>
                  <a:outerShdw sx="100000" sy="100000" kx="0" ky="0" algn="b" rotWithShape="0" blurRad="38100" dist="38100" dir="2700000">
                    <a:srgbClr val="000000"/>
                  </a:outerShdw>
                </a:effectLst>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205" name="Slide Number"/>
          <p:cNvSpPr txBox="1"/>
          <p:nvPr>
            <p:ph type="sldNum" sz="quarter" idx="2"/>
          </p:nvPr>
        </p:nvSpPr>
        <p:spPr>
          <a:xfrm>
            <a:off x="11816276" y="9054936"/>
            <a:ext cx="538284" cy="524815"/>
          </a:xfrm>
          <a:prstGeom prst="rect">
            <a:avLst/>
          </a:prstGeom>
        </p:spPr>
        <p:txBody>
          <a:bodyPr lIns="65023" tIns="65023" rIns="65023" bIns="65023" anchor="b"/>
          <a:lstStyle>
            <a:lvl1pPr algn="r" defTabSz="1300480">
              <a:defRPr sz="28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gradFill flip="none" rotWithShape="1">
          <a:gsLst>
            <a:gs pos="0">
              <a:srgbClr val="660000"/>
            </a:gs>
            <a:gs pos="50000">
              <a:srgbClr val="800000"/>
            </a:gs>
            <a:gs pos="100000">
              <a:srgbClr val="660000"/>
            </a:gs>
          </a:gsLst>
          <a:lin ang="5400000" scaled="0"/>
        </a:gradFill>
      </p:bgPr>
    </p:bg>
    <p:spTree>
      <p:nvGrpSpPr>
        <p:cNvPr id="1" name=""/>
        <p:cNvGrpSpPr/>
        <p:nvPr/>
      </p:nvGrpSpPr>
      <p:grpSpPr>
        <a:xfrm>
          <a:off x="0" y="0"/>
          <a:ext cx="0" cy="0"/>
          <a:chOff x="0" y="0"/>
          <a:chExt cx="0" cy="0"/>
        </a:xfrm>
      </p:grpSpPr>
      <p:grpSp>
        <p:nvGrpSpPr>
          <p:cNvPr id="246" name="Group 2"/>
          <p:cNvGrpSpPr/>
          <p:nvPr/>
        </p:nvGrpSpPr>
        <p:grpSpPr>
          <a:xfrm>
            <a:off x="5405119" y="2544516"/>
            <a:ext cx="7608956" cy="7191023"/>
            <a:chOff x="0" y="0"/>
            <a:chExt cx="7608954" cy="7191021"/>
          </a:xfrm>
        </p:grpSpPr>
        <p:sp>
          <p:nvSpPr>
            <p:cNvPr id="212" name="Rectangle 3"/>
            <p:cNvSpPr/>
            <p:nvPr/>
          </p:nvSpPr>
          <p:spPr>
            <a:xfrm>
              <a:off x="4145279" y="537351"/>
              <a:ext cx="444783" cy="230292"/>
            </a:xfrm>
            <a:prstGeom prst="rect">
              <a:avLst/>
            </a:pr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13" name="Oval 4"/>
            <p:cNvSpPr/>
            <p:nvPr/>
          </p:nvSpPr>
          <p:spPr>
            <a:xfrm>
              <a:off x="4301066" y="130951"/>
              <a:ext cx="106116" cy="106115"/>
            </a:xfrm>
            <a:prstGeom prst="ellipse">
              <a:avLst/>
            </a:pr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14" name="Rectangle 5"/>
            <p:cNvSpPr/>
            <p:nvPr/>
          </p:nvSpPr>
          <p:spPr>
            <a:xfrm>
              <a:off x="5676600" y="925687"/>
              <a:ext cx="1353574" cy="44907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24" y="0"/>
                  </a:moveTo>
                  <a:lnTo>
                    <a:pt x="21600" y="25"/>
                  </a:lnTo>
                  <a:lnTo>
                    <a:pt x="276" y="21600"/>
                  </a:lnTo>
                  <a:lnTo>
                    <a:pt x="0" y="21575"/>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15" name="Freeform 6"/>
            <p:cNvSpPr/>
            <p:nvPr/>
          </p:nvSpPr>
          <p:spPr>
            <a:xfrm>
              <a:off x="5592515" y="5375768"/>
              <a:ext cx="149014" cy="216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16" name="Rectangle 7"/>
            <p:cNvSpPr/>
            <p:nvPr/>
          </p:nvSpPr>
          <p:spPr>
            <a:xfrm>
              <a:off x="6920871" y="921735"/>
              <a:ext cx="138419" cy="45099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82" y="0"/>
                  </a:moveTo>
                  <a:lnTo>
                    <a:pt x="21600" y="2"/>
                  </a:lnTo>
                  <a:lnTo>
                    <a:pt x="2818" y="21600"/>
                  </a:lnTo>
                  <a:lnTo>
                    <a:pt x="0" y="21598"/>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17" name="Rectangle 8"/>
            <p:cNvSpPr/>
            <p:nvPr/>
          </p:nvSpPr>
          <p:spPr>
            <a:xfrm>
              <a:off x="7062085" y="923040"/>
              <a:ext cx="546870" cy="19221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
                  </a:moveTo>
                  <a:lnTo>
                    <a:pt x="688" y="0"/>
                  </a:lnTo>
                  <a:lnTo>
                    <a:pt x="21600" y="21546"/>
                  </a:lnTo>
                  <a:lnTo>
                    <a:pt x="20912" y="21600"/>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18" name="Rectangle 9"/>
            <p:cNvSpPr/>
            <p:nvPr/>
          </p:nvSpPr>
          <p:spPr>
            <a:xfrm>
              <a:off x="1621514" y="1677772"/>
              <a:ext cx="1511852" cy="43457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9"/>
                  </a:moveTo>
                  <a:lnTo>
                    <a:pt x="244" y="0"/>
                  </a:lnTo>
                  <a:lnTo>
                    <a:pt x="21600" y="21571"/>
                  </a:lnTo>
                  <a:lnTo>
                    <a:pt x="21356" y="21600"/>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19" name="Rectangle 10"/>
            <p:cNvSpPr/>
            <p:nvPr/>
          </p:nvSpPr>
          <p:spPr>
            <a:xfrm>
              <a:off x="55845" y="1688613"/>
              <a:ext cx="1541003" cy="4540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60" y="0"/>
                  </a:moveTo>
                  <a:lnTo>
                    <a:pt x="21600" y="27"/>
                  </a:lnTo>
                  <a:lnTo>
                    <a:pt x="240" y="21600"/>
                  </a:lnTo>
                  <a:lnTo>
                    <a:pt x="0" y="21573"/>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20" name="Rectangle 11"/>
            <p:cNvSpPr/>
            <p:nvPr/>
          </p:nvSpPr>
          <p:spPr>
            <a:xfrm>
              <a:off x="1285748" y="1682762"/>
              <a:ext cx="336522" cy="42928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44" y="0"/>
                  </a:moveTo>
                  <a:lnTo>
                    <a:pt x="21600" y="7"/>
                  </a:lnTo>
                  <a:lnTo>
                    <a:pt x="1156" y="21600"/>
                  </a:lnTo>
                  <a:lnTo>
                    <a:pt x="0" y="21593"/>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21" name="Freeform 12"/>
            <p:cNvSpPr/>
            <p:nvPr/>
          </p:nvSpPr>
          <p:spPr>
            <a:xfrm>
              <a:off x="3641795" y="4276230"/>
              <a:ext cx="1406597" cy="3522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22" name="Freeform 13"/>
            <p:cNvSpPr/>
            <p:nvPr/>
          </p:nvSpPr>
          <p:spPr>
            <a:xfrm>
              <a:off x="5346417" y="5563163"/>
              <a:ext cx="2248748" cy="2844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23" name="Freeform 14"/>
            <p:cNvSpPr/>
            <p:nvPr/>
          </p:nvSpPr>
          <p:spPr>
            <a:xfrm>
              <a:off x="5400604" y="5685083"/>
              <a:ext cx="2194561" cy="5531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0000"/>
                </a:gs>
                <a:gs pos="100000">
                  <a:srgbClr val="822E2E"/>
                </a:gs>
              </a:gsLst>
              <a:lin ang="189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24" name="Freeform 15"/>
            <p:cNvSpPr/>
            <p:nvPr/>
          </p:nvSpPr>
          <p:spPr>
            <a:xfrm>
              <a:off x="5441244" y="5563163"/>
              <a:ext cx="2153921" cy="203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2E2E"/>
                </a:gs>
                <a:gs pos="100000">
                  <a:srgbClr val="660000"/>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25" name="Freeform 16"/>
            <p:cNvSpPr/>
            <p:nvPr/>
          </p:nvSpPr>
          <p:spPr>
            <a:xfrm>
              <a:off x="1501422" y="934719"/>
              <a:ext cx="230294" cy="3499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26" name="Freeform 17"/>
            <p:cNvSpPr/>
            <p:nvPr/>
          </p:nvSpPr>
          <p:spPr>
            <a:xfrm>
              <a:off x="1501422" y="1271128"/>
              <a:ext cx="203201" cy="216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27" name="Freeform 18"/>
            <p:cNvSpPr/>
            <p:nvPr/>
          </p:nvSpPr>
          <p:spPr>
            <a:xfrm>
              <a:off x="1501422" y="1447235"/>
              <a:ext cx="203201" cy="243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28" name="Freeform 19"/>
            <p:cNvSpPr/>
            <p:nvPr/>
          </p:nvSpPr>
          <p:spPr>
            <a:xfrm>
              <a:off x="6944924" y="176106"/>
              <a:ext cx="230295" cy="3522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29" name="Freeform 20"/>
            <p:cNvSpPr/>
            <p:nvPr/>
          </p:nvSpPr>
          <p:spPr>
            <a:xfrm>
              <a:off x="6958471" y="501226"/>
              <a:ext cx="189654" cy="216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30" name="Freeform 21"/>
            <p:cNvSpPr/>
            <p:nvPr/>
          </p:nvSpPr>
          <p:spPr>
            <a:xfrm>
              <a:off x="6944924" y="690879"/>
              <a:ext cx="203201" cy="243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31" name="Freeform 22"/>
            <p:cNvSpPr/>
            <p:nvPr/>
          </p:nvSpPr>
          <p:spPr>
            <a:xfrm>
              <a:off x="6850098" y="5414150"/>
              <a:ext cx="149014" cy="216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32" name="Freeform 23"/>
            <p:cNvSpPr/>
            <p:nvPr/>
          </p:nvSpPr>
          <p:spPr>
            <a:xfrm>
              <a:off x="1406595" y="0"/>
              <a:ext cx="5876997" cy="10024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2E2E"/>
                </a:gs>
                <a:gs pos="100000">
                  <a:srgbClr val="660000"/>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33" name="Freeform 24"/>
            <p:cNvSpPr/>
            <p:nvPr/>
          </p:nvSpPr>
          <p:spPr>
            <a:xfrm>
              <a:off x="1219200" y="5974079"/>
              <a:ext cx="189654" cy="2144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34" name="Freeform 25"/>
            <p:cNvSpPr/>
            <p:nvPr/>
          </p:nvSpPr>
          <p:spPr>
            <a:xfrm>
              <a:off x="3127022" y="6197599"/>
              <a:ext cx="203201" cy="243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35" name="Freeform 26"/>
            <p:cNvSpPr/>
            <p:nvPr/>
          </p:nvSpPr>
          <p:spPr>
            <a:xfrm>
              <a:off x="13546" y="6197599"/>
              <a:ext cx="162561" cy="203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36" name="Oval 27"/>
            <p:cNvSpPr/>
            <p:nvPr/>
          </p:nvSpPr>
          <p:spPr>
            <a:xfrm>
              <a:off x="112888" y="6120835"/>
              <a:ext cx="3115735" cy="878277"/>
            </a:xfrm>
            <a:prstGeom prst="ellipse">
              <a:avLst/>
            </a:prstGeom>
            <a:gradFill flip="none" rotWithShape="1">
              <a:gsLst>
                <a:gs pos="0">
                  <a:srgbClr val="822E2E"/>
                </a:gs>
                <a:gs pos="100000">
                  <a:srgbClr val="660000"/>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37" name="Oval 28"/>
            <p:cNvSpPr/>
            <p:nvPr/>
          </p:nvSpPr>
          <p:spPr>
            <a:xfrm>
              <a:off x="0" y="6111804"/>
              <a:ext cx="3391184" cy="650241"/>
            </a:xfrm>
            <a:prstGeom prst="ellipse">
              <a:avLst/>
            </a:pr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38" name="Oval 29"/>
            <p:cNvSpPr/>
            <p:nvPr/>
          </p:nvSpPr>
          <p:spPr>
            <a:xfrm>
              <a:off x="106115" y="6170506"/>
              <a:ext cx="3217335" cy="496712"/>
            </a:xfrm>
            <a:prstGeom prst="ellipse">
              <a:avLst/>
            </a:prstGeom>
            <a:gradFill flip="none" rotWithShape="1">
              <a:gsLst>
                <a:gs pos="0">
                  <a:srgbClr val="660000"/>
                </a:gs>
                <a:gs pos="100000">
                  <a:srgbClr val="822E2E"/>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39" name="Freeform 30"/>
            <p:cNvSpPr/>
            <p:nvPr/>
          </p:nvSpPr>
          <p:spPr>
            <a:xfrm>
              <a:off x="3045742" y="6007946"/>
              <a:ext cx="203201" cy="2167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40" name="Freeform 31"/>
            <p:cNvSpPr/>
            <p:nvPr/>
          </p:nvSpPr>
          <p:spPr>
            <a:xfrm>
              <a:off x="6836550" y="5590257"/>
              <a:ext cx="162561" cy="243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41" name="Rectangle 32"/>
            <p:cNvSpPr/>
            <p:nvPr/>
          </p:nvSpPr>
          <p:spPr>
            <a:xfrm>
              <a:off x="4163342" y="1458524"/>
              <a:ext cx="390596" cy="5732498"/>
            </a:xfrm>
            <a:prstGeom prst="rect">
              <a:avLst/>
            </a:prstGeom>
            <a:gradFill flip="none" rotWithShape="1">
              <a:gsLst>
                <a:gs pos="0">
                  <a:srgbClr val="822E2E"/>
                </a:gs>
                <a:gs pos="100000">
                  <a:srgbClr val="660000"/>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42" name="Rectangle 33"/>
            <p:cNvSpPr/>
            <p:nvPr/>
          </p:nvSpPr>
          <p:spPr>
            <a:xfrm>
              <a:off x="4276231" y="943751"/>
              <a:ext cx="171592" cy="541866"/>
            </a:xfrm>
            <a:prstGeom prst="rect">
              <a:avLst/>
            </a:pr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43" name="AutoShape 34"/>
            <p:cNvSpPr/>
            <p:nvPr/>
          </p:nvSpPr>
          <p:spPr>
            <a:xfrm>
              <a:off x="4122702" y="1390790"/>
              <a:ext cx="462845" cy="117406"/>
            </a:xfrm>
            <a:prstGeom prst="roundRect">
              <a:avLst>
                <a:gd name="adj" fmla="val 16667"/>
              </a:avLst>
            </a:prstGeom>
            <a:gradFill flip="none" rotWithShape="1">
              <a:gsLst>
                <a:gs pos="0">
                  <a:srgbClr val="660000"/>
                </a:gs>
                <a:gs pos="100000">
                  <a:srgbClr val="822E2E"/>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44" name="Freeform 35"/>
            <p:cNvSpPr/>
            <p:nvPr/>
          </p:nvSpPr>
          <p:spPr>
            <a:xfrm>
              <a:off x="4316871" y="907626"/>
              <a:ext cx="568961" cy="35582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2E2E"/>
                </a:gs>
                <a:gs pos="100000">
                  <a:srgbClr val="660000"/>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45" name="Freeform 36"/>
            <p:cNvSpPr/>
            <p:nvPr/>
          </p:nvSpPr>
          <p:spPr>
            <a:xfrm>
              <a:off x="4007555" y="663786"/>
              <a:ext cx="715717" cy="3115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2E2E"/>
                </a:gs>
                <a:gs pos="100000">
                  <a:srgbClr val="660000"/>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grpSp>
      <p:sp>
        <p:nvSpPr>
          <p:cNvPr id="247" name="Slide Number"/>
          <p:cNvSpPr txBox="1"/>
          <p:nvPr>
            <p:ph type="sldNum" sz="quarter" idx="2"/>
          </p:nvPr>
        </p:nvSpPr>
        <p:spPr>
          <a:xfrm>
            <a:off x="11816276" y="9054936"/>
            <a:ext cx="538284" cy="524815"/>
          </a:xfrm>
          <a:prstGeom prst="rect">
            <a:avLst/>
          </a:prstGeom>
        </p:spPr>
        <p:txBody>
          <a:bodyPr lIns="65023" tIns="65023" rIns="65023" bIns="65023" anchor="b"/>
          <a:lstStyle>
            <a:lvl1pPr algn="r" defTabSz="1300480">
              <a:defRPr sz="28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0">
    <p:bg>
      <p:bgPr>
        <a:gradFill flip="none" rotWithShape="1">
          <a:gsLst>
            <a:gs pos="0">
              <a:srgbClr val="002060"/>
            </a:gs>
            <a:gs pos="50000">
              <a:srgbClr val="002060"/>
            </a:gs>
            <a:gs pos="100000">
              <a:srgbClr val="002060"/>
            </a:gs>
          </a:gsLst>
          <a:lin ang="5400000" scaled="0"/>
        </a:gradFill>
      </p:bgPr>
    </p:bg>
    <p:spTree>
      <p:nvGrpSpPr>
        <p:cNvPr id="1" name=""/>
        <p:cNvGrpSpPr/>
        <p:nvPr/>
      </p:nvGrpSpPr>
      <p:grpSpPr>
        <a:xfrm>
          <a:off x="0" y="0"/>
          <a:ext cx="0" cy="0"/>
          <a:chOff x="0" y="0"/>
          <a:chExt cx="0" cy="0"/>
        </a:xfrm>
      </p:grpSpPr>
      <p:grpSp>
        <p:nvGrpSpPr>
          <p:cNvPr id="288" name="Group 2"/>
          <p:cNvGrpSpPr/>
          <p:nvPr/>
        </p:nvGrpSpPr>
        <p:grpSpPr>
          <a:xfrm>
            <a:off x="5405119" y="2544516"/>
            <a:ext cx="7608956" cy="7191023"/>
            <a:chOff x="0" y="0"/>
            <a:chExt cx="7608954" cy="7191021"/>
          </a:xfrm>
        </p:grpSpPr>
        <p:sp>
          <p:nvSpPr>
            <p:cNvPr id="254" name="Rectangle 3"/>
            <p:cNvSpPr/>
            <p:nvPr/>
          </p:nvSpPr>
          <p:spPr>
            <a:xfrm>
              <a:off x="4145279" y="537351"/>
              <a:ext cx="444783" cy="230292"/>
            </a:xfrm>
            <a:prstGeom prst="rect">
              <a:avLst/>
            </a:pr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55" name="Oval 4"/>
            <p:cNvSpPr/>
            <p:nvPr/>
          </p:nvSpPr>
          <p:spPr>
            <a:xfrm>
              <a:off x="4301066" y="130951"/>
              <a:ext cx="106116" cy="106115"/>
            </a:xfrm>
            <a:prstGeom prst="ellipse">
              <a:avLst/>
            </a:pr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56" name="Rectangle 5"/>
            <p:cNvSpPr/>
            <p:nvPr/>
          </p:nvSpPr>
          <p:spPr>
            <a:xfrm>
              <a:off x="5676600" y="925687"/>
              <a:ext cx="1353574" cy="44907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24" y="0"/>
                  </a:moveTo>
                  <a:lnTo>
                    <a:pt x="21600" y="25"/>
                  </a:lnTo>
                  <a:lnTo>
                    <a:pt x="276" y="21600"/>
                  </a:lnTo>
                  <a:lnTo>
                    <a:pt x="0" y="21575"/>
                  </a:lnTo>
                  <a:close/>
                </a:path>
              </a:pathLst>
            </a:cu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57" name="Freeform 6"/>
            <p:cNvSpPr/>
            <p:nvPr/>
          </p:nvSpPr>
          <p:spPr>
            <a:xfrm>
              <a:off x="5592515" y="5375768"/>
              <a:ext cx="149014" cy="216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58" name="Rectangle 7"/>
            <p:cNvSpPr/>
            <p:nvPr/>
          </p:nvSpPr>
          <p:spPr>
            <a:xfrm>
              <a:off x="6920871" y="921735"/>
              <a:ext cx="138419" cy="45099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82" y="0"/>
                  </a:moveTo>
                  <a:lnTo>
                    <a:pt x="21600" y="2"/>
                  </a:lnTo>
                  <a:lnTo>
                    <a:pt x="2818" y="21600"/>
                  </a:lnTo>
                  <a:lnTo>
                    <a:pt x="0" y="21598"/>
                  </a:lnTo>
                  <a:close/>
                </a:path>
              </a:pathLst>
            </a:cu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59" name="Rectangle 8"/>
            <p:cNvSpPr/>
            <p:nvPr/>
          </p:nvSpPr>
          <p:spPr>
            <a:xfrm>
              <a:off x="7062085" y="923040"/>
              <a:ext cx="546870" cy="19221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
                  </a:moveTo>
                  <a:lnTo>
                    <a:pt x="688" y="0"/>
                  </a:lnTo>
                  <a:lnTo>
                    <a:pt x="21600" y="21546"/>
                  </a:lnTo>
                  <a:lnTo>
                    <a:pt x="20912" y="21600"/>
                  </a:lnTo>
                  <a:close/>
                </a:path>
              </a:pathLst>
            </a:cu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60" name="Rectangle 9"/>
            <p:cNvSpPr/>
            <p:nvPr/>
          </p:nvSpPr>
          <p:spPr>
            <a:xfrm>
              <a:off x="1621514" y="1677772"/>
              <a:ext cx="1511852" cy="43457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9"/>
                  </a:moveTo>
                  <a:lnTo>
                    <a:pt x="244" y="0"/>
                  </a:lnTo>
                  <a:lnTo>
                    <a:pt x="21600" y="21571"/>
                  </a:lnTo>
                  <a:lnTo>
                    <a:pt x="21356" y="21600"/>
                  </a:lnTo>
                  <a:close/>
                </a:path>
              </a:pathLst>
            </a:cu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61" name="Rectangle 10"/>
            <p:cNvSpPr/>
            <p:nvPr/>
          </p:nvSpPr>
          <p:spPr>
            <a:xfrm>
              <a:off x="55845" y="1688613"/>
              <a:ext cx="1541003" cy="4540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60" y="0"/>
                  </a:moveTo>
                  <a:lnTo>
                    <a:pt x="21600" y="27"/>
                  </a:lnTo>
                  <a:lnTo>
                    <a:pt x="240" y="21600"/>
                  </a:lnTo>
                  <a:lnTo>
                    <a:pt x="0" y="21573"/>
                  </a:lnTo>
                  <a:close/>
                </a:path>
              </a:pathLst>
            </a:cu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62" name="Rectangle 11"/>
            <p:cNvSpPr/>
            <p:nvPr/>
          </p:nvSpPr>
          <p:spPr>
            <a:xfrm>
              <a:off x="1285748" y="1682762"/>
              <a:ext cx="336522" cy="42928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44" y="0"/>
                  </a:moveTo>
                  <a:lnTo>
                    <a:pt x="21600" y="7"/>
                  </a:lnTo>
                  <a:lnTo>
                    <a:pt x="1156" y="21600"/>
                  </a:lnTo>
                  <a:lnTo>
                    <a:pt x="0" y="21593"/>
                  </a:lnTo>
                  <a:close/>
                </a:path>
              </a:pathLst>
            </a:cu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63" name="Freeform 12"/>
            <p:cNvSpPr/>
            <p:nvPr/>
          </p:nvSpPr>
          <p:spPr>
            <a:xfrm>
              <a:off x="3641795" y="4276230"/>
              <a:ext cx="1406597" cy="3522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64" name="Freeform 13"/>
            <p:cNvSpPr/>
            <p:nvPr/>
          </p:nvSpPr>
          <p:spPr>
            <a:xfrm>
              <a:off x="5346417" y="5563163"/>
              <a:ext cx="2248748" cy="2844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65" name="Freeform 14"/>
            <p:cNvSpPr/>
            <p:nvPr/>
          </p:nvSpPr>
          <p:spPr>
            <a:xfrm>
              <a:off x="5400604" y="5685083"/>
              <a:ext cx="2194561" cy="5531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002060"/>
                </a:gs>
                <a:gs pos="100000">
                  <a:srgbClr val="2E487D"/>
                </a:gs>
              </a:gsLst>
              <a:lin ang="189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66" name="Freeform 15"/>
            <p:cNvSpPr/>
            <p:nvPr/>
          </p:nvSpPr>
          <p:spPr>
            <a:xfrm>
              <a:off x="5441244" y="5563163"/>
              <a:ext cx="2153921" cy="203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2E487D"/>
                </a:gs>
                <a:gs pos="100000">
                  <a:srgbClr val="002060"/>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67" name="Freeform 16"/>
            <p:cNvSpPr/>
            <p:nvPr/>
          </p:nvSpPr>
          <p:spPr>
            <a:xfrm>
              <a:off x="1501422" y="934719"/>
              <a:ext cx="230294" cy="3499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68" name="Freeform 17"/>
            <p:cNvSpPr/>
            <p:nvPr/>
          </p:nvSpPr>
          <p:spPr>
            <a:xfrm>
              <a:off x="1501422" y="1271128"/>
              <a:ext cx="203201" cy="216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69" name="Freeform 18"/>
            <p:cNvSpPr/>
            <p:nvPr/>
          </p:nvSpPr>
          <p:spPr>
            <a:xfrm>
              <a:off x="1501422" y="1447235"/>
              <a:ext cx="203201" cy="243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70" name="Freeform 19"/>
            <p:cNvSpPr/>
            <p:nvPr/>
          </p:nvSpPr>
          <p:spPr>
            <a:xfrm>
              <a:off x="6944924" y="176106"/>
              <a:ext cx="230295" cy="3522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71" name="Freeform 20"/>
            <p:cNvSpPr/>
            <p:nvPr/>
          </p:nvSpPr>
          <p:spPr>
            <a:xfrm>
              <a:off x="6958471" y="501226"/>
              <a:ext cx="189654" cy="216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72" name="Freeform 21"/>
            <p:cNvSpPr/>
            <p:nvPr/>
          </p:nvSpPr>
          <p:spPr>
            <a:xfrm>
              <a:off x="6944924" y="690879"/>
              <a:ext cx="203201" cy="243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73" name="Freeform 22"/>
            <p:cNvSpPr/>
            <p:nvPr/>
          </p:nvSpPr>
          <p:spPr>
            <a:xfrm>
              <a:off x="6850098" y="5414150"/>
              <a:ext cx="149014" cy="216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74" name="Freeform 23"/>
            <p:cNvSpPr/>
            <p:nvPr/>
          </p:nvSpPr>
          <p:spPr>
            <a:xfrm>
              <a:off x="1406595" y="0"/>
              <a:ext cx="5876997" cy="10024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2E487D"/>
                </a:gs>
                <a:gs pos="100000">
                  <a:srgbClr val="002060"/>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75" name="Freeform 24"/>
            <p:cNvSpPr/>
            <p:nvPr/>
          </p:nvSpPr>
          <p:spPr>
            <a:xfrm>
              <a:off x="1219200" y="5974079"/>
              <a:ext cx="189654" cy="2144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76" name="Freeform 25"/>
            <p:cNvSpPr/>
            <p:nvPr/>
          </p:nvSpPr>
          <p:spPr>
            <a:xfrm>
              <a:off x="3127022" y="6197599"/>
              <a:ext cx="203201" cy="243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77" name="Freeform 26"/>
            <p:cNvSpPr/>
            <p:nvPr/>
          </p:nvSpPr>
          <p:spPr>
            <a:xfrm>
              <a:off x="13546" y="6197599"/>
              <a:ext cx="162561" cy="203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78" name="Oval 27"/>
            <p:cNvSpPr/>
            <p:nvPr/>
          </p:nvSpPr>
          <p:spPr>
            <a:xfrm>
              <a:off x="112888" y="6120835"/>
              <a:ext cx="3115735" cy="878277"/>
            </a:xfrm>
            <a:prstGeom prst="ellipse">
              <a:avLst/>
            </a:prstGeom>
            <a:gradFill flip="none" rotWithShape="1">
              <a:gsLst>
                <a:gs pos="0">
                  <a:srgbClr val="2E487D"/>
                </a:gs>
                <a:gs pos="100000">
                  <a:srgbClr val="002060"/>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79" name="Oval 28"/>
            <p:cNvSpPr/>
            <p:nvPr/>
          </p:nvSpPr>
          <p:spPr>
            <a:xfrm>
              <a:off x="0" y="6111804"/>
              <a:ext cx="3391184" cy="650241"/>
            </a:xfrm>
            <a:prstGeom prst="ellipse">
              <a:avLst/>
            </a:pr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80" name="Oval 29"/>
            <p:cNvSpPr/>
            <p:nvPr/>
          </p:nvSpPr>
          <p:spPr>
            <a:xfrm>
              <a:off x="106115" y="6170506"/>
              <a:ext cx="3217335" cy="496712"/>
            </a:xfrm>
            <a:prstGeom prst="ellipse">
              <a:avLst/>
            </a:prstGeom>
            <a:gradFill flip="none" rotWithShape="1">
              <a:gsLst>
                <a:gs pos="0">
                  <a:srgbClr val="002060"/>
                </a:gs>
                <a:gs pos="100000">
                  <a:srgbClr val="2E487D"/>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81" name="Freeform 30"/>
            <p:cNvSpPr/>
            <p:nvPr/>
          </p:nvSpPr>
          <p:spPr>
            <a:xfrm>
              <a:off x="3045742" y="6007946"/>
              <a:ext cx="203201" cy="2167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82" name="Freeform 31"/>
            <p:cNvSpPr/>
            <p:nvPr/>
          </p:nvSpPr>
          <p:spPr>
            <a:xfrm>
              <a:off x="6836550" y="5590257"/>
              <a:ext cx="162561" cy="243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83" name="Rectangle 32"/>
            <p:cNvSpPr/>
            <p:nvPr/>
          </p:nvSpPr>
          <p:spPr>
            <a:xfrm>
              <a:off x="4163342" y="1458524"/>
              <a:ext cx="390596" cy="5732498"/>
            </a:xfrm>
            <a:prstGeom prst="rect">
              <a:avLst/>
            </a:prstGeom>
            <a:gradFill flip="none" rotWithShape="1">
              <a:gsLst>
                <a:gs pos="0">
                  <a:srgbClr val="2E487D"/>
                </a:gs>
                <a:gs pos="100000">
                  <a:srgbClr val="002060"/>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84" name="Rectangle 33"/>
            <p:cNvSpPr/>
            <p:nvPr/>
          </p:nvSpPr>
          <p:spPr>
            <a:xfrm>
              <a:off x="4276231" y="943751"/>
              <a:ext cx="171592" cy="541866"/>
            </a:xfrm>
            <a:prstGeom prst="rect">
              <a:avLst/>
            </a:pr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85" name="AutoShape 34"/>
            <p:cNvSpPr/>
            <p:nvPr/>
          </p:nvSpPr>
          <p:spPr>
            <a:xfrm>
              <a:off x="4122702" y="1390790"/>
              <a:ext cx="462845" cy="117406"/>
            </a:xfrm>
            <a:prstGeom prst="roundRect">
              <a:avLst>
                <a:gd name="adj" fmla="val 16667"/>
              </a:avLst>
            </a:pr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86" name="Freeform 35"/>
            <p:cNvSpPr/>
            <p:nvPr/>
          </p:nvSpPr>
          <p:spPr>
            <a:xfrm>
              <a:off x="4316871" y="907626"/>
              <a:ext cx="568961" cy="35582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2E487D"/>
                </a:gs>
                <a:gs pos="100000">
                  <a:srgbClr val="002060"/>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87" name="Freeform 36"/>
            <p:cNvSpPr/>
            <p:nvPr/>
          </p:nvSpPr>
          <p:spPr>
            <a:xfrm>
              <a:off x="4007555" y="663786"/>
              <a:ext cx="715717" cy="3115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2E487D"/>
                </a:gs>
                <a:gs pos="100000">
                  <a:srgbClr val="002060"/>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grpSp>
      <p:sp>
        <p:nvSpPr>
          <p:cNvPr id="289" name="Title Text"/>
          <p:cNvSpPr txBox="1"/>
          <p:nvPr>
            <p:ph type="title"/>
          </p:nvPr>
        </p:nvSpPr>
        <p:spPr>
          <a:xfrm>
            <a:off x="650239" y="395111"/>
            <a:ext cx="11704322" cy="1625601"/>
          </a:xfrm>
          <a:prstGeom prst="rect">
            <a:avLst/>
          </a:prstGeom>
        </p:spPr>
        <p:txBody>
          <a:bodyPr lIns="65023" tIns="65023" rIns="65023" bIns="65023"/>
          <a:lstStyle>
            <a:lvl1pPr defTabSz="1300480">
              <a:defRPr b="0" sz="6200">
                <a:effectLst>
                  <a:outerShdw sx="100000" sy="100000" kx="0" ky="0" algn="b" rotWithShape="0" blurRad="38100" dist="38100" dir="2700000">
                    <a:srgbClr val="000000"/>
                  </a:outerShdw>
                </a:effectLst>
                <a:latin typeface="Arial Black"/>
                <a:ea typeface="Arial Black"/>
                <a:cs typeface="Arial Black"/>
                <a:sym typeface="Arial Black"/>
              </a:defRPr>
            </a:lvl1pPr>
          </a:lstStyle>
          <a:p>
            <a:pPr/>
            <a:r>
              <a:t>Title Text</a:t>
            </a:r>
          </a:p>
        </p:txBody>
      </p:sp>
      <p:sp>
        <p:nvSpPr>
          <p:cNvPr id="290" name="Body Level One…"/>
          <p:cNvSpPr txBox="1"/>
          <p:nvPr>
            <p:ph type="body" sz="half" idx="1"/>
          </p:nvPr>
        </p:nvSpPr>
        <p:spPr>
          <a:xfrm>
            <a:off x="650239" y="2275839"/>
            <a:ext cx="5743788" cy="6443699"/>
          </a:xfrm>
          <a:prstGeom prst="rect">
            <a:avLst/>
          </a:prstGeom>
        </p:spPr>
        <p:txBody>
          <a:bodyPr lIns="65023" tIns="65023" rIns="65023" bIns="65023" anchor="t"/>
          <a:lstStyle>
            <a:lvl1pPr marL="465364" indent="-465364" defTabSz="1300480">
              <a:spcBef>
                <a:spcPts val="900"/>
              </a:spcBef>
              <a:buClr>
                <a:srgbClr val="00CCFF"/>
              </a:buClr>
              <a:buSzPct val="65000"/>
              <a:buChar char="■"/>
              <a:defRPr sz="3800">
                <a:solidFill>
                  <a:srgbClr val="FFFFFF"/>
                </a:solidFill>
                <a:effectLst>
                  <a:outerShdw sx="100000" sy="100000" kx="0" ky="0" algn="b" rotWithShape="0" blurRad="38100" dist="38100" dir="2700000">
                    <a:srgbClr val="000000"/>
                  </a:outerShdw>
                </a:effectLst>
                <a:latin typeface="Arial"/>
                <a:ea typeface="Arial"/>
                <a:cs typeface="Arial"/>
                <a:sym typeface="Arial"/>
              </a:defRPr>
            </a:lvl1pPr>
            <a:lvl2pPr marL="909637" indent="-452437" defTabSz="1300480">
              <a:spcBef>
                <a:spcPts val="900"/>
              </a:spcBef>
              <a:buClr>
                <a:srgbClr val="00CCFF"/>
              </a:buClr>
              <a:buSzPct val="65000"/>
              <a:buChar char="■"/>
              <a:defRPr sz="3800">
                <a:solidFill>
                  <a:srgbClr val="FFFFFF"/>
                </a:solidFill>
                <a:effectLst>
                  <a:outerShdw sx="100000" sy="100000" kx="0" ky="0" algn="b" rotWithShape="0" blurRad="38100" dist="38100" dir="2700000">
                    <a:srgbClr val="000000"/>
                  </a:outerShdw>
                </a:effectLst>
                <a:latin typeface="Arial"/>
                <a:ea typeface="Arial"/>
                <a:cs typeface="Arial"/>
                <a:sym typeface="Arial"/>
              </a:defRPr>
            </a:lvl2pPr>
            <a:lvl3pPr marL="1348739" indent="-434339" defTabSz="1300480">
              <a:spcBef>
                <a:spcPts val="900"/>
              </a:spcBef>
              <a:buClr>
                <a:srgbClr val="00CCFF"/>
              </a:buClr>
              <a:buSzPct val="65000"/>
              <a:buChar char="■"/>
              <a:defRPr sz="3800">
                <a:solidFill>
                  <a:srgbClr val="FFFFFF"/>
                </a:solidFill>
                <a:effectLst>
                  <a:outerShdw sx="100000" sy="100000" kx="0" ky="0" algn="b" rotWithShape="0" blurRad="38100" dist="38100" dir="2700000">
                    <a:srgbClr val="000000"/>
                  </a:outerShdw>
                </a:effectLst>
                <a:latin typeface="Arial"/>
                <a:ea typeface="Arial"/>
                <a:cs typeface="Arial"/>
                <a:sym typeface="Arial"/>
              </a:defRPr>
            </a:lvl3pPr>
            <a:lvl4pPr marL="1854200" indent="-482600" defTabSz="1300480">
              <a:spcBef>
                <a:spcPts val="900"/>
              </a:spcBef>
              <a:buClr>
                <a:srgbClr val="00CCFF"/>
              </a:buClr>
              <a:buSzPct val="65000"/>
              <a:buChar char="■"/>
              <a:defRPr sz="3800">
                <a:solidFill>
                  <a:srgbClr val="FFFFFF"/>
                </a:solidFill>
                <a:effectLst>
                  <a:outerShdw sx="100000" sy="100000" kx="0" ky="0" algn="b" rotWithShape="0" blurRad="38100" dist="38100" dir="2700000">
                    <a:srgbClr val="000000"/>
                  </a:outerShdw>
                </a:effectLst>
                <a:latin typeface="Arial"/>
                <a:ea typeface="Arial"/>
                <a:cs typeface="Arial"/>
                <a:sym typeface="Arial"/>
              </a:defRPr>
            </a:lvl4pPr>
            <a:lvl5pPr marL="2311400" indent="-482600" defTabSz="1300480">
              <a:spcBef>
                <a:spcPts val="900"/>
              </a:spcBef>
              <a:buClr>
                <a:srgbClr val="00CCFF"/>
              </a:buClr>
              <a:buSzPct val="65000"/>
              <a:buChar char="■"/>
              <a:defRPr sz="3800">
                <a:solidFill>
                  <a:srgbClr val="FFFFFF"/>
                </a:solidFill>
                <a:effectLst>
                  <a:outerShdw sx="100000" sy="100000" kx="0" ky="0" algn="b" rotWithShape="0" blurRad="38100" dist="38100" dir="2700000">
                    <a:srgbClr val="000000"/>
                  </a:outerShdw>
                </a:effectLst>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291" name="Slide Number"/>
          <p:cNvSpPr txBox="1"/>
          <p:nvPr>
            <p:ph type="sldNum" sz="quarter" idx="2"/>
          </p:nvPr>
        </p:nvSpPr>
        <p:spPr>
          <a:xfrm>
            <a:off x="11816276" y="9054936"/>
            <a:ext cx="538284" cy="524815"/>
          </a:xfrm>
          <a:prstGeom prst="rect">
            <a:avLst/>
          </a:prstGeom>
        </p:spPr>
        <p:txBody>
          <a:bodyPr lIns="65023" tIns="65023" rIns="65023" bIns="65023" anchor="b"/>
          <a:lstStyle>
            <a:lvl1pPr algn="r" defTabSz="1300480">
              <a:defRPr sz="28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0">
    <p:bg>
      <p:bgPr>
        <a:gradFill flip="none" rotWithShape="1">
          <a:gsLst>
            <a:gs pos="0">
              <a:srgbClr val="002060"/>
            </a:gs>
            <a:gs pos="50000">
              <a:srgbClr val="002060"/>
            </a:gs>
            <a:gs pos="100000">
              <a:srgbClr val="002060"/>
            </a:gs>
          </a:gsLst>
          <a:lin ang="5400000" scaled="0"/>
        </a:gradFill>
      </p:bgPr>
    </p:bg>
    <p:spTree>
      <p:nvGrpSpPr>
        <p:cNvPr id="1" name=""/>
        <p:cNvGrpSpPr/>
        <p:nvPr/>
      </p:nvGrpSpPr>
      <p:grpSpPr>
        <a:xfrm>
          <a:off x="0" y="0"/>
          <a:ext cx="0" cy="0"/>
          <a:chOff x="0" y="0"/>
          <a:chExt cx="0" cy="0"/>
        </a:xfrm>
      </p:grpSpPr>
      <p:grpSp>
        <p:nvGrpSpPr>
          <p:cNvPr id="332" name="Group 2"/>
          <p:cNvGrpSpPr/>
          <p:nvPr/>
        </p:nvGrpSpPr>
        <p:grpSpPr>
          <a:xfrm>
            <a:off x="5405119" y="2544516"/>
            <a:ext cx="7608956" cy="7191023"/>
            <a:chOff x="0" y="0"/>
            <a:chExt cx="7608954" cy="7191021"/>
          </a:xfrm>
        </p:grpSpPr>
        <p:sp>
          <p:nvSpPr>
            <p:cNvPr id="298" name="Rectangle 3"/>
            <p:cNvSpPr/>
            <p:nvPr/>
          </p:nvSpPr>
          <p:spPr>
            <a:xfrm>
              <a:off x="4145279" y="537351"/>
              <a:ext cx="444783" cy="230292"/>
            </a:xfrm>
            <a:prstGeom prst="rect">
              <a:avLst/>
            </a:pr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299" name="Oval 4"/>
            <p:cNvSpPr/>
            <p:nvPr/>
          </p:nvSpPr>
          <p:spPr>
            <a:xfrm>
              <a:off x="4301066" y="130951"/>
              <a:ext cx="106116" cy="106115"/>
            </a:xfrm>
            <a:prstGeom prst="ellipse">
              <a:avLst/>
            </a:pr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300" name="Rectangle 5"/>
            <p:cNvSpPr/>
            <p:nvPr/>
          </p:nvSpPr>
          <p:spPr>
            <a:xfrm>
              <a:off x="5676600" y="925687"/>
              <a:ext cx="1353574" cy="44907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24" y="0"/>
                  </a:moveTo>
                  <a:lnTo>
                    <a:pt x="21600" y="25"/>
                  </a:lnTo>
                  <a:lnTo>
                    <a:pt x="276" y="21600"/>
                  </a:lnTo>
                  <a:lnTo>
                    <a:pt x="0" y="21575"/>
                  </a:lnTo>
                  <a:close/>
                </a:path>
              </a:pathLst>
            </a:cu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301" name="Freeform 6"/>
            <p:cNvSpPr/>
            <p:nvPr/>
          </p:nvSpPr>
          <p:spPr>
            <a:xfrm>
              <a:off x="5592515" y="5375768"/>
              <a:ext cx="149014" cy="216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302" name="Rectangle 7"/>
            <p:cNvSpPr/>
            <p:nvPr/>
          </p:nvSpPr>
          <p:spPr>
            <a:xfrm>
              <a:off x="6920871" y="921735"/>
              <a:ext cx="138419" cy="45099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82" y="0"/>
                  </a:moveTo>
                  <a:lnTo>
                    <a:pt x="21600" y="2"/>
                  </a:lnTo>
                  <a:lnTo>
                    <a:pt x="2818" y="21600"/>
                  </a:lnTo>
                  <a:lnTo>
                    <a:pt x="0" y="21598"/>
                  </a:lnTo>
                  <a:close/>
                </a:path>
              </a:pathLst>
            </a:cu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303" name="Rectangle 8"/>
            <p:cNvSpPr/>
            <p:nvPr/>
          </p:nvSpPr>
          <p:spPr>
            <a:xfrm>
              <a:off x="7062085" y="923040"/>
              <a:ext cx="546870" cy="19221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
                  </a:moveTo>
                  <a:lnTo>
                    <a:pt x="688" y="0"/>
                  </a:lnTo>
                  <a:lnTo>
                    <a:pt x="21600" y="21546"/>
                  </a:lnTo>
                  <a:lnTo>
                    <a:pt x="20912" y="21600"/>
                  </a:lnTo>
                  <a:close/>
                </a:path>
              </a:pathLst>
            </a:cu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304" name="Rectangle 9"/>
            <p:cNvSpPr/>
            <p:nvPr/>
          </p:nvSpPr>
          <p:spPr>
            <a:xfrm>
              <a:off x="1621514" y="1677772"/>
              <a:ext cx="1511852" cy="43457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9"/>
                  </a:moveTo>
                  <a:lnTo>
                    <a:pt x="244" y="0"/>
                  </a:lnTo>
                  <a:lnTo>
                    <a:pt x="21600" y="21571"/>
                  </a:lnTo>
                  <a:lnTo>
                    <a:pt x="21356" y="21600"/>
                  </a:lnTo>
                  <a:close/>
                </a:path>
              </a:pathLst>
            </a:cu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305" name="Rectangle 10"/>
            <p:cNvSpPr/>
            <p:nvPr/>
          </p:nvSpPr>
          <p:spPr>
            <a:xfrm>
              <a:off x="55845" y="1688613"/>
              <a:ext cx="1541003" cy="4540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60" y="0"/>
                  </a:moveTo>
                  <a:lnTo>
                    <a:pt x="21600" y="27"/>
                  </a:lnTo>
                  <a:lnTo>
                    <a:pt x="240" y="21600"/>
                  </a:lnTo>
                  <a:lnTo>
                    <a:pt x="0" y="21573"/>
                  </a:lnTo>
                  <a:close/>
                </a:path>
              </a:pathLst>
            </a:cu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306" name="Rectangle 11"/>
            <p:cNvSpPr/>
            <p:nvPr/>
          </p:nvSpPr>
          <p:spPr>
            <a:xfrm>
              <a:off x="1285748" y="1682762"/>
              <a:ext cx="336522" cy="42928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44" y="0"/>
                  </a:moveTo>
                  <a:lnTo>
                    <a:pt x="21600" y="7"/>
                  </a:lnTo>
                  <a:lnTo>
                    <a:pt x="1156" y="21600"/>
                  </a:lnTo>
                  <a:lnTo>
                    <a:pt x="0" y="21593"/>
                  </a:lnTo>
                  <a:close/>
                </a:path>
              </a:pathLst>
            </a:cu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307" name="Freeform 12"/>
            <p:cNvSpPr/>
            <p:nvPr/>
          </p:nvSpPr>
          <p:spPr>
            <a:xfrm>
              <a:off x="3641795" y="4276230"/>
              <a:ext cx="1406597" cy="3522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308" name="Freeform 13"/>
            <p:cNvSpPr/>
            <p:nvPr/>
          </p:nvSpPr>
          <p:spPr>
            <a:xfrm>
              <a:off x="5346417" y="5563163"/>
              <a:ext cx="2248748" cy="2844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309" name="Freeform 14"/>
            <p:cNvSpPr/>
            <p:nvPr/>
          </p:nvSpPr>
          <p:spPr>
            <a:xfrm>
              <a:off x="5400604" y="5685083"/>
              <a:ext cx="2194561" cy="5531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002060"/>
                </a:gs>
                <a:gs pos="100000">
                  <a:srgbClr val="2E487D"/>
                </a:gs>
              </a:gsLst>
              <a:lin ang="189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310" name="Freeform 15"/>
            <p:cNvSpPr/>
            <p:nvPr/>
          </p:nvSpPr>
          <p:spPr>
            <a:xfrm>
              <a:off x="5441244" y="5563163"/>
              <a:ext cx="2153921" cy="203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2E487D"/>
                </a:gs>
                <a:gs pos="100000">
                  <a:srgbClr val="002060"/>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311" name="Freeform 16"/>
            <p:cNvSpPr/>
            <p:nvPr/>
          </p:nvSpPr>
          <p:spPr>
            <a:xfrm>
              <a:off x="1501422" y="934719"/>
              <a:ext cx="230294" cy="3499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312" name="Freeform 17"/>
            <p:cNvSpPr/>
            <p:nvPr/>
          </p:nvSpPr>
          <p:spPr>
            <a:xfrm>
              <a:off x="1501422" y="1271128"/>
              <a:ext cx="203201" cy="216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313" name="Freeform 18"/>
            <p:cNvSpPr/>
            <p:nvPr/>
          </p:nvSpPr>
          <p:spPr>
            <a:xfrm>
              <a:off x="1501422" y="1447235"/>
              <a:ext cx="203201" cy="243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314" name="Freeform 19"/>
            <p:cNvSpPr/>
            <p:nvPr/>
          </p:nvSpPr>
          <p:spPr>
            <a:xfrm>
              <a:off x="6944924" y="176106"/>
              <a:ext cx="230295" cy="3522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315" name="Freeform 20"/>
            <p:cNvSpPr/>
            <p:nvPr/>
          </p:nvSpPr>
          <p:spPr>
            <a:xfrm>
              <a:off x="6958471" y="501226"/>
              <a:ext cx="189654" cy="216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316" name="Freeform 21"/>
            <p:cNvSpPr/>
            <p:nvPr/>
          </p:nvSpPr>
          <p:spPr>
            <a:xfrm>
              <a:off x="6944924" y="690879"/>
              <a:ext cx="203201" cy="243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317" name="Freeform 22"/>
            <p:cNvSpPr/>
            <p:nvPr/>
          </p:nvSpPr>
          <p:spPr>
            <a:xfrm>
              <a:off x="6850098" y="5414150"/>
              <a:ext cx="149014" cy="216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318" name="Freeform 23"/>
            <p:cNvSpPr/>
            <p:nvPr/>
          </p:nvSpPr>
          <p:spPr>
            <a:xfrm>
              <a:off x="1406595" y="0"/>
              <a:ext cx="5876997" cy="10024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2E487D"/>
                </a:gs>
                <a:gs pos="100000">
                  <a:srgbClr val="002060"/>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319" name="Freeform 24"/>
            <p:cNvSpPr/>
            <p:nvPr/>
          </p:nvSpPr>
          <p:spPr>
            <a:xfrm>
              <a:off x="1219200" y="5974079"/>
              <a:ext cx="189654" cy="2144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320" name="Freeform 25"/>
            <p:cNvSpPr/>
            <p:nvPr/>
          </p:nvSpPr>
          <p:spPr>
            <a:xfrm>
              <a:off x="3127022" y="6197599"/>
              <a:ext cx="203201" cy="243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321" name="Freeform 26"/>
            <p:cNvSpPr/>
            <p:nvPr/>
          </p:nvSpPr>
          <p:spPr>
            <a:xfrm>
              <a:off x="13546" y="6197599"/>
              <a:ext cx="162561" cy="203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322" name="Oval 27"/>
            <p:cNvSpPr/>
            <p:nvPr/>
          </p:nvSpPr>
          <p:spPr>
            <a:xfrm>
              <a:off x="112888" y="6120835"/>
              <a:ext cx="3115735" cy="878277"/>
            </a:xfrm>
            <a:prstGeom prst="ellipse">
              <a:avLst/>
            </a:prstGeom>
            <a:gradFill flip="none" rotWithShape="1">
              <a:gsLst>
                <a:gs pos="0">
                  <a:srgbClr val="2E487D"/>
                </a:gs>
                <a:gs pos="100000">
                  <a:srgbClr val="002060"/>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323" name="Oval 28"/>
            <p:cNvSpPr/>
            <p:nvPr/>
          </p:nvSpPr>
          <p:spPr>
            <a:xfrm>
              <a:off x="0" y="6111804"/>
              <a:ext cx="3391184" cy="650241"/>
            </a:xfrm>
            <a:prstGeom prst="ellipse">
              <a:avLst/>
            </a:pr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324" name="Oval 29"/>
            <p:cNvSpPr/>
            <p:nvPr/>
          </p:nvSpPr>
          <p:spPr>
            <a:xfrm>
              <a:off x="106115" y="6170506"/>
              <a:ext cx="3217335" cy="496712"/>
            </a:xfrm>
            <a:prstGeom prst="ellipse">
              <a:avLst/>
            </a:prstGeom>
            <a:gradFill flip="none" rotWithShape="1">
              <a:gsLst>
                <a:gs pos="0">
                  <a:srgbClr val="002060"/>
                </a:gs>
                <a:gs pos="100000">
                  <a:srgbClr val="2E487D"/>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325" name="Freeform 30"/>
            <p:cNvSpPr/>
            <p:nvPr/>
          </p:nvSpPr>
          <p:spPr>
            <a:xfrm>
              <a:off x="3045742" y="6007946"/>
              <a:ext cx="203201" cy="2167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326" name="Freeform 31"/>
            <p:cNvSpPr/>
            <p:nvPr/>
          </p:nvSpPr>
          <p:spPr>
            <a:xfrm>
              <a:off x="6836550" y="5590257"/>
              <a:ext cx="162561" cy="243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327" name="Rectangle 32"/>
            <p:cNvSpPr/>
            <p:nvPr/>
          </p:nvSpPr>
          <p:spPr>
            <a:xfrm>
              <a:off x="4163342" y="1458524"/>
              <a:ext cx="390596" cy="5732498"/>
            </a:xfrm>
            <a:prstGeom prst="rect">
              <a:avLst/>
            </a:prstGeom>
            <a:gradFill flip="none" rotWithShape="1">
              <a:gsLst>
                <a:gs pos="0">
                  <a:srgbClr val="2E487D"/>
                </a:gs>
                <a:gs pos="100000">
                  <a:srgbClr val="002060"/>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328" name="Rectangle 33"/>
            <p:cNvSpPr/>
            <p:nvPr/>
          </p:nvSpPr>
          <p:spPr>
            <a:xfrm>
              <a:off x="4276231" y="943751"/>
              <a:ext cx="171592" cy="541866"/>
            </a:xfrm>
            <a:prstGeom prst="rect">
              <a:avLst/>
            </a:pr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329" name="AutoShape 34"/>
            <p:cNvSpPr/>
            <p:nvPr/>
          </p:nvSpPr>
          <p:spPr>
            <a:xfrm>
              <a:off x="4122702" y="1390790"/>
              <a:ext cx="462845" cy="117406"/>
            </a:xfrm>
            <a:prstGeom prst="roundRect">
              <a:avLst>
                <a:gd name="adj" fmla="val 16667"/>
              </a:avLst>
            </a:prstGeom>
            <a:gradFill flip="none" rotWithShape="1">
              <a:gsLst>
                <a:gs pos="0">
                  <a:srgbClr val="002060"/>
                </a:gs>
                <a:gs pos="100000">
                  <a:srgbClr val="2E487D"/>
                </a:gs>
              </a:gsLst>
              <a:lin ang="54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330" name="Freeform 35"/>
            <p:cNvSpPr/>
            <p:nvPr/>
          </p:nvSpPr>
          <p:spPr>
            <a:xfrm>
              <a:off x="4316871" y="907626"/>
              <a:ext cx="568961" cy="35582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2E487D"/>
                </a:gs>
                <a:gs pos="100000">
                  <a:srgbClr val="002060"/>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sp>
          <p:nvSpPr>
            <p:cNvPr id="331" name="Freeform 36"/>
            <p:cNvSpPr/>
            <p:nvPr/>
          </p:nvSpPr>
          <p:spPr>
            <a:xfrm>
              <a:off x="4007555" y="663786"/>
              <a:ext cx="715717" cy="3115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2E487D"/>
                </a:gs>
                <a:gs pos="100000">
                  <a:srgbClr val="002060"/>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effectLst/>
                  <a:latin typeface="Arial"/>
                  <a:ea typeface="Arial"/>
                  <a:cs typeface="Arial"/>
                  <a:sym typeface="Arial"/>
                </a:defRPr>
              </a:pPr>
            </a:p>
          </p:txBody>
        </p:sp>
      </p:grpSp>
      <p:sp>
        <p:nvSpPr>
          <p:cNvPr id="333" name="Title Text"/>
          <p:cNvSpPr txBox="1"/>
          <p:nvPr>
            <p:ph type="title"/>
          </p:nvPr>
        </p:nvSpPr>
        <p:spPr>
          <a:xfrm>
            <a:off x="650239" y="395111"/>
            <a:ext cx="11704322" cy="1625601"/>
          </a:xfrm>
          <a:prstGeom prst="rect">
            <a:avLst/>
          </a:prstGeom>
        </p:spPr>
        <p:txBody>
          <a:bodyPr lIns="65023" tIns="65023" rIns="65023" bIns="65023"/>
          <a:lstStyle>
            <a:lvl1pPr defTabSz="1300480">
              <a:defRPr b="0" sz="6200">
                <a:effectLst>
                  <a:outerShdw sx="100000" sy="100000" kx="0" ky="0" algn="b" rotWithShape="0" blurRad="38100" dist="38100" dir="2700000">
                    <a:srgbClr val="000000"/>
                  </a:outerShdw>
                </a:effectLst>
                <a:latin typeface="Arial Black"/>
                <a:ea typeface="Arial Black"/>
                <a:cs typeface="Arial Black"/>
                <a:sym typeface="Arial Black"/>
              </a:defRPr>
            </a:lvl1pPr>
          </a:lstStyle>
          <a:p>
            <a:pPr/>
            <a:r>
              <a:t>Title Text</a:t>
            </a:r>
          </a:p>
        </p:txBody>
      </p:sp>
      <p:sp>
        <p:nvSpPr>
          <p:cNvPr id="334" name="Body Level One…"/>
          <p:cNvSpPr txBox="1"/>
          <p:nvPr>
            <p:ph type="body" idx="1"/>
          </p:nvPr>
        </p:nvSpPr>
        <p:spPr>
          <a:xfrm>
            <a:off x="650239" y="2275839"/>
            <a:ext cx="11704322" cy="6443699"/>
          </a:xfrm>
          <a:prstGeom prst="rect">
            <a:avLst/>
          </a:prstGeom>
        </p:spPr>
        <p:txBody>
          <a:bodyPr lIns="65023" tIns="65023" rIns="65023" bIns="65023" anchor="t"/>
          <a:lstStyle>
            <a:lvl1pPr marL="471487" indent="-471487" defTabSz="1300480">
              <a:spcBef>
                <a:spcPts val="1000"/>
              </a:spcBef>
              <a:buClr>
                <a:srgbClr val="00CCFF"/>
              </a:buClr>
              <a:buSzPct val="65000"/>
              <a:buChar char="■"/>
              <a:defRPr sz="4400">
                <a:solidFill>
                  <a:srgbClr val="FFFFFF"/>
                </a:solidFill>
                <a:effectLst>
                  <a:outerShdw sx="100000" sy="100000" kx="0" ky="0" algn="b" rotWithShape="0" blurRad="38100" dist="38100" dir="2700000">
                    <a:srgbClr val="000000"/>
                  </a:outerShdw>
                </a:effectLst>
                <a:latin typeface="Arial"/>
                <a:ea typeface="Arial"/>
                <a:cs typeface="Arial"/>
                <a:sym typeface="Arial"/>
              </a:defRPr>
            </a:lvl1pPr>
            <a:lvl2pPr marL="906235" indent="-449035" defTabSz="1300480">
              <a:spcBef>
                <a:spcPts val="1000"/>
              </a:spcBef>
              <a:buClr>
                <a:srgbClr val="00CCFF"/>
              </a:buClr>
              <a:buSzPct val="65000"/>
              <a:buChar char="■"/>
              <a:defRPr sz="4400">
                <a:solidFill>
                  <a:srgbClr val="FFFFFF"/>
                </a:solidFill>
                <a:effectLst>
                  <a:outerShdw sx="100000" sy="100000" kx="0" ky="0" algn="b" rotWithShape="0" blurRad="38100" dist="38100" dir="2700000">
                    <a:srgbClr val="000000"/>
                  </a:outerShdw>
                </a:effectLst>
                <a:latin typeface="Arial"/>
                <a:ea typeface="Arial"/>
                <a:cs typeface="Arial"/>
                <a:sym typeface="Arial"/>
              </a:defRPr>
            </a:lvl2pPr>
            <a:lvl3pPr marL="1333500" indent="-419100" defTabSz="1300480">
              <a:spcBef>
                <a:spcPts val="1000"/>
              </a:spcBef>
              <a:buClr>
                <a:srgbClr val="00CCFF"/>
              </a:buClr>
              <a:buSzPct val="65000"/>
              <a:buChar char="■"/>
              <a:defRPr sz="4400">
                <a:solidFill>
                  <a:srgbClr val="FFFFFF"/>
                </a:solidFill>
                <a:effectLst>
                  <a:outerShdw sx="100000" sy="100000" kx="0" ky="0" algn="b" rotWithShape="0" blurRad="38100" dist="38100" dir="2700000">
                    <a:srgbClr val="000000"/>
                  </a:outerShdw>
                </a:effectLst>
                <a:latin typeface="Arial"/>
                <a:ea typeface="Arial"/>
                <a:cs typeface="Arial"/>
                <a:sym typeface="Arial"/>
              </a:defRPr>
            </a:lvl3pPr>
            <a:lvl4pPr marL="1874520" indent="-502920" defTabSz="1300480">
              <a:spcBef>
                <a:spcPts val="1000"/>
              </a:spcBef>
              <a:buClr>
                <a:srgbClr val="00CCFF"/>
              </a:buClr>
              <a:buSzPct val="65000"/>
              <a:buChar char="■"/>
              <a:defRPr sz="4400">
                <a:solidFill>
                  <a:srgbClr val="FFFFFF"/>
                </a:solidFill>
                <a:effectLst>
                  <a:outerShdw sx="100000" sy="100000" kx="0" ky="0" algn="b" rotWithShape="0" blurRad="38100" dist="38100" dir="2700000">
                    <a:srgbClr val="000000"/>
                  </a:outerShdw>
                </a:effectLst>
                <a:latin typeface="Arial"/>
                <a:ea typeface="Arial"/>
                <a:cs typeface="Arial"/>
                <a:sym typeface="Arial"/>
              </a:defRPr>
            </a:lvl4pPr>
            <a:lvl5pPr marL="2331720" indent="-502920" defTabSz="1300480">
              <a:spcBef>
                <a:spcPts val="1000"/>
              </a:spcBef>
              <a:buClr>
                <a:srgbClr val="00CCFF"/>
              </a:buClr>
              <a:buSzPct val="65000"/>
              <a:buChar char="■"/>
              <a:defRPr sz="4400">
                <a:solidFill>
                  <a:srgbClr val="FFFFFF"/>
                </a:solidFill>
                <a:effectLst>
                  <a:outerShdw sx="100000" sy="100000" kx="0" ky="0" algn="b" rotWithShape="0" blurRad="38100" dist="38100" dir="2700000">
                    <a:srgbClr val="000000"/>
                  </a:outerShdw>
                </a:effectLst>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335" name="Slide Number"/>
          <p:cNvSpPr txBox="1"/>
          <p:nvPr>
            <p:ph type="sldNum" sz="quarter" idx="2"/>
          </p:nvPr>
        </p:nvSpPr>
        <p:spPr>
          <a:xfrm>
            <a:off x="11816276" y="9054936"/>
            <a:ext cx="538284" cy="524815"/>
          </a:xfrm>
          <a:prstGeom prst="rect">
            <a:avLst/>
          </a:prstGeom>
        </p:spPr>
        <p:txBody>
          <a:bodyPr lIns="65023" tIns="65023" rIns="65023" bIns="65023" anchor="b"/>
          <a:lstStyle>
            <a:lvl1pPr algn="r" defTabSz="1300480">
              <a:defRPr sz="28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solidFill>
          <a:srgbClr val="000000"/>
        </a:solidFill>
      </p:bgPr>
    </p:bg>
    <p:spTree>
      <p:nvGrpSpPr>
        <p:cNvPr id="1" name=""/>
        <p:cNvGrpSpPr/>
        <p:nvPr/>
      </p:nvGrpSpPr>
      <p:grpSpPr>
        <a:xfrm>
          <a:off x="0" y="0"/>
          <a:ext cx="0" cy="0"/>
          <a:chOff x="0" y="0"/>
          <a:chExt cx="0" cy="0"/>
        </a:xfrm>
      </p:grpSpPr>
      <p:sp>
        <p:nvSpPr>
          <p:cNvPr id="342" name="Title Text"/>
          <p:cNvSpPr txBox="1"/>
          <p:nvPr>
            <p:ph type="title"/>
          </p:nvPr>
        </p:nvSpPr>
        <p:spPr>
          <a:xfrm>
            <a:off x="894079" y="519290"/>
            <a:ext cx="11216641" cy="1885246"/>
          </a:xfrm>
          <a:prstGeom prst="rect">
            <a:avLst/>
          </a:prstGeom>
        </p:spPr>
        <p:txBody>
          <a:bodyPr lIns="65023" tIns="65023" rIns="65023" bIns="65023"/>
          <a:lstStyle>
            <a:lvl1pPr algn="l" defTabSz="1300480">
              <a:lnSpc>
                <a:spcPct val="90000"/>
              </a:lnSpc>
              <a:defRPr b="0" sz="6200">
                <a:latin typeface="Calibri Light"/>
                <a:ea typeface="Calibri Light"/>
                <a:cs typeface="Calibri Light"/>
                <a:sym typeface="Calibri Light"/>
              </a:defRPr>
            </a:lvl1pPr>
          </a:lstStyle>
          <a:p>
            <a:pPr>
              <a:defRPr>
                <a:effectLst/>
              </a:defRPr>
            </a:pPr>
            <a:r>
              <a:t>Title Text</a:t>
            </a:r>
          </a:p>
        </p:txBody>
      </p:sp>
      <p:sp>
        <p:nvSpPr>
          <p:cNvPr id="343" name="Body Level One…"/>
          <p:cNvSpPr txBox="1"/>
          <p:nvPr>
            <p:ph type="body" idx="1"/>
          </p:nvPr>
        </p:nvSpPr>
        <p:spPr>
          <a:xfrm>
            <a:off x="894079" y="2596444"/>
            <a:ext cx="11216641" cy="6188570"/>
          </a:xfrm>
          <a:prstGeom prst="rect">
            <a:avLst/>
          </a:prstGeom>
        </p:spPr>
        <p:txBody>
          <a:bodyPr lIns="65023" tIns="65023" rIns="65023" bIns="65023" anchor="t"/>
          <a:lstStyle>
            <a:lvl1pPr marL="310242" indent="-310242" defTabSz="1300480">
              <a:lnSpc>
                <a:spcPct val="90000"/>
              </a:lnSpc>
              <a:spcBef>
                <a:spcPts val="1400"/>
              </a:spcBef>
              <a:buSzPct val="100000"/>
              <a:buFont typeface="Arial"/>
              <a:defRPr sz="3800">
                <a:solidFill>
                  <a:srgbClr val="FFFFFF"/>
                </a:solidFill>
                <a:latin typeface="Calibri"/>
                <a:ea typeface="Calibri"/>
                <a:cs typeface="Calibri"/>
                <a:sym typeface="Calibri"/>
              </a:defRPr>
            </a:lvl1pPr>
            <a:lvl2pPr marL="819150" indent="-361950" defTabSz="1300480">
              <a:lnSpc>
                <a:spcPct val="90000"/>
              </a:lnSpc>
              <a:spcBef>
                <a:spcPts val="1400"/>
              </a:spcBef>
              <a:buSzPct val="100000"/>
              <a:buFont typeface="Arial"/>
              <a:defRPr sz="3800">
                <a:solidFill>
                  <a:srgbClr val="FFFFFF"/>
                </a:solidFill>
                <a:latin typeface="Calibri"/>
                <a:ea typeface="Calibri"/>
                <a:cs typeface="Calibri"/>
                <a:sym typeface="Calibri"/>
              </a:defRPr>
            </a:lvl2pPr>
            <a:lvl3pPr marL="1348739" indent="-434339" defTabSz="1300480">
              <a:lnSpc>
                <a:spcPct val="90000"/>
              </a:lnSpc>
              <a:spcBef>
                <a:spcPts val="1400"/>
              </a:spcBef>
              <a:buSzPct val="100000"/>
              <a:buFont typeface="Arial"/>
              <a:defRPr sz="3800">
                <a:solidFill>
                  <a:srgbClr val="FFFFFF"/>
                </a:solidFill>
                <a:latin typeface="Calibri"/>
                <a:ea typeface="Calibri"/>
                <a:cs typeface="Calibri"/>
                <a:sym typeface="Calibri"/>
              </a:defRPr>
            </a:lvl3pPr>
            <a:lvl4pPr marL="1854200" indent="-482600" defTabSz="1300480">
              <a:lnSpc>
                <a:spcPct val="90000"/>
              </a:lnSpc>
              <a:spcBef>
                <a:spcPts val="1400"/>
              </a:spcBef>
              <a:buSzPct val="100000"/>
              <a:buFont typeface="Arial"/>
              <a:defRPr sz="3800">
                <a:solidFill>
                  <a:srgbClr val="FFFFFF"/>
                </a:solidFill>
                <a:latin typeface="Calibri"/>
                <a:ea typeface="Calibri"/>
                <a:cs typeface="Calibri"/>
                <a:sym typeface="Calibri"/>
              </a:defRPr>
            </a:lvl4pPr>
            <a:lvl5pPr marL="2311400" indent="-482600" defTabSz="1300480">
              <a:lnSpc>
                <a:spcPct val="90000"/>
              </a:lnSpc>
              <a:spcBef>
                <a:spcPts val="1400"/>
              </a:spcBef>
              <a:buSzPct val="100000"/>
              <a:buFont typeface="Arial"/>
              <a:defRPr sz="3800">
                <a:solidFill>
                  <a:srgbClr val="FFFFFF"/>
                </a:solid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344" name="Slide Number"/>
          <p:cNvSpPr txBox="1"/>
          <p:nvPr>
            <p:ph type="sldNum" sz="quarter" idx="2"/>
          </p:nvPr>
        </p:nvSpPr>
        <p:spPr>
          <a:xfrm>
            <a:off x="11741952" y="9123788"/>
            <a:ext cx="368769" cy="352002"/>
          </a:xfrm>
          <a:prstGeom prst="rect">
            <a:avLst/>
          </a:prstGeom>
        </p:spPr>
        <p:txBody>
          <a:bodyPr lIns="65023" tIns="65023" rIns="65023" bIns="65023"/>
          <a:lstStyle>
            <a:lvl1pPr algn="r" defTabSz="1300480">
              <a:defRPr sz="1600">
                <a:solidFill>
                  <a:srgbClr val="E1EFF4"/>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141703583_2880x1921.jpeg"/>
          <p:cNvSpPr/>
          <p:nvPr>
            <p:ph type="pic" idx="21"/>
          </p:nvPr>
        </p:nvSpPr>
        <p:spPr>
          <a:xfrm>
            <a:off x="1104900" y="127000"/>
            <a:ext cx="10795000" cy="7200415"/>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21" name="Title Text"/>
          <p:cNvSpPr txBox="1"/>
          <p:nvPr>
            <p:ph type="title"/>
          </p:nvPr>
        </p:nvSpPr>
        <p:spPr>
          <a:xfrm>
            <a:off x="762000" y="6883400"/>
            <a:ext cx="11480800" cy="1079500"/>
          </a:xfrm>
          <a:prstGeom prst="rect">
            <a:avLst/>
          </a:prstGeom>
        </p:spPr>
        <p:txBody>
          <a:bodyPr anchor="b"/>
          <a:lstStyle/>
          <a:p>
            <a:pPr/>
            <a:r>
              <a:t>Title Text</a:t>
            </a:r>
          </a:p>
        </p:txBody>
      </p:sp>
      <p:sp>
        <p:nvSpPr>
          <p:cNvPr id="22" name="Body Level One…"/>
          <p:cNvSpPr txBox="1"/>
          <p:nvPr>
            <p:ph type="body" sz="quarter" idx="1"/>
          </p:nvPr>
        </p:nvSpPr>
        <p:spPr>
          <a:xfrm>
            <a:off x="762000" y="8128000"/>
            <a:ext cx="11480800" cy="9144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311798" y="924560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solidFill>
          <a:srgbClr val="0D0D0D"/>
        </a:solidFill>
      </p:bgPr>
    </p:bg>
    <p:spTree>
      <p:nvGrpSpPr>
        <p:cNvPr id="1" name=""/>
        <p:cNvGrpSpPr/>
        <p:nvPr/>
      </p:nvGrpSpPr>
      <p:grpSpPr>
        <a:xfrm>
          <a:off x="0" y="0"/>
          <a:ext cx="0" cy="0"/>
          <a:chOff x="0" y="0"/>
          <a:chExt cx="0" cy="0"/>
        </a:xfrm>
      </p:grpSpPr>
      <p:pic>
        <p:nvPicPr>
          <p:cNvPr id="351" name="Picture 4" descr="Picture 4"/>
          <p:cNvPicPr>
            <a:picLocks noChangeAspect="1"/>
          </p:cNvPicPr>
          <p:nvPr/>
        </p:nvPicPr>
        <p:blipFill>
          <a:blip r:embed="rId2">
            <a:extLst/>
          </a:blip>
          <a:stretch>
            <a:fillRect/>
          </a:stretch>
        </p:blipFill>
        <p:spPr>
          <a:xfrm>
            <a:off x="-1" y="3027680"/>
            <a:ext cx="13004801" cy="6725921"/>
          </a:xfrm>
          <a:prstGeom prst="rect">
            <a:avLst/>
          </a:prstGeom>
          <a:ln w="12700">
            <a:miter lim="400000"/>
          </a:ln>
        </p:spPr>
      </p:pic>
      <p:pic>
        <p:nvPicPr>
          <p:cNvPr id="352" name="Picture 4" descr="Picture 4"/>
          <p:cNvPicPr>
            <a:picLocks noChangeAspect="1"/>
          </p:cNvPicPr>
          <p:nvPr/>
        </p:nvPicPr>
        <p:blipFill>
          <a:blip r:embed="rId2">
            <a:extLst/>
          </a:blip>
          <a:stretch>
            <a:fillRect/>
          </a:stretch>
        </p:blipFill>
        <p:spPr>
          <a:xfrm>
            <a:off x="-1" y="3027680"/>
            <a:ext cx="13004801" cy="6725921"/>
          </a:xfrm>
          <a:prstGeom prst="rect">
            <a:avLst/>
          </a:prstGeom>
          <a:ln w="12700">
            <a:miter lim="400000"/>
          </a:ln>
        </p:spPr>
      </p:pic>
      <p:sp>
        <p:nvSpPr>
          <p:cNvPr id="353" name="Title Text"/>
          <p:cNvSpPr txBox="1"/>
          <p:nvPr>
            <p:ph type="title"/>
          </p:nvPr>
        </p:nvSpPr>
        <p:spPr>
          <a:xfrm>
            <a:off x="975359" y="866986"/>
            <a:ext cx="11054082" cy="1625601"/>
          </a:xfrm>
          <a:prstGeom prst="rect">
            <a:avLst/>
          </a:prstGeom>
        </p:spPr>
        <p:txBody>
          <a:bodyPr lIns="65023" tIns="65023" rIns="65023" bIns="65023"/>
          <a:lstStyle>
            <a:lvl1pPr defTabSz="1300480">
              <a:defRPr b="0" sz="6200">
                <a:effectLst>
                  <a:outerShdw sx="100000" sy="100000" kx="0" ky="0" algn="b" rotWithShape="0" blurRad="38100" dist="38100" dir="2700000">
                    <a:srgbClr val="000000">
                      <a:alpha val="43137"/>
                    </a:srgbClr>
                  </a:outerShdw>
                </a:effectLst>
                <a:latin typeface="Arial Black"/>
                <a:ea typeface="Arial Black"/>
                <a:cs typeface="Arial Black"/>
                <a:sym typeface="Arial Black"/>
              </a:defRPr>
            </a:lvl1pPr>
          </a:lstStyle>
          <a:p>
            <a:pPr/>
            <a:r>
              <a:t>Title Text</a:t>
            </a:r>
          </a:p>
        </p:txBody>
      </p:sp>
      <p:sp>
        <p:nvSpPr>
          <p:cNvPr id="354" name="Body Level One…"/>
          <p:cNvSpPr txBox="1"/>
          <p:nvPr>
            <p:ph type="body" idx="1"/>
          </p:nvPr>
        </p:nvSpPr>
        <p:spPr>
          <a:xfrm>
            <a:off x="975359" y="2817706"/>
            <a:ext cx="11054082" cy="5852161"/>
          </a:xfrm>
          <a:prstGeom prst="rect">
            <a:avLst/>
          </a:prstGeom>
        </p:spPr>
        <p:txBody>
          <a:bodyPr lIns="65023" tIns="65023" rIns="65023" bIns="65023" anchor="t"/>
          <a:lstStyle>
            <a:lvl1pPr marL="471487" indent="-471487" defTabSz="1300480">
              <a:spcBef>
                <a:spcPts val="1000"/>
              </a:spcBef>
              <a:buSzPct val="100000"/>
              <a:defRPr sz="4400">
                <a:solidFill>
                  <a:srgbClr val="FFFFFF"/>
                </a:solidFill>
                <a:latin typeface="Arial"/>
                <a:ea typeface="Arial"/>
                <a:cs typeface="Arial"/>
                <a:sym typeface="Arial"/>
              </a:defRPr>
            </a:lvl1pPr>
            <a:lvl2pPr marL="906235" indent="-449035" defTabSz="1300480">
              <a:spcBef>
                <a:spcPts val="1000"/>
              </a:spcBef>
              <a:buSzPct val="100000"/>
              <a:buChar char="–"/>
              <a:defRPr sz="4400">
                <a:solidFill>
                  <a:srgbClr val="FFFFFF"/>
                </a:solidFill>
                <a:latin typeface="Arial"/>
                <a:ea typeface="Arial"/>
                <a:cs typeface="Arial"/>
                <a:sym typeface="Arial"/>
              </a:defRPr>
            </a:lvl2pPr>
            <a:lvl3pPr marL="1333500" indent="-419100" defTabSz="1300480">
              <a:spcBef>
                <a:spcPts val="1000"/>
              </a:spcBef>
              <a:buSzPct val="100000"/>
              <a:defRPr sz="4400">
                <a:solidFill>
                  <a:srgbClr val="FFFFFF"/>
                </a:solidFill>
                <a:latin typeface="Arial"/>
                <a:ea typeface="Arial"/>
                <a:cs typeface="Arial"/>
                <a:sym typeface="Arial"/>
              </a:defRPr>
            </a:lvl3pPr>
            <a:lvl4pPr marL="1874520" indent="-502920" defTabSz="1300480">
              <a:spcBef>
                <a:spcPts val="1000"/>
              </a:spcBef>
              <a:buSzPct val="100000"/>
              <a:buChar char="–"/>
              <a:defRPr sz="4400">
                <a:solidFill>
                  <a:srgbClr val="FFFFFF"/>
                </a:solidFill>
                <a:latin typeface="Arial"/>
                <a:ea typeface="Arial"/>
                <a:cs typeface="Arial"/>
                <a:sym typeface="Arial"/>
              </a:defRPr>
            </a:lvl4pPr>
            <a:lvl5pPr marL="2331720" indent="-502920" defTabSz="1300480">
              <a:spcBef>
                <a:spcPts val="1000"/>
              </a:spcBef>
              <a:buSzPct val="100000"/>
              <a:buChar char="»"/>
              <a:defRPr sz="4400">
                <a:solidFill>
                  <a:srgbClr val="FFFFFF"/>
                </a:solidFill>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355" name="Slide Number"/>
          <p:cNvSpPr txBox="1"/>
          <p:nvPr>
            <p:ph type="sldNum" sz="quarter" idx="2"/>
          </p:nvPr>
        </p:nvSpPr>
        <p:spPr>
          <a:xfrm>
            <a:off x="11491156" y="8886613"/>
            <a:ext cx="538285" cy="524815"/>
          </a:xfrm>
          <a:prstGeom prst="rect">
            <a:avLst/>
          </a:prstGeom>
        </p:spPr>
        <p:txBody>
          <a:bodyPr lIns="65023" tIns="65023" rIns="65023" bIns="65023" anchor="t"/>
          <a:lstStyle>
            <a:lvl1pPr algn="r" defTabSz="1300480">
              <a:defRPr sz="2800">
                <a:solidFill>
                  <a:srgbClr val="FFFFFF"/>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0">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62" name="Body Level One…"/>
          <p:cNvSpPr txBox="1"/>
          <p:nvPr>
            <p:ph type="body" sz="quarter" idx="1"/>
          </p:nvPr>
        </p:nvSpPr>
        <p:spPr>
          <a:xfrm>
            <a:off x="1950719" y="5527040"/>
            <a:ext cx="9103361" cy="2492587"/>
          </a:xfrm>
          <a:prstGeom prst="rect">
            <a:avLst/>
          </a:prstGeom>
        </p:spPr>
        <p:txBody>
          <a:bodyPr lIns="65023" tIns="65023" rIns="65023" bIns="65023" anchor="t"/>
          <a:lstStyle>
            <a:lvl1pPr marL="0" indent="0" algn="ctr" defTabSz="1300480">
              <a:spcBef>
                <a:spcPts val="1000"/>
              </a:spcBef>
              <a:buSzTx/>
              <a:buNone/>
              <a:defRPr sz="4400">
                <a:solidFill>
                  <a:srgbClr val="FFFFFF"/>
                </a:solidFill>
                <a:effectLst>
                  <a:outerShdw sx="100000" sy="100000" kx="0" ky="0" algn="b" rotWithShape="0" blurRad="38100" dist="38100" dir="2700000">
                    <a:srgbClr val="000000"/>
                  </a:outerShdw>
                </a:effectLst>
                <a:latin typeface="Arial"/>
                <a:ea typeface="Arial"/>
                <a:cs typeface="Arial"/>
                <a:sym typeface="Arial"/>
              </a:defRPr>
            </a:lvl1pPr>
            <a:lvl2pPr marL="906235" indent="-449035" algn="ctr" defTabSz="1300480">
              <a:spcBef>
                <a:spcPts val="1000"/>
              </a:spcBef>
              <a:buSzPct val="65000"/>
              <a:buChar char="■"/>
              <a:defRPr sz="4400">
                <a:solidFill>
                  <a:srgbClr val="FFFFFF"/>
                </a:solidFill>
                <a:effectLst>
                  <a:outerShdw sx="100000" sy="100000" kx="0" ky="0" algn="b" rotWithShape="0" blurRad="38100" dist="38100" dir="2700000">
                    <a:srgbClr val="000000"/>
                  </a:outerShdw>
                </a:effectLst>
                <a:latin typeface="Arial"/>
                <a:ea typeface="Arial"/>
                <a:cs typeface="Arial"/>
                <a:sym typeface="Arial"/>
              </a:defRPr>
            </a:lvl2pPr>
            <a:lvl3pPr marL="1333500" indent="-419100" algn="ctr" defTabSz="1300480">
              <a:spcBef>
                <a:spcPts val="1000"/>
              </a:spcBef>
              <a:buSzPct val="65000"/>
              <a:buChar char="■"/>
              <a:defRPr sz="4400">
                <a:solidFill>
                  <a:srgbClr val="FFFFFF"/>
                </a:solidFill>
                <a:effectLst>
                  <a:outerShdw sx="100000" sy="100000" kx="0" ky="0" algn="b" rotWithShape="0" blurRad="38100" dist="38100" dir="2700000">
                    <a:srgbClr val="000000"/>
                  </a:outerShdw>
                </a:effectLst>
                <a:latin typeface="Arial"/>
                <a:ea typeface="Arial"/>
                <a:cs typeface="Arial"/>
                <a:sym typeface="Arial"/>
              </a:defRPr>
            </a:lvl3pPr>
            <a:lvl4pPr marL="1874520" indent="-502920" algn="ctr" defTabSz="1300480">
              <a:spcBef>
                <a:spcPts val="1000"/>
              </a:spcBef>
              <a:buSzPct val="65000"/>
              <a:buChar char="■"/>
              <a:defRPr sz="4400">
                <a:solidFill>
                  <a:srgbClr val="FFFFFF"/>
                </a:solidFill>
                <a:effectLst>
                  <a:outerShdw sx="100000" sy="100000" kx="0" ky="0" algn="b" rotWithShape="0" blurRad="38100" dist="38100" dir="2700000">
                    <a:srgbClr val="000000"/>
                  </a:outerShdw>
                </a:effectLst>
                <a:latin typeface="Arial"/>
                <a:ea typeface="Arial"/>
                <a:cs typeface="Arial"/>
                <a:sym typeface="Arial"/>
              </a:defRPr>
            </a:lvl4pPr>
            <a:lvl5pPr marL="2331720" indent="-502920" algn="ctr" defTabSz="1300480">
              <a:spcBef>
                <a:spcPts val="1000"/>
              </a:spcBef>
              <a:buSzPct val="65000"/>
              <a:buChar char="■"/>
              <a:defRPr sz="4400">
                <a:solidFill>
                  <a:srgbClr val="FFFFFF"/>
                </a:solidFill>
                <a:effectLst>
                  <a:outerShdw sx="100000" sy="100000" kx="0" ky="0" algn="b" rotWithShape="0" blurRad="38100" dist="38100" dir="2700000">
                    <a:srgbClr val="000000"/>
                  </a:outerShdw>
                </a:effectLst>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363" name="Title Text"/>
          <p:cNvSpPr txBox="1"/>
          <p:nvPr>
            <p:ph type="title"/>
          </p:nvPr>
        </p:nvSpPr>
        <p:spPr>
          <a:xfrm>
            <a:off x="975359" y="2515164"/>
            <a:ext cx="11054082" cy="2470010"/>
          </a:xfrm>
          <a:prstGeom prst="rect">
            <a:avLst/>
          </a:prstGeom>
        </p:spPr>
        <p:txBody>
          <a:bodyPr lIns="65023" tIns="65023" rIns="65023" bIns="65023" anchor="b"/>
          <a:lstStyle>
            <a:lvl1pPr defTabSz="1300480">
              <a:defRPr b="0" sz="7600">
                <a:effectLst>
                  <a:outerShdw sx="100000" sy="100000" kx="0" ky="0" algn="b" rotWithShape="0" blurRad="38100" dist="38100" dir="2700000">
                    <a:srgbClr val="000000"/>
                  </a:outerShdw>
                </a:effectLst>
                <a:latin typeface="Arial Black"/>
                <a:ea typeface="Arial Black"/>
                <a:cs typeface="Arial Black"/>
                <a:sym typeface="Arial Black"/>
              </a:defRPr>
            </a:lvl1pPr>
          </a:lstStyle>
          <a:p>
            <a:pPr/>
            <a:r>
              <a:t>Title Text</a:t>
            </a:r>
          </a:p>
        </p:txBody>
      </p:sp>
      <p:sp>
        <p:nvSpPr>
          <p:cNvPr id="364" name="Slide Number"/>
          <p:cNvSpPr txBox="1"/>
          <p:nvPr>
            <p:ph type="sldNum" sz="quarter" idx="2"/>
          </p:nvPr>
        </p:nvSpPr>
        <p:spPr>
          <a:xfrm>
            <a:off x="11816276" y="9054936"/>
            <a:ext cx="538284" cy="524815"/>
          </a:xfrm>
          <a:prstGeom prst="rect">
            <a:avLst/>
          </a:prstGeom>
        </p:spPr>
        <p:txBody>
          <a:bodyPr lIns="65023" tIns="65023" rIns="65023" bIns="65023" anchor="b"/>
          <a:lstStyle>
            <a:lvl1pPr algn="r" defTabSz="1300480">
              <a:defRPr sz="28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71" name="Slide Number"/>
          <p:cNvSpPr txBox="1"/>
          <p:nvPr>
            <p:ph type="sldNum" sz="quarter" idx="2"/>
          </p:nvPr>
        </p:nvSpPr>
        <p:spPr>
          <a:xfrm>
            <a:off x="6311900" y="9258300"/>
            <a:ext cx="368301" cy="393700"/>
          </a:xfrm>
          <a:prstGeom prst="rect">
            <a:avLst/>
          </a:prstGeom>
        </p:spPr>
        <p:txBody>
          <a:bodyPr anchor="t"/>
          <a:lstStyle>
            <a:lvl1pPr>
              <a:defRPr sz="2000">
                <a:solidFill>
                  <a:srgbClr val="515151"/>
                </a:solidFill>
                <a:latin typeface="Cochin"/>
                <a:ea typeface="Cochin"/>
                <a:cs typeface="Cochin"/>
                <a:sym typeface="Cochi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pic>
        <p:nvPicPr>
          <p:cNvPr id="378" name="image.png" descr="image.png"/>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379" name="Slide Number"/>
          <p:cNvSpPr txBox="1"/>
          <p:nvPr>
            <p:ph type="sldNum" sz="quarter" idx="2"/>
          </p:nvPr>
        </p:nvSpPr>
        <p:spPr>
          <a:xfrm>
            <a:off x="12607779" y="-1"/>
            <a:ext cx="397022" cy="389271"/>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6" name="Image"/>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387" name="Slide Number"/>
          <p:cNvSpPr txBox="1"/>
          <p:nvPr>
            <p:ph type="sldNum" sz="quarter" idx="2"/>
          </p:nvPr>
        </p:nvSpPr>
        <p:spPr>
          <a:xfrm>
            <a:off x="6324599" y="9270999"/>
            <a:ext cx="342901" cy="355601"/>
          </a:xfrm>
          <a:prstGeom prst="rect">
            <a:avLst/>
          </a:prstGeom>
        </p:spPr>
        <p:txBody>
          <a:bodyPr anchor="b"/>
          <a:lstStyle>
            <a:lvl1pPr>
              <a:defRPr>
                <a:solidFill>
                  <a:srgbClr val="535353"/>
                </a:solidFill>
                <a:latin typeface="Gill Sans Light"/>
                <a:ea typeface="Gill Sans Light"/>
                <a:cs typeface="Gill Sans Light"/>
                <a:sym typeface="Gill Sans Ligh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94"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95"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402"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03"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410"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411" name="Title Text"/>
          <p:cNvSpPr txBox="1"/>
          <p:nvPr>
            <p:ph type="title"/>
          </p:nvPr>
        </p:nvSpPr>
        <p:spPr>
          <a:xfrm>
            <a:off x="1079500" y="152400"/>
            <a:ext cx="10845800" cy="2095500"/>
          </a:xfrm>
          <a:prstGeom prst="rect">
            <a:avLst/>
          </a:prstGeom>
        </p:spPr>
        <p:txBody>
          <a:bodyPr/>
          <a:lstStyle>
            <a:lvl1pPr>
              <a:defRPr b="0" sz="7000">
                <a:latin typeface="American Typewriter"/>
                <a:ea typeface="American Typewriter"/>
                <a:cs typeface="American Typewriter"/>
                <a:sym typeface="American Typewriter"/>
              </a:defRPr>
            </a:lvl1pPr>
          </a:lstStyle>
          <a:p>
            <a:pPr>
              <a:defRPr>
                <a:effectLst/>
              </a:defRPr>
            </a:pPr>
            <a:r>
              <a:t>Title Text</a:t>
            </a:r>
          </a:p>
        </p:txBody>
      </p:sp>
      <p:sp>
        <p:nvSpPr>
          <p:cNvPr id="412"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13"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420"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421" name="Title Text"/>
          <p:cNvSpPr txBox="1"/>
          <p:nvPr>
            <p:ph type="title"/>
          </p:nvPr>
        </p:nvSpPr>
        <p:spPr>
          <a:xfrm>
            <a:off x="1270000" y="635000"/>
            <a:ext cx="10464800" cy="2108200"/>
          </a:xfrm>
          <a:prstGeom prst="rect">
            <a:avLst/>
          </a:prstGeom>
        </p:spPr>
        <p:txBody>
          <a:bodyPr/>
          <a:lstStyle>
            <a:lvl1pPr algn="l">
              <a:defRPr b="0" sz="7200">
                <a:solidFill>
                  <a:srgbClr val="3E231A"/>
                </a:solidFill>
                <a:latin typeface="Papyrus"/>
                <a:ea typeface="Papyrus"/>
                <a:cs typeface="Papyrus"/>
                <a:sym typeface="Papyrus"/>
              </a:defRPr>
            </a:lvl1pPr>
          </a:lstStyle>
          <a:p>
            <a:pPr>
              <a:defRPr>
                <a:effectLst/>
              </a:defRPr>
            </a:pPr>
            <a:r>
              <a:t>Title Text</a:t>
            </a:r>
          </a:p>
        </p:txBody>
      </p:sp>
      <p:sp>
        <p:nvSpPr>
          <p:cNvPr id="422"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23"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30"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762000" y="3517900"/>
            <a:ext cx="11480800" cy="2717800"/>
          </a:xfrm>
          <a:prstGeom prst="rect">
            <a:avLst/>
          </a:prstGeom>
        </p:spPr>
        <p:txBody>
          <a:bodyPr/>
          <a:lstStyle/>
          <a:p>
            <a:pPr/>
            <a:r>
              <a:t>Title Text</a:t>
            </a:r>
          </a:p>
        </p:txBody>
      </p:sp>
      <p:sp>
        <p:nvSpPr>
          <p:cNvPr id="3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37"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44"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p>
        </p:txBody>
      </p:sp>
      <p:sp>
        <p:nvSpPr>
          <p:cNvPr id="445" name="Title Text"/>
          <p:cNvSpPr txBox="1"/>
          <p:nvPr>
            <p:ph type="title"/>
          </p:nvPr>
        </p:nvSpPr>
        <p:spPr>
          <a:xfrm>
            <a:off x="1270000" y="254000"/>
            <a:ext cx="10464800" cy="1714500"/>
          </a:xfrm>
          <a:prstGeom prst="rect">
            <a:avLst/>
          </a:prstGeom>
        </p:spPr>
        <p:txBody>
          <a:bodyPr anchor="b"/>
          <a:lstStyle>
            <a:lvl1pPr>
              <a:defRPr b="0">
                <a:solidFill>
                  <a:srgbClr val="000000"/>
                </a:solidFill>
                <a:latin typeface="Copperplate"/>
                <a:ea typeface="Copperplate"/>
                <a:cs typeface="Copperplate"/>
                <a:sym typeface="Copperplate"/>
              </a:defRPr>
            </a:lvl1pPr>
          </a:lstStyle>
          <a:p>
            <a:pPr>
              <a:defRPr>
                <a:effectLst/>
              </a:defRPr>
            </a:pPr>
            <a:r>
              <a:t>Title Text</a:t>
            </a:r>
          </a:p>
        </p:txBody>
      </p:sp>
      <p:sp>
        <p:nvSpPr>
          <p:cNvPr id="446"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453" name="Slide Number"/>
          <p:cNvSpPr txBox="1"/>
          <p:nvPr>
            <p:ph type="sldNum" sz="quarter" idx="2"/>
          </p:nvPr>
        </p:nvSpPr>
        <p:spPr>
          <a:xfrm>
            <a:off x="12005833" y="9130186"/>
            <a:ext cx="348727" cy="339202"/>
          </a:xfrm>
          <a:prstGeom prst="rect">
            <a:avLst/>
          </a:prstGeom>
        </p:spPr>
        <p:txBody>
          <a:bodyPr lIns="65023" tIns="65023" rIns="65023" bIns="65023"/>
          <a:lstStyle>
            <a:lvl1pPr algn="r" defTabSz="1300480">
              <a:defRPr sz="1600">
                <a:solidFill>
                  <a:srgbClr val="888888"/>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60" name="Title Text"/>
          <p:cNvSpPr txBox="1"/>
          <p:nvPr>
            <p:ph type="title"/>
          </p:nvPr>
        </p:nvSpPr>
        <p:spPr>
          <a:xfrm>
            <a:off x="647700" y="390596"/>
            <a:ext cx="11709400" cy="1625601"/>
          </a:xfrm>
          <a:prstGeom prst="rect">
            <a:avLst/>
          </a:prstGeom>
          <a:ln>
            <a:round/>
          </a:ln>
        </p:spPr>
        <p:txBody>
          <a:bodyPr lIns="38100" tIns="38100" rIns="38100" bIns="38100"/>
          <a:lstStyle>
            <a:lvl1pPr defTabSz="1295400">
              <a:defRPr sz="5800">
                <a:solidFill>
                  <a:srgbClr val="F5E7B6"/>
                </a:solidFill>
                <a:effectLst>
                  <a:outerShdw sx="100000" sy="100000" kx="0" ky="0" algn="b" rotWithShape="0" blurRad="114300" dist="101600" dir="2700000">
                    <a:srgbClr val="000000">
                      <a:alpha val="40000"/>
                    </a:srgbClr>
                  </a:outerShdw>
                </a:effectLst>
                <a:uFill>
                  <a:solidFill>
                    <a:srgbClr val="F5E7B6"/>
                  </a:solidFill>
                </a:uFill>
                <a:latin typeface="Lucida Sans Regular"/>
                <a:ea typeface="Lucida Sans Regular"/>
                <a:cs typeface="Lucida Sans Regular"/>
                <a:sym typeface="Lucida Sans Regular"/>
              </a:defRPr>
            </a:lvl1pPr>
          </a:lstStyle>
          <a:p>
            <a:pPr/>
            <a:r>
              <a:t>Title Text</a:t>
            </a:r>
          </a:p>
        </p:txBody>
      </p:sp>
      <p:sp>
        <p:nvSpPr>
          <p:cNvPr id="461" name="Body Level One…"/>
          <p:cNvSpPr txBox="1"/>
          <p:nvPr>
            <p:ph type="body" idx="1"/>
          </p:nvPr>
        </p:nvSpPr>
        <p:spPr>
          <a:xfrm>
            <a:off x="647700" y="2273300"/>
            <a:ext cx="11709400" cy="6697472"/>
          </a:xfrm>
          <a:prstGeom prst="rect">
            <a:avLst/>
          </a:prstGeom>
          <a:ln>
            <a:round/>
          </a:ln>
        </p:spPr>
        <p:txBody>
          <a:bodyPr lIns="38100" tIns="38100" rIns="38100" bIns="38100" anchor="t"/>
          <a:lstStyle>
            <a:lvl1pPr marL="548640" indent="-411480" defTabSz="1295400">
              <a:spcBef>
                <a:spcPts val="900"/>
              </a:spcBef>
              <a:buClr>
                <a:srgbClr val="E5AACC"/>
              </a:buClr>
              <a:buSzPct val="65000"/>
              <a:buChar char=""/>
              <a:defRPr sz="3800">
                <a:solidFill>
                  <a:srgbClr val="E9ADD0"/>
                </a:solidFill>
                <a:uFill>
                  <a:solidFill>
                    <a:srgbClr val="E9ADD0"/>
                  </a:solidFill>
                </a:uFill>
                <a:latin typeface="Book Antiqua"/>
                <a:ea typeface="Book Antiqua"/>
                <a:cs typeface="Book Antiqua"/>
                <a:sym typeface="Book Antiqua"/>
              </a:defRPr>
            </a:lvl1pPr>
            <a:lvl2pPr marL="868680" indent="-283463" defTabSz="1295400">
              <a:spcBef>
                <a:spcPts val="800"/>
              </a:spcBef>
              <a:buClr>
                <a:srgbClr val="E9ADD0"/>
              </a:buClr>
              <a:buSzPct val="80000"/>
              <a:buChar char=""/>
              <a:defRPr>
                <a:solidFill>
                  <a:srgbClr val="E9ADD0"/>
                </a:solidFill>
                <a:uFill>
                  <a:solidFill>
                    <a:srgbClr val="E9ADD0"/>
                  </a:solidFill>
                </a:uFill>
                <a:latin typeface="Book Antiqua"/>
                <a:ea typeface="Book Antiqua"/>
                <a:cs typeface="Book Antiqua"/>
                <a:sym typeface="Book Antiqua"/>
              </a:defRPr>
            </a:lvl2pPr>
            <a:lvl3pPr marL="1133855" indent="-228600" defTabSz="1295400">
              <a:spcBef>
                <a:spcPts val="700"/>
              </a:spcBef>
              <a:buClr>
                <a:srgbClr val="E9ADD0"/>
              </a:buClr>
              <a:buSzPct val="95000"/>
              <a:buChar char=""/>
              <a:defRPr sz="3000">
                <a:solidFill>
                  <a:srgbClr val="E9ADD0"/>
                </a:solidFill>
                <a:uFill>
                  <a:solidFill>
                    <a:srgbClr val="E9ADD0"/>
                  </a:solidFill>
                </a:uFill>
                <a:latin typeface="Book Antiqua"/>
                <a:ea typeface="Book Antiqua"/>
                <a:cs typeface="Book Antiqua"/>
                <a:sym typeface="Book Antiqua"/>
              </a:defRPr>
            </a:lvl3pPr>
            <a:lvl4pPr marL="1353312"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4pPr>
            <a:lvl5pPr marL="1545336"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62" name="Slide Number"/>
          <p:cNvSpPr txBox="1"/>
          <p:nvPr>
            <p:ph type="sldNum" sz="quarter" idx="2"/>
          </p:nvPr>
        </p:nvSpPr>
        <p:spPr>
          <a:xfrm>
            <a:off x="12128500" y="9398000"/>
            <a:ext cx="215900" cy="254000"/>
          </a:xfrm>
          <a:prstGeom prst="rect">
            <a:avLst/>
          </a:prstGeom>
          <a:ln>
            <a:round/>
          </a:ln>
        </p:spPr>
        <p:txBody>
          <a:bodyPr lIns="0" tIns="0" rIns="0" bIns="0" anchor="b">
            <a:normAutofit fontScale="100000" lnSpcReduction="0"/>
          </a:bodyPr>
          <a:lstStyle>
            <a:lvl1pPr algn="r" defTabSz="1295400">
              <a:defRPr sz="1600">
                <a:solidFill>
                  <a:srgbClr val="B586A1"/>
                </a:solidFill>
                <a:uFill>
                  <a:solidFill>
                    <a:srgbClr val="B586A1"/>
                  </a:solidFill>
                </a:uFill>
                <a:latin typeface="Book Antiqua"/>
                <a:ea typeface="Book Antiqua"/>
                <a:cs typeface="Book Antiqua"/>
                <a:sym typeface="Book Antiqua"/>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5130800" y="419100"/>
            <a:ext cx="9262596"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39" name="Title Text"/>
          <p:cNvSpPr txBox="1"/>
          <p:nvPr>
            <p:ph type="title"/>
          </p:nvPr>
        </p:nvSpPr>
        <p:spPr>
          <a:xfrm>
            <a:off x="762000" y="419100"/>
            <a:ext cx="5384800" cy="4597400"/>
          </a:xfrm>
          <a:prstGeom prst="rect">
            <a:avLst/>
          </a:prstGeom>
        </p:spPr>
        <p:txBody>
          <a:bodyPr anchor="b"/>
          <a:lstStyle>
            <a:lvl1pPr>
              <a:defRPr sz="5200"/>
            </a:lvl1pPr>
          </a:lstStyle>
          <a:p>
            <a:pPr/>
            <a:r>
              <a:t>Title Text</a:t>
            </a:r>
          </a:p>
        </p:txBody>
      </p:sp>
      <p:sp>
        <p:nvSpPr>
          <p:cNvPr id="40" name="Body Level One…"/>
          <p:cNvSpPr txBox="1"/>
          <p:nvPr>
            <p:ph type="body" sz="quarter" idx="1"/>
          </p:nvPr>
        </p:nvSpPr>
        <p:spPr>
          <a:xfrm>
            <a:off x="762000" y="5245100"/>
            <a:ext cx="5384800" cy="38100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21"/>
          </p:nvPr>
        </p:nvSpPr>
        <p:spPr>
          <a:xfrm>
            <a:off x="5800664" y="1714886"/>
            <a:ext cx="7997247" cy="7467215"/>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762000" y="2374900"/>
            <a:ext cx="5384800" cy="6807200"/>
          </a:xfrm>
          <a:prstGeom prst="rect">
            <a:avLst/>
          </a:prstGeom>
        </p:spPr>
        <p:txBody>
          <a:bodyPr/>
          <a:lstStyle>
            <a:lvl1pPr marL="342900" indent="-342900">
              <a:spcBef>
                <a:spcPts val="3200"/>
              </a:spcBef>
              <a:buClr>
                <a:srgbClr val="EBEBEB"/>
              </a:buClr>
              <a:defRPr sz="2800"/>
            </a:lvl1pPr>
            <a:lvl2pPr marL="685800" indent="-342900">
              <a:spcBef>
                <a:spcPts val="3200"/>
              </a:spcBef>
              <a:buClr>
                <a:srgbClr val="EBEBEB"/>
              </a:buClr>
              <a:defRPr sz="2800"/>
            </a:lvl2pPr>
            <a:lvl3pPr marL="1028700" indent="-342900">
              <a:spcBef>
                <a:spcPts val="3200"/>
              </a:spcBef>
              <a:buClr>
                <a:srgbClr val="EBEBEB"/>
              </a:buClr>
              <a:defRPr sz="2800"/>
            </a:lvl3pPr>
            <a:lvl4pPr marL="1371600" indent="-342900">
              <a:spcBef>
                <a:spcPts val="3200"/>
              </a:spcBef>
              <a:buClr>
                <a:srgbClr val="EBEBEB"/>
              </a:buClr>
              <a:defRPr sz="2800"/>
            </a:lvl4pPr>
            <a:lvl5pPr marL="1714500" indent="-342900">
              <a:spcBef>
                <a:spcPts val="3200"/>
              </a:spcBef>
              <a:buClr>
                <a:srgbClr val="EBEBEB"/>
              </a:buClr>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965200"/>
            <a:ext cx="11480800" cy="7823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half" idx="21"/>
          </p:nvPr>
        </p:nvSpPr>
        <p:spPr>
          <a:xfrm>
            <a:off x="6007100" y="4356100"/>
            <a:ext cx="6870700" cy="4909486"/>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4" name="Image"/>
          <p:cNvSpPr/>
          <p:nvPr>
            <p:ph type="pic" sz="half" idx="22"/>
          </p:nvPr>
        </p:nvSpPr>
        <p:spPr>
          <a:xfrm>
            <a:off x="5918200" y="-304800"/>
            <a:ext cx="6451600" cy="64516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5" name="Image"/>
          <p:cNvSpPr/>
          <p:nvPr>
            <p:ph type="pic" idx="23"/>
          </p:nvPr>
        </p:nvSpPr>
        <p:spPr>
          <a:xfrm>
            <a:off x="-825500" y="419100"/>
            <a:ext cx="9258300" cy="8643492"/>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 Id="rId31" Type="http://schemas.openxmlformats.org/officeDocument/2006/relationships/slideLayout" Target="../slideLayouts/slideLayout29.xml"/><Relationship Id="rId32" Type="http://schemas.openxmlformats.org/officeDocument/2006/relationships/slideLayout" Target="../slideLayouts/slideLayout30.xml"/><Relationship Id="rId33" Type="http://schemas.openxmlformats.org/officeDocument/2006/relationships/slideLayout" Target="../slideLayouts/slideLayout31.xml"/><Relationship Id="rId34" Type="http://schemas.openxmlformats.org/officeDocument/2006/relationships/slideLayout" Target="../slideLayouts/slideLayout32.xml"/><Relationship Id="rId35"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762000" y="203200"/>
            <a:ext cx="11480800" cy="214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762000" y="2413000"/>
            <a:ext cx="11480800" cy="6362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11798" y="9255150"/>
            <a:ext cx="368504" cy="374600"/>
          </a:xfrm>
          <a:prstGeom prst="rect">
            <a:avLst/>
          </a:prstGeom>
          <a:ln w="12700">
            <a:miter lim="400000"/>
          </a:ln>
        </p:spPr>
        <p:txBody>
          <a:bodyPr wrap="none" lIns="50800" tIns="50800" rIns="50800" bIns="50800" anchor="ctr">
            <a:spAutoFit/>
          </a:bodyPr>
          <a:lstStyle>
            <a:lvl1pPr>
              <a:defRPr sz="1800">
                <a:latin typeface="+mn-lt"/>
                <a:ea typeface="+mn-ea"/>
                <a:cs typeface="+mn-cs"/>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1" baseline="0" cap="none" i="0" spc="0" strike="noStrike" sz="64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1" baseline="0" cap="none" i="0" spc="0" strike="noStrike" sz="64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1" baseline="0" cap="none" i="0" spc="0" strike="noStrike" sz="64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1" baseline="0" cap="none" i="0" spc="0" strike="noStrike" sz="64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1" baseline="0" cap="none" i="0" spc="0" strike="noStrike" sz="64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1" baseline="0" cap="none" i="0" spc="0" strike="noStrike" sz="64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1" baseline="0" cap="none" i="0" spc="0" strike="noStrike" sz="64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1" baseline="0" cap="none" i="0" spc="0" strike="noStrike" sz="64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1" baseline="0" cap="none" i="0" spc="0" strike="noStrike" sz="64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9pPr>
    </p:titleStyle>
    <p:bodyStyle>
      <a:lvl1pPr marL="406400" marR="0" indent="-406400" algn="l" defTabSz="584200" rtl="0" latinLnBrk="0">
        <a:lnSpc>
          <a:spcPct val="100000"/>
        </a:lnSpc>
        <a:spcBef>
          <a:spcPts val="4200"/>
        </a:spcBef>
        <a:spcAft>
          <a:spcPts val="0"/>
        </a:spcAft>
        <a:buClrTx/>
        <a:buSzPct val="75000"/>
        <a:buFontTx/>
        <a:buChar char="•"/>
        <a:tabLst/>
        <a:defRPr b="0" baseline="0" cap="none" i="0" spc="0" strike="noStrike" sz="34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812800" marR="0" indent="-406400" algn="l" defTabSz="584200" rtl="0" latinLnBrk="0">
        <a:lnSpc>
          <a:spcPct val="100000"/>
        </a:lnSpc>
        <a:spcBef>
          <a:spcPts val="4200"/>
        </a:spcBef>
        <a:spcAft>
          <a:spcPts val="0"/>
        </a:spcAft>
        <a:buClrTx/>
        <a:buSzPct val="75000"/>
        <a:buFontTx/>
        <a:buChar char="•"/>
        <a:tabLst/>
        <a:defRPr b="0" baseline="0" cap="none" i="0" spc="0" strike="noStrike" sz="34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1219200" marR="0" indent="-406400" algn="l" defTabSz="584200" rtl="0" latinLnBrk="0">
        <a:lnSpc>
          <a:spcPct val="100000"/>
        </a:lnSpc>
        <a:spcBef>
          <a:spcPts val="4200"/>
        </a:spcBef>
        <a:spcAft>
          <a:spcPts val="0"/>
        </a:spcAft>
        <a:buClrTx/>
        <a:buSzPct val="75000"/>
        <a:buFontTx/>
        <a:buChar char="•"/>
        <a:tabLst/>
        <a:defRPr b="0" baseline="0" cap="none" i="0" spc="0" strike="noStrike" sz="34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1625600" marR="0" indent="-406400" algn="l" defTabSz="584200" rtl="0" latinLnBrk="0">
        <a:lnSpc>
          <a:spcPct val="100000"/>
        </a:lnSpc>
        <a:spcBef>
          <a:spcPts val="4200"/>
        </a:spcBef>
        <a:spcAft>
          <a:spcPts val="0"/>
        </a:spcAft>
        <a:buClrTx/>
        <a:buSzPct val="75000"/>
        <a:buFontTx/>
        <a:buChar char="•"/>
        <a:tabLst/>
        <a:defRPr b="0" baseline="0" cap="none" i="0" spc="0" strike="noStrike" sz="34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2032000" marR="0" indent="-406400" algn="l" defTabSz="584200" rtl="0" latinLnBrk="0">
        <a:lnSpc>
          <a:spcPct val="100000"/>
        </a:lnSpc>
        <a:spcBef>
          <a:spcPts val="4200"/>
        </a:spcBef>
        <a:spcAft>
          <a:spcPts val="0"/>
        </a:spcAft>
        <a:buClrTx/>
        <a:buSzPct val="75000"/>
        <a:buFontTx/>
        <a:buChar char="•"/>
        <a:tabLst/>
        <a:defRPr b="0" baseline="0" cap="none" i="0" spc="0" strike="noStrike" sz="34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2438400" marR="0" indent="-406400" algn="l" defTabSz="584200" rtl="0" latinLnBrk="0">
        <a:lnSpc>
          <a:spcPct val="100000"/>
        </a:lnSpc>
        <a:spcBef>
          <a:spcPts val="4200"/>
        </a:spcBef>
        <a:spcAft>
          <a:spcPts val="0"/>
        </a:spcAft>
        <a:buClrTx/>
        <a:buSzPct val="75000"/>
        <a:buFontTx/>
        <a:buChar char="•"/>
        <a:tabLst/>
        <a:defRPr b="0" baseline="0" cap="none" i="0" spc="0" strike="noStrike" sz="34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2844800" marR="0" indent="-406400" algn="l" defTabSz="584200" rtl="0" latinLnBrk="0">
        <a:lnSpc>
          <a:spcPct val="100000"/>
        </a:lnSpc>
        <a:spcBef>
          <a:spcPts val="4200"/>
        </a:spcBef>
        <a:spcAft>
          <a:spcPts val="0"/>
        </a:spcAft>
        <a:buClrTx/>
        <a:buSzPct val="75000"/>
        <a:buFontTx/>
        <a:buChar char="•"/>
        <a:tabLst/>
        <a:defRPr b="0" baseline="0" cap="none" i="0" spc="0" strike="noStrike" sz="34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3251200" marR="0" indent="-406400" algn="l" defTabSz="584200" rtl="0" latinLnBrk="0">
        <a:lnSpc>
          <a:spcPct val="100000"/>
        </a:lnSpc>
        <a:spcBef>
          <a:spcPts val="4200"/>
        </a:spcBef>
        <a:spcAft>
          <a:spcPts val="0"/>
        </a:spcAft>
        <a:buClrTx/>
        <a:buSzPct val="75000"/>
        <a:buFontTx/>
        <a:buChar char="•"/>
        <a:tabLst/>
        <a:defRPr b="0" baseline="0" cap="none" i="0" spc="0" strike="noStrike" sz="34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3657600" marR="0" indent="-406400" algn="l" defTabSz="584200" rtl="0" latinLnBrk="0">
        <a:lnSpc>
          <a:spcPct val="100000"/>
        </a:lnSpc>
        <a:spcBef>
          <a:spcPts val="4200"/>
        </a:spcBef>
        <a:spcAft>
          <a:spcPts val="0"/>
        </a:spcAft>
        <a:buClrTx/>
        <a:buSzPct val="75000"/>
        <a:buFontTx/>
        <a:buChar char="•"/>
        <a:tabLst/>
        <a:defRPr b="0" baseline="0" cap="none" i="0" spc="0" strike="noStrike" sz="34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tif"/><Relationship Id="rId3" Type="http://schemas.openxmlformats.org/officeDocument/2006/relationships/image" Target="../media/image8.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5.tif"/><Relationship Id="rId6" Type="http://schemas.openxmlformats.org/officeDocument/2006/relationships/image" Target="../media/image19.png"/><Relationship Id="rId7" Type="http://schemas.openxmlformats.org/officeDocument/2006/relationships/image" Target="../media/image20.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png"/><Relationship Id="rId3" Type="http://schemas.openxmlformats.org/officeDocument/2006/relationships/image" Target="../media/image20.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5.tif"/><Relationship Id="rId7" Type="http://schemas.openxmlformats.org/officeDocument/2006/relationships/image" Target="../media/image19.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 Id="rId3" Type="http://schemas.openxmlformats.org/officeDocument/2006/relationships/image" Target="../media/image20.png"/><Relationship Id="rId4" Type="http://schemas.openxmlformats.org/officeDocument/2006/relationships/image" Target="../media/image17.png"/><Relationship Id="rId5" Type="http://schemas.openxmlformats.org/officeDocument/2006/relationships/image" Target="../media/image5.tif"/><Relationship Id="rId6" Type="http://schemas.openxmlformats.org/officeDocument/2006/relationships/image" Target="../media/image19.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 Id="rId3" Type="http://schemas.openxmlformats.org/officeDocument/2006/relationships/image" Target="../media/image20.png"/><Relationship Id="rId4" Type="http://schemas.openxmlformats.org/officeDocument/2006/relationships/image" Target="../media/image17.png"/><Relationship Id="rId5" Type="http://schemas.openxmlformats.org/officeDocument/2006/relationships/image" Target="../media/image5.tif"/><Relationship Id="rId6" Type="http://schemas.openxmlformats.org/officeDocument/2006/relationships/image" Target="../media/image19.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png"/><Relationship Id="rId3" Type="http://schemas.openxmlformats.org/officeDocument/2006/relationships/image" Target="../media/image6.tif"/><Relationship Id="rId4" Type="http://schemas.openxmlformats.org/officeDocument/2006/relationships/image" Target="../media/image7.tif"/><Relationship Id="rId5" Type="http://schemas.openxmlformats.org/officeDocument/2006/relationships/image" Target="../media/image24.png"/><Relationship Id="rId6" Type="http://schemas.openxmlformats.org/officeDocument/2006/relationships/image" Target="../media/image8.tif"/><Relationship Id="rId7" Type="http://schemas.openxmlformats.org/officeDocument/2006/relationships/image" Target="../media/image22.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 Id="rId3" Type="http://schemas.openxmlformats.org/officeDocument/2006/relationships/image" Target="../media/image20.png"/><Relationship Id="rId4" Type="http://schemas.openxmlformats.org/officeDocument/2006/relationships/image" Target="../media/image17.png"/><Relationship Id="rId5" Type="http://schemas.openxmlformats.org/officeDocument/2006/relationships/image" Target="../media/image5.tif"/><Relationship Id="rId6" Type="http://schemas.openxmlformats.org/officeDocument/2006/relationships/image" Target="../media/image19.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 Id="rId3" Type="http://schemas.openxmlformats.org/officeDocument/2006/relationships/image" Target="../media/image20.png"/><Relationship Id="rId4" Type="http://schemas.openxmlformats.org/officeDocument/2006/relationships/image" Target="../media/image17.png"/><Relationship Id="rId5" Type="http://schemas.openxmlformats.org/officeDocument/2006/relationships/image" Target="../media/image5.tif"/><Relationship Id="rId6" Type="http://schemas.openxmlformats.org/officeDocument/2006/relationships/image" Target="../media/image19.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 Id="rId3" Type="http://schemas.openxmlformats.org/officeDocument/2006/relationships/image" Target="../media/image25.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png"/><Relationship Id="rId3" Type="http://schemas.openxmlformats.org/officeDocument/2006/relationships/image" Target="../media/image22.png"/><Relationship Id="rId4" Type="http://schemas.openxmlformats.org/officeDocument/2006/relationships/image" Target="../media/image9.tif"/><Relationship Id="rId5" Type="http://schemas.openxmlformats.org/officeDocument/2006/relationships/image" Target="../media/image2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 Id="rId3" Type="http://schemas.openxmlformats.org/officeDocument/2006/relationships/image" Target="../media/image17.png"/><Relationship Id="rId4" Type="http://schemas.openxmlformats.org/officeDocument/2006/relationships/image" Target="../media/image5.tif"/><Relationship Id="rId5" Type="http://schemas.openxmlformats.org/officeDocument/2006/relationships/image" Target="../media/image28.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 Id="rId3" Type="http://schemas.openxmlformats.org/officeDocument/2006/relationships/image" Target="../media/image5.tif"/><Relationship Id="rId4" Type="http://schemas.openxmlformats.org/officeDocument/2006/relationships/image" Target="../media/image28.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 Id="rId3" Type="http://schemas.openxmlformats.org/officeDocument/2006/relationships/image" Target="../media/image5.tif"/><Relationship Id="rId4" Type="http://schemas.openxmlformats.org/officeDocument/2006/relationships/image" Target="../media/image28.png"/><Relationship Id="rId5" Type="http://schemas.openxmlformats.org/officeDocument/2006/relationships/image" Target="../media/image29.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 Id="rId3" Type="http://schemas.openxmlformats.org/officeDocument/2006/relationships/image" Target="../media/image5.tif"/><Relationship Id="rId4" Type="http://schemas.openxmlformats.org/officeDocument/2006/relationships/image" Target="../media/image28.png"/><Relationship Id="rId5" Type="http://schemas.openxmlformats.org/officeDocument/2006/relationships/image" Target="../media/image30.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png"/><Relationship Id="rId3" Type="http://schemas.openxmlformats.org/officeDocument/2006/relationships/image" Target="../media/image22.png"/><Relationship Id="rId4" Type="http://schemas.openxmlformats.org/officeDocument/2006/relationships/image" Target="../media/image14.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png"/><Relationship Id="rId3" Type="http://schemas.openxmlformats.org/officeDocument/2006/relationships/image" Target="../media/image22.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png"/><Relationship Id="rId3" Type="http://schemas.openxmlformats.org/officeDocument/2006/relationships/image" Target="../media/image5.tif"/><Relationship Id="rId4" Type="http://schemas.openxmlformats.org/officeDocument/2006/relationships/image" Target="../media/image28.png"/><Relationship Id="rId5" Type="http://schemas.openxmlformats.org/officeDocument/2006/relationships/image" Target="../media/image22.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tif"/><Relationship Id="rId3" Type="http://schemas.openxmlformats.org/officeDocument/2006/relationships/image" Target="../media/image28.png"/><Relationship Id="rId4" Type="http://schemas.openxmlformats.org/officeDocument/2006/relationships/image" Target="../media/image22.png"/><Relationship Id="rId5" Type="http://schemas.openxmlformats.org/officeDocument/2006/relationships/image" Target="../media/image17.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png"/><Relationship Id="rId3" Type="http://schemas.openxmlformats.org/officeDocument/2006/relationships/image" Target="../media/image20.png"/><Relationship Id="rId4" Type="http://schemas.openxmlformats.org/officeDocument/2006/relationships/image" Target="../media/image10.tif"/><Relationship Id="rId5" Type="http://schemas.openxmlformats.org/officeDocument/2006/relationships/image" Target="../media/image11.tif"/><Relationship Id="rId6" Type="http://schemas.openxmlformats.org/officeDocument/2006/relationships/image" Target="../media/image22.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png"/><Relationship Id="rId3" Type="http://schemas.openxmlformats.org/officeDocument/2006/relationships/image" Target="../media/image20.png"/><Relationship Id="rId4" Type="http://schemas.openxmlformats.org/officeDocument/2006/relationships/image" Target="../media/image10.tif"/><Relationship Id="rId5" Type="http://schemas.openxmlformats.org/officeDocument/2006/relationships/image" Target="../media/image11.tif"/><Relationship Id="rId6" Type="http://schemas.openxmlformats.org/officeDocument/2006/relationships/image" Target="../media/image22.png"/><Relationship Id="rId7" Type="http://schemas.openxmlformats.org/officeDocument/2006/relationships/image" Target="../media/image31.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2.png"/><Relationship Id="rId3" Type="http://schemas.openxmlformats.org/officeDocument/2006/relationships/image" Target="../media/image4.tif"/><Relationship Id="rId4" Type="http://schemas.openxmlformats.org/officeDocument/2006/relationships/image" Target="../media/image33.png"/><Relationship Id="rId5" Type="http://schemas.openxmlformats.org/officeDocument/2006/relationships/image" Target="../media/image17.png"/><Relationship Id="rId6" Type="http://schemas.openxmlformats.org/officeDocument/2006/relationships/image" Target="../media/image34.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tif"/><Relationship Id="rId3" Type="http://schemas.openxmlformats.org/officeDocument/2006/relationships/image" Target="../media/image35.png"/><Relationship Id="rId4" Type="http://schemas.openxmlformats.org/officeDocument/2006/relationships/image" Target="../media/image17.png"/><Relationship Id="rId5" Type="http://schemas.openxmlformats.org/officeDocument/2006/relationships/image" Target="../media/image32.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tif"/><Relationship Id="rId3" Type="http://schemas.openxmlformats.org/officeDocument/2006/relationships/image" Target="../media/image35.png"/><Relationship Id="rId4" Type="http://schemas.openxmlformats.org/officeDocument/2006/relationships/image" Target="../media/image32.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tif"/><Relationship Id="rId3" Type="http://schemas.openxmlformats.org/officeDocument/2006/relationships/image" Target="../media/image35.png"/><Relationship Id="rId4" Type="http://schemas.openxmlformats.org/officeDocument/2006/relationships/image" Target="../media/image32.png"/><Relationship Id="rId5" Type="http://schemas.openxmlformats.org/officeDocument/2006/relationships/image" Target="../media/image17.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tif"/><Relationship Id="rId3" Type="http://schemas.openxmlformats.org/officeDocument/2006/relationships/image" Target="../media/image35.png"/><Relationship Id="rId4" Type="http://schemas.openxmlformats.org/officeDocument/2006/relationships/image" Target="../media/image32.png"/><Relationship Id="rId5" Type="http://schemas.openxmlformats.org/officeDocument/2006/relationships/image" Target="../media/image17.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tif"/><Relationship Id="rId3" Type="http://schemas.openxmlformats.org/officeDocument/2006/relationships/image" Target="../media/image35.png"/><Relationship Id="rId4" Type="http://schemas.openxmlformats.org/officeDocument/2006/relationships/image" Target="../media/image32.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tif"/><Relationship Id="rId3" Type="http://schemas.openxmlformats.org/officeDocument/2006/relationships/image" Target="../media/image35.png"/><Relationship Id="rId4" Type="http://schemas.openxmlformats.org/officeDocument/2006/relationships/image" Target="../media/image32.png"/><Relationship Id="rId5" Type="http://schemas.openxmlformats.org/officeDocument/2006/relationships/image" Target="../media/image1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tif"/><Relationship Id="rId3" Type="http://schemas.openxmlformats.org/officeDocument/2006/relationships/image" Target="../media/image35.png"/><Relationship Id="rId4" Type="http://schemas.openxmlformats.org/officeDocument/2006/relationships/image" Target="../media/image32.png"/><Relationship Id="rId5" Type="http://schemas.openxmlformats.org/officeDocument/2006/relationships/image" Target="../media/image17.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s>

</file>

<file path=ppt/slides/_rels/slide42.xml.rels><?xml version="1.0" encoding="UTF-8"?>
<Relationships xmlns="http://schemas.openxmlformats.org/package/2006/relationships"><Relationship Id="rId1" Type="http://schemas.openxmlformats.org/officeDocument/2006/relationships/slideLayout" Target="../slideLayouts/slideLayout23.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s>

</file>

<file path=ppt/slides/_rels/slide44.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1" name="Image" descr="Image"/>
          <p:cNvPicPr>
            <a:picLocks noChangeAspect="1"/>
          </p:cNvPicPr>
          <p:nvPr>
            <p:ph type="pic" idx="21"/>
          </p:nvPr>
        </p:nvPicPr>
        <p:blipFill>
          <a:blip r:embed="rId2">
            <a:extLst/>
          </a:blip>
          <a:srcRect l="16582" t="10030" r="16582" b="0"/>
          <a:stretch>
            <a:fillRect/>
          </a:stretch>
        </p:blipFill>
        <p:spPr>
          <a:xfrm>
            <a:off x="0" y="0"/>
            <a:ext cx="13004800" cy="9753600"/>
          </a:xfrm>
          <a:prstGeom prst="rect">
            <a:avLst/>
          </a:prstGeom>
        </p:spPr>
      </p:pic>
      <p:grpSp>
        <p:nvGrpSpPr>
          <p:cNvPr id="474" name="“CERTAINTY OF THE DAY OF THE LORD”"/>
          <p:cNvGrpSpPr/>
          <p:nvPr/>
        </p:nvGrpSpPr>
        <p:grpSpPr>
          <a:xfrm>
            <a:off x="190443" y="8248735"/>
            <a:ext cx="12623913" cy="1028701"/>
            <a:chOff x="0" y="0"/>
            <a:chExt cx="12623912" cy="1028700"/>
          </a:xfrm>
        </p:grpSpPr>
        <p:sp>
          <p:nvSpPr>
            <p:cNvPr id="473" name="“CERTAINTY OF THE DAY OF THE LORD”"/>
            <p:cNvSpPr txBox="1"/>
            <p:nvPr/>
          </p:nvSpPr>
          <p:spPr>
            <a:xfrm>
              <a:off x="63500" y="50800"/>
              <a:ext cx="12496913" cy="8255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800">
                  <a:solidFill>
                    <a:srgbClr val="6F6A5A"/>
                  </a:solidFill>
                  <a:latin typeface="Baskerville"/>
                  <a:ea typeface="Baskerville"/>
                  <a:cs typeface="Baskerville"/>
                  <a:sym typeface="Baskerville"/>
                </a:defRPr>
              </a:lvl1pPr>
            </a:lstStyle>
            <a:p>
              <a:pPr>
                <a:defRPr>
                  <a:effectLst/>
                </a:defRPr>
              </a:pPr>
              <a:r>
                <a:t>“CERTAINTY OF THE DAY OF THE LORD”</a:t>
              </a:r>
            </a:p>
          </p:txBody>
        </p:sp>
        <p:pic>
          <p:nvPicPr>
            <p:cNvPr id="472" name="“CERTAINTY OF THE DAY OF THE LORD” “CERTAINTY OF THE DAY OF THE LORD”" descr="“CERTAINTY OF THE DAY OF THE LORD” “CERTAINTY OF THE DAY OF THE LORD”"/>
            <p:cNvPicPr>
              <a:picLocks noChangeAspect="0"/>
            </p:cNvPicPr>
            <p:nvPr/>
          </p:nvPicPr>
          <p:blipFill>
            <a:blip r:embed="rId3">
              <a:extLst/>
            </a:blip>
            <a:stretch>
              <a:fillRect/>
            </a:stretch>
          </p:blipFill>
          <p:spPr>
            <a:xfrm>
              <a:off x="0" y="0"/>
              <a:ext cx="12623913" cy="1028700"/>
            </a:xfrm>
            <a:prstGeom prst="rect">
              <a:avLst/>
            </a:prstGeom>
            <a:effectLst/>
          </p:spPr>
        </p:pic>
      </p:grpSp>
      <p:sp>
        <p:nvSpPr>
          <p:cNvPr id="475" name="(2 Peter 3:1-15)"/>
          <p:cNvSpPr txBox="1"/>
          <p:nvPr/>
        </p:nvSpPr>
        <p:spPr>
          <a:xfrm>
            <a:off x="5715618" y="330495"/>
            <a:ext cx="7049692" cy="1181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7500">
                <a:solidFill>
                  <a:srgbClr val="FFFFFF"/>
                </a:solidFill>
                <a:effectLst>
                  <a:outerShdw sx="100000" sy="100000" kx="0" ky="0" algn="b" rotWithShape="0" blurRad="63500" dist="63500" dir="2107040">
                    <a:srgbClr val="000000"/>
                  </a:outerShdw>
                </a:effectLst>
                <a:latin typeface="Baskerville"/>
                <a:ea typeface="Baskerville"/>
                <a:cs typeface="Baskerville"/>
                <a:sym typeface="Baskerville"/>
              </a:defRPr>
            </a:lvl1pPr>
          </a:lstStyle>
          <a:p>
            <a:pPr/>
            <a:r>
              <a:t>(2 Peter 3:1-15)</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7" name="“The Day of the LORD”"/>
          <p:cNvSpPr txBox="1"/>
          <p:nvPr/>
        </p:nvSpPr>
        <p:spPr>
          <a:xfrm>
            <a:off x="1178801" y="463754"/>
            <a:ext cx="10647198" cy="952501"/>
          </a:xfrm>
          <a:prstGeom prst="rect">
            <a:avLst/>
          </a:prstGeom>
          <a:ln w="12700">
            <a:miter lim="400000"/>
          </a:ln>
          <a:effectLst>
            <a:outerShdw sx="100000" sy="100000" kx="0" ky="0" algn="b" rotWithShape="0" blurRad="165100" dist="156064" dir="1914182">
              <a:srgbClr val="000000">
                <a:alpha val="3602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4700">
                <a:solidFill>
                  <a:srgbClr val="FFFFFF"/>
                </a:solidFill>
                <a:latin typeface="Thames Nude Roman"/>
                <a:ea typeface="Thames Nude Roman"/>
                <a:cs typeface="Thames Nude Roman"/>
                <a:sym typeface="Thames Nude Roman"/>
              </a:defRPr>
            </a:lvl1pPr>
          </a:lstStyle>
          <a:p>
            <a:pPr>
              <a:defRPr>
                <a:effectLst/>
              </a:defRPr>
            </a:pPr>
            <a:r>
              <a:t>“The Day of the LORD”</a:t>
            </a:r>
          </a:p>
        </p:txBody>
      </p:sp>
      <p:sp>
        <p:nvSpPr>
          <p:cNvPr id="508" name="The Certainty of"/>
          <p:cNvSpPr txBox="1"/>
          <p:nvPr/>
        </p:nvSpPr>
        <p:spPr>
          <a:xfrm>
            <a:off x="-80922" y="60058"/>
            <a:ext cx="2889867" cy="577217"/>
          </a:xfrm>
          <a:prstGeom prst="rect">
            <a:avLst/>
          </a:prstGeom>
          <a:ln w="12700">
            <a:miter lim="400000"/>
          </a:ln>
          <a:effectLst>
            <a:outerShdw sx="100000" sy="100000" kx="0" ky="0" algn="b" rotWithShape="0" blurRad="165100" dist="156064" dir="1914182">
              <a:srgbClr val="000000">
                <a:alpha val="34135"/>
              </a:srgbClr>
            </a:outerShdw>
          </a:effectLst>
          <a:extLst>
            <a:ext uri="{C572A759-6A51-4108-AA02-DFA0A04FC94B}">
              <ma14:wrappingTextBoxFlag xmlns:ma14="http://schemas.microsoft.com/office/mac/drawingml/2011/main" val="1"/>
            </a:ext>
          </a:extLst>
        </p:spPr>
        <p:txBody>
          <a:bodyPr lIns="0" tIns="0" rIns="0" bIns="0" anchor="ctr">
            <a:spAutoFit/>
          </a:bodyPr>
          <a:lstStyle>
            <a:lvl1pPr>
              <a:lnSpc>
                <a:spcPct val="70000"/>
              </a:lnSpc>
              <a:defRPr sz="3400">
                <a:solidFill>
                  <a:srgbClr val="FFFFFF"/>
                </a:solidFill>
                <a:latin typeface="Surfboard-Bold"/>
                <a:ea typeface="Surfboard-Bold"/>
                <a:cs typeface="Surfboard-Bold"/>
                <a:sym typeface="Surfboard-Bold"/>
              </a:defRPr>
            </a:lvl1pPr>
          </a:lstStyle>
          <a:p>
            <a:pPr>
              <a:defRPr>
                <a:effectLst/>
              </a:defRPr>
            </a:pPr>
            <a:r>
              <a:t>The Certainty of</a:t>
            </a:r>
          </a:p>
        </p:txBody>
      </p:sp>
      <p:grpSp>
        <p:nvGrpSpPr>
          <p:cNvPr id="511" name="Image"/>
          <p:cNvGrpSpPr/>
          <p:nvPr/>
        </p:nvGrpSpPr>
        <p:grpSpPr>
          <a:xfrm>
            <a:off x="150740" y="1423168"/>
            <a:ext cx="12703487" cy="1976767"/>
            <a:chOff x="0" y="0"/>
            <a:chExt cx="12703485" cy="1976765"/>
          </a:xfrm>
        </p:grpSpPr>
        <p:pic>
          <p:nvPicPr>
            <p:cNvPr id="510" name="Image" descr="Image"/>
            <p:cNvPicPr>
              <a:picLocks noChangeAspect="0"/>
            </p:cNvPicPr>
            <p:nvPr/>
          </p:nvPicPr>
          <p:blipFill>
            <a:blip r:embed="rId2">
              <a:extLst/>
            </a:blip>
            <a:srcRect l="0" t="0" r="0" b="82089"/>
            <a:stretch>
              <a:fillRect/>
            </a:stretch>
          </p:blipFill>
          <p:spPr>
            <a:xfrm>
              <a:off x="127000" y="76200"/>
              <a:ext cx="12449486" cy="1659266"/>
            </a:xfrm>
            <a:prstGeom prst="rect">
              <a:avLst/>
            </a:prstGeom>
            <a:ln>
              <a:noFill/>
            </a:ln>
            <a:effectLst/>
          </p:spPr>
        </p:pic>
        <p:pic>
          <p:nvPicPr>
            <p:cNvPr id="509" name="Image" descr="Image"/>
            <p:cNvPicPr>
              <a:picLocks noChangeAspect="0"/>
            </p:cNvPicPr>
            <p:nvPr/>
          </p:nvPicPr>
          <p:blipFill>
            <a:blip r:embed="rId3">
              <a:extLst/>
            </a:blip>
            <a:stretch>
              <a:fillRect/>
            </a:stretch>
          </p:blipFill>
          <p:spPr>
            <a:xfrm>
              <a:off x="0" y="-1"/>
              <a:ext cx="12703487" cy="1976767"/>
            </a:xfrm>
            <a:prstGeom prst="rect">
              <a:avLst/>
            </a:prstGeom>
            <a:effectLst/>
          </p:spPr>
        </p:pic>
      </p:grpSp>
      <p:sp>
        <p:nvSpPr>
          <p:cNvPr id="512" name="1 Beloved, I now write to you this second epistle (in both of which I stir up your pure minds by way of reminder), — 2 Peter 3:1 (NKJV)"/>
          <p:cNvSpPr txBox="1"/>
          <p:nvPr/>
        </p:nvSpPr>
        <p:spPr>
          <a:xfrm>
            <a:off x="119408" y="1784577"/>
            <a:ext cx="12765985" cy="1024137"/>
          </a:xfrm>
          <a:prstGeom prst="rect">
            <a:avLst/>
          </a:prstGeom>
          <a:ln w="12700">
            <a:miter lim="400000"/>
          </a:ln>
          <a:effectLst>
            <a:outerShdw sx="100000" sy="100000" kx="0" ky="0" algn="b" rotWithShape="0" blurRad="165100" dist="157056"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200">
                <a:solidFill>
                  <a:srgbClr val="FFFFFF"/>
                </a:solidFill>
                <a:effectLst>
                  <a:outerShdw sx="100000" sy="100000" kx="0" ky="0" algn="b" rotWithShape="0" blurRad="50800" dist="63500" dir="3740646">
                    <a:srgbClr val="000000"/>
                  </a:outerShdw>
                </a:effectLst>
                <a:latin typeface="Times New Roman"/>
                <a:ea typeface="Times New Roman"/>
                <a:cs typeface="Times New Roman"/>
                <a:sym typeface="Times New Roman"/>
              </a:defRPr>
            </a:pPr>
            <a:r>
              <a:rPr baseline="31999"/>
              <a:t>1 </a:t>
            </a:r>
            <a:r>
              <a:t>Beloved, I now write to you this second epistle (in </a:t>
            </a:r>
            <a:r>
              <a:rPr i="1"/>
              <a:t>both of</a:t>
            </a:r>
            <a:r>
              <a:t> which I stir up your pure minds by way of reminder), — </a:t>
            </a:r>
            <a:r>
              <a:rPr b="1"/>
              <a:t>2 Peter 3:1 (NKJV) </a:t>
            </a:r>
          </a:p>
        </p:txBody>
      </p:sp>
      <p:pic>
        <p:nvPicPr>
          <p:cNvPr id="513" name="Image" descr="Image"/>
          <p:cNvPicPr>
            <a:picLocks noChangeAspect="0"/>
          </p:cNvPicPr>
          <p:nvPr/>
        </p:nvPicPr>
        <p:blipFill>
          <a:blip r:embed="rId4">
            <a:extLst/>
          </a:blip>
          <a:stretch>
            <a:fillRect/>
          </a:stretch>
        </p:blipFill>
        <p:spPr>
          <a:xfrm>
            <a:off x="-128966" y="3340576"/>
            <a:ext cx="4203223" cy="6498338"/>
          </a:xfrm>
          <a:prstGeom prst="rect">
            <a:avLst/>
          </a:prstGeom>
          <a:effectLst>
            <a:outerShdw sx="100000" sy="100000" kx="0" ky="0" algn="b" rotWithShape="0" blurRad="63500" dist="63500" dir="2932076">
              <a:srgbClr val="000000"/>
            </a:outerShdw>
          </a:effectLst>
        </p:spPr>
      </p:pic>
      <p:sp>
        <p:nvSpPr>
          <p:cNvPr id="514" name="We NEED TO BE REMINDED…"/>
          <p:cNvSpPr txBox="1"/>
          <p:nvPr/>
        </p:nvSpPr>
        <p:spPr>
          <a:xfrm>
            <a:off x="3865377" y="3195708"/>
            <a:ext cx="9168317" cy="6362701"/>
          </a:xfrm>
          <a:prstGeom prst="rect">
            <a:avLst/>
          </a:prstGeom>
          <a:ln w="12700">
            <a:miter lim="400000"/>
          </a:ln>
          <a:effectLst>
            <a:outerShdw sx="100000" sy="100000" kx="0" ky="0" algn="b" rotWithShape="0" blurRad="228600" dist="120380" dir="3086182">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700"/>
              </a:spcBef>
              <a:buClr>
                <a:srgbClr val="515151"/>
              </a:buClr>
              <a:buSzPct val="50000"/>
              <a:buFont typeface="Zapf Dingbats"/>
              <a:buBlip>
                <a:blip r:embed="rId5"/>
              </a:buBlip>
              <a:defRPr sz="5000">
                <a:solidFill>
                  <a:srgbClr val="FFFFFF"/>
                </a:solidFill>
                <a:effectLst>
                  <a:outerShdw sx="100000" sy="100000" kx="0" ky="0" algn="b" rotWithShape="0" blurRad="50800" dist="63500" dir="2017794">
                    <a:srgbClr val="000000"/>
                  </a:outerShdw>
                </a:effectLst>
                <a:latin typeface="Century Gothic"/>
                <a:ea typeface="Century Gothic"/>
                <a:cs typeface="Century Gothic"/>
                <a:sym typeface="Century Gothic"/>
              </a:defRPr>
            </a:pPr>
            <a:r>
              <a:rPr b="1"/>
              <a:t>We NEED TO BE REMINDED</a:t>
            </a:r>
          </a:p>
          <a:p>
            <a:pPr lvl="1" marL="889000" indent="-457200" algn="l">
              <a:spcBef>
                <a:spcPts val="700"/>
              </a:spcBef>
              <a:buClr>
                <a:srgbClr val="515151"/>
              </a:buClr>
              <a:buSzPct val="50000"/>
              <a:buFont typeface="Zapf Dingbats"/>
              <a:buBlip>
                <a:blip r:embed="rId6"/>
              </a:buBlip>
              <a:defRPr sz="3200">
                <a:solidFill>
                  <a:srgbClr val="FFFFFF"/>
                </a:solidFill>
                <a:effectLst>
                  <a:outerShdw sx="100000" sy="100000" kx="0" ky="0" algn="b" rotWithShape="0" blurRad="50800" dist="63500" dir="2017794">
                    <a:srgbClr val="000000"/>
                  </a:outerShdw>
                </a:effectLst>
                <a:latin typeface="Century Gothic"/>
                <a:ea typeface="Century Gothic"/>
                <a:cs typeface="Century Gothic"/>
                <a:sym typeface="Century Gothic"/>
              </a:defRPr>
            </a:pPr>
            <a:r>
              <a:rPr b="1"/>
              <a:t>Of the truth taught by God’s messengers</a:t>
            </a:r>
            <a:r>
              <a:t> — </a:t>
            </a:r>
            <a:r>
              <a:rPr b="1"/>
              <a:t>God will judge the wicked!</a:t>
            </a:r>
            <a:r>
              <a:t> — (2-7) </a:t>
            </a:r>
          </a:p>
          <a:p>
            <a:pPr lvl="1" marL="889000" indent="-457200" algn="l">
              <a:spcBef>
                <a:spcPts val="700"/>
              </a:spcBef>
              <a:buClr>
                <a:srgbClr val="515151"/>
              </a:buClr>
              <a:buSzPct val="50000"/>
              <a:buFont typeface="Zapf Dingbats"/>
              <a:buBlip>
                <a:blip r:embed="rId6"/>
              </a:buBlip>
              <a:defRPr sz="3200">
                <a:solidFill>
                  <a:srgbClr val="FFFFFF"/>
                </a:solidFill>
                <a:effectLst>
                  <a:outerShdw sx="100000" sy="100000" kx="0" ky="0" algn="b" rotWithShape="0" blurRad="50800" dist="63500" dir="2017794">
                    <a:srgbClr val="000000"/>
                  </a:outerShdw>
                </a:effectLst>
                <a:latin typeface="Century Gothic"/>
                <a:ea typeface="Century Gothic"/>
                <a:cs typeface="Century Gothic"/>
                <a:sym typeface="Century Gothic"/>
              </a:defRPr>
            </a:pPr>
            <a:r>
              <a:rPr b="1"/>
              <a:t>This world will be destroyed</a:t>
            </a:r>
            <a:r>
              <a:t> — (7, 10,11)</a:t>
            </a:r>
          </a:p>
          <a:p>
            <a:pPr lvl="1" marL="889000" indent="-457200" algn="l">
              <a:spcBef>
                <a:spcPts val="700"/>
              </a:spcBef>
              <a:buClr>
                <a:srgbClr val="515151"/>
              </a:buClr>
              <a:buSzPct val="50000"/>
              <a:buFont typeface="Zapf Dingbats"/>
              <a:buBlip>
                <a:blip r:embed="rId6"/>
              </a:buBlip>
              <a:defRPr sz="3200">
                <a:solidFill>
                  <a:srgbClr val="FFFFFF"/>
                </a:solidFill>
                <a:effectLst>
                  <a:outerShdw sx="100000" sy="100000" kx="0" ky="0" algn="b" rotWithShape="0" blurRad="50800" dist="63500" dir="2017794">
                    <a:srgbClr val="000000"/>
                  </a:outerShdw>
                </a:effectLst>
                <a:latin typeface="Century Gothic"/>
                <a:ea typeface="Century Gothic"/>
                <a:cs typeface="Century Gothic"/>
                <a:sym typeface="Century Gothic"/>
              </a:defRPr>
            </a:pPr>
            <a:r>
              <a:rPr b="1"/>
              <a:t>God’s will is that men not perish but come to repentance</a:t>
            </a:r>
            <a:r>
              <a:t> — (9,14)</a:t>
            </a:r>
          </a:p>
          <a:p>
            <a:pPr lvl="1" marL="889000" indent="-457200" algn="l">
              <a:spcBef>
                <a:spcPts val="700"/>
              </a:spcBef>
              <a:buClr>
                <a:srgbClr val="515151"/>
              </a:buClr>
              <a:buSzPct val="50000"/>
              <a:buFont typeface="Zapf Dingbats"/>
              <a:buBlip>
                <a:blip r:embed="rId6"/>
              </a:buBlip>
              <a:defRPr sz="3200">
                <a:solidFill>
                  <a:srgbClr val="FFFFFF"/>
                </a:solidFill>
                <a:effectLst>
                  <a:outerShdw sx="100000" sy="100000" kx="0" ky="0" algn="b" rotWithShape="0" blurRad="50800" dist="63500" dir="2017794">
                    <a:srgbClr val="000000"/>
                  </a:outerShdw>
                </a:effectLst>
                <a:latin typeface="Century Gothic"/>
                <a:ea typeface="Century Gothic"/>
                <a:cs typeface="Century Gothic"/>
                <a:sym typeface="Century Gothic"/>
              </a:defRPr>
            </a:pPr>
            <a:r>
              <a:rPr b="1"/>
              <a:t>In view of God’s judgment, we must live in “holy conduct and godliness”  </a:t>
            </a:r>
            <a:r>
              <a:t>— (11)</a:t>
            </a:r>
          </a:p>
          <a:p>
            <a:pPr lvl="1" marL="889000" indent="-457200" algn="l">
              <a:spcBef>
                <a:spcPts val="700"/>
              </a:spcBef>
              <a:buClr>
                <a:srgbClr val="515151"/>
              </a:buClr>
              <a:buSzPct val="50000"/>
              <a:buFont typeface="Zapf Dingbats"/>
              <a:buBlip>
                <a:blip r:embed="rId6"/>
              </a:buBlip>
              <a:defRPr b="1" sz="3200">
                <a:solidFill>
                  <a:srgbClr val="FFFFFF"/>
                </a:solidFill>
                <a:effectLst>
                  <a:outerShdw sx="100000" sy="100000" kx="0" ky="0" algn="b" rotWithShape="0" blurRad="50800" dist="63500" dir="2017794">
                    <a:srgbClr val="000000"/>
                  </a:outerShdw>
                </a:effectLst>
                <a:latin typeface="Century Gothic"/>
                <a:ea typeface="Century Gothic"/>
                <a:cs typeface="Century Gothic"/>
                <a:sym typeface="Century Gothic"/>
              </a:defRPr>
            </a:pPr>
            <a:r>
              <a:t>Be diligent that we be found by Him in peace, without spot &amp; blameless — </a:t>
            </a:r>
            <a:r>
              <a:rPr b="0"/>
              <a:t>(14)</a:t>
            </a:r>
            <a:endParaRPr b="0"/>
          </a:p>
          <a:p>
            <a:pPr lvl="1" marL="889000" indent="-457200" algn="l">
              <a:spcBef>
                <a:spcPts val="700"/>
              </a:spcBef>
              <a:buClr>
                <a:srgbClr val="515151"/>
              </a:buClr>
              <a:buSzPct val="50000"/>
              <a:buFont typeface="Zapf Dingbats"/>
              <a:buBlip>
                <a:blip r:embed="rId6"/>
              </a:buBlip>
              <a:defRPr b="1" sz="3200">
                <a:solidFill>
                  <a:srgbClr val="FFFFFF"/>
                </a:solidFill>
                <a:effectLst>
                  <a:outerShdw sx="100000" sy="100000" kx="0" ky="0" algn="b" rotWithShape="0" blurRad="50800" dist="63500" dir="2017794">
                    <a:srgbClr val="000000"/>
                  </a:outerShdw>
                </a:effectLst>
                <a:latin typeface="Century Gothic"/>
                <a:ea typeface="Century Gothic"/>
                <a:cs typeface="Century Gothic"/>
                <a:sym typeface="Century Gothic"/>
              </a:defRPr>
            </a:pPr>
            <a:r>
              <a:t>To GROW in knowledge </a:t>
            </a:r>
            <a:r>
              <a:rPr b="0"/>
              <a:t>— (17-18)</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14">
                                            <p:txEl>
                                              <p:pRg st="1" end="1"/>
                                            </p:txEl>
                                          </p:spTgt>
                                        </p:tgtEl>
                                        <p:attrNameLst>
                                          <p:attrName>style.visibility</p:attrName>
                                        </p:attrNameLst>
                                      </p:cBhvr>
                                      <p:to>
                                        <p:strVal val="visible"/>
                                      </p:to>
                                    </p:set>
                                    <p:animEffect filter="wipe(left)" transition="in">
                                      <p:cBhvr>
                                        <p:cTn id="7" dur="1500"/>
                                        <p:tgtEl>
                                          <p:spTgt spid="5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514">
                                            <p:txEl>
                                              <p:pRg st="2" end="2"/>
                                            </p:txEl>
                                          </p:spTgt>
                                        </p:tgtEl>
                                        <p:attrNameLst>
                                          <p:attrName>style.visibility</p:attrName>
                                        </p:attrNameLst>
                                      </p:cBhvr>
                                      <p:to>
                                        <p:strVal val="visible"/>
                                      </p:to>
                                    </p:set>
                                    <p:animEffect filter="wipe(left)" transition="in">
                                      <p:cBhvr>
                                        <p:cTn id="12" dur="1500"/>
                                        <p:tgtEl>
                                          <p:spTgt spid="5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514">
                                            <p:txEl>
                                              <p:pRg st="3" end="3"/>
                                            </p:txEl>
                                          </p:spTgt>
                                        </p:tgtEl>
                                        <p:attrNameLst>
                                          <p:attrName>style.visibility</p:attrName>
                                        </p:attrNameLst>
                                      </p:cBhvr>
                                      <p:to>
                                        <p:strVal val="visible"/>
                                      </p:to>
                                    </p:set>
                                    <p:animEffect filter="wipe(left)" transition="in">
                                      <p:cBhvr>
                                        <p:cTn id="17" dur="1500"/>
                                        <p:tgtEl>
                                          <p:spTgt spid="51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514">
                                            <p:txEl>
                                              <p:pRg st="4" end="4"/>
                                            </p:txEl>
                                          </p:spTgt>
                                        </p:tgtEl>
                                        <p:attrNameLst>
                                          <p:attrName>style.visibility</p:attrName>
                                        </p:attrNameLst>
                                      </p:cBhvr>
                                      <p:to>
                                        <p:strVal val="visible"/>
                                      </p:to>
                                    </p:set>
                                    <p:animEffect filter="wipe(left)" transition="in">
                                      <p:cBhvr>
                                        <p:cTn id="22" dur="1500"/>
                                        <p:tgtEl>
                                          <p:spTgt spid="51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514">
                                            <p:txEl>
                                              <p:pRg st="5" end="5"/>
                                            </p:txEl>
                                          </p:spTgt>
                                        </p:tgtEl>
                                        <p:attrNameLst>
                                          <p:attrName>style.visibility</p:attrName>
                                        </p:attrNameLst>
                                      </p:cBhvr>
                                      <p:to>
                                        <p:strVal val="visible"/>
                                      </p:to>
                                    </p:set>
                                    <p:animEffect filter="wipe(left)" transition="in">
                                      <p:cBhvr>
                                        <p:cTn id="27" dur="1500"/>
                                        <p:tgtEl>
                                          <p:spTgt spid="51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1" fill="hold">
                                  <p:stCondLst>
                                    <p:cond delay="0"/>
                                  </p:stCondLst>
                                  <p:iterate type="el" backwards="0">
                                    <p:tmAbs val="0"/>
                                  </p:iterate>
                                  <p:childTnLst>
                                    <p:set>
                                      <p:cBhvr>
                                        <p:cTn id="31" fill="hold"/>
                                        <p:tgtEl>
                                          <p:spTgt spid="514">
                                            <p:txEl>
                                              <p:pRg st="6" end="6"/>
                                            </p:txEl>
                                          </p:spTgt>
                                        </p:tgtEl>
                                        <p:attrNameLst>
                                          <p:attrName>style.visibility</p:attrName>
                                        </p:attrNameLst>
                                      </p:cBhvr>
                                      <p:to>
                                        <p:strVal val="visible"/>
                                      </p:to>
                                    </p:set>
                                    <p:animEffect filter="wipe(left)" transition="in">
                                      <p:cBhvr>
                                        <p:cTn id="32" dur="1500"/>
                                        <p:tgtEl>
                                          <p:spTgt spid="514">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14"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18" name="“Where is the promise of His coming?” 2 PETER 3:3,4"/>
          <p:cNvGrpSpPr/>
          <p:nvPr/>
        </p:nvGrpSpPr>
        <p:grpSpPr>
          <a:xfrm>
            <a:off x="-136385" y="1374382"/>
            <a:ext cx="13277570" cy="1298448"/>
            <a:chOff x="0" y="0"/>
            <a:chExt cx="13277569" cy="1298447"/>
          </a:xfrm>
        </p:grpSpPr>
        <p:sp>
          <p:nvSpPr>
            <p:cNvPr id="517" name="“Where is the promise of His coming?” 2 PETER 3:3,4"/>
            <p:cNvSpPr txBox="1"/>
            <p:nvPr/>
          </p:nvSpPr>
          <p:spPr>
            <a:xfrm>
              <a:off x="317500" y="304800"/>
              <a:ext cx="12680670" cy="726948"/>
            </a:xfrm>
            <a:prstGeom prst="rect">
              <a:avLst/>
            </a:prstGeom>
            <a:gradFill flip="none" rotWithShape="1">
              <a:gsLst>
                <a:gs pos="0">
                  <a:srgbClr val="D7620E"/>
                </a:gs>
                <a:gs pos="100000">
                  <a:srgbClr val="B14B08"/>
                </a:gs>
              </a:gsLst>
              <a:lin ang="5400000" scaled="0"/>
            </a:gra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cap="all" sz="3700">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“Where is the promise of His coming?” 2 PETER 3:3,4</a:t>
              </a:r>
            </a:p>
          </p:txBody>
        </p:sp>
        <p:pic>
          <p:nvPicPr>
            <p:cNvPr id="516" name="“Where is the promise of His coming?” 2 PETER 3:3,4 “Where is the promise of His coming?” 2 PETER 3:3,4" descr="“Where is the promise of His coming?” 2 PETER 3:3,4 “Where is the promise of His coming?” 2 PETER 3:3,4"/>
            <p:cNvPicPr>
              <a:picLocks noChangeAspect="0"/>
            </p:cNvPicPr>
            <p:nvPr/>
          </p:nvPicPr>
          <p:blipFill>
            <a:blip r:embed="rId2">
              <a:extLst/>
            </a:blip>
            <a:stretch>
              <a:fillRect/>
            </a:stretch>
          </p:blipFill>
          <p:spPr>
            <a:xfrm>
              <a:off x="0" y="0"/>
              <a:ext cx="13277570" cy="1298448"/>
            </a:xfrm>
            <a:prstGeom prst="rect">
              <a:avLst/>
            </a:prstGeom>
            <a:effectLst/>
          </p:spPr>
        </p:pic>
      </p:grpSp>
      <p:sp>
        <p:nvSpPr>
          <p:cNvPr id="519" name="The future fulfillment of God’s promise —  “the promise of His coming” — i.e., universal judgment (4)…"/>
          <p:cNvSpPr txBox="1"/>
          <p:nvPr/>
        </p:nvSpPr>
        <p:spPr>
          <a:xfrm>
            <a:off x="4487372" y="4438956"/>
            <a:ext cx="8235171" cy="495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60399" indent="-660399" algn="l">
              <a:spcBef>
                <a:spcPts val="800"/>
              </a:spcBef>
              <a:buSzPct val="80000"/>
              <a:buBlip>
                <a:blip r:embed="rId3"/>
              </a:buBlip>
              <a:defRPr sz="3900">
                <a:solidFill>
                  <a:srgbClr val="000000"/>
                </a:solidFill>
                <a:effectLst/>
                <a:latin typeface="Gill Sans Light"/>
                <a:ea typeface="Gill Sans Light"/>
                <a:cs typeface="Gill Sans Light"/>
                <a:sym typeface="Gill Sans Light"/>
              </a:defRPr>
            </a:pPr>
            <a:r>
              <a:t>The future fulfillment of God’s promise —  “the promise of His coming” — i.e., universal judgment (4)</a:t>
            </a:r>
          </a:p>
          <a:p>
            <a:pPr marL="1117599" indent="-660399" algn="l">
              <a:spcBef>
                <a:spcPts val="800"/>
              </a:spcBef>
              <a:buSzPct val="80000"/>
              <a:buBlip>
                <a:blip r:embed="rId4"/>
              </a:buBlip>
              <a:defRPr sz="3400">
                <a:solidFill>
                  <a:srgbClr val="000000"/>
                </a:solidFill>
                <a:effectLst/>
                <a:latin typeface="Gill Sans Light"/>
                <a:ea typeface="Gill Sans Light"/>
                <a:cs typeface="Gill Sans Light"/>
                <a:sym typeface="Gill Sans Light"/>
              </a:defRPr>
            </a:pPr>
            <a:r>
              <a:t>They reject God’s judgment because they are determined to live according “to their own lust.” (3) </a:t>
            </a:r>
          </a:p>
          <a:p>
            <a:pPr marL="1117599" indent="-660399" algn="l">
              <a:spcBef>
                <a:spcPts val="800"/>
              </a:spcBef>
              <a:buSzPct val="80000"/>
              <a:buBlip>
                <a:blip r:embed="rId4"/>
              </a:buBlip>
              <a:defRPr sz="3400">
                <a:solidFill>
                  <a:srgbClr val="000000"/>
                </a:solidFill>
                <a:effectLst/>
                <a:latin typeface="Gill Sans Light"/>
                <a:ea typeface="Gill Sans Light"/>
                <a:cs typeface="Gill Sans Light"/>
                <a:sym typeface="Gill Sans Light"/>
              </a:defRPr>
            </a:pPr>
            <a:r>
              <a:t>Their assertion was based on the absence of God’s historical judgment upon sinful men (4) </a:t>
            </a:r>
          </a:p>
        </p:txBody>
      </p:sp>
      <p:sp>
        <p:nvSpPr>
          <p:cNvPr id="52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521" name="“The Day of the LORD”"/>
          <p:cNvSpPr txBox="1"/>
          <p:nvPr/>
        </p:nvSpPr>
        <p:spPr>
          <a:xfrm>
            <a:off x="1178801" y="463754"/>
            <a:ext cx="10647198" cy="952501"/>
          </a:xfrm>
          <a:prstGeom prst="rect">
            <a:avLst/>
          </a:prstGeom>
          <a:ln w="12700">
            <a:miter lim="400000"/>
          </a:ln>
          <a:effectLst>
            <a:outerShdw sx="100000" sy="100000" kx="0" ky="0" algn="b" rotWithShape="0" blurRad="165100" dist="156064" dir="1914182">
              <a:srgbClr val="000000">
                <a:alpha val="3602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4700">
                <a:solidFill>
                  <a:srgbClr val="000000"/>
                </a:solidFill>
                <a:latin typeface="Thames Nude Roman"/>
                <a:ea typeface="Thames Nude Roman"/>
                <a:cs typeface="Thames Nude Roman"/>
                <a:sym typeface="Thames Nude Roman"/>
              </a:defRPr>
            </a:lvl1pPr>
          </a:lstStyle>
          <a:p>
            <a:pPr>
              <a:defRPr>
                <a:effectLst/>
              </a:defRPr>
            </a:pPr>
            <a:r>
              <a:t>“The Day of the LORD”</a:t>
            </a:r>
          </a:p>
        </p:txBody>
      </p:sp>
      <p:sp>
        <p:nvSpPr>
          <p:cNvPr id="522" name="The Certainty of"/>
          <p:cNvSpPr txBox="1"/>
          <p:nvPr/>
        </p:nvSpPr>
        <p:spPr>
          <a:xfrm>
            <a:off x="-80922" y="60058"/>
            <a:ext cx="2889867" cy="577217"/>
          </a:xfrm>
          <a:prstGeom prst="rect">
            <a:avLst/>
          </a:prstGeom>
          <a:ln w="12700">
            <a:miter lim="400000"/>
          </a:ln>
          <a:effectLst>
            <a:outerShdw sx="100000" sy="100000" kx="0" ky="0" algn="b" rotWithShape="0" blurRad="165100" dist="156064" dir="1914182">
              <a:srgbClr val="000000">
                <a:alpha val="34135"/>
              </a:srgbClr>
            </a:outerShdw>
          </a:effectLst>
          <a:extLst>
            <a:ext uri="{C572A759-6A51-4108-AA02-DFA0A04FC94B}">
              <ma14:wrappingTextBoxFlag xmlns:ma14="http://schemas.microsoft.com/office/mac/drawingml/2011/main" val="1"/>
            </a:ext>
          </a:extLst>
        </p:spPr>
        <p:txBody>
          <a:bodyPr lIns="0" tIns="0" rIns="0" bIns="0" anchor="ctr">
            <a:spAutoFit/>
          </a:bodyPr>
          <a:lstStyle>
            <a:lvl1pPr>
              <a:lnSpc>
                <a:spcPct val="70000"/>
              </a:lnSpc>
              <a:defRPr sz="3400">
                <a:solidFill>
                  <a:srgbClr val="525252"/>
                </a:solidFill>
                <a:latin typeface="Surfboard-Bold"/>
                <a:ea typeface="Surfboard-Bold"/>
                <a:cs typeface="Surfboard-Bold"/>
                <a:sym typeface="Surfboard-Bold"/>
              </a:defRPr>
            </a:lvl1pPr>
          </a:lstStyle>
          <a:p>
            <a:pPr>
              <a:defRPr>
                <a:effectLst/>
              </a:defRPr>
            </a:pPr>
            <a:r>
              <a:t>The Certainty of</a:t>
            </a:r>
          </a:p>
        </p:txBody>
      </p:sp>
      <p:grpSp>
        <p:nvGrpSpPr>
          <p:cNvPr id="525" name="Image"/>
          <p:cNvGrpSpPr/>
          <p:nvPr/>
        </p:nvGrpSpPr>
        <p:grpSpPr>
          <a:xfrm>
            <a:off x="90437" y="2707378"/>
            <a:ext cx="4129380" cy="7216324"/>
            <a:chOff x="0" y="0"/>
            <a:chExt cx="4129379" cy="7216323"/>
          </a:xfrm>
        </p:grpSpPr>
        <p:pic>
          <p:nvPicPr>
            <p:cNvPr id="524" name="Image" descr="Image"/>
            <p:cNvPicPr>
              <a:picLocks noChangeAspect="1"/>
            </p:cNvPicPr>
            <p:nvPr/>
          </p:nvPicPr>
          <p:blipFill>
            <a:blip r:embed="rId5">
              <a:extLst/>
            </a:blip>
            <a:srcRect l="14542" t="0" r="11479" b="0"/>
            <a:stretch>
              <a:fillRect/>
            </a:stretch>
          </p:blipFill>
          <p:spPr>
            <a:xfrm>
              <a:off x="215900" y="139700"/>
              <a:ext cx="3697580" cy="6657524"/>
            </a:xfrm>
            <a:prstGeom prst="rect">
              <a:avLst/>
            </a:prstGeom>
            <a:ln>
              <a:noFill/>
            </a:ln>
            <a:effectLst/>
          </p:spPr>
        </p:pic>
        <p:pic>
          <p:nvPicPr>
            <p:cNvPr id="523" name="Image" descr="Image"/>
            <p:cNvPicPr>
              <a:picLocks noChangeAspect="0"/>
            </p:cNvPicPr>
            <p:nvPr/>
          </p:nvPicPr>
          <p:blipFill>
            <a:blip r:embed="rId6">
              <a:extLst/>
            </a:blip>
            <a:stretch>
              <a:fillRect/>
            </a:stretch>
          </p:blipFill>
          <p:spPr>
            <a:xfrm>
              <a:off x="-1" y="0"/>
              <a:ext cx="4129381" cy="7216324"/>
            </a:xfrm>
            <a:prstGeom prst="rect">
              <a:avLst/>
            </a:prstGeom>
            <a:effectLst/>
          </p:spPr>
        </p:pic>
      </p:grpSp>
      <p:sp>
        <p:nvSpPr>
          <p:cNvPr id="526" name="2 Peter 3:3–4 (NKJV)…"/>
          <p:cNvSpPr txBox="1"/>
          <p:nvPr/>
        </p:nvSpPr>
        <p:spPr>
          <a:xfrm>
            <a:off x="293517" y="2826896"/>
            <a:ext cx="3723219" cy="6688337"/>
          </a:xfrm>
          <a:prstGeom prst="rect">
            <a:avLst/>
          </a:prstGeom>
          <a:ln w="12700">
            <a:miter lim="400000"/>
          </a:ln>
          <a:effectLst>
            <a:outerShdw sx="100000" sy="100000" kx="0" ky="0" algn="b" rotWithShape="0" blurRad="152400" dist="85242" dir="2386548">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400">
                <a:solidFill>
                  <a:srgbClr val="FFFFFF"/>
                </a:solidFill>
                <a:effectLst>
                  <a:outerShdw sx="100000" sy="100000" kx="0" ky="0" algn="b" rotWithShape="0" blurRad="63500" dist="63500" dir="2781697">
                    <a:srgbClr val="000000"/>
                  </a:outerShdw>
                </a:effectLst>
                <a:latin typeface="Times New Roman"/>
                <a:ea typeface="Times New Roman"/>
                <a:cs typeface="Times New Roman"/>
                <a:sym typeface="Times New Roman"/>
              </a:defRPr>
            </a:pPr>
            <a:r>
              <a:t>2 Peter 3:3–4 (NKJV) </a:t>
            </a:r>
          </a:p>
          <a:p>
            <a:pPr defTabSz="457200">
              <a:defRPr sz="3200">
                <a:solidFill>
                  <a:srgbClr val="FFFFFF"/>
                </a:solidFill>
                <a:effectLst>
                  <a:outerShdw sx="100000" sy="100000" kx="0" ky="0" algn="b" rotWithShape="0" blurRad="63500" dist="63500" dir="2781697">
                    <a:srgbClr val="000000"/>
                  </a:outerShdw>
                </a:effectLst>
                <a:latin typeface="Times New Roman"/>
                <a:ea typeface="Times New Roman"/>
                <a:cs typeface="Times New Roman"/>
                <a:sym typeface="Times New Roman"/>
              </a:defRPr>
            </a:pPr>
            <a:r>
              <a:rPr baseline="31999"/>
              <a:t>3</a:t>
            </a:r>
            <a:r>
              <a:t> … scoffers will come in the last days, walking according to their own lusts, </a:t>
            </a:r>
            <a:r>
              <a:rPr baseline="31999"/>
              <a:t>4</a:t>
            </a:r>
            <a:r>
              <a:t> and saying, “Where is the promise of His coming? For since the fathers fell asleep, all things continue as </a:t>
            </a:r>
            <a:r>
              <a:rPr i="1"/>
              <a:t>they were</a:t>
            </a:r>
            <a:r>
              <a:t> from the beginning of creation.”</a:t>
            </a:r>
          </a:p>
        </p:txBody>
      </p:sp>
      <p:sp>
        <p:nvSpPr>
          <p:cNvPr id="527" name="What would the “mockers” and “scoffers” DENIY?"/>
          <p:cNvSpPr txBox="1"/>
          <p:nvPr/>
        </p:nvSpPr>
        <p:spPr>
          <a:xfrm>
            <a:off x="4297374" y="2525417"/>
            <a:ext cx="8615167" cy="167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685799" indent="-685799" algn="l">
              <a:spcBef>
                <a:spcPts val="1300"/>
              </a:spcBef>
              <a:buSzPct val="80000"/>
              <a:buBlip>
                <a:blip r:embed="rId7"/>
              </a:buBlip>
              <a:defRPr sz="5500">
                <a:solidFill>
                  <a:srgbClr val="000000"/>
                </a:solidFill>
                <a:latin typeface="Gill Sans Light"/>
                <a:ea typeface="Gill Sans Light"/>
                <a:cs typeface="Gill Sans Light"/>
                <a:sym typeface="Gill Sans Light"/>
              </a:defRPr>
            </a:lvl1pPr>
          </a:lstStyle>
          <a:p>
            <a:pPr>
              <a:defRPr>
                <a:effectLst/>
              </a:defRPr>
            </a:pPr>
            <a:r>
              <a:t>What would the “mockers” and “scoffers” DENIY?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19">
                                            <p:bg/>
                                          </p:spTgt>
                                        </p:tgtEl>
                                        <p:attrNameLst>
                                          <p:attrName>style.visibility</p:attrName>
                                        </p:attrNameLst>
                                      </p:cBhvr>
                                      <p:to>
                                        <p:strVal val="visible"/>
                                      </p:to>
                                    </p:set>
                                    <p:animEffect filter="wipe(left)" transition="in">
                                      <p:cBhvr>
                                        <p:cTn id="7" dur="500"/>
                                        <p:tgtEl>
                                          <p:spTgt spid="519">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519">
                                            <p:txEl>
                                              <p:pRg st="0" end="0"/>
                                            </p:txEl>
                                          </p:spTgt>
                                        </p:tgtEl>
                                        <p:attrNameLst>
                                          <p:attrName>style.visibility</p:attrName>
                                        </p:attrNameLst>
                                      </p:cBhvr>
                                      <p:to>
                                        <p:strVal val="visible"/>
                                      </p:to>
                                    </p:set>
                                    <p:animEffect filter="wipe(left)" transition="in">
                                      <p:cBhvr>
                                        <p:cTn id="10" dur="500"/>
                                        <p:tgtEl>
                                          <p:spTgt spid="51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519">
                                            <p:txEl>
                                              <p:pRg st="1" end="1"/>
                                            </p:txEl>
                                          </p:spTgt>
                                        </p:tgtEl>
                                        <p:attrNameLst>
                                          <p:attrName>style.visibility</p:attrName>
                                        </p:attrNameLst>
                                      </p:cBhvr>
                                      <p:to>
                                        <p:strVal val="visible"/>
                                      </p:to>
                                    </p:set>
                                    <p:animEffect filter="wipe(left)" transition="in">
                                      <p:cBhvr>
                                        <p:cTn id="15" dur="500"/>
                                        <p:tgtEl>
                                          <p:spTgt spid="51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519">
                                            <p:txEl>
                                              <p:pRg st="2" end="2"/>
                                            </p:txEl>
                                          </p:spTgt>
                                        </p:tgtEl>
                                        <p:attrNameLst>
                                          <p:attrName>style.visibility</p:attrName>
                                        </p:attrNameLst>
                                      </p:cBhvr>
                                      <p:to>
                                        <p:strVal val="visible"/>
                                      </p:to>
                                    </p:set>
                                    <p:animEffect filter="wipe(left)" transition="in">
                                      <p:cBhvr>
                                        <p:cTn id="20" dur="500"/>
                                        <p:tgtEl>
                                          <p:spTgt spid="51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19"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31" name="“this they willfully forget” — 2 PETER 3:5-7"/>
          <p:cNvGrpSpPr/>
          <p:nvPr/>
        </p:nvGrpSpPr>
        <p:grpSpPr>
          <a:xfrm>
            <a:off x="-136385" y="1374382"/>
            <a:ext cx="13277570" cy="1374648"/>
            <a:chOff x="0" y="0"/>
            <a:chExt cx="13277569" cy="1374647"/>
          </a:xfrm>
        </p:grpSpPr>
        <p:sp>
          <p:nvSpPr>
            <p:cNvPr id="530" name="“this they willfully forget” — 2 PETER 3:5-7"/>
            <p:cNvSpPr txBox="1"/>
            <p:nvPr/>
          </p:nvSpPr>
          <p:spPr>
            <a:xfrm>
              <a:off x="317500" y="304800"/>
              <a:ext cx="12680670" cy="803148"/>
            </a:xfrm>
            <a:prstGeom prst="rect">
              <a:avLst/>
            </a:prstGeom>
            <a:gradFill flip="none" rotWithShape="1">
              <a:gsLst>
                <a:gs pos="0">
                  <a:schemeClr val="accent5">
                    <a:hueOff val="96663"/>
                    <a:satOff val="-16428"/>
                    <a:lumOff val="3004"/>
                  </a:schemeClr>
                </a:gs>
                <a:gs pos="100000">
                  <a:schemeClr val="accent5">
                    <a:hueOff val="-467607"/>
                    <a:satOff val="-18937"/>
                    <a:lumOff val="-6537"/>
                  </a:schemeClr>
                </a:gs>
              </a:gsLst>
              <a:lin ang="5400000" scaled="0"/>
            </a:gra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cap="all" sz="4200">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“this they willfully forget” — 2 PETER 3:5-7</a:t>
              </a:r>
            </a:p>
          </p:txBody>
        </p:sp>
        <p:pic>
          <p:nvPicPr>
            <p:cNvPr id="529" name="“this they willfully forget” — 2 PETER 3:5-7 “this they willfully forget” — 2 PETER 3:5-7" descr="“this they willfully forget” — 2 PETER 3:5-7 “this they willfully forget” — 2 PETER 3:5-7"/>
            <p:cNvPicPr>
              <a:picLocks noChangeAspect="0"/>
            </p:cNvPicPr>
            <p:nvPr/>
          </p:nvPicPr>
          <p:blipFill>
            <a:blip r:embed="rId2">
              <a:extLst/>
            </a:blip>
            <a:stretch>
              <a:fillRect/>
            </a:stretch>
          </p:blipFill>
          <p:spPr>
            <a:xfrm>
              <a:off x="0" y="0"/>
              <a:ext cx="13277570" cy="1374648"/>
            </a:xfrm>
            <a:prstGeom prst="rect">
              <a:avLst/>
            </a:prstGeom>
            <a:effectLst/>
          </p:spPr>
        </p:pic>
      </p:grpSp>
      <p:sp>
        <p:nvSpPr>
          <p:cNvPr id="532" name="What would the “mockers” and “scoffers” FORGET?"/>
          <p:cNvSpPr txBox="1"/>
          <p:nvPr/>
        </p:nvSpPr>
        <p:spPr>
          <a:xfrm>
            <a:off x="4297374" y="2525417"/>
            <a:ext cx="8615167" cy="167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685799" indent="-685799" algn="l">
              <a:spcBef>
                <a:spcPts val="1300"/>
              </a:spcBef>
              <a:buSzPct val="80000"/>
              <a:buBlip>
                <a:blip r:embed="rId3"/>
              </a:buBlip>
              <a:defRPr sz="5500">
                <a:solidFill>
                  <a:srgbClr val="000000"/>
                </a:solidFill>
                <a:latin typeface="Gill Sans Light"/>
                <a:ea typeface="Gill Sans Light"/>
                <a:cs typeface="Gill Sans Light"/>
                <a:sym typeface="Gill Sans Light"/>
              </a:defRPr>
            </a:lvl1pPr>
          </a:lstStyle>
          <a:p>
            <a:pPr>
              <a:defRPr>
                <a:effectLst/>
              </a:defRPr>
            </a:pPr>
            <a:r>
              <a:t>What would the “mockers” and “scoffers” FORGET?</a:t>
            </a:r>
          </a:p>
        </p:txBody>
      </p:sp>
      <p:sp>
        <p:nvSpPr>
          <p:cNvPr id="533" name="They forget about the past judgments of God (5,6; cf. 2:4-7)…"/>
          <p:cNvSpPr txBox="1"/>
          <p:nvPr/>
        </p:nvSpPr>
        <p:spPr>
          <a:xfrm>
            <a:off x="4487372" y="4466251"/>
            <a:ext cx="8235171" cy="482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60400" indent="-660400" algn="l">
              <a:spcBef>
                <a:spcPts val="800"/>
              </a:spcBef>
              <a:buSzPct val="80000"/>
              <a:buBlip>
                <a:blip r:embed="rId4"/>
              </a:buBlip>
              <a:defRPr sz="4600">
                <a:solidFill>
                  <a:srgbClr val="000000"/>
                </a:solidFill>
                <a:effectLst/>
                <a:latin typeface="Gill Sans Light"/>
                <a:ea typeface="Gill Sans Light"/>
                <a:cs typeface="Gill Sans Light"/>
                <a:sym typeface="Gill Sans Light"/>
              </a:defRPr>
            </a:pPr>
            <a:r>
              <a:t>They forget about the past judgments of God (5,6; cf. 2:4-7)</a:t>
            </a:r>
          </a:p>
          <a:p>
            <a:pPr marL="1143000" indent="-685800" algn="l">
              <a:spcBef>
                <a:spcPts val="800"/>
              </a:spcBef>
              <a:buSzPct val="80000"/>
              <a:buBlip>
                <a:blip r:embed="rId5"/>
              </a:buBlip>
              <a:defRPr sz="3700">
                <a:solidFill>
                  <a:srgbClr val="000000"/>
                </a:solidFill>
                <a:effectLst/>
                <a:latin typeface="Gill Sans Light"/>
                <a:ea typeface="Gill Sans Light"/>
                <a:cs typeface="Gill Sans Light"/>
                <a:sym typeface="Gill Sans Light"/>
              </a:defRPr>
            </a:pPr>
            <a:r>
              <a:t>God fulfilled His promise to judge the wickedness of men when he flooded the earth with water which He had previously created (5,6) </a:t>
            </a:r>
          </a:p>
          <a:p>
            <a:pPr marL="1143000" indent="-685800" algn="l">
              <a:spcBef>
                <a:spcPts val="800"/>
              </a:spcBef>
              <a:buSzPct val="80000"/>
              <a:buBlip>
                <a:blip r:embed="rId5"/>
              </a:buBlip>
              <a:defRPr sz="3700">
                <a:solidFill>
                  <a:srgbClr val="000000"/>
                </a:solidFill>
                <a:effectLst/>
                <a:latin typeface="Gill Sans Light"/>
                <a:ea typeface="Gill Sans Light"/>
                <a:cs typeface="Gill Sans Light"/>
                <a:sym typeface="Gill Sans Light"/>
              </a:defRPr>
            </a:pPr>
            <a:r>
              <a:t>They forget God does not view time like we do (8)</a:t>
            </a:r>
          </a:p>
        </p:txBody>
      </p:sp>
      <p:sp>
        <p:nvSpPr>
          <p:cNvPr id="53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535" name="“The Day of the LORD”"/>
          <p:cNvSpPr txBox="1"/>
          <p:nvPr/>
        </p:nvSpPr>
        <p:spPr>
          <a:xfrm>
            <a:off x="1178801" y="463754"/>
            <a:ext cx="10647198" cy="952501"/>
          </a:xfrm>
          <a:prstGeom prst="rect">
            <a:avLst/>
          </a:prstGeom>
          <a:ln w="12700">
            <a:miter lim="400000"/>
          </a:ln>
          <a:effectLst>
            <a:outerShdw sx="100000" sy="100000" kx="0" ky="0" algn="b" rotWithShape="0" blurRad="165100" dist="156064" dir="1914182">
              <a:srgbClr val="000000">
                <a:alpha val="3602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4700">
                <a:solidFill>
                  <a:srgbClr val="000000"/>
                </a:solidFill>
                <a:latin typeface="Thames Nude Roman"/>
                <a:ea typeface="Thames Nude Roman"/>
                <a:cs typeface="Thames Nude Roman"/>
                <a:sym typeface="Thames Nude Roman"/>
              </a:defRPr>
            </a:lvl1pPr>
          </a:lstStyle>
          <a:p>
            <a:pPr>
              <a:defRPr>
                <a:effectLst/>
              </a:defRPr>
            </a:pPr>
            <a:r>
              <a:t>“The Day of the LORD”</a:t>
            </a:r>
          </a:p>
        </p:txBody>
      </p:sp>
      <p:sp>
        <p:nvSpPr>
          <p:cNvPr id="536" name="The Certainty of"/>
          <p:cNvSpPr txBox="1"/>
          <p:nvPr/>
        </p:nvSpPr>
        <p:spPr>
          <a:xfrm>
            <a:off x="-80922" y="60058"/>
            <a:ext cx="2889867" cy="577217"/>
          </a:xfrm>
          <a:prstGeom prst="rect">
            <a:avLst/>
          </a:prstGeom>
          <a:ln w="12700">
            <a:miter lim="400000"/>
          </a:ln>
          <a:effectLst>
            <a:outerShdw sx="100000" sy="100000" kx="0" ky="0" algn="b" rotWithShape="0" blurRad="165100" dist="156064" dir="1914182">
              <a:srgbClr val="000000">
                <a:alpha val="34135"/>
              </a:srgbClr>
            </a:outerShdw>
          </a:effectLst>
          <a:extLst>
            <a:ext uri="{C572A759-6A51-4108-AA02-DFA0A04FC94B}">
              <ma14:wrappingTextBoxFlag xmlns:ma14="http://schemas.microsoft.com/office/mac/drawingml/2011/main" val="1"/>
            </a:ext>
          </a:extLst>
        </p:spPr>
        <p:txBody>
          <a:bodyPr lIns="0" tIns="0" rIns="0" bIns="0" anchor="ctr">
            <a:spAutoFit/>
          </a:bodyPr>
          <a:lstStyle>
            <a:lvl1pPr>
              <a:lnSpc>
                <a:spcPct val="70000"/>
              </a:lnSpc>
              <a:defRPr sz="3400">
                <a:solidFill>
                  <a:srgbClr val="525252"/>
                </a:solidFill>
                <a:latin typeface="Surfboard-Bold"/>
                <a:ea typeface="Surfboard-Bold"/>
                <a:cs typeface="Surfboard-Bold"/>
                <a:sym typeface="Surfboard-Bold"/>
              </a:defRPr>
            </a:lvl1pPr>
          </a:lstStyle>
          <a:p>
            <a:pPr>
              <a:defRPr>
                <a:effectLst/>
              </a:defRPr>
            </a:pPr>
            <a:r>
              <a:t>The Certainty of</a:t>
            </a:r>
          </a:p>
        </p:txBody>
      </p:sp>
      <p:grpSp>
        <p:nvGrpSpPr>
          <p:cNvPr id="539" name="Image"/>
          <p:cNvGrpSpPr/>
          <p:nvPr/>
        </p:nvGrpSpPr>
        <p:grpSpPr>
          <a:xfrm>
            <a:off x="90437" y="2707378"/>
            <a:ext cx="4129380" cy="7216324"/>
            <a:chOff x="0" y="0"/>
            <a:chExt cx="4129379" cy="7216323"/>
          </a:xfrm>
        </p:grpSpPr>
        <p:pic>
          <p:nvPicPr>
            <p:cNvPr id="538" name="Image" descr="Image"/>
            <p:cNvPicPr>
              <a:picLocks noChangeAspect="1"/>
            </p:cNvPicPr>
            <p:nvPr/>
          </p:nvPicPr>
          <p:blipFill>
            <a:blip r:embed="rId6">
              <a:extLst/>
            </a:blip>
            <a:srcRect l="14542" t="0" r="11479" b="0"/>
            <a:stretch>
              <a:fillRect/>
            </a:stretch>
          </p:blipFill>
          <p:spPr>
            <a:xfrm>
              <a:off x="215900" y="139700"/>
              <a:ext cx="3697580" cy="6657524"/>
            </a:xfrm>
            <a:prstGeom prst="rect">
              <a:avLst/>
            </a:prstGeom>
            <a:ln>
              <a:noFill/>
            </a:ln>
            <a:effectLst/>
          </p:spPr>
        </p:pic>
        <p:pic>
          <p:nvPicPr>
            <p:cNvPr id="537" name="Image" descr="Image"/>
            <p:cNvPicPr>
              <a:picLocks noChangeAspect="0"/>
            </p:cNvPicPr>
            <p:nvPr/>
          </p:nvPicPr>
          <p:blipFill>
            <a:blip r:embed="rId7">
              <a:extLst/>
            </a:blip>
            <a:stretch>
              <a:fillRect/>
            </a:stretch>
          </p:blipFill>
          <p:spPr>
            <a:xfrm>
              <a:off x="-1" y="0"/>
              <a:ext cx="4129381" cy="7216324"/>
            </a:xfrm>
            <a:prstGeom prst="rect">
              <a:avLst/>
            </a:prstGeom>
            <a:effectLst/>
          </p:spPr>
        </p:pic>
      </p:grpSp>
      <p:sp>
        <p:nvSpPr>
          <p:cNvPr id="540" name="2 Peter 3:5–6 (NKJV)…"/>
          <p:cNvSpPr txBox="1"/>
          <p:nvPr/>
        </p:nvSpPr>
        <p:spPr>
          <a:xfrm>
            <a:off x="354108" y="2938919"/>
            <a:ext cx="3602038" cy="6447037"/>
          </a:xfrm>
          <a:prstGeom prst="rect">
            <a:avLst/>
          </a:prstGeom>
          <a:ln w="12700">
            <a:miter lim="400000"/>
          </a:ln>
          <a:effectLst>
            <a:outerShdw sx="100000" sy="100000" kx="0" ky="0" algn="b" rotWithShape="0" blurRad="152400" dist="85242" dir="2386548">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FFFFFF"/>
                </a:solidFill>
                <a:effectLst>
                  <a:outerShdw sx="100000" sy="100000" kx="0" ky="0" algn="b" rotWithShape="0" blurRad="63500" dist="63500" dir="2781697">
                    <a:srgbClr val="000000"/>
                  </a:outerShdw>
                </a:effectLst>
                <a:latin typeface="Times New Roman"/>
                <a:ea typeface="Times New Roman"/>
                <a:cs typeface="Times New Roman"/>
                <a:sym typeface="Times New Roman"/>
              </a:defRPr>
            </a:pPr>
            <a:r>
              <a:t>2 Peter 3:5–6 (NKJV) </a:t>
            </a:r>
          </a:p>
          <a:p>
            <a:pPr defTabSz="457200">
              <a:defRPr sz="3200">
                <a:solidFill>
                  <a:srgbClr val="FFFFFF"/>
                </a:solidFill>
                <a:effectLst>
                  <a:outerShdw sx="100000" sy="100000" kx="0" ky="0" algn="b" rotWithShape="0" blurRad="63500" dist="63500" dir="2781697">
                    <a:srgbClr val="000000"/>
                  </a:outerShdw>
                </a:effectLst>
                <a:latin typeface="Times New Roman"/>
                <a:ea typeface="Times New Roman"/>
                <a:cs typeface="Times New Roman"/>
                <a:sym typeface="Times New Roman"/>
              </a:defRPr>
            </a:pPr>
            <a:r>
              <a:rPr baseline="31999"/>
              <a:t>5</a:t>
            </a:r>
            <a:r>
              <a:t> For this they willfully forget: that by the word of God the heavens were of old, and the earth standing out of water and in the water, </a:t>
            </a:r>
            <a:r>
              <a:rPr baseline="31999"/>
              <a:t>6</a:t>
            </a:r>
            <a:r>
              <a:t> by which the world </a:t>
            </a:r>
            <a:r>
              <a:rPr i="1"/>
              <a:t>that</a:t>
            </a:r>
            <a:r>
              <a:t> then existed perished, being flooded with water.</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33">
                                            <p:bg/>
                                          </p:spTgt>
                                        </p:tgtEl>
                                        <p:attrNameLst>
                                          <p:attrName>style.visibility</p:attrName>
                                        </p:attrNameLst>
                                      </p:cBhvr>
                                      <p:to>
                                        <p:strVal val="visible"/>
                                      </p:to>
                                    </p:set>
                                    <p:animEffect filter="wipe(left)" transition="in">
                                      <p:cBhvr>
                                        <p:cTn id="7" dur="500"/>
                                        <p:tgtEl>
                                          <p:spTgt spid="53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533">
                                            <p:txEl>
                                              <p:pRg st="0" end="0"/>
                                            </p:txEl>
                                          </p:spTgt>
                                        </p:tgtEl>
                                        <p:attrNameLst>
                                          <p:attrName>style.visibility</p:attrName>
                                        </p:attrNameLst>
                                      </p:cBhvr>
                                      <p:to>
                                        <p:strVal val="visible"/>
                                      </p:to>
                                    </p:set>
                                    <p:animEffect filter="wipe(left)" transition="in">
                                      <p:cBhvr>
                                        <p:cTn id="10" dur="500"/>
                                        <p:tgtEl>
                                          <p:spTgt spid="53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533">
                                            <p:txEl>
                                              <p:pRg st="1" end="1"/>
                                            </p:txEl>
                                          </p:spTgt>
                                        </p:tgtEl>
                                        <p:attrNameLst>
                                          <p:attrName>style.visibility</p:attrName>
                                        </p:attrNameLst>
                                      </p:cBhvr>
                                      <p:to>
                                        <p:strVal val="visible"/>
                                      </p:to>
                                    </p:set>
                                    <p:animEffect filter="wipe(left)" transition="in">
                                      <p:cBhvr>
                                        <p:cTn id="15" dur="500"/>
                                        <p:tgtEl>
                                          <p:spTgt spid="53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533">
                                            <p:txEl>
                                              <p:pRg st="2" end="2"/>
                                            </p:txEl>
                                          </p:spTgt>
                                        </p:tgtEl>
                                        <p:attrNameLst>
                                          <p:attrName>style.visibility</p:attrName>
                                        </p:attrNameLst>
                                      </p:cBhvr>
                                      <p:to>
                                        <p:strVal val="visible"/>
                                      </p:to>
                                    </p:set>
                                    <p:animEffect filter="wipe(left)" transition="in">
                                      <p:cBhvr>
                                        <p:cTn id="20" dur="500"/>
                                        <p:tgtEl>
                                          <p:spTgt spid="53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33"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44" name="“the day of the Lord will come” — 2 PETER 3:7-13"/>
          <p:cNvGrpSpPr/>
          <p:nvPr/>
        </p:nvGrpSpPr>
        <p:grpSpPr>
          <a:xfrm>
            <a:off x="-136385" y="1374382"/>
            <a:ext cx="13277570" cy="1311148"/>
            <a:chOff x="0" y="0"/>
            <a:chExt cx="13277569" cy="1311147"/>
          </a:xfrm>
        </p:grpSpPr>
        <p:sp>
          <p:nvSpPr>
            <p:cNvPr id="543" name="“the day of the Lord will come” — 2 PETER 3:7-13"/>
            <p:cNvSpPr txBox="1"/>
            <p:nvPr/>
          </p:nvSpPr>
          <p:spPr>
            <a:xfrm>
              <a:off x="317500" y="304800"/>
              <a:ext cx="12680670" cy="73964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cap="all">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day of the Lord will come” — 2 PETER 3:7-13</a:t>
              </a:r>
            </a:p>
          </p:txBody>
        </p:sp>
        <p:pic>
          <p:nvPicPr>
            <p:cNvPr id="542" name="“the day of the Lord will come” — 2 PETER 3:7-13 “the day of the Lord will come” — 2 PETER 3:7-13" descr="“the day of the Lord will come” — 2 PETER 3:7-13 “the day of the Lord will come” — 2 PETER 3:7-13"/>
            <p:cNvPicPr>
              <a:picLocks noChangeAspect="0"/>
            </p:cNvPicPr>
            <p:nvPr/>
          </p:nvPicPr>
          <p:blipFill>
            <a:blip r:embed="rId2">
              <a:extLst/>
            </a:blip>
            <a:stretch>
              <a:fillRect/>
            </a:stretch>
          </p:blipFill>
          <p:spPr>
            <a:xfrm>
              <a:off x="0" y="0"/>
              <a:ext cx="13277570" cy="1311148"/>
            </a:xfrm>
            <a:prstGeom prst="rect">
              <a:avLst/>
            </a:prstGeom>
            <a:effectLst/>
          </p:spPr>
        </p:pic>
      </p:grpSp>
      <p:sp>
        <p:nvSpPr>
          <p:cNvPr id="545" name="The present heavens and earth are reserved for FIRE …"/>
          <p:cNvSpPr txBox="1"/>
          <p:nvPr/>
        </p:nvSpPr>
        <p:spPr>
          <a:xfrm>
            <a:off x="4469865" y="2836731"/>
            <a:ext cx="8306200" cy="152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685799" indent="-685799" algn="l">
              <a:spcBef>
                <a:spcPts val="1300"/>
              </a:spcBef>
              <a:buSzPct val="80000"/>
              <a:buBlip>
                <a:blip r:embed="rId3"/>
              </a:buBlip>
              <a:defRPr sz="4900">
                <a:solidFill>
                  <a:srgbClr val="000000"/>
                </a:solidFill>
                <a:latin typeface="Gill Sans Light"/>
                <a:ea typeface="Gill Sans Light"/>
                <a:cs typeface="Gill Sans Light"/>
                <a:sym typeface="Gill Sans Light"/>
              </a:defRPr>
            </a:lvl1pPr>
          </a:lstStyle>
          <a:p>
            <a:pPr>
              <a:defRPr>
                <a:effectLst/>
              </a:defRPr>
            </a:pPr>
            <a:r>
              <a:t>The present heavens and earth are reserved for FIRE …</a:t>
            </a:r>
          </a:p>
        </p:txBody>
      </p:sp>
      <p:sp>
        <p:nvSpPr>
          <p:cNvPr id="546" name="The word of God brought forth the physical “heavens &amp; earth” (5; Gen. 1:1-2).…"/>
          <p:cNvSpPr txBox="1"/>
          <p:nvPr/>
        </p:nvSpPr>
        <p:spPr>
          <a:xfrm>
            <a:off x="4590332" y="4511932"/>
            <a:ext cx="8065266" cy="508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60400" indent="-660400" algn="l">
              <a:spcBef>
                <a:spcPts val="800"/>
              </a:spcBef>
              <a:buSzPct val="80000"/>
              <a:buBlip>
                <a:blip r:embed="rId4"/>
              </a:buBlip>
              <a:defRPr sz="4100">
                <a:solidFill>
                  <a:srgbClr val="000000"/>
                </a:solidFill>
                <a:effectLst/>
                <a:latin typeface="Gill Sans Light"/>
                <a:ea typeface="Gill Sans Light"/>
                <a:cs typeface="Gill Sans Light"/>
                <a:sym typeface="Gill Sans Light"/>
              </a:defRPr>
            </a:pPr>
            <a:r>
              <a:t>The word of God brought forth the physical “heavens &amp; earth” (5; Gen. 1:1-2).</a:t>
            </a:r>
          </a:p>
          <a:p>
            <a:pPr marL="660400" indent="-660400" algn="l">
              <a:spcBef>
                <a:spcPts val="800"/>
              </a:spcBef>
              <a:buSzPct val="80000"/>
              <a:buBlip>
                <a:blip r:embed="rId4"/>
              </a:buBlip>
              <a:defRPr sz="4100">
                <a:solidFill>
                  <a:srgbClr val="000000"/>
                </a:solidFill>
                <a:effectLst/>
                <a:latin typeface="Gill Sans Light"/>
                <a:ea typeface="Gill Sans Light"/>
                <a:cs typeface="Gill Sans Light"/>
                <a:sym typeface="Gill Sans Light"/>
              </a:defRPr>
            </a:pPr>
            <a:r>
              <a:t>The word of God is preserving the same “heavens and earth” (7)</a:t>
            </a:r>
          </a:p>
          <a:p>
            <a:pPr marL="660400" indent="-660400" algn="l">
              <a:spcBef>
                <a:spcPts val="800"/>
              </a:spcBef>
              <a:buSzPct val="80000"/>
              <a:buBlip>
                <a:blip r:embed="rId4"/>
              </a:buBlip>
              <a:defRPr sz="4100">
                <a:solidFill>
                  <a:srgbClr val="000000"/>
                </a:solidFill>
                <a:effectLst/>
                <a:latin typeface="Gill Sans Light"/>
                <a:ea typeface="Gill Sans Light"/>
                <a:cs typeface="Gill Sans Light"/>
                <a:sym typeface="Gill Sans Light"/>
              </a:defRPr>
            </a:pPr>
            <a:r>
              <a:t>The phrase “heavens &amp; earth” of 3:7, 10-12 is just as literal as the phrase “heavens &amp; earth” of 3:5.  </a:t>
            </a:r>
          </a:p>
        </p:txBody>
      </p:sp>
      <p:sp>
        <p:nvSpPr>
          <p:cNvPr id="54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548" name="“The Day of the LORD”"/>
          <p:cNvSpPr txBox="1"/>
          <p:nvPr/>
        </p:nvSpPr>
        <p:spPr>
          <a:xfrm>
            <a:off x="1178801" y="463754"/>
            <a:ext cx="10647198" cy="952501"/>
          </a:xfrm>
          <a:prstGeom prst="rect">
            <a:avLst/>
          </a:prstGeom>
          <a:ln w="12700">
            <a:miter lim="400000"/>
          </a:ln>
          <a:effectLst>
            <a:outerShdw sx="100000" sy="100000" kx="0" ky="0" algn="b" rotWithShape="0" blurRad="165100" dist="156064" dir="1914182">
              <a:srgbClr val="000000">
                <a:alpha val="3602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4700">
                <a:solidFill>
                  <a:srgbClr val="000000"/>
                </a:solidFill>
                <a:latin typeface="Thames Nude Roman"/>
                <a:ea typeface="Thames Nude Roman"/>
                <a:cs typeface="Thames Nude Roman"/>
                <a:sym typeface="Thames Nude Roman"/>
              </a:defRPr>
            </a:lvl1pPr>
          </a:lstStyle>
          <a:p>
            <a:pPr>
              <a:defRPr>
                <a:effectLst/>
              </a:defRPr>
            </a:pPr>
            <a:r>
              <a:t>“The Day of the LORD”</a:t>
            </a:r>
          </a:p>
        </p:txBody>
      </p:sp>
      <p:sp>
        <p:nvSpPr>
          <p:cNvPr id="549" name="The Certainty of"/>
          <p:cNvSpPr txBox="1"/>
          <p:nvPr/>
        </p:nvSpPr>
        <p:spPr>
          <a:xfrm>
            <a:off x="-80922" y="60058"/>
            <a:ext cx="2889867" cy="577217"/>
          </a:xfrm>
          <a:prstGeom prst="rect">
            <a:avLst/>
          </a:prstGeom>
          <a:ln w="12700">
            <a:miter lim="400000"/>
          </a:ln>
          <a:effectLst>
            <a:outerShdw sx="100000" sy="100000" kx="0" ky="0" algn="b" rotWithShape="0" blurRad="165100" dist="156064" dir="1914182">
              <a:srgbClr val="000000">
                <a:alpha val="34135"/>
              </a:srgbClr>
            </a:outerShdw>
          </a:effectLst>
          <a:extLst>
            <a:ext uri="{C572A759-6A51-4108-AA02-DFA0A04FC94B}">
              <ma14:wrappingTextBoxFlag xmlns:ma14="http://schemas.microsoft.com/office/mac/drawingml/2011/main" val="1"/>
            </a:ext>
          </a:extLst>
        </p:spPr>
        <p:txBody>
          <a:bodyPr lIns="0" tIns="0" rIns="0" bIns="0" anchor="ctr">
            <a:spAutoFit/>
          </a:bodyPr>
          <a:lstStyle>
            <a:lvl1pPr>
              <a:lnSpc>
                <a:spcPct val="70000"/>
              </a:lnSpc>
              <a:defRPr sz="3400">
                <a:solidFill>
                  <a:srgbClr val="525252"/>
                </a:solidFill>
                <a:latin typeface="Surfboard-Bold"/>
                <a:ea typeface="Surfboard-Bold"/>
                <a:cs typeface="Surfboard-Bold"/>
                <a:sym typeface="Surfboard-Bold"/>
              </a:defRPr>
            </a:lvl1pPr>
          </a:lstStyle>
          <a:p>
            <a:pPr>
              <a:defRPr>
                <a:effectLst/>
              </a:defRPr>
            </a:pPr>
            <a:r>
              <a:t>The Certainty of</a:t>
            </a:r>
          </a:p>
        </p:txBody>
      </p:sp>
      <p:grpSp>
        <p:nvGrpSpPr>
          <p:cNvPr id="552" name="Image"/>
          <p:cNvGrpSpPr/>
          <p:nvPr/>
        </p:nvGrpSpPr>
        <p:grpSpPr>
          <a:xfrm>
            <a:off x="90437" y="2707378"/>
            <a:ext cx="4129380" cy="7216324"/>
            <a:chOff x="0" y="0"/>
            <a:chExt cx="4129379" cy="7216323"/>
          </a:xfrm>
        </p:grpSpPr>
        <p:pic>
          <p:nvPicPr>
            <p:cNvPr id="551" name="Image" descr="Image"/>
            <p:cNvPicPr>
              <a:picLocks noChangeAspect="1"/>
            </p:cNvPicPr>
            <p:nvPr/>
          </p:nvPicPr>
          <p:blipFill>
            <a:blip r:embed="rId5">
              <a:extLst/>
            </a:blip>
            <a:srcRect l="14542" t="0" r="11479" b="0"/>
            <a:stretch>
              <a:fillRect/>
            </a:stretch>
          </p:blipFill>
          <p:spPr>
            <a:xfrm>
              <a:off x="215900" y="139700"/>
              <a:ext cx="3697580" cy="6657524"/>
            </a:xfrm>
            <a:prstGeom prst="rect">
              <a:avLst/>
            </a:prstGeom>
            <a:ln>
              <a:noFill/>
            </a:ln>
            <a:effectLst/>
          </p:spPr>
        </p:pic>
        <p:pic>
          <p:nvPicPr>
            <p:cNvPr id="550" name="Image" descr="Image"/>
            <p:cNvPicPr>
              <a:picLocks noChangeAspect="0"/>
            </p:cNvPicPr>
            <p:nvPr/>
          </p:nvPicPr>
          <p:blipFill>
            <a:blip r:embed="rId6">
              <a:extLst/>
            </a:blip>
            <a:stretch>
              <a:fillRect/>
            </a:stretch>
          </p:blipFill>
          <p:spPr>
            <a:xfrm>
              <a:off x="-1" y="0"/>
              <a:ext cx="4129381" cy="7216324"/>
            </a:xfrm>
            <a:prstGeom prst="rect">
              <a:avLst/>
            </a:prstGeom>
            <a:effectLst/>
          </p:spPr>
        </p:pic>
      </p:grpSp>
      <p:sp>
        <p:nvSpPr>
          <p:cNvPr id="553" name="2 Peter 3:7 (NKJV)…"/>
          <p:cNvSpPr txBox="1"/>
          <p:nvPr/>
        </p:nvSpPr>
        <p:spPr>
          <a:xfrm>
            <a:off x="354108" y="2836731"/>
            <a:ext cx="3602038" cy="6482979"/>
          </a:xfrm>
          <a:prstGeom prst="rect">
            <a:avLst/>
          </a:prstGeom>
          <a:ln w="12700">
            <a:miter lim="400000"/>
          </a:ln>
          <a:effectLst>
            <a:outerShdw sx="100000" sy="100000" kx="0" ky="0" algn="b" rotWithShape="0" blurRad="152400" dist="85242" dir="2386548">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600">
                <a:solidFill>
                  <a:srgbClr val="FFFFFF"/>
                </a:solidFill>
                <a:effectLst>
                  <a:outerShdw sx="100000" sy="100000" kx="0" ky="0" algn="b" rotWithShape="0" blurRad="63500" dist="63500" dir="2781697">
                    <a:srgbClr val="000000"/>
                  </a:outerShdw>
                </a:effectLst>
                <a:latin typeface="Times New Roman"/>
                <a:ea typeface="Times New Roman"/>
                <a:cs typeface="Times New Roman"/>
                <a:sym typeface="Times New Roman"/>
              </a:defRPr>
            </a:pPr>
            <a:r>
              <a:t>2 Peter 3:7 (NKJV) </a:t>
            </a:r>
          </a:p>
          <a:p>
            <a:pPr defTabSz="457200">
              <a:defRPr sz="3600">
                <a:solidFill>
                  <a:srgbClr val="FFFFFF"/>
                </a:solidFill>
                <a:effectLst>
                  <a:outerShdw sx="100000" sy="100000" kx="0" ky="0" algn="b" rotWithShape="0" blurRad="63500" dist="63500" dir="2781697">
                    <a:srgbClr val="000000"/>
                  </a:outerShdw>
                </a:effectLst>
                <a:latin typeface="Times New Roman"/>
                <a:ea typeface="Times New Roman"/>
                <a:cs typeface="Times New Roman"/>
                <a:sym typeface="Times New Roman"/>
              </a:defRPr>
            </a:pPr>
            <a:r>
              <a:rPr baseline="31999"/>
              <a:t>7</a:t>
            </a:r>
            <a:r>
              <a:t> But the heavens and the earth </a:t>
            </a:r>
            <a:r>
              <a:rPr i="1"/>
              <a:t>which</a:t>
            </a:r>
            <a:r>
              <a:t> are now preserved by the same word, are reserved for fire until the day of judgment and perdition of ungodly men.</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d" isContent="1" isInverted="0"/>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46">
                                            <p:bg/>
                                          </p:spTgt>
                                        </p:tgtEl>
                                        <p:attrNameLst>
                                          <p:attrName>style.visibility</p:attrName>
                                        </p:attrNameLst>
                                      </p:cBhvr>
                                      <p:to>
                                        <p:strVal val="visible"/>
                                      </p:to>
                                    </p:set>
                                    <p:animEffect filter="wipe(left)" transition="in">
                                      <p:cBhvr>
                                        <p:cTn id="7" dur="1000"/>
                                        <p:tgtEl>
                                          <p:spTgt spid="54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546">
                                            <p:txEl>
                                              <p:pRg st="0" end="0"/>
                                            </p:txEl>
                                          </p:spTgt>
                                        </p:tgtEl>
                                        <p:attrNameLst>
                                          <p:attrName>style.visibility</p:attrName>
                                        </p:attrNameLst>
                                      </p:cBhvr>
                                      <p:to>
                                        <p:strVal val="visible"/>
                                      </p:to>
                                    </p:set>
                                    <p:animEffect filter="wipe(left)" transition="in">
                                      <p:cBhvr>
                                        <p:cTn id="10" dur="1000"/>
                                        <p:tgtEl>
                                          <p:spTgt spid="54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546">
                                            <p:txEl>
                                              <p:pRg st="1" end="1"/>
                                            </p:txEl>
                                          </p:spTgt>
                                        </p:tgtEl>
                                        <p:attrNameLst>
                                          <p:attrName>style.visibility</p:attrName>
                                        </p:attrNameLst>
                                      </p:cBhvr>
                                      <p:to>
                                        <p:strVal val="visible"/>
                                      </p:to>
                                    </p:set>
                                    <p:animEffect filter="wipe(left)" transition="in">
                                      <p:cBhvr>
                                        <p:cTn id="15" dur="1000"/>
                                        <p:tgtEl>
                                          <p:spTgt spid="54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546">
                                            <p:txEl>
                                              <p:pRg st="2" end="2"/>
                                            </p:txEl>
                                          </p:spTgt>
                                        </p:tgtEl>
                                        <p:attrNameLst>
                                          <p:attrName>style.visibility</p:attrName>
                                        </p:attrNameLst>
                                      </p:cBhvr>
                                      <p:to>
                                        <p:strVal val="visible"/>
                                      </p:to>
                                    </p:set>
                                    <p:animEffect filter="wipe(left)" transition="in">
                                      <p:cBhvr>
                                        <p:cTn id="20" dur="1000"/>
                                        <p:tgtEl>
                                          <p:spTgt spid="54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46"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57" name="“the day of the Lord will come” — 2 PETER 3:7-13"/>
          <p:cNvGrpSpPr/>
          <p:nvPr/>
        </p:nvGrpSpPr>
        <p:grpSpPr>
          <a:xfrm>
            <a:off x="-136385" y="1374382"/>
            <a:ext cx="13277570" cy="1311148"/>
            <a:chOff x="0" y="0"/>
            <a:chExt cx="13277569" cy="1311147"/>
          </a:xfrm>
        </p:grpSpPr>
        <p:sp>
          <p:nvSpPr>
            <p:cNvPr id="556" name="“the day of the Lord will come” — 2 PETER 3:7-13"/>
            <p:cNvSpPr txBox="1"/>
            <p:nvPr/>
          </p:nvSpPr>
          <p:spPr>
            <a:xfrm>
              <a:off x="317500" y="304800"/>
              <a:ext cx="12680670" cy="73964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cap="all">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day of the Lord will come” — 2 PETER 3:7-13</a:t>
              </a:r>
            </a:p>
          </p:txBody>
        </p:sp>
        <p:pic>
          <p:nvPicPr>
            <p:cNvPr id="555" name="“the day of the Lord will come” — 2 PETER 3:7-13 “the day of the Lord will come” — 2 PETER 3:7-13" descr="“the day of the Lord will come” — 2 PETER 3:7-13 “the day of the Lord will come” — 2 PETER 3:7-13"/>
            <p:cNvPicPr>
              <a:picLocks noChangeAspect="0"/>
            </p:cNvPicPr>
            <p:nvPr/>
          </p:nvPicPr>
          <p:blipFill>
            <a:blip r:embed="rId2">
              <a:extLst/>
            </a:blip>
            <a:stretch>
              <a:fillRect/>
            </a:stretch>
          </p:blipFill>
          <p:spPr>
            <a:xfrm>
              <a:off x="0" y="0"/>
              <a:ext cx="13277570" cy="1311148"/>
            </a:xfrm>
            <a:prstGeom prst="rect">
              <a:avLst/>
            </a:prstGeom>
            <a:effectLst/>
          </p:spPr>
        </p:pic>
      </p:grpSp>
      <p:sp>
        <p:nvSpPr>
          <p:cNvPr id="558" name="The present heavens and earth are reserved for FIRE …"/>
          <p:cNvSpPr txBox="1"/>
          <p:nvPr/>
        </p:nvSpPr>
        <p:spPr>
          <a:xfrm>
            <a:off x="4469865" y="2836731"/>
            <a:ext cx="8306200" cy="152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685799" indent="-685799" algn="l">
              <a:spcBef>
                <a:spcPts val="1300"/>
              </a:spcBef>
              <a:buSzPct val="80000"/>
              <a:buBlip>
                <a:blip r:embed="rId3"/>
              </a:buBlip>
              <a:defRPr sz="4900">
                <a:solidFill>
                  <a:srgbClr val="000000"/>
                </a:solidFill>
                <a:latin typeface="Gill Sans Light"/>
                <a:ea typeface="Gill Sans Light"/>
                <a:cs typeface="Gill Sans Light"/>
                <a:sym typeface="Gill Sans Light"/>
              </a:defRPr>
            </a:lvl1pPr>
          </a:lstStyle>
          <a:p>
            <a:pPr>
              <a:defRPr>
                <a:effectLst/>
              </a:defRPr>
            </a:pPr>
            <a:r>
              <a:t>The present heavens and earth are reserved for FIRE …</a:t>
            </a:r>
          </a:p>
        </p:txBody>
      </p:sp>
      <p:sp>
        <p:nvSpPr>
          <p:cNvPr id="559" name="The judgment of this context is a universal judgment that affects all creation — against all ungodly men,(6,7,10-12; cf. Jn 5:28,29; Ac 17:30-31)…"/>
          <p:cNvSpPr txBox="1"/>
          <p:nvPr/>
        </p:nvSpPr>
        <p:spPr>
          <a:xfrm>
            <a:off x="4590332" y="4511932"/>
            <a:ext cx="8065266" cy="467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60399" indent="-660399" algn="l">
              <a:spcBef>
                <a:spcPts val="800"/>
              </a:spcBef>
              <a:buSzPct val="80000"/>
              <a:buBlip>
                <a:blip r:embed="rId4"/>
              </a:buBlip>
              <a:defRPr sz="3900">
                <a:solidFill>
                  <a:srgbClr val="000000"/>
                </a:solidFill>
                <a:effectLst/>
                <a:latin typeface="Gill Sans Light"/>
                <a:ea typeface="Gill Sans Light"/>
                <a:cs typeface="Gill Sans Light"/>
                <a:sym typeface="Gill Sans Light"/>
              </a:defRPr>
            </a:pPr>
            <a:r>
              <a:t>The judgment of this context is a universal judgment that affects all creation — against all ungodly men,(6,7,10-12; cf. Jn 5:28,29; Ac 17:30-31)  </a:t>
            </a:r>
          </a:p>
          <a:p>
            <a:pPr marL="660399" indent="-660399" algn="l">
              <a:spcBef>
                <a:spcPts val="800"/>
              </a:spcBef>
              <a:buSzPct val="80000"/>
              <a:buBlip>
                <a:blip r:embed="rId4"/>
              </a:buBlip>
              <a:defRPr sz="3900">
                <a:solidFill>
                  <a:srgbClr val="000000"/>
                </a:solidFill>
                <a:effectLst/>
                <a:latin typeface="Gill Sans Light"/>
                <a:ea typeface="Gill Sans Light"/>
                <a:cs typeface="Gill Sans Light"/>
                <a:sym typeface="Gill Sans Light"/>
              </a:defRPr>
            </a:pPr>
            <a:r>
              <a:t>The entire “literal” world was flooded therefore the literal "heavens &amp; earth” will be destroyed with fire (Gen. 7:11; 9:11, 15; 2 Pet. 3:7,10-12). </a:t>
            </a:r>
          </a:p>
        </p:txBody>
      </p:sp>
      <p:sp>
        <p:nvSpPr>
          <p:cNvPr id="56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561" name="“The Day of the LORD”"/>
          <p:cNvSpPr txBox="1"/>
          <p:nvPr/>
        </p:nvSpPr>
        <p:spPr>
          <a:xfrm>
            <a:off x="1178801" y="463754"/>
            <a:ext cx="10647198" cy="952501"/>
          </a:xfrm>
          <a:prstGeom prst="rect">
            <a:avLst/>
          </a:prstGeom>
          <a:ln w="12700">
            <a:miter lim="400000"/>
          </a:ln>
          <a:effectLst>
            <a:outerShdw sx="100000" sy="100000" kx="0" ky="0" algn="b" rotWithShape="0" blurRad="165100" dist="156064" dir="1914182">
              <a:srgbClr val="000000">
                <a:alpha val="3602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4700">
                <a:solidFill>
                  <a:srgbClr val="000000"/>
                </a:solidFill>
                <a:latin typeface="Thames Nude Roman"/>
                <a:ea typeface="Thames Nude Roman"/>
                <a:cs typeface="Thames Nude Roman"/>
                <a:sym typeface="Thames Nude Roman"/>
              </a:defRPr>
            </a:lvl1pPr>
          </a:lstStyle>
          <a:p>
            <a:pPr>
              <a:defRPr>
                <a:effectLst/>
              </a:defRPr>
            </a:pPr>
            <a:r>
              <a:t>“The Day of the LORD”</a:t>
            </a:r>
          </a:p>
        </p:txBody>
      </p:sp>
      <p:sp>
        <p:nvSpPr>
          <p:cNvPr id="562" name="The Certainty of"/>
          <p:cNvSpPr txBox="1"/>
          <p:nvPr/>
        </p:nvSpPr>
        <p:spPr>
          <a:xfrm>
            <a:off x="-80922" y="60058"/>
            <a:ext cx="2889867" cy="577217"/>
          </a:xfrm>
          <a:prstGeom prst="rect">
            <a:avLst/>
          </a:prstGeom>
          <a:ln w="12700">
            <a:miter lim="400000"/>
          </a:ln>
          <a:effectLst>
            <a:outerShdw sx="100000" sy="100000" kx="0" ky="0" algn="b" rotWithShape="0" blurRad="165100" dist="156064" dir="1914182">
              <a:srgbClr val="000000">
                <a:alpha val="34135"/>
              </a:srgbClr>
            </a:outerShdw>
          </a:effectLst>
          <a:extLst>
            <a:ext uri="{C572A759-6A51-4108-AA02-DFA0A04FC94B}">
              <ma14:wrappingTextBoxFlag xmlns:ma14="http://schemas.microsoft.com/office/mac/drawingml/2011/main" val="1"/>
            </a:ext>
          </a:extLst>
        </p:spPr>
        <p:txBody>
          <a:bodyPr lIns="0" tIns="0" rIns="0" bIns="0" anchor="ctr">
            <a:spAutoFit/>
          </a:bodyPr>
          <a:lstStyle>
            <a:lvl1pPr>
              <a:lnSpc>
                <a:spcPct val="70000"/>
              </a:lnSpc>
              <a:defRPr sz="3400">
                <a:solidFill>
                  <a:srgbClr val="525252"/>
                </a:solidFill>
                <a:latin typeface="Surfboard-Bold"/>
                <a:ea typeface="Surfboard-Bold"/>
                <a:cs typeface="Surfboard-Bold"/>
                <a:sym typeface="Surfboard-Bold"/>
              </a:defRPr>
            </a:lvl1pPr>
          </a:lstStyle>
          <a:p>
            <a:pPr>
              <a:defRPr>
                <a:effectLst/>
              </a:defRPr>
            </a:pPr>
            <a:r>
              <a:t>The Certainty of</a:t>
            </a:r>
          </a:p>
        </p:txBody>
      </p:sp>
      <p:grpSp>
        <p:nvGrpSpPr>
          <p:cNvPr id="565" name="Image"/>
          <p:cNvGrpSpPr/>
          <p:nvPr/>
        </p:nvGrpSpPr>
        <p:grpSpPr>
          <a:xfrm>
            <a:off x="90437" y="2707378"/>
            <a:ext cx="4129380" cy="7216324"/>
            <a:chOff x="0" y="0"/>
            <a:chExt cx="4129379" cy="7216323"/>
          </a:xfrm>
        </p:grpSpPr>
        <p:pic>
          <p:nvPicPr>
            <p:cNvPr id="564" name="Image" descr="Image"/>
            <p:cNvPicPr>
              <a:picLocks noChangeAspect="1"/>
            </p:cNvPicPr>
            <p:nvPr/>
          </p:nvPicPr>
          <p:blipFill>
            <a:blip r:embed="rId5">
              <a:extLst/>
            </a:blip>
            <a:srcRect l="14542" t="0" r="11479" b="0"/>
            <a:stretch>
              <a:fillRect/>
            </a:stretch>
          </p:blipFill>
          <p:spPr>
            <a:xfrm>
              <a:off x="215900" y="139700"/>
              <a:ext cx="3697580" cy="6657524"/>
            </a:xfrm>
            <a:prstGeom prst="rect">
              <a:avLst/>
            </a:prstGeom>
            <a:ln>
              <a:noFill/>
            </a:ln>
            <a:effectLst/>
          </p:spPr>
        </p:pic>
        <p:pic>
          <p:nvPicPr>
            <p:cNvPr id="563" name="Image" descr="Image"/>
            <p:cNvPicPr>
              <a:picLocks noChangeAspect="0"/>
            </p:cNvPicPr>
            <p:nvPr/>
          </p:nvPicPr>
          <p:blipFill>
            <a:blip r:embed="rId6">
              <a:extLst/>
            </a:blip>
            <a:stretch>
              <a:fillRect/>
            </a:stretch>
          </p:blipFill>
          <p:spPr>
            <a:xfrm>
              <a:off x="-1" y="0"/>
              <a:ext cx="4129381" cy="7216324"/>
            </a:xfrm>
            <a:prstGeom prst="rect">
              <a:avLst/>
            </a:prstGeom>
            <a:effectLst/>
          </p:spPr>
        </p:pic>
      </p:grpSp>
      <p:sp>
        <p:nvSpPr>
          <p:cNvPr id="566" name="2 Peter 3:7 (NKJV)…"/>
          <p:cNvSpPr txBox="1"/>
          <p:nvPr/>
        </p:nvSpPr>
        <p:spPr>
          <a:xfrm>
            <a:off x="354108" y="2836731"/>
            <a:ext cx="3602038" cy="6482979"/>
          </a:xfrm>
          <a:prstGeom prst="rect">
            <a:avLst/>
          </a:prstGeom>
          <a:ln w="12700">
            <a:miter lim="400000"/>
          </a:ln>
          <a:effectLst>
            <a:outerShdw sx="100000" sy="100000" kx="0" ky="0" algn="b" rotWithShape="0" blurRad="152400" dist="85242" dir="2386548">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600">
                <a:solidFill>
                  <a:srgbClr val="FFFFFF"/>
                </a:solidFill>
                <a:effectLst>
                  <a:outerShdw sx="100000" sy="100000" kx="0" ky="0" algn="b" rotWithShape="0" blurRad="63500" dist="63500" dir="2781697">
                    <a:srgbClr val="000000"/>
                  </a:outerShdw>
                </a:effectLst>
                <a:latin typeface="Times New Roman"/>
                <a:ea typeface="Times New Roman"/>
                <a:cs typeface="Times New Roman"/>
                <a:sym typeface="Times New Roman"/>
              </a:defRPr>
            </a:pPr>
            <a:r>
              <a:t>2 Peter 3:7 (NKJV) </a:t>
            </a:r>
          </a:p>
          <a:p>
            <a:pPr defTabSz="457200">
              <a:defRPr sz="3600">
                <a:solidFill>
                  <a:srgbClr val="FFFFFF"/>
                </a:solidFill>
                <a:effectLst>
                  <a:outerShdw sx="100000" sy="100000" kx="0" ky="0" algn="b" rotWithShape="0" blurRad="63500" dist="63500" dir="2781697">
                    <a:srgbClr val="000000"/>
                  </a:outerShdw>
                </a:effectLst>
                <a:latin typeface="Times New Roman"/>
                <a:ea typeface="Times New Roman"/>
                <a:cs typeface="Times New Roman"/>
                <a:sym typeface="Times New Roman"/>
              </a:defRPr>
            </a:pPr>
            <a:r>
              <a:rPr baseline="31999"/>
              <a:t>7</a:t>
            </a:r>
            <a:r>
              <a:t> But the heavens and the earth </a:t>
            </a:r>
            <a:r>
              <a:rPr i="1"/>
              <a:t>which</a:t>
            </a:r>
            <a:r>
              <a:t> are now preserved by the same word, are reserved for fire until the day of judgment and perdition of ungodly men.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59">
                                            <p:txEl>
                                              <p:pRg st="1" end="1"/>
                                            </p:txEl>
                                          </p:spTgt>
                                        </p:tgtEl>
                                        <p:attrNameLst>
                                          <p:attrName>style.visibility</p:attrName>
                                        </p:attrNameLst>
                                      </p:cBhvr>
                                      <p:to>
                                        <p:strVal val="visible"/>
                                      </p:to>
                                    </p:set>
                                    <p:animEffect filter="wipe(left)" transition="in">
                                      <p:cBhvr>
                                        <p:cTn id="7" dur="1500"/>
                                        <p:tgtEl>
                                          <p:spTgt spid="55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59"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72" name="Group"/>
          <p:cNvGrpSpPr/>
          <p:nvPr/>
        </p:nvGrpSpPr>
        <p:grpSpPr>
          <a:xfrm>
            <a:off x="9500445" y="3728007"/>
            <a:ext cx="3289483" cy="5062217"/>
            <a:chOff x="0" y="-114299"/>
            <a:chExt cx="3289482" cy="5062216"/>
          </a:xfrm>
        </p:grpSpPr>
        <p:sp>
          <p:nvSpPr>
            <p:cNvPr id="568" name="UNIVERSAL JUDGMENT WITH FIRE"/>
            <p:cNvSpPr/>
            <p:nvPr/>
          </p:nvSpPr>
          <p:spPr>
            <a:xfrm>
              <a:off x="0" y="1793236"/>
              <a:ext cx="3289483" cy="3154681"/>
            </a:xfrm>
            <a:prstGeom prst="ellipse">
              <a:avLst/>
            </a:prstGeom>
            <a:solidFill>
              <a:srgbClr val="FFFFFF"/>
            </a:solidFill>
            <a:ln w="38100" cap="flat">
              <a:solidFill>
                <a:srgbClr val="000000"/>
              </a:solidFill>
              <a:prstDash val="solid"/>
              <a:miter lim="400000"/>
            </a:ln>
            <a:effectLst>
              <a:outerShdw sx="100000" sy="100000" kx="0" ky="0" algn="b" rotWithShape="0" blurRad="63500" dist="109551" dir="2226766">
                <a:srgbClr val="000000">
                  <a:alpha val="66193"/>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3400">
                  <a:solidFill>
                    <a:srgbClr val="000000"/>
                  </a:solidFill>
                  <a:latin typeface="Gill Sans Light"/>
                  <a:ea typeface="Gill Sans Light"/>
                  <a:cs typeface="Gill Sans Light"/>
                  <a:sym typeface="Gill Sans Light"/>
                </a:defRPr>
              </a:lvl1pPr>
            </a:lstStyle>
            <a:p>
              <a:pPr>
                <a:defRPr>
                  <a:effectLst/>
                </a:defRPr>
              </a:pPr>
              <a:r>
                <a:t>UNIVERSAL JUDGMENT WITH FIRE</a:t>
              </a:r>
            </a:p>
          </p:txBody>
        </p:sp>
        <p:pic>
          <p:nvPicPr>
            <p:cNvPr id="569" name="Rectangle Rectangle" descr="Rectangle Rectangle"/>
            <p:cNvPicPr>
              <a:picLocks noChangeAspect="0"/>
            </p:cNvPicPr>
            <p:nvPr/>
          </p:nvPicPr>
          <p:blipFill>
            <a:blip r:embed="rId2">
              <a:extLst/>
            </a:blip>
            <a:stretch>
              <a:fillRect/>
            </a:stretch>
          </p:blipFill>
          <p:spPr>
            <a:xfrm>
              <a:off x="2302" y="-114300"/>
              <a:ext cx="3166920" cy="2496232"/>
            </a:xfrm>
            <a:prstGeom prst="rect">
              <a:avLst/>
            </a:prstGeom>
            <a:effectLst>
              <a:outerShdw sx="100000" sy="100000" kx="0" ky="0" algn="b" rotWithShape="0" blurRad="177800" dist="111911" dir="5400000">
                <a:srgbClr val="000000">
                  <a:alpha val="98480"/>
                </a:srgbClr>
              </a:outerShdw>
            </a:effectLst>
          </p:spPr>
        </p:pic>
        <p:pic>
          <p:nvPicPr>
            <p:cNvPr id="570" name="Image" descr="Image"/>
            <p:cNvPicPr>
              <a:picLocks noChangeAspect="1"/>
            </p:cNvPicPr>
            <p:nvPr/>
          </p:nvPicPr>
          <p:blipFill>
            <a:blip r:embed="rId3">
              <a:extLst/>
            </a:blip>
            <a:stretch>
              <a:fillRect/>
            </a:stretch>
          </p:blipFill>
          <p:spPr>
            <a:xfrm>
              <a:off x="176062" y="12517"/>
              <a:ext cx="2819401" cy="1587867"/>
            </a:xfrm>
            <a:prstGeom prst="rect">
              <a:avLst/>
            </a:prstGeom>
            <a:ln w="12700" cap="flat">
              <a:noFill/>
              <a:miter lim="400000"/>
            </a:ln>
            <a:effectLst/>
          </p:spPr>
        </p:pic>
        <p:sp>
          <p:nvSpPr>
            <p:cNvPr id="571" name="COMING…"/>
            <p:cNvSpPr txBox="1"/>
            <p:nvPr/>
          </p:nvSpPr>
          <p:spPr>
            <a:xfrm>
              <a:off x="176062" y="1103956"/>
              <a:ext cx="2819401" cy="952501"/>
            </a:xfrm>
            <a:prstGeom prst="rect">
              <a:avLst/>
            </a:prstGeom>
            <a:gradFill flip="none" rotWithShape="1">
              <a:gsLst>
                <a:gs pos="0">
                  <a:srgbClr val="CE2111"/>
                </a:gs>
                <a:gs pos="100000">
                  <a:srgbClr val="841001"/>
                </a:gs>
              </a:gsLst>
              <a:lin ang="5400000" scaled="0"/>
            </a:gra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2900">
                  <a:solidFill>
                    <a:srgbClr val="FFFFFF"/>
                  </a:solidFill>
                  <a:effectLst>
                    <a:outerShdw sx="100000" sy="100000" kx="0" ky="0" algn="b" rotWithShape="0" blurRad="50800" dist="63500" dir="2436726">
                      <a:srgbClr val="000000"/>
                    </a:outerShdw>
                  </a:effectLst>
                  <a:latin typeface="Gill Sans"/>
                  <a:ea typeface="Gill Sans"/>
                  <a:cs typeface="Gill Sans"/>
                  <a:sym typeface="Gill Sans"/>
                </a:defRPr>
              </a:pPr>
              <a:r>
                <a:t>COMING</a:t>
              </a:r>
            </a:p>
            <a:p>
              <a:pPr>
                <a:defRPr sz="2900">
                  <a:solidFill>
                    <a:srgbClr val="FFFFFF"/>
                  </a:solidFill>
                  <a:effectLst>
                    <a:outerShdw sx="100000" sy="100000" kx="0" ky="0" algn="b" rotWithShape="0" blurRad="50800" dist="63500" dir="2436726">
                      <a:srgbClr val="000000"/>
                    </a:outerShdw>
                  </a:effectLst>
                  <a:latin typeface="Gill Sans Light"/>
                  <a:ea typeface="Gill Sans Light"/>
                  <a:cs typeface="Gill Sans Light"/>
                  <a:sym typeface="Gill Sans Light"/>
                </a:defRPr>
              </a:pPr>
              <a:r>
                <a:t>VERSES 7,10-12</a:t>
              </a:r>
            </a:p>
          </p:txBody>
        </p:sp>
      </p:grpSp>
      <p:sp>
        <p:nvSpPr>
          <p:cNvPr id="573" name="Callout"/>
          <p:cNvSpPr/>
          <p:nvPr/>
        </p:nvSpPr>
        <p:spPr>
          <a:xfrm>
            <a:off x="69453" y="8165611"/>
            <a:ext cx="12865894" cy="13557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687" y="0"/>
                </a:moveTo>
                <a:lnTo>
                  <a:pt x="18444" y="9807"/>
                </a:lnTo>
                <a:lnTo>
                  <a:pt x="622" y="9807"/>
                </a:lnTo>
                <a:cubicBezTo>
                  <a:pt x="278" y="9807"/>
                  <a:pt x="0" y="12449"/>
                  <a:pt x="0" y="15707"/>
                </a:cubicBezTo>
                <a:cubicBezTo>
                  <a:pt x="0" y="18964"/>
                  <a:pt x="278" y="21600"/>
                  <a:pt x="622" y="21600"/>
                </a:cubicBezTo>
                <a:lnTo>
                  <a:pt x="20978" y="21600"/>
                </a:lnTo>
                <a:cubicBezTo>
                  <a:pt x="21322" y="21600"/>
                  <a:pt x="21600" y="18964"/>
                  <a:pt x="21600" y="15707"/>
                </a:cubicBezTo>
                <a:cubicBezTo>
                  <a:pt x="21600" y="12450"/>
                  <a:pt x="21322" y="9807"/>
                  <a:pt x="20978" y="9807"/>
                </a:cubicBezTo>
                <a:lnTo>
                  <a:pt x="18930" y="9807"/>
                </a:lnTo>
                <a:lnTo>
                  <a:pt x="18687" y="0"/>
                </a:lnTo>
                <a:close/>
              </a:path>
            </a:pathLst>
          </a:custGeom>
          <a:gradFill>
            <a:gsLst>
              <a:gs pos="0">
                <a:schemeClr val="accent5">
                  <a:hueOff val="96663"/>
                  <a:satOff val="-16428"/>
                  <a:lumOff val="3004"/>
                </a:schemeClr>
              </a:gs>
              <a:gs pos="100000">
                <a:schemeClr val="accent5">
                  <a:hueOff val="-467607"/>
                  <a:satOff val="-18937"/>
                  <a:lumOff val="-6537"/>
                </a:schemeClr>
              </a:gs>
            </a:gsLst>
            <a:lin ang="5400000"/>
          </a:gradFill>
          <a:ln w="12700">
            <a:miter lim="400000"/>
          </a:ln>
          <a:effectLst>
            <a:outerShdw sx="100000" sy="100000" kx="0" ky="0" algn="b" rotWithShape="0" blurRad="63500" dist="25400" dir="5400000">
              <a:srgbClr val="000000">
                <a:alpha val="50000"/>
              </a:srgbClr>
            </a:outerShdw>
          </a:effectLst>
        </p:spPr>
        <p:txBody>
          <a:bodyPr lIns="50800" tIns="50800" rIns="50800" bIns="50800" anchor="ctr"/>
          <a:lstStyle/>
          <a:p>
            <a:pPr>
              <a:defRPr b="1" sz="3000">
                <a:ln w="12700" cap="flat">
                  <a:solidFill>
                    <a:srgbClr val="000000"/>
                  </a:solidFill>
                  <a:prstDash val="solid"/>
                  <a:miter lim="400000"/>
                </a:ln>
                <a:solidFill>
                  <a:srgbClr val="FFFFFF"/>
                </a:solidFill>
                <a:effectLst>
                  <a:outerShdw sx="100000" sy="100000" kx="0" ky="0" algn="b" rotWithShape="0" blurRad="50800" dist="63500" dir="3190652">
                    <a:srgbClr val="000000"/>
                  </a:outerShdw>
                </a:effectLst>
                <a:latin typeface="Gill Sans"/>
                <a:ea typeface="Gill Sans"/>
                <a:cs typeface="Gill Sans"/>
                <a:sym typeface="Gill Sans"/>
              </a:defRPr>
            </a:pPr>
          </a:p>
        </p:txBody>
      </p:sp>
      <p:sp>
        <p:nvSpPr>
          <p:cNvPr id="574" name="Arrow"/>
          <p:cNvSpPr/>
          <p:nvPr/>
        </p:nvSpPr>
        <p:spPr>
          <a:xfrm>
            <a:off x="7670795" y="6993763"/>
            <a:ext cx="2088263" cy="463641"/>
          </a:xfrm>
          <a:prstGeom prst="rightArrow">
            <a:avLst>
              <a:gd name="adj1" fmla="val 44805"/>
              <a:gd name="adj2" fmla="val 63003"/>
            </a:avLst>
          </a:prstGeom>
          <a:solidFill>
            <a:srgbClr val="A61702"/>
          </a:solidFill>
          <a:ln w="12700">
            <a:solidFill>
              <a:srgbClr val="000000"/>
            </a:solidFill>
            <a:miter lim="400000"/>
          </a:ln>
          <a:effectLst>
            <a:outerShdw sx="100000" sy="100000" kx="0" ky="0" algn="b" rotWithShape="0" blurRad="63500" dist="109551" dir="2226766">
              <a:srgbClr val="000000">
                <a:alpha val="66193"/>
              </a:srgbClr>
            </a:outerShdw>
          </a:effectLst>
        </p:spPr>
        <p:txBody>
          <a:bodyPr lIns="50800" tIns="50800" rIns="50800" bIns="50800" anchor="ctr"/>
          <a:lstStyle/>
          <a:p>
            <a:pPr>
              <a:defRPr sz="3600">
                <a:solidFill>
                  <a:srgbClr val="FFFFFF"/>
                </a:solidFill>
                <a:effectLst/>
                <a:latin typeface="Gill Sans Light"/>
                <a:ea typeface="Gill Sans Light"/>
                <a:cs typeface="Gill Sans Light"/>
                <a:sym typeface="Gill Sans Light"/>
              </a:defRPr>
            </a:pPr>
          </a:p>
        </p:txBody>
      </p:sp>
      <p:sp>
        <p:nvSpPr>
          <p:cNvPr id="575" name="Arrow"/>
          <p:cNvSpPr/>
          <p:nvPr/>
        </p:nvSpPr>
        <p:spPr>
          <a:xfrm>
            <a:off x="3388576" y="6993763"/>
            <a:ext cx="1702221" cy="463641"/>
          </a:xfrm>
          <a:prstGeom prst="rightArrow">
            <a:avLst>
              <a:gd name="adj1" fmla="val 44805"/>
              <a:gd name="adj2" fmla="val 63003"/>
            </a:avLst>
          </a:prstGeom>
          <a:solidFill>
            <a:srgbClr val="A61702"/>
          </a:solidFill>
          <a:ln w="12700">
            <a:solidFill>
              <a:srgbClr val="000000"/>
            </a:solidFill>
            <a:miter lim="400000"/>
          </a:ln>
          <a:effectLst>
            <a:outerShdw sx="100000" sy="100000" kx="0" ky="0" algn="b" rotWithShape="0" blurRad="63500" dist="109551" dir="2226766">
              <a:srgbClr val="000000">
                <a:alpha val="66193"/>
              </a:srgbClr>
            </a:outerShdw>
          </a:effectLst>
        </p:spPr>
        <p:txBody>
          <a:bodyPr lIns="50800" tIns="50800" rIns="50800" bIns="50800" anchor="ctr"/>
          <a:lstStyle/>
          <a:p>
            <a:pPr>
              <a:defRPr sz="3600">
                <a:solidFill>
                  <a:srgbClr val="FFFFFF"/>
                </a:solidFill>
                <a:effectLst/>
                <a:latin typeface="Gill Sans Light"/>
                <a:ea typeface="Gill Sans Light"/>
                <a:cs typeface="Gill Sans Light"/>
                <a:sym typeface="Gill Sans Light"/>
              </a:defRPr>
            </a:pPr>
          </a:p>
        </p:txBody>
      </p:sp>
      <p:grpSp>
        <p:nvGrpSpPr>
          <p:cNvPr id="581" name="Group"/>
          <p:cNvGrpSpPr/>
          <p:nvPr/>
        </p:nvGrpSpPr>
        <p:grpSpPr>
          <a:xfrm>
            <a:off x="4828169" y="3728007"/>
            <a:ext cx="3289483" cy="5074917"/>
            <a:chOff x="0" y="-114299"/>
            <a:chExt cx="3289482" cy="5074916"/>
          </a:xfrm>
        </p:grpSpPr>
        <p:sp>
          <p:nvSpPr>
            <p:cNvPr id="576" name="UNIVERSAL JUDGMENT WITH WATER"/>
            <p:cNvSpPr/>
            <p:nvPr/>
          </p:nvSpPr>
          <p:spPr>
            <a:xfrm>
              <a:off x="0" y="1805936"/>
              <a:ext cx="3289483" cy="3154681"/>
            </a:xfrm>
            <a:prstGeom prst="ellipse">
              <a:avLst/>
            </a:prstGeom>
            <a:solidFill>
              <a:srgbClr val="212733"/>
            </a:solidFill>
            <a:ln w="38100" cap="flat">
              <a:solidFill>
                <a:srgbClr val="000000"/>
              </a:solidFill>
              <a:prstDash val="solid"/>
              <a:miter lim="400000"/>
            </a:ln>
            <a:effectLst>
              <a:outerShdw sx="100000" sy="100000" kx="0" ky="0" algn="b" rotWithShape="0" blurRad="63500" dist="109551" dir="2226766">
                <a:srgbClr val="000000">
                  <a:alpha val="66193"/>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3400">
                  <a:solidFill>
                    <a:srgbClr val="FFFFFF"/>
                  </a:solidFill>
                  <a:latin typeface="Gill Sans Light"/>
                  <a:ea typeface="Gill Sans Light"/>
                  <a:cs typeface="Gill Sans Light"/>
                  <a:sym typeface="Gill Sans Light"/>
                </a:defRPr>
              </a:lvl1pPr>
            </a:lstStyle>
            <a:p>
              <a:pPr>
                <a:defRPr>
                  <a:effectLst/>
                </a:defRPr>
              </a:pPr>
              <a:r>
                <a:t>UNIVERSAL JUDGMENT WITH WATER</a:t>
              </a:r>
            </a:p>
          </p:txBody>
        </p:sp>
        <p:grpSp>
          <p:nvGrpSpPr>
            <p:cNvPr id="580" name="Group"/>
            <p:cNvGrpSpPr/>
            <p:nvPr/>
          </p:nvGrpSpPr>
          <p:grpSpPr>
            <a:xfrm>
              <a:off x="90770" y="-114300"/>
              <a:ext cx="3166920" cy="2496232"/>
              <a:chOff x="-165100" y="-114299"/>
              <a:chExt cx="3166918" cy="2496231"/>
            </a:xfrm>
          </p:grpSpPr>
          <p:pic>
            <p:nvPicPr>
              <p:cNvPr id="577" name="Rectangle Rectangle" descr="Rectangle Rectangle"/>
              <p:cNvPicPr>
                <a:picLocks noChangeAspect="0"/>
              </p:cNvPicPr>
              <p:nvPr/>
            </p:nvPicPr>
            <p:blipFill>
              <a:blip r:embed="rId2">
                <a:extLst/>
              </a:blip>
              <a:stretch>
                <a:fillRect/>
              </a:stretch>
            </p:blipFill>
            <p:spPr>
              <a:xfrm>
                <a:off x="-165100" y="-114300"/>
                <a:ext cx="3166919" cy="2496232"/>
              </a:xfrm>
              <a:prstGeom prst="rect">
                <a:avLst/>
              </a:prstGeom>
              <a:effectLst>
                <a:outerShdw sx="100000" sy="100000" kx="0" ky="0" algn="b" rotWithShape="0" blurRad="177800" dist="111911" dir="5400000">
                  <a:srgbClr val="000000">
                    <a:alpha val="98480"/>
                  </a:srgbClr>
                </a:outerShdw>
              </a:effectLst>
            </p:spPr>
          </p:pic>
          <p:pic>
            <p:nvPicPr>
              <p:cNvPr id="578" name="Image" descr="Image"/>
              <p:cNvPicPr>
                <a:picLocks noChangeAspect="1"/>
              </p:cNvPicPr>
              <p:nvPr/>
            </p:nvPicPr>
            <p:blipFill>
              <a:blip r:embed="rId4">
                <a:extLst/>
              </a:blip>
              <a:stretch>
                <a:fillRect/>
              </a:stretch>
            </p:blipFill>
            <p:spPr>
              <a:xfrm>
                <a:off x="8659" y="27311"/>
                <a:ext cx="2819401" cy="1586555"/>
              </a:xfrm>
              <a:prstGeom prst="rect">
                <a:avLst/>
              </a:prstGeom>
              <a:ln w="12700" cap="flat">
                <a:noFill/>
                <a:miter lim="400000"/>
              </a:ln>
              <a:effectLst/>
            </p:spPr>
          </p:pic>
          <p:sp>
            <p:nvSpPr>
              <p:cNvPr id="579" name="FLOOD…"/>
              <p:cNvSpPr txBox="1"/>
              <p:nvPr/>
            </p:nvSpPr>
            <p:spPr>
              <a:xfrm>
                <a:off x="8659" y="1118095"/>
                <a:ext cx="2819401" cy="952501"/>
              </a:xfrm>
              <a:prstGeom prst="rect">
                <a:avLst/>
              </a:prstGeom>
              <a:solidFill>
                <a:srgbClr val="0096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2900">
                    <a:solidFill>
                      <a:srgbClr val="FFFFFF"/>
                    </a:solidFill>
                    <a:effectLst>
                      <a:outerShdw sx="100000" sy="100000" kx="0" ky="0" algn="b" rotWithShape="0" blurRad="63500" dist="63500" dir="2258953">
                        <a:srgbClr val="000000"/>
                      </a:outerShdw>
                    </a:effectLst>
                    <a:latin typeface="Gill Sans"/>
                    <a:ea typeface="Gill Sans"/>
                    <a:cs typeface="Gill Sans"/>
                    <a:sym typeface="Gill Sans"/>
                  </a:defRPr>
                </a:pPr>
                <a:r>
                  <a:t>FLOOD</a:t>
                </a:r>
              </a:p>
              <a:p>
                <a:pPr>
                  <a:defRPr sz="2900">
                    <a:solidFill>
                      <a:srgbClr val="FFFFFF"/>
                    </a:solidFill>
                    <a:effectLst>
                      <a:outerShdw sx="100000" sy="100000" kx="0" ky="0" algn="b" rotWithShape="0" blurRad="63500" dist="63500" dir="2258953">
                        <a:srgbClr val="000000"/>
                      </a:outerShdw>
                    </a:effectLst>
                    <a:latin typeface="Gill Sans Light"/>
                    <a:ea typeface="Gill Sans Light"/>
                    <a:cs typeface="Gill Sans Light"/>
                    <a:sym typeface="Gill Sans Light"/>
                  </a:defRPr>
                </a:pPr>
                <a:r>
                  <a:t>VERSES 5,6</a:t>
                </a:r>
              </a:p>
            </p:txBody>
          </p:sp>
        </p:grpSp>
      </p:grpSp>
      <p:sp>
        <p:nvSpPr>
          <p:cNvPr id="582" name="DESTRUCTION WILL BE AS UNIVERSAL AS THE FLOOD!"/>
          <p:cNvSpPr/>
          <p:nvPr/>
        </p:nvSpPr>
        <p:spPr>
          <a:xfrm>
            <a:off x="39963" y="8230103"/>
            <a:ext cx="12865895" cy="12267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22" y="0"/>
                </a:moveTo>
                <a:lnTo>
                  <a:pt x="10579" y="8567"/>
                </a:lnTo>
                <a:lnTo>
                  <a:pt x="622" y="8567"/>
                </a:lnTo>
                <a:cubicBezTo>
                  <a:pt x="278" y="8567"/>
                  <a:pt x="0" y="11487"/>
                  <a:pt x="0" y="15087"/>
                </a:cubicBezTo>
                <a:cubicBezTo>
                  <a:pt x="0" y="18687"/>
                  <a:pt x="278" y="21600"/>
                  <a:pt x="622" y="21600"/>
                </a:cubicBezTo>
                <a:lnTo>
                  <a:pt x="20978" y="21600"/>
                </a:lnTo>
                <a:cubicBezTo>
                  <a:pt x="21322" y="21600"/>
                  <a:pt x="21600" y="18687"/>
                  <a:pt x="21600" y="15087"/>
                </a:cubicBezTo>
                <a:cubicBezTo>
                  <a:pt x="21600" y="11487"/>
                  <a:pt x="21322" y="8567"/>
                  <a:pt x="20978" y="8567"/>
                </a:cubicBezTo>
                <a:lnTo>
                  <a:pt x="11065" y="8567"/>
                </a:lnTo>
                <a:lnTo>
                  <a:pt x="10822" y="0"/>
                </a:lnTo>
                <a:close/>
              </a:path>
            </a:pathLst>
          </a:custGeom>
          <a:gradFill>
            <a:gsLst>
              <a:gs pos="0">
                <a:schemeClr val="accent5">
                  <a:hueOff val="96663"/>
                  <a:satOff val="-16428"/>
                  <a:lumOff val="3004"/>
                </a:schemeClr>
              </a:gs>
              <a:gs pos="100000">
                <a:schemeClr val="accent5">
                  <a:hueOff val="-467607"/>
                  <a:satOff val="-18937"/>
                  <a:lumOff val="-6537"/>
                </a:schemeClr>
              </a:gs>
            </a:gsLst>
            <a:lin ang="5400000"/>
          </a:gra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b="1" sz="3000">
                <a:ln w="12700" cap="flat">
                  <a:solidFill>
                    <a:srgbClr val="000000"/>
                  </a:solidFill>
                  <a:prstDash val="solid"/>
                  <a:miter lim="400000"/>
                </a:ln>
                <a:solidFill>
                  <a:srgbClr val="FFFFFF"/>
                </a:solidFill>
                <a:effectLst>
                  <a:outerShdw sx="100000" sy="100000" kx="0" ky="0" algn="b" rotWithShape="0" blurRad="50800" dist="63500" dir="3190652">
                    <a:srgbClr val="000000"/>
                  </a:outerShdw>
                </a:effectLst>
                <a:latin typeface="Gill Sans"/>
                <a:ea typeface="Gill Sans"/>
                <a:cs typeface="Gill Sans"/>
                <a:sym typeface="Gill Sans"/>
              </a:defRPr>
            </a:pPr>
            <a:r>
              <a:t>DESTRUCTION WILL BE AS </a:t>
            </a:r>
            <a:r>
              <a:rPr u="sng"/>
              <a:t>UNIVERSAL</a:t>
            </a:r>
            <a:r>
              <a:t> AS THE </a:t>
            </a:r>
            <a:r>
              <a:rPr>
                <a:solidFill>
                  <a:schemeClr val="accent2">
                    <a:satOff val="37323"/>
                    <a:lumOff val="21795"/>
                  </a:schemeClr>
                </a:solidFill>
              </a:rPr>
              <a:t>FLOOD</a:t>
            </a:r>
            <a:r>
              <a:t>!</a:t>
            </a:r>
          </a:p>
        </p:txBody>
      </p:sp>
      <p:grpSp>
        <p:nvGrpSpPr>
          <p:cNvPr id="589" name="Group"/>
          <p:cNvGrpSpPr/>
          <p:nvPr/>
        </p:nvGrpSpPr>
        <p:grpSpPr>
          <a:xfrm>
            <a:off x="214871" y="3728173"/>
            <a:ext cx="3289483" cy="5074751"/>
            <a:chOff x="0" y="-114078"/>
            <a:chExt cx="3289482" cy="5074749"/>
          </a:xfrm>
        </p:grpSpPr>
        <p:sp>
          <p:nvSpPr>
            <p:cNvPr id="583" name="all continues just as it was from the beginning of creation.”"/>
            <p:cNvSpPr/>
            <p:nvPr/>
          </p:nvSpPr>
          <p:spPr>
            <a:xfrm>
              <a:off x="0" y="1805991"/>
              <a:ext cx="3289483" cy="3154681"/>
            </a:xfrm>
            <a:prstGeom prst="ellipse">
              <a:avLst/>
            </a:prstGeom>
            <a:solidFill>
              <a:srgbClr val="808785"/>
            </a:solidFill>
            <a:ln w="38100" cap="flat">
              <a:solidFill>
                <a:srgbClr val="000000"/>
              </a:solidFill>
              <a:prstDash val="solid"/>
              <a:miter lim="400000"/>
            </a:ln>
            <a:effectLst>
              <a:outerShdw sx="100000" sy="100000" kx="0" ky="0" algn="b" rotWithShape="0" blurRad="63500" dist="109551" dir="2226766">
                <a:srgbClr val="000000">
                  <a:alpha val="66193"/>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3200">
                  <a:solidFill>
                    <a:srgbClr val="FFFFFF"/>
                  </a:solidFill>
                  <a:effectLst>
                    <a:outerShdw sx="100000" sy="100000" kx="0" ky="0" algn="b" rotWithShape="0" blurRad="50800" dist="63500" dir="1829540">
                      <a:srgbClr val="000000"/>
                    </a:outerShdw>
                  </a:effectLst>
                  <a:latin typeface="Gill Sans Light"/>
                  <a:ea typeface="Gill Sans Light"/>
                  <a:cs typeface="Gill Sans Light"/>
                  <a:sym typeface="Gill Sans Light"/>
                </a:defRPr>
              </a:lvl1pPr>
            </a:lstStyle>
            <a:p>
              <a:pPr/>
              <a:r>
                <a:t>all continues just as it was from the beginning of creation.”</a:t>
              </a:r>
            </a:p>
          </p:txBody>
        </p:sp>
        <p:grpSp>
          <p:nvGrpSpPr>
            <p:cNvPr id="588" name="Group"/>
            <p:cNvGrpSpPr/>
            <p:nvPr/>
          </p:nvGrpSpPr>
          <p:grpSpPr>
            <a:xfrm>
              <a:off x="61281" y="-114079"/>
              <a:ext cx="3166920" cy="2496233"/>
              <a:chOff x="-165100" y="-114078"/>
              <a:chExt cx="3166918" cy="2496231"/>
            </a:xfrm>
          </p:grpSpPr>
          <p:grpSp>
            <p:nvGrpSpPr>
              <p:cNvPr id="586" name="Group"/>
              <p:cNvGrpSpPr/>
              <p:nvPr/>
            </p:nvGrpSpPr>
            <p:grpSpPr>
              <a:xfrm>
                <a:off x="-165100" y="-114079"/>
                <a:ext cx="3166919" cy="2496233"/>
                <a:chOff x="-165100" y="-114078"/>
                <a:chExt cx="3166918" cy="2496231"/>
              </a:xfrm>
            </p:grpSpPr>
            <p:pic>
              <p:nvPicPr>
                <p:cNvPr id="584" name="Rectangle Rectangle" descr="Rectangle Rectangle"/>
                <p:cNvPicPr>
                  <a:picLocks noChangeAspect="0"/>
                </p:cNvPicPr>
                <p:nvPr/>
              </p:nvPicPr>
              <p:blipFill>
                <a:blip r:embed="rId5">
                  <a:extLst/>
                </a:blip>
                <a:stretch>
                  <a:fillRect/>
                </a:stretch>
              </p:blipFill>
              <p:spPr>
                <a:xfrm>
                  <a:off x="-165100" y="-114079"/>
                  <a:ext cx="3166919" cy="2496233"/>
                </a:xfrm>
                <a:prstGeom prst="rect">
                  <a:avLst/>
                </a:prstGeom>
                <a:effectLst>
                  <a:outerShdw sx="100000" sy="100000" kx="0" ky="0" algn="b" rotWithShape="0" blurRad="177800" dist="111911" dir="5400000">
                    <a:srgbClr val="000000">
                      <a:alpha val="98480"/>
                    </a:srgbClr>
                  </a:outerShdw>
                </a:effectLst>
              </p:spPr>
            </p:pic>
            <p:pic>
              <p:nvPicPr>
                <p:cNvPr id="585" name="Image" descr="Image"/>
                <p:cNvPicPr>
                  <a:picLocks noChangeAspect="1"/>
                </p:cNvPicPr>
                <p:nvPr/>
              </p:nvPicPr>
              <p:blipFill>
                <a:blip r:embed="rId6">
                  <a:extLst/>
                </a:blip>
                <a:stretch>
                  <a:fillRect/>
                </a:stretch>
              </p:blipFill>
              <p:spPr>
                <a:xfrm>
                  <a:off x="8659" y="0"/>
                  <a:ext cx="2819401" cy="1789044"/>
                </a:xfrm>
                <a:prstGeom prst="rect">
                  <a:avLst/>
                </a:prstGeom>
                <a:ln w="12700" cap="flat">
                  <a:noFill/>
                  <a:miter lim="400000"/>
                </a:ln>
                <a:effectLst/>
              </p:spPr>
            </p:pic>
          </p:grpSp>
          <p:sp>
            <p:nvSpPr>
              <p:cNvPr id="587" name="CREATION…"/>
              <p:cNvSpPr txBox="1"/>
              <p:nvPr/>
            </p:nvSpPr>
            <p:spPr>
              <a:xfrm>
                <a:off x="8659" y="1102578"/>
                <a:ext cx="2819401" cy="952501"/>
              </a:xfrm>
              <a:prstGeom prst="rect">
                <a:avLst/>
              </a:prstGeom>
              <a:gradFill flip="none" rotWithShape="1">
                <a:gsLst>
                  <a:gs pos="0">
                    <a:srgbClr val="86B8C1"/>
                  </a:gs>
                  <a:gs pos="100000">
                    <a:srgbClr val="497E87"/>
                  </a:gs>
                </a:gsLst>
                <a:lin ang="5400000" scaled="0"/>
              </a:gra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2900">
                    <a:solidFill>
                      <a:srgbClr val="FFFFFF"/>
                    </a:solidFill>
                    <a:effectLst>
                      <a:outerShdw sx="100000" sy="100000" kx="0" ky="0" algn="b" rotWithShape="0" blurRad="63500" dist="63500" dir="3420000">
                        <a:srgbClr val="000000"/>
                      </a:outerShdw>
                    </a:effectLst>
                    <a:latin typeface="Gill Sans"/>
                    <a:ea typeface="Gill Sans"/>
                    <a:cs typeface="Gill Sans"/>
                    <a:sym typeface="Gill Sans"/>
                  </a:defRPr>
                </a:pPr>
                <a:r>
                  <a:t>CREATION</a:t>
                </a:r>
              </a:p>
              <a:p>
                <a:pPr>
                  <a:defRPr sz="2900">
                    <a:solidFill>
                      <a:srgbClr val="FFFFFF"/>
                    </a:solidFill>
                    <a:effectLst>
                      <a:outerShdw sx="100000" sy="100000" kx="0" ky="0" algn="b" rotWithShape="0" blurRad="63500" dist="63500" dir="3420000">
                        <a:srgbClr val="000000"/>
                      </a:outerShdw>
                    </a:effectLst>
                    <a:latin typeface="Gill Sans Light"/>
                    <a:ea typeface="Gill Sans Light"/>
                    <a:cs typeface="Gill Sans Light"/>
                    <a:sym typeface="Gill Sans Light"/>
                  </a:defRPr>
                </a:pPr>
                <a:r>
                  <a:t>VERSES 3,4</a:t>
                </a:r>
              </a:p>
            </p:txBody>
          </p:sp>
        </p:grpSp>
      </p:grpSp>
      <p:sp>
        <p:nvSpPr>
          <p:cNvPr id="590" name="Callout"/>
          <p:cNvSpPr/>
          <p:nvPr/>
        </p:nvSpPr>
        <p:spPr>
          <a:xfrm>
            <a:off x="69453" y="2784424"/>
            <a:ext cx="12865894" cy="1438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2" y="0"/>
                </a:moveTo>
                <a:cubicBezTo>
                  <a:pt x="278" y="0"/>
                  <a:pt x="0" y="2490"/>
                  <a:pt x="0" y="5559"/>
                </a:cubicBezTo>
                <a:cubicBezTo>
                  <a:pt x="0" y="8629"/>
                  <a:pt x="278" y="11113"/>
                  <a:pt x="622" y="11113"/>
                </a:cubicBezTo>
                <a:lnTo>
                  <a:pt x="18270" y="11113"/>
                </a:lnTo>
                <a:lnTo>
                  <a:pt x="18512" y="21600"/>
                </a:lnTo>
                <a:lnTo>
                  <a:pt x="18756" y="11113"/>
                </a:lnTo>
                <a:lnTo>
                  <a:pt x="20978" y="11113"/>
                </a:lnTo>
                <a:cubicBezTo>
                  <a:pt x="21322" y="11113"/>
                  <a:pt x="21600" y="8629"/>
                  <a:pt x="21600" y="5559"/>
                </a:cubicBezTo>
                <a:cubicBezTo>
                  <a:pt x="21600" y="2490"/>
                  <a:pt x="21322" y="0"/>
                  <a:pt x="20978" y="0"/>
                </a:cubicBezTo>
                <a:lnTo>
                  <a:pt x="622" y="0"/>
                </a:lnTo>
                <a:close/>
              </a:path>
            </a:pathLst>
          </a:custGeom>
          <a:gradFill>
            <a:gsLst>
              <a:gs pos="0">
                <a:schemeClr val="accent5">
                  <a:hueOff val="96663"/>
                  <a:satOff val="-16428"/>
                  <a:lumOff val="3004"/>
                </a:schemeClr>
              </a:gs>
              <a:gs pos="100000">
                <a:schemeClr val="accent5">
                  <a:hueOff val="-467607"/>
                  <a:satOff val="-18937"/>
                  <a:lumOff val="-6537"/>
                </a:schemeClr>
              </a:gs>
            </a:gsLst>
            <a:lin ang="5400000"/>
          </a:gradFill>
          <a:ln w="12700">
            <a:miter lim="400000"/>
          </a:ln>
          <a:effectLst>
            <a:outerShdw sx="100000" sy="100000" kx="0" ky="0" algn="b" rotWithShape="0" blurRad="63500" dist="25400" dir="5400000">
              <a:srgbClr val="000000">
                <a:alpha val="50000"/>
              </a:srgbClr>
            </a:outerShdw>
          </a:effectLst>
        </p:spPr>
        <p:txBody>
          <a:bodyPr lIns="50800" tIns="50800" rIns="50800" bIns="50800" anchor="ctr"/>
          <a:lstStyle/>
          <a:p>
            <a:pPr>
              <a:defRPr b="1" sz="3100">
                <a:ln w="12700" cap="flat">
                  <a:solidFill>
                    <a:srgbClr val="000000"/>
                  </a:solidFill>
                  <a:prstDash val="solid"/>
                  <a:miter lim="400000"/>
                </a:ln>
                <a:solidFill>
                  <a:srgbClr val="FFFFFF"/>
                </a:solidFill>
                <a:effectLst>
                  <a:outerShdw sx="100000" sy="100000" kx="0" ky="0" algn="b" rotWithShape="0" blurRad="50800" dist="63500" dir="3190652">
                    <a:srgbClr val="000000"/>
                  </a:outerShdw>
                </a:effectLst>
                <a:latin typeface="Gill Sans"/>
                <a:ea typeface="Gill Sans"/>
                <a:cs typeface="Gill Sans"/>
                <a:sym typeface="Gill Sans"/>
              </a:defRPr>
            </a:pPr>
          </a:p>
        </p:txBody>
      </p:sp>
      <p:sp>
        <p:nvSpPr>
          <p:cNvPr id="591" name="DESTRUCTION WILL BE AS UNIVERSAL AS CREATION!"/>
          <p:cNvSpPr/>
          <p:nvPr/>
        </p:nvSpPr>
        <p:spPr>
          <a:xfrm>
            <a:off x="69453" y="2744244"/>
            <a:ext cx="12865894" cy="1460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2" y="0"/>
                </a:moveTo>
                <a:cubicBezTo>
                  <a:pt x="278" y="0"/>
                  <a:pt x="0" y="2452"/>
                  <a:pt x="0" y="5476"/>
                </a:cubicBezTo>
                <a:cubicBezTo>
                  <a:pt x="0" y="8500"/>
                  <a:pt x="278" y="10947"/>
                  <a:pt x="622" y="10947"/>
                </a:cubicBezTo>
                <a:lnTo>
                  <a:pt x="2806" y="10947"/>
                </a:lnTo>
                <a:lnTo>
                  <a:pt x="3050" y="21600"/>
                </a:lnTo>
                <a:lnTo>
                  <a:pt x="3293" y="10947"/>
                </a:lnTo>
                <a:lnTo>
                  <a:pt x="20978" y="10947"/>
                </a:lnTo>
                <a:cubicBezTo>
                  <a:pt x="21322" y="10947"/>
                  <a:pt x="21600" y="8500"/>
                  <a:pt x="21600" y="5476"/>
                </a:cubicBezTo>
                <a:cubicBezTo>
                  <a:pt x="21600" y="2453"/>
                  <a:pt x="21322" y="0"/>
                  <a:pt x="20978" y="0"/>
                </a:cubicBezTo>
                <a:lnTo>
                  <a:pt x="622" y="0"/>
                </a:lnTo>
                <a:close/>
              </a:path>
            </a:pathLst>
          </a:custGeom>
          <a:gradFill>
            <a:gsLst>
              <a:gs pos="0">
                <a:schemeClr val="accent5">
                  <a:hueOff val="96663"/>
                  <a:satOff val="-16428"/>
                  <a:lumOff val="3004"/>
                </a:schemeClr>
              </a:gs>
              <a:gs pos="100000">
                <a:schemeClr val="accent5">
                  <a:hueOff val="-467607"/>
                  <a:satOff val="-18937"/>
                  <a:lumOff val="-6537"/>
                </a:schemeClr>
              </a:gs>
            </a:gsLst>
            <a:lin ang="5400000"/>
          </a:gra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b="1" sz="3100">
                <a:ln w="12700" cap="flat">
                  <a:solidFill>
                    <a:srgbClr val="000000"/>
                  </a:solidFill>
                  <a:prstDash val="solid"/>
                  <a:miter lim="400000"/>
                </a:ln>
                <a:solidFill>
                  <a:srgbClr val="FFFFFF"/>
                </a:solidFill>
                <a:effectLst>
                  <a:outerShdw sx="100000" sy="100000" kx="0" ky="0" algn="b" rotWithShape="0" blurRad="50800" dist="63500" dir="3190652">
                    <a:srgbClr val="000000"/>
                  </a:outerShdw>
                </a:effectLst>
                <a:latin typeface="Gill Sans"/>
                <a:ea typeface="Gill Sans"/>
                <a:cs typeface="Gill Sans"/>
                <a:sym typeface="Gill Sans"/>
              </a:defRPr>
            </a:pPr>
            <a:r>
              <a:t>DESTRUCTION WILL BE AS </a:t>
            </a:r>
            <a:r>
              <a:rPr u="sng"/>
              <a:t>UNIVERSAL</a:t>
            </a:r>
            <a:r>
              <a:t> AS </a:t>
            </a:r>
            <a:r>
              <a:rPr>
                <a:solidFill>
                  <a:schemeClr val="accent4">
                    <a:hueOff val="481991"/>
                    <a:satOff val="11971"/>
                    <a:lumOff val="19007"/>
                  </a:schemeClr>
                </a:solidFill>
              </a:rPr>
              <a:t>CREATION</a:t>
            </a:r>
            <a:r>
              <a:t>!</a:t>
            </a:r>
          </a:p>
        </p:txBody>
      </p:sp>
      <p:sp>
        <p:nvSpPr>
          <p:cNvPr id="59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593" name="“The Day of the LORD”"/>
          <p:cNvSpPr txBox="1"/>
          <p:nvPr/>
        </p:nvSpPr>
        <p:spPr>
          <a:xfrm>
            <a:off x="1178801" y="463754"/>
            <a:ext cx="10647198" cy="952501"/>
          </a:xfrm>
          <a:prstGeom prst="rect">
            <a:avLst/>
          </a:prstGeom>
          <a:ln w="12700">
            <a:miter lim="400000"/>
          </a:ln>
          <a:effectLst>
            <a:outerShdw sx="100000" sy="100000" kx="0" ky="0" algn="b" rotWithShape="0" blurRad="165100" dist="156064" dir="1914182">
              <a:srgbClr val="000000">
                <a:alpha val="3602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4700">
                <a:solidFill>
                  <a:srgbClr val="000000"/>
                </a:solidFill>
                <a:latin typeface="Thames Nude Roman"/>
                <a:ea typeface="Thames Nude Roman"/>
                <a:cs typeface="Thames Nude Roman"/>
                <a:sym typeface="Thames Nude Roman"/>
              </a:defRPr>
            </a:lvl1pPr>
          </a:lstStyle>
          <a:p>
            <a:pPr>
              <a:defRPr>
                <a:effectLst/>
              </a:defRPr>
            </a:pPr>
            <a:r>
              <a:t>“The Day of the LORD”</a:t>
            </a:r>
          </a:p>
        </p:txBody>
      </p:sp>
      <p:sp>
        <p:nvSpPr>
          <p:cNvPr id="594" name="The Certainty of"/>
          <p:cNvSpPr txBox="1"/>
          <p:nvPr/>
        </p:nvSpPr>
        <p:spPr>
          <a:xfrm>
            <a:off x="-80922" y="60058"/>
            <a:ext cx="2889867" cy="577217"/>
          </a:xfrm>
          <a:prstGeom prst="rect">
            <a:avLst/>
          </a:prstGeom>
          <a:ln w="12700">
            <a:miter lim="400000"/>
          </a:ln>
          <a:effectLst>
            <a:outerShdw sx="100000" sy="100000" kx="0" ky="0" algn="b" rotWithShape="0" blurRad="165100" dist="156064" dir="1914182">
              <a:srgbClr val="000000">
                <a:alpha val="34135"/>
              </a:srgbClr>
            </a:outerShdw>
          </a:effectLst>
          <a:extLst>
            <a:ext uri="{C572A759-6A51-4108-AA02-DFA0A04FC94B}">
              <ma14:wrappingTextBoxFlag xmlns:ma14="http://schemas.microsoft.com/office/mac/drawingml/2011/main" val="1"/>
            </a:ext>
          </a:extLst>
        </p:spPr>
        <p:txBody>
          <a:bodyPr lIns="0" tIns="0" rIns="0" bIns="0" anchor="ctr">
            <a:spAutoFit/>
          </a:bodyPr>
          <a:lstStyle>
            <a:lvl1pPr>
              <a:lnSpc>
                <a:spcPct val="70000"/>
              </a:lnSpc>
              <a:defRPr sz="3400">
                <a:solidFill>
                  <a:srgbClr val="525252"/>
                </a:solidFill>
                <a:latin typeface="Surfboard-Bold"/>
                <a:ea typeface="Surfboard-Bold"/>
                <a:cs typeface="Surfboard-Bold"/>
                <a:sym typeface="Surfboard-Bold"/>
              </a:defRPr>
            </a:lvl1pPr>
          </a:lstStyle>
          <a:p>
            <a:pPr>
              <a:defRPr>
                <a:effectLst/>
              </a:defRPr>
            </a:pPr>
            <a:r>
              <a:t>The Certainty of</a:t>
            </a:r>
          </a:p>
        </p:txBody>
      </p:sp>
      <p:grpSp>
        <p:nvGrpSpPr>
          <p:cNvPr id="597" name="“the day of the Lord will come” — 2 PETER 3:7-13"/>
          <p:cNvGrpSpPr/>
          <p:nvPr/>
        </p:nvGrpSpPr>
        <p:grpSpPr>
          <a:xfrm>
            <a:off x="-136385" y="1374382"/>
            <a:ext cx="13277570" cy="1311148"/>
            <a:chOff x="0" y="0"/>
            <a:chExt cx="13277569" cy="1311147"/>
          </a:xfrm>
        </p:grpSpPr>
        <p:sp>
          <p:nvSpPr>
            <p:cNvPr id="596" name="“the day of the Lord will come” — 2 PETER 3:7-13"/>
            <p:cNvSpPr txBox="1"/>
            <p:nvPr/>
          </p:nvSpPr>
          <p:spPr>
            <a:xfrm>
              <a:off x="317500" y="304800"/>
              <a:ext cx="12680670" cy="73964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cap="all">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day of the Lord will come” — 2 PETER 3:7-13</a:t>
              </a:r>
            </a:p>
          </p:txBody>
        </p:sp>
        <p:pic>
          <p:nvPicPr>
            <p:cNvPr id="595" name="“the day of the Lord will come” — 2 PETER 3:7-13 “the day of the Lord will come” — 2 PETER 3:7-13" descr="“the day of the Lord will come” — 2 PETER 3:7-13 “the day of the Lord will come” — 2 PETER 3:7-13"/>
            <p:cNvPicPr>
              <a:picLocks noChangeAspect="0"/>
            </p:cNvPicPr>
            <p:nvPr/>
          </p:nvPicPr>
          <p:blipFill>
            <a:blip r:embed="rId7">
              <a:extLst/>
            </a:blip>
            <a:stretch>
              <a:fillRect/>
            </a:stretch>
          </p:blipFill>
          <p:spPr>
            <a:xfrm>
              <a:off x="0" y="0"/>
              <a:ext cx="13277570" cy="1311148"/>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591"/>
                                        </p:tgtEl>
                                        <p:attrNameLst>
                                          <p:attrName>style.visibility</p:attrName>
                                        </p:attrNameLst>
                                      </p:cBhvr>
                                      <p:to>
                                        <p:strVal val="visible"/>
                                      </p:to>
                                    </p:set>
                                    <p:anim calcmode="lin" valueType="num">
                                      <p:cBhvr>
                                        <p:cTn id="7" dur="1500" fill="hold"/>
                                        <p:tgtEl>
                                          <p:spTgt spid="591"/>
                                        </p:tgtEl>
                                        <p:attrNameLst>
                                          <p:attrName>ppt_x</p:attrName>
                                        </p:attrNameLst>
                                      </p:cBhvr>
                                      <p:tavLst>
                                        <p:tav tm="0">
                                          <p:val>
                                            <p:strVal val="#ppt_x"/>
                                          </p:val>
                                        </p:tav>
                                        <p:tav tm="100000">
                                          <p:val>
                                            <p:strVal val="#ppt_x"/>
                                          </p:val>
                                        </p:tav>
                                      </p:tavLst>
                                    </p:anim>
                                    <p:anim calcmode="lin" valueType="num">
                                      <p:cBhvr>
                                        <p:cTn id="8" dur="1500" fill="hold"/>
                                        <p:tgtEl>
                                          <p:spTgt spid="591"/>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Class="entr" nodeType="afterEffect" presetSubtype="8" presetID="22" grpId="2" fill="hold">
                                  <p:stCondLst>
                                    <p:cond delay="0"/>
                                  </p:stCondLst>
                                  <p:iterate type="el" backwards="0">
                                    <p:tmAbs val="0"/>
                                  </p:iterate>
                                  <p:childTnLst>
                                    <p:set>
                                      <p:cBhvr>
                                        <p:cTn id="11" fill="hold"/>
                                        <p:tgtEl>
                                          <p:spTgt spid="590"/>
                                        </p:tgtEl>
                                        <p:attrNameLst>
                                          <p:attrName>style.visibility</p:attrName>
                                        </p:attrNameLst>
                                      </p:cBhvr>
                                      <p:to>
                                        <p:strVal val="visible"/>
                                      </p:to>
                                    </p:set>
                                    <p:animEffect filter="wipe(left)" transition="in">
                                      <p:cBhvr>
                                        <p:cTn id="12" dur="1500"/>
                                        <p:tgtEl>
                                          <p:spTgt spid="590"/>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 grpId="3" fill="hold">
                                  <p:stCondLst>
                                    <p:cond delay="0"/>
                                  </p:stCondLst>
                                  <p:iterate type="el" backwards="0">
                                    <p:tmAbs val="0"/>
                                  </p:iterate>
                                  <p:childTnLst>
                                    <p:set>
                                      <p:cBhvr>
                                        <p:cTn id="16" fill="hold"/>
                                        <p:tgtEl>
                                          <p:spTgt spid="582"/>
                                        </p:tgtEl>
                                        <p:attrNameLst>
                                          <p:attrName>style.visibility</p:attrName>
                                        </p:attrNameLst>
                                      </p:cBhvr>
                                      <p:to>
                                        <p:strVal val="visible"/>
                                      </p:to>
                                    </p:set>
                                    <p:anim calcmode="lin" valueType="num">
                                      <p:cBhvr>
                                        <p:cTn id="17" dur="1500" fill="hold"/>
                                        <p:tgtEl>
                                          <p:spTgt spid="582"/>
                                        </p:tgtEl>
                                        <p:attrNameLst>
                                          <p:attrName>ppt_x</p:attrName>
                                        </p:attrNameLst>
                                      </p:cBhvr>
                                      <p:tavLst>
                                        <p:tav tm="0">
                                          <p:val>
                                            <p:strVal val="#ppt_x"/>
                                          </p:val>
                                        </p:tav>
                                        <p:tav tm="100000">
                                          <p:val>
                                            <p:strVal val="#ppt_x"/>
                                          </p:val>
                                        </p:tav>
                                      </p:tavLst>
                                    </p:anim>
                                    <p:anim calcmode="lin" valueType="num">
                                      <p:cBhvr>
                                        <p:cTn id="18" dur="1500" fill="hold"/>
                                        <p:tgtEl>
                                          <p:spTgt spid="582"/>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Class="entr" nodeType="afterEffect" presetSubtype="1" presetID="2" grpId="4" fill="hold">
                                  <p:stCondLst>
                                    <p:cond delay="0"/>
                                  </p:stCondLst>
                                  <p:iterate type="el" backwards="0">
                                    <p:tmAbs val="0"/>
                                  </p:iterate>
                                  <p:childTnLst>
                                    <p:set>
                                      <p:cBhvr>
                                        <p:cTn id="21" fill="hold"/>
                                        <p:tgtEl>
                                          <p:spTgt spid="573"/>
                                        </p:tgtEl>
                                        <p:attrNameLst>
                                          <p:attrName>style.visibility</p:attrName>
                                        </p:attrNameLst>
                                      </p:cBhvr>
                                      <p:to>
                                        <p:strVal val="visible"/>
                                      </p:to>
                                    </p:set>
                                    <p:anim calcmode="lin" valueType="num">
                                      <p:cBhvr>
                                        <p:cTn id="22" dur="1500" fill="hold"/>
                                        <p:tgtEl>
                                          <p:spTgt spid="573"/>
                                        </p:tgtEl>
                                        <p:attrNameLst>
                                          <p:attrName>ppt_x</p:attrName>
                                        </p:attrNameLst>
                                      </p:cBhvr>
                                      <p:tavLst>
                                        <p:tav tm="0">
                                          <p:val>
                                            <p:strVal val="#ppt_x"/>
                                          </p:val>
                                        </p:tav>
                                        <p:tav tm="100000">
                                          <p:val>
                                            <p:strVal val="#ppt_x"/>
                                          </p:val>
                                        </p:tav>
                                      </p:tavLst>
                                    </p:anim>
                                    <p:anim calcmode="lin" valueType="num">
                                      <p:cBhvr>
                                        <p:cTn id="23" dur="1500" fill="hold"/>
                                        <p:tgtEl>
                                          <p:spTgt spid="57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82" grpId="3"/>
      <p:bldP build="whole" bldLvl="1" animBg="1" rev="0" advAuto="0" spid="573" grpId="4"/>
      <p:bldP build="whole" bldLvl="1" animBg="1" rev="0" advAuto="0" spid="590" grpId="2"/>
      <p:bldP build="whole" bldLvl="1" animBg="1" rev="0" advAuto="0" spid="591"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01" name="“the day of the Lord will come” — 2 PETER 3:7-13"/>
          <p:cNvGrpSpPr/>
          <p:nvPr/>
        </p:nvGrpSpPr>
        <p:grpSpPr>
          <a:xfrm>
            <a:off x="-136385" y="1374382"/>
            <a:ext cx="13277570" cy="1311148"/>
            <a:chOff x="0" y="0"/>
            <a:chExt cx="13277569" cy="1311147"/>
          </a:xfrm>
        </p:grpSpPr>
        <p:sp>
          <p:nvSpPr>
            <p:cNvPr id="600" name="“the day of the Lord will come” — 2 PETER 3:7-13"/>
            <p:cNvSpPr txBox="1"/>
            <p:nvPr/>
          </p:nvSpPr>
          <p:spPr>
            <a:xfrm>
              <a:off x="317500" y="304800"/>
              <a:ext cx="12680670" cy="73964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cap="all">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day of the Lord will come” — 2 PETER 3:7-13</a:t>
              </a:r>
            </a:p>
          </p:txBody>
        </p:sp>
        <p:pic>
          <p:nvPicPr>
            <p:cNvPr id="599" name="“the day of the Lord will come” — 2 PETER 3:7-13 “the day of the Lord will come” — 2 PETER 3:7-13" descr="“the day of the Lord will come” — 2 PETER 3:7-13 “the day of the Lord will come” — 2 PETER 3:7-13"/>
            <p:cNvPicPr>
              <a:picLocks noChangeAspect="0"/>
            </p:cNvPicPr>
            <p:nvPr/>
          </p:nvPicPr>
          <p:blipFill>
            <a:blip r:embed="rId2">
              <a:extLst/>
            </a:blip>
            <a:stretch>
              <a:fillRect/>
            </a:stretch>
          </p:blipFill>
          <p:spPr>
            <a:xfrm>
              <a:off x="0" y="0"/>
              <a:ext cx="13277570" cy="1311148"/>
            </a:xfrm>
            <a:prstGeom prst="rect">
              <a:avLst/>
            </a:prstGeom>
            <a:effectLst/>
          </p:spPr>
        </p:pic>
      </p:grpSp>
      <p:sp>
        <p:nvSpPr>
          <p:cNvPr id="602" name="The present heavens and earth are reserved for FIRE …"/>
          <p:cNvSpPr txBox="1"/>
          <p:nvPr/>
        </p:nvSpPr>
        <p:spPr>
          <a:xfrm>
            <a:off x="4469865" y="2836731"/>
            <a:ext cx="8306200" cy="152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685799" indent="-685799" algn="l">
              <a:spcBef>
                <a:spcPts val="1300"/>
              </a:spcBef>
              <a:buSzPct val="80000"/>
              <a:buBlip>
                <a:blip r:embed="rId3"/>
              </a:buBlip>
              <a:defRPr sz="4900">
                <a:solidFill>
                  <a:srgbClr val="000000"/>
                </a:solidFill>
                <a:latin typeface="Gill Sans Light"/>
                <a:ea typeface="Gill Sans Light"/>
                <a:cs typeface="Gill Sans Light"/>
                <a:sym typeface="Gill Sans Light"/>
              </a:defRPr>
            </a:lvl1pPr>
          </a:lstStyle>
          <a:p>
            <a:pPr>
              <a:defRPr>
                <a:effectLst/>
              </a:defRPr>
            </a:pPr>
            <a:r>
              <a:t>The present heavens and earth are reserved for FIRE …</a:t>
            </a:r>
          </a:p>
        </p:txBody>
      </p:sp>
      <p:sp>
        <p:nvSpPr>
          <p:cNvPr id="603" name="“One day being as 1,000 years and 1,000 years as one day” is NOT a statement of “this is equal to that.”…"/>
          <p:cNvSpPr txBox="1"/>
          <p:nvPr/>
        </p:nvSpPr>
        <p:spPr>
          <a:xfrm>
            <a:off x="4590332" y="4511932"/>
            <a:ext cx="8065266" cy="287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60399" indent="-660399" algn="l">
              <a:spcBef>
                <a:spcPts val="800"/>
              </a:spcBef>
              <a:buSzPct val="80000"/>
              <a:buBlip>
                <a:blip r:embed="rId4"/>
              </a:buBlip>
              <a:defRPr sz="3700">
                <a:solidFill>
                  <a:srgbClr val="000000"/>
                </a:solidFill>
                <a:effectLst/>
                <a:latin typeface="Gill Sans Light"/>
                <a:ea typeface="Gill Sans Light"/>
                <a:cs typeface="Gill Sans Light"/>
                <a:sym typeface="Gill Sans Light"/>
              </a:defRPr>
            </a:pPr>
            <a:r>
              <a:t>“One day being as 1,000 years and 1,000 years as one day” is NOT a statement of “this is equal to that.” </a:t>
            </a:r>
          </a:p>
          <a:p>
            <a:pPr marL="660399" indent="-660399" algn="l">
              <a:spcBef>
                <a:spcPts val="800"/>
              </a:spcBef>
              <a:buSzPct val="80000"/>
              <a:buBlip>
                <a:blip r:embed="rId4"/>
              </a:buBlip>
              <a:defRPr sz="3700">
                <a:solidFill>
                  <a:srgbClr val="000000"/>
                </a:solidFill>
                <a:effectLst/>
                <a:latin typeface="Gill Sans Light"/>
                <a:ea typeface="Gill Sans Light"/>
                <a:cs typeface="Gill Sans Light"/>
                <a:sym typeface="Gill Sans Light"/>
              </a:defRPr>
            </a:pPr>
            <a:r>
              <a:t>Instead, Peter is stating God is outside of time and is not bound by time.</a:t>
            </a:r>
          </a:p>
        </p:txBody>
      </p:sp>
      <p:sp>
        <p:nvSpPr>
          <p:cNvPr id="60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605" name="“The Day of the LORD”"/>
          <p:cNvSpPr txBox="1"/>
          <p:nvPr/>
        </p:nvSpPr>
        <p:spPr>
          <a:xfrm>
            <a:off x="1178801" y="463754"/>
            <a:ext cx="10647198" cy="952501"/>
          </a:xfrm>
          <a:prstGeom prst="rect">
            <a:avLst/>
          </a:prstGeom>
          <a:ln w="12700">
            <a:miter lim="400000"/>
          </a:ln>
          <a:effectLst>
            <a:outerShdw sx="100000" sy="100000" kx="0" ky="0" algn="b" rotWithShape="0" blurRad="165100" dist="156064" dir="1914182">
              <a:srgbClr val="000000">
                <a:alpha val="3602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4700">
                <a:solidFill>
                  <a:srgbClr val="000000"/>
                </a:solidFill>
                <a:latin typeface="Thames Nude Roman"/>
                <a:ea typeface="Thames Nude Roman"/>
                <a:cs typeface="Thames Nude Roman"/>
                <a:sym typeface="Thames Nude Roman"/>
              </a:defRPr>
            </a:lvl1pPr>
          </a:lstStyle>
          <a:p>
            <a:pPr>
              <a:defRPr>
                <a:effectLst/>
              </a:defRPr>
            </a:pPr>
            <a:r>
              <a:t>“The Day of the LORD”</a:t>
            </a:r>
          </a:p>
        </p:txBody>
      </p:sp>
      <p:sp>
        <p:nvSpPr>
          <p:cNvPr id="606" name="The Certainty of"/>
          <p:cNvSpPr txBox="1"/>
          <p:nvPr/>
        </p:nvSpPr>
        <p:spPr>
          <a:xfrm>
            <a:off x="-80922" y="60058"/>
            <a:ext cx="2889867" cy="577217"/>
          </a:xfrm>
          <a:prstGeom prst="rect">
            <a:avLst/>
          </a:prstGeom>
          <a:ln w="12700">
            <a:miter lim="400000"/>
          </a:ln>
          <a:effectLst>
            <a:outerShdw sx="100000" sy="100000" kx="0" ky="0" algn="b" rotWithShape="0" blurRad="165100" dist="156064" dir="1914182">
              <a:srgbClr val="000000">
                <a:alpha val="34135"/>
              </a:srgbClr>
            </a:outerShdw>
          </a:effectLst>
          <a:extLst>
            <a:ext uri="{C572A759-6A51-4108-AA02-DFA0A04FC94B}">
              <ma14:wrappingTextBoxFlag xmlns:ma14="http://schemas.microsoft.com/office/mac/drawingml/2011/main" val="1"/>
            </a:ext>
          </a:extLst>
        </p:spPr>
        <p:txBody>
          <a:bodyPr lIns="0" tIns="0" rIns="0" bIns="0" anchor="ctr">
            <a:spAutoFit/>
          </a:bodyPr>
          <a:lstStyle>
            <a:lvl1pPr>
              <a:lnSpc>
                <a:spcPct val="70000"/>
              </a:lnSpc>
              <a:defRPr sz="3400">
                <a:solidFill>
                  <a:srgbClr val="525252"/>
                </a:solidFill>
                <a:latin typeface="Surfboard-Bold"/>
                <a:ea typeface="Surfboard-Bold"/>
                <a:cs typeface="Surfboard-Bold"/>
                <a:sym typeface="Surfboard-Bold"/>
              </a:defRPr>
            </a:lvl1pPr>
          </a:lstStyle>
          <a:p>
            <a:pPr>
              <a:defRPr>
                <a:effectLst/>
              </a:defRPr>
            </a:pPr>
            <a:r>
              <a:t>The Certainty of</a:t>
            </a:r>
          </a:p>
        </p:txBody>
      </p:sp>
      <p:grpSp>
        <p:nvGrpSpPr>
          <p:cNvPr id="609" name="Image"/>
          <p:cNvGrpSpPr/>
          <p:nvPr/>
        </p:nvGrpSpPr>
        <p:grpSpPr>
          <a:xfrm>
            <a:off x="90437" y="2707378"/>
            <a:ext cx="4129380" cy="7216324"/>
            <a:chOff x="0" y="0"/>
            <a:chExt cx="4129379" cy="7216323"/>
          </a:xfrm>
        </p:grpSpPr>
        <p:pic>
          <p:nvPicPr>
            <p:cNvPr id="608" name="Image" descr="Image"/>
            <p:cNvPicPr>
              <a:picLocks noChangeAspect="1"/>
            </p:cNvPicPr>
            <p:nvPr/>
          </p:nvPicPr>
          <p:blipFill>
            <a:blip r:embed="rId5">
              <a:extLst/>
            </a:blip>
            <a:srcRect l="14542" t="0" r="11479" b="0"/>
            <a:stretch>
              <a:fillRect/>
            </a:stretch>
          </p:blipFill>
          <p:spPr>
            <a:xfrm>
              <a:off x="215900" y="139700"/>
              <a:ext cx="3697580" cy="6657524"/>
            </a:xfrm>
            <a:prstGeom prst="rect">
              <a:avLst/>
            </a:prstGeom>
            <a:ln>
              <a:noFill/>
            </a:ln>
            <a:effectLst/>
          </p:spPr>
        </p:pic>
        <p:pic>
          <p:nvPicPr>
            <p:cNvPr id="607" name="Image" descr="Image"/>
            <p:cNvPicPr>
              <a:picLocks noChangeAspect="0"/>
            </p:cNvPicPr>
            <p:nvPr/>
          </p:nvPicPr>
          <p:blipFill>
            <a:blip r:embed="rId6">
              <a:extLst/>
            </a:blip>
            <a:stretch>
              <a:fillRect/>
            </a:stretch>
          </p:blipFill>
          <p:spPr>
            <a:xfrm>
              <a:off x="-1" y="0"/>
              <a:ext cx="4129381" cy="7216324"/>
            </a:xfrm>
            <a:prstGeom prst="rect">
              <a:avLst/>
            </a:prstGeom>
            <a:effectLst/>
          </p:spPr>
        </p:pic>
      </p:grpSp>
      <p:sp>
        <p:nvSpPr>
          <p:cNvPr id="610" name="2 Peter 3:8–9 (NKJV)…"/>
          <p:cNvSpPr txBox="1"/>
          <p:nvPr/>
        </p:nvSpPr>
        <p:spPr>
          <a:xfrm>
            <a:off x="354108" y="2987937"/>
            <a:ext cx="3602038" cy="6320037"/>
          </a:xfrm>
          <a:prstGeom prst="rect">
            <a:avLst/>
          </a:prstGeom>
          <a:ln w="12700">
            <a:miter lim="400000"/>
          </a:ln>
          <a:effectLst>
            <a:outerShdw sx="100000" sy="100000" kx="0" ky="0" algn="b" rotWithShape="0" blurRad="152400" dist="85242" dir="2386548">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600">
                <a:solidFill>
                  <a:srgbClr val="FFFFFF"/>
                </a:solidFill>
                <a:effectLst>
                  <a:outerShdw sx="100000" sy="100000" kx="0" ky="0" algn="b" rotWithShape="0" blurRad="63500" dist="63500" dir="2781697">
                    <a:srgbClr val="000000"/>
                  </a:outerShdw>
                </a:effectLst>
                <a:latin typeface="Times New Roman"/>
                <a:ea typeface="Times New Roman"/>
                <a:cs typeface="Times New Roman"/>
                <a:sym typeface="Times New Roman"/>
              </a:defRPr>
            </a:pPr>
            <a:r>
              <a:t>2 Peter 3:8–9 (NKJV) </a:t>
            </a:r>
          </a:p>
          <a:p>
            <a:pPr defTabSz="457200">
              <a:defRPr sz="3200">
                <a:solidFill>
                  <a:srgbClr val="FFFFFF"/>
                </a:solidFill>
                <a:effectLst>
                  <a:outerShdw sx="100000" sy="100000" kx="0" ky="0" algn="b" rotWithShape="0" blurRad="63500" dist="63500" dir="2781697">
                    <a:srgbClr val="000000"/>
                  </a:outerShdw>
                </a:effectLst>
                <a:latin typeface="Times New Roman"/>
                <a:ea typeface="Times New Roman"/>
                <a:cs typeface="Times New Roman"/>
                <a:sym typeface="Times New Roman"/>
              </a:defRPr>
            </a:pPr>
            <a:r>
              <a:rPr baseline="31999"/>
              <a:t>8</a:t>
            </a:r>
            <a:r>
              <a:t> But, beloved, do not forget this one thing, that with the Lord one day </a:t>
            </a:r>
            <a:r>
              <a:rPr i="1"/>
              <a:t>is</a:t>
            </a:r>
            <a:r>
              <a:t> as a thousand years, and a thousand years as one day. </a:t>
            </a:r>
            <a:r>
              <a:rPr baseline="31999"/>
              <a:t>9</a:t>
            </a:r>
            <a:r>
              <a:t> The Lord is not slack concerning </a:t>
            </a:r>
            <a:r>
              <a:rPr i="1"/>
              <a:t>His</a:t>
            </a:r>
            <a:r>
              <a:t> promise, as some count slackness,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03">
                                            <p:bg/>
                                          </p:spTgt>
                                        </p:tgtEl>
                                        <p:attrNameLst>
                                          <p:attrName>style.visibility</p:attrName>
                                        </p:attrNameLst>
                                      </p:cBhvr>
                                      <p:to>
                                        <p:strVal val="visible"/>
                                      </p:to>
                                    </p:set>
                                    <p:animEffect filter="wipe(left)" transition="in">
                                      <p:cBhvr>
                                        <p:cTn id="7" dur="1500"/>
                                        <p:tgtEl>
                                          <p:spTgt spid="60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603">
                                            <p:txEl>
                                              <p:pRg st="0" end="0"/>
                                            </p:txEl>
                                          </p:spTgt>
                                        </p:tgtEl>
                                        <p:attrNameLst>
                                          <p:attrName>style.visibility</p:attrName>
                                        </p:attrNameLst>
                                      </p:cBhvr>
                                      <p:to>
                                        <p:strVal val="visible"/>
                                      </p:to>
                                    </p:set>
                                    <p:animEffect filter="wipe(left)" transition="in">
                                      <p:cBhvr>
                                        <p:cTn id="10" dur="1500"/>
                                        <p:tgtEl>
                                          <p:spTgt spid="60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603">
                                            <p:txEl>
                                              <p:pRg st="1" end="1"/>
                                            </p:txEl>
                                          </p:spTgt>
                                        </p:tgtEl>
                                        <p:attrNameLst>
                                          <p:attrName>style.visibility</p:attrName>
                                        </p:attrNameLst>
                                      </p:cBhvr>
                                      <p:to>
                                        <p:strVal val="visible"/>
                                      </p:to>
                                    </p:set>
                                    <p:animEffect filter="wipe(left)" transition="in">
                                      <p:cBhvr>
                                        <p:cTn id="15" dur="1500"/>
                                        <p:tgtEl>
                                          <p:spTgt spid="603">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03"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14" name="“the day of the Lord will come” — 2 PETER 3:7-13"/>
          <p:cNvGrpSpPr/>
          <p:nvPr/>
        </p:nvGrpSpPr>
        <p:grpSpPr>
          <a:xfrm>
            <a:off x="-136385" y="1374382"/>
            <a:ext cx="13277570" cy="1311148"/>
            <a:chOff x="0" y="0"/>
            <a:chExt cx="13277569" cy="1311147"/>
          </a:xfrm>
        </p:grpSpPr>
        <p:sp>
          <p:nvSpPr>
            <p:cNvPr id="613" name="“the day of the Lord will come” — 2 PETER 3:7-13"/>
            <p:cNvSpPr txBox="1"/>
            <p:nvPr/>
          </p:nvSpPr>
          <p:spPr>
            <a:xfrm>
              <a:off x="317500" y="304800"/>
              <a:ext cx="12680670" cy="73964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cap="all">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day of the Lord will come” — 2 PETER 3:7-13</a:t>
              </a:r>
            </a:p>
          </p:txBody>
        </p:sp>
        <p:pic>
          <p:nvPicPr>
            <p:cNvPr id="612" name="“the day of the Lord will come” — 2 PETER 3:7-13 “the day of the Lord will come” — 2 PETER 3:7-13" descr="“the day of the Lord will come” — 2 PETER 3:7-13 “the day of the Lord will come” — 2 PETER 3:7-13"/>
            <p:cNvPicPr>
              <a:picLocks noChangeAspect="0"/>
            </p:cNvPicPr>
            <p:nvPr/>
          </p:nvPicPr>
          <p:blipFill>
            <a:blip r:embed="rId2">
              <a:extLst/>
            </a:blip>
            <a:stretch>
              <a:fillRect/>
            </a:stretch>
          </p:blipFill>
          <p:spPr>
            <a:xfrm>
              <a:off x="0" y="0"/>
              <a:ext cx="13277570" cy="1311148"/>
            </a:xfrm>
            <a:prstGeom prst="rect">
              <a:avLst/>
            </a:prstGeom>
            <a:effectLst/>
          </p:spPr>
        </p:pic>
      </p:grpSp>
      <p:sp>
        <p:nvSpPr>
          <p:cNvPr id="615" name="The present heavens and earth are reserved for FIRE …"/>
          <p:cNvSpPr txBox="1"/>
          <p:nvPr/>
        </p:nvSpPr>
        <p:spPr>
          <a:xfrm>
            <a:off x="4469865" y="2836731"/>
            <a:ext cx="8306200" cy="152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685799" indent="-685799" algn="l">
              <a:spcBef>
                <a:spcPts val="1300"/>
              </a:spcBef>
              <a:buSzPct val="80000"/>
              <a:buBlip>
                <a:blip r:embed="rId3"/>
              </a:buBlip>
              <a:defRPr sz="4900">
                <a:solidFill>
                  <a:srgbClr val="000000"/>
                </a:solidFill>
                <a:latin typeface="Gill Sans Light"/>
                <a:ea typeface="Gill Sans Light"/>
                <a:cs typeface="Gill Sans Light"/>
                <a:sym typeface="Gill Sans Light"/>
              </a:defRPr>
            </a:lvl1pPr>
          </a:lstStyle>
          <a:p>
            <a:pPr>
              <a:defRPr>
                <a:effectLst/>
              </a:defRPr>
            </a:pPr>
            <a:r>
              <a:t>The present heavens and earth are reserved for FIRE …</a:t>
            </a:r>
          </a:p>
        </p:txBody>
      </p:sp>
      <p:sp>
        <p:nvSpPr>
          <p:cNvPr id="616" name="“One day being as 1,000 years and 1,000 years as one day” is NOT a statement of “this is equal to that.”…"/>
          <p:cNvSpPr txBox="1"/>
          <p:nvPr/>
        </p:nvSpPr>
        <p:spPr>
          <a:xfrm>
            <a:off x="4590332" y="4511932"/>
            <a:ext cx="8065266" cy="510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60399" indent="-660399" algn="l">
              <a:spcBef>
                <a:spcPts val="800"/>
              </a:spcBef>
              <a:buSzPct val="80000"/>
              <a:buBlip>
                <a:blip r:embed="rId4"/>
              </a:buBlip>
              <a:defRPr sz="3700">
                <a:solidFill>
                  <a:srgbClr val="000000"/>
                </a:solidFill>
                <a:effectLst/>
                <a:latin typeface="Gill Sans Light"/>
                <a:ea typeface="Gill Sans Light"/>
                <a:cs typeface="Gill Sans Light"/>
                <a:sym typeface="Gill Sans Light"/>
              </a:defRPr>
            </a:pPr>
            <a:r>
              <a:t>“One day being as 1,000 years and 1,000 years as one day” is NOT a statement of “this is equal to that.” </a:t>
            </a:r>
          </a:p>
          <a:p>
            <a:pPr marL="660399" indent="-660399" algn="l">
              <a:spcBef>
                <a:spcPts val="800"/>
              </a:spcBef>
              <a:buSzPct val="80000"/>
              <a:buBlip>
                <a:blip r:embed="rId4"/>
              </a:buBlip>
              <a:defRPr sz="3700">
                <a:solidFill>
                  <a:srgbClr val="000000"/>
                </a:solidFill>
                <a:effectLst/>
                <a:latin typeface="Gill Sans Light"/>
                <a:ea typeface="Gill Sans Light"/>
                <a:cs typeface="Gill Sans Light"/>
                <a:sym typeface="Gill Sans Light"/>
              </a:defRPr>
            </a:pPr>
            <a:r>
              <a:t>Instead, Peter is stating God is outside of time and is not bound by time.</a:t>
            </a:r>
          </a:p>
          <a:p>
            <a:pPr marL="660399" indent="-660399" algn="l">
              <a:spcBef>
                <a:spcPts val="800"/>
              </a:spcBef>
              <a:buSzPct val="80000"/>
              <a:buBlip>
                <a:blip r:embed="rId4"/>
              </a:buBlip>
              <a:defRPr sz="3700">
                <a:solidFill>
                  <a:srgbClr val="000000"/>
                </a:solidFill>
                <a:effectLst/>
                <a:latin typeface="Gill Sans Light"/>
                <a:ea typeface="Gill Sans Light"/>
                <a:cs typeface="Gill Sans Light"/>
                <a:sym typeface="Gill Sans Light"/>
              </a:defRPr>
            </a:pPr>
            <a:r>
              <a:t>God’s delay in judging men is not an indication of His unwillingness to punish the wicked, but rather His willingness to save the penitent (9)</a:t>
            </a:r>
          </a:p>
        </p:txBody>
      </p:sp>
      <p:sp>
        <p:nvSpPr>
          <p:cNvPr id="61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618" name="“The Day of the LORD”"/>
          <p:cNvSpPr txBox="1"/>
          <p:nvPr/>
        </p:nvSpPr>
        <p:spPr>
          <a:xfrm>
            <a:off x="1178801" y="463754"/>
            <a:ext cx="10647198" cy="952501"/>
          </a:xfrm>
          <a:prstGeom prst="rect">
            <a:avLst/>
          </a:prstGeom>
          <a:ln w="12700">
            <a:miter lim="400000"/>
          </a:ln>
          <a:effectLst>
            <a:outerShdw sx="100000" sy="100000" kx="0" ky="0" algn="b" rotWithShape="0" blurRad="165100" dist="156064" dir="1914182">
              <a:srgbClr val="000000">
                <a:alpha val="3602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4700">
                <a:solidFill>
                  <a:srgbClr val="000000"/>
                </a:solidFill>
                <a:latin typeface="Thames Nude Roman"/>
                <a:ea typeface="Thames Nude Roman"/>
                <a:cs typeface="Thames Nude Roman"/>
                <a:sym typeface="Thames Nude Roman"/>
              </a:defRPr>
            </a:lvl1pPr>
          </a:lstStyle>
          <a:p>
            <a:pPr>
              <a:defRPr>
                <a:effectLst/>
              </a:defRPr>
            </a:pPr>
            <a:r>
              <a:t>“The Day of the LORD”</a:t>
            </a:r>
          </a:p>
        </p:txBody>
      </p:sp>
      <p:sp>
        <p:nvSpPr>
          <p:cNvPr id="619" name="The Certainty of"/>
          <p:cNvSpPr txBox="1"/>
          <p:nvPr/>
        </p:nvSpPr>
        <p:spPr>
          <a:xfrm>
            <a:off x="-80922" y="60058"/>
            <a:ext cx="2889867" cy="577217"/>
          </a:xfrm>
          <a:prstGeom prst="rect">
            <a:avLst/>
          </a:prstGeom>
          <a:ln w="12700">
            <a:miter lim="400000"/>
          </a:ln>
          <a:effectLst>
            <a:outerShdw sx="100000" sy="100000" kx="0" ky="0" algn="b" rotWithShape="0" blurRad="165100" dist="156064" dir="1914182">
              <a:srgbClr val="000000">
                <a:alpha val="34135"/>
              </a:srgbClr>
            </a:outerShdw>
          </a:effectLst>
          <a:extLst>
            <a:ext uri="{C572A759-6A51-4108-AA02-DFA0A04FC94B}">
              <ma14:wrappingTextBoxFlag xmlns:ma14="http://schemas.microsoft.com/office/mac/drawingml/2011/main" val="1"/>
            </a:ext>
          </a:extLst>
        </p:spPr>
        <p:txBody>
          <a:bodyPr lIns="0" tIns="0" rIns="0" bIns="0" anchor="ctr">
            <a:spAutoFit/>
          </a:bodyPr>
          <a:lstStyle>
            <a:lvl1pPr>
              <a:lnSpc>
                <a:spcPct val="70000"/>
              </a:lnSpc>
              <a:defRPr sz="3400">
                <a:solidFill>
                  <a:srgbClr val="525252"/>
                </a:solidFill>
                <a:latin typeface="Surfboard-Bold"/>
                <a:ea typeface="Surfboard-Bold"/>
                <a:cs typeface="Surfboard-Bold"/>
                <a:sym typeface="Surfboard-Bold"/>
              </a:defRPr>
            </a:lvl1pPr>
          </a:lstStyle>
          <a:p>
            <a:pPr>
              <a:defRPr>
                <a:effectLst/>
              </a:defRPr>
            </a:pPr>
            <a:r>
              <a:t>The Certainty of</a:t>
            </a:r>
          </a:p>
        </p:txBody>
      </p:sp>
      <p:grpSp>
        <p:nvGrpSpPr>
          <p:cNvPr id="622" name="Image"/>
          <p:cNvGrpSpPr/>
          <p:nvPr/>
        </p:nvGrpSpPr>
        <p:grpSpPr>
          <a:xfrm>
            <a:off x="90437" y="2707378"/>
            <a:ext cx="4129380" cy="7216324"/>
            <a:chOff x="0" y="0"/>
            <a:chExt cx="4129379" cy="7216323"/>
          </a:xfrm>
        </p:grpSpPr>
        <p:pic>
          <p:nvPicPr>
            <p:cNvPr id="621" name="Image" descr="Image"/>
            <p:cNvPicPr>
              <a:picLocks noChangeAspect="1"/>
            </p:cNvPicPr>
            <p:nvPr/>
          </p:nvPicPr>
          <p:blipFill>
            <a:blip r:embed="rId5">
              <a:extLst/>
            </a:blip>
            <a:srcRect l="14542" t="0" r="11479" b="0"/>
            <a:stretch>
              <a:fillRect/>
            </a:stretch>
          </p:blipFill>
          <p:spPr>
            <a:xfrm>
              <a:off x="215900" y="139700"/>
              <a:ext cx="3697580" cy="6657524"/>
            </a:xfrm>
            <a:prstGeom prst="rect">
              <a:avLst/>
            </a:prstGeom>
            <a:ln>
              <a:noFill/>
            </a:ln>
            <a:effectLst/>
          </p:spPr>
        </p:pic>
        <p:pic>
          <p:nvPicPr>
            <p:cNvPr id="620" name="Image" descr="Image"/>
            <p:cNvPicPr>
              <a:picLocks noChangeAspect="0"/>
            </p:cNvPicPr>
            <p:nvPr/>
          </p:nvPicPr>
          <p:blipFill>
            <a:blip r:embed="rId6">
              <a:extLst/>
            </a:blip>
            <a:stretch>
              <a:fillRect/>
            </a:stretch>
          </p:blipFill>
          <p:spPr>
            <a:xfrm>
              <a:off x="-1" y="0"/>
              <a:ext cx="4129381" cy="7216324"/>
            </a:xfrm>
            <a:prstGeom prst="rect">
              <a:avLst/>
            </a:prstGeom>
            <a:effectLst/>
          </p:spPr>
        </p:pic>
      </p:grpSp>
      <p:sp>
        <p:nvSpPr>
          <p:cNvPr id="623" name="2 Peter 3:9 (NKJV)…"/>
          <p:cNvSpPr txBox="1"/>
          <p:nvPr/>
        </p:nvSpPr>
        <p:spPr>
          <a:xfrm>
            <a:off x="354108" y="2836731"/>
            <a:ext cx="3602038" cy="6509458"/>
          </a:xfrm>
          <a:prstGeom prst="rect">
            <a:avLst/>
          </a:prstGeom>
          <a:ln w="12700">
            <a:miter lim="400000"/>
          </a:ln>
          <a:effectLst>
            <a:outerShdw sx="100000" sy="100000" kx="0" ky="0" algn="b" rotWithShape="0" blurRad="152400" dist="85242" dir="2386548">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a:solidFill>
                  <a:srgbClr val="FFFFFF"/>
                </a:solidFill>
                <a:effectLst>
                  <a:outerShdw sx="100000" sy="100000" kx="0" ky="0" algn="b" rotWithShape="0" blurRad="63500" dist="63500" dir="2781697">
                    <a:srgbClr val="000000"/>
                  </a:outerShdw>
                </a:effectLst>
                <a:latin typeface="Times New Roman"/>
                <a:ea typeface="Times New Roman"/>
                <a:cs typeface="Times New Roman"/>
                <a:sym typeface="Times New Roman"/>
              </a:defRPr>
            </a:pPr>
            <a:r>
              <a:t>2 Peter 3:9 (NKJV) </a:t>
            </a:r>
          </a:p>
          <a:p>
            <a:pPr defTabSz="457200">
              <a:defRPr sz="3400">
                <a:solidFill>
                  <a:srgbClr val="FFFFFF"/>
                </a:solidFill>
                <a:effectLst>
                  <a:outerShdw sx="100000" sy="100000" kx="0" ky="0" algn="b" rotWithShape="0" blurRad="63500" dist="63500" dir="2781697">
                    <a:srgbClr val="000000"/>
                  </a:outerShdw>
                </a:effectLst>
                <a:latin typeface="Times New Roman"/>
                <a:ea typeface="Times New Roman"/>
                <a:cs typeface="Times New Roman"/>
                <a:sym typeface="Times New Roman"/>
              </a:defRPr>
            </a:pPr>
            <a:r>
              <a:rPr baseline="31999"/>
              <a:t>9</a:t>
            </a:r>
            <a:r>
              <a:t> The Lord is not slack concerning </a:t>
            </a:r>
            <a:r>
              <a:rPr i="1"/>
              <a:t>His</a:t>
            </a:r>
            <a:r>
              <a:t> promise, as some count slackness, but is longsuffering toward us, not willing that any should perish but that all should come to repentance.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27" name="“the day of the Lord will come” — 2 PETER 3:7-13"/>
          <p:cNvGrpSpPr/>
          <p:nvPr/>
        </p:nvGrpSpPr>
        <p:grpSpPr>
          <a:xfrm>
            <a:off x="-136385" y="1374382"/>
            <a:ext cx="13277570" cy="1311148"/>
            <a:chOff x="0" y="0"/>
            <a:chExt cx="13277569" cy="1311147"/>
          </a:xfrm>
        </p:grpSpPr>
        <p:sp>
          <p:nvSpPr>
            <p:cNvPr id="626" name="“the day of the Lord will come” — 2 PETER 3:7-13"/>
            <p:cNvSpPr txBox="1"/>
            <p:nvPr/>
          </p:nvSpPr>
          <p:spPr>
            <a:xfrm>
              <a:off x="317500" y="304800"/>
              <a:ext cx="12680670" cy="73964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cap="all">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day of the Lord will come” — 2 PETER 3:7-13</a:t>
              </a:r>
            </a:p>
          </p:txBody>
        </p:sp>
        <p:pic>
          <p:nvPicPr>
            <p:cNvPr id="625" name="“the day of the Lord will come” — 2 PETER 3:7-13 “the day of the Lord will come” — 2 PETER 3:7-13" descr="“the day of the Lord will come” — 2 PETER 3:7-13 “the day of the Lord will come” — 2 PETER 3:7-13"/>
            <p:cNvPicPr>
              <a:picLocks noChangeAspect="0"/>
            </p:cNvPicPr>
            <p:nvPr/>
          </p:nvPicPr>
          <p:blipFill>
            <a:blip r:embed="rId2">
              <a:extLst/>
            </a:blip>
            <a:stretch>
              <a:fillRect/>
            </a:stretch>
          </p:blipFill>
          <p:spPr>
            <a:xfrm>
              <a:off x="0" y="0"/>
              <a:ext cx="13277570" cy="1311148"/>
            </a:xfrm>
            <a:prstGeom prst="rect">
              <a:avLst/>
            </a:prstGeom>
            <a:effectLst/>
          </p:spPr>
        </p:pic>
      </p:grpSp>
      <p:sp>
        <p:nvSpPr>
          <p:cNvPr id="628" name="Rounded Rectangle"/>
          <p:cNvSpPr/>
          <p:nvPr/>
        </p:nvSpPr>
        <p:spPr>
          <a:xfrm>
            <a:off x="80825" y="2604090"/>
            <a:ext cx="12843150" cy="7119624"/>
          </a:xfrm>
          <a:prstGeom prst="roundRect">
            <a:avLst>
              <a:gd name="adj" fmla="val 2676"/>
            </a:avLst>
          </a:prstGeom>
          <a:solidFill>
            <a:srgbClr val="525252"/>
          </a:solid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sp>
        <p:nvSpPr>
          <p:cNvPr id="629" name="“The Day of the LORD”"/>
          <p:cNvSpPr txBox="1"/>
          <p:nvPr/>
        </p:nvSpPr>
        <p:spPr>
          <a:xfrm>
            <a:off x="1178801" y="463754"/>
            <a:ext cx="10647198" cy="952501"/>
          </a:xfrm>
          <a:prstGeom prst="rect">
            <a:avLst/>
          </a:prstGeom>
          <a:ln w="12700">
            <a:miter lim="400000"/>
          </a:ln>
          <a:effectLst>
            <a:outerShdw sx="100000" sy="100000" kx="0" ky="0" algn="b" rotWithShape="0" blurRad="165100" dist="156064" dir="1914182">
              <a:srgbClr val="000000">
                <a:alpha val="3602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4700">
                <a:solidFill>
                  <a:srgbClr val="000000"/>
                </a:solidFill>
                <a:latin typeface="Thames Nude Roman"/>
                <a:ea typeface="Thames Nude Roman"/>
                <a:cs typeface="Thames Nude Roman"/>
                <a:sym typeface="Thames Nude Roman"/>
              </a:defRPr>
            </a:lvl1pPr>
          </a:lstStyle>
          <a:p>
            <a:pPr>
              <a:defRPr>
                <a:effectLst/>
              </a:defRPr>
            </a:pPr>
            <a:r>
              <a:t>“The Day of the LORD”</a:t>
            </a:r>
          </a:p>
        </p:txBody>
      </p:sp>
      <p:sp>
        <p:nvSpPr>
          <p:cNvPr id="630" name="The Certainty of"/>
          <p:cNvSpPr txBox="1"/>
          <p:nvPr/>
        </p:nvSpPr>
        <p:spPr>
          <a:xfrm>
            <a:off x="-80922" y="60058"/>
            <a:ext cx="2889867" cy="577217"/>
          </a:xfrm>
          <a:prstGeom prst="rect">
            <a:avLst/>
          </a:prstGeom>
          <a:ln w="12700">
            <a:miter lim="400000"/>
          </a:ln>
          <a:effectLst>
            <a:outerShdw sx="100000" sy="100000" kx="0" ky="0" algn="b" rotWithShape="0" blurRad="165100" dist="156064" dir="1914182">
              <a:srgbClr val="000000">
                <a:alpha val="34135"/>
              </a:srgbClr>
            </a:outerShdw>
          </a:effectLst>
          <a:extLst>
            <a:ext uri="{C572A759-6A51-4108-AA02-DFA0A04FC94B}">
              <ma14:wrappingTextBoxFlag xmlns:ma14="http://schemas.microsoft.com/office/mac/drawingml/2011/main" val="1"/>
            </a:ext>
          </a:extLst>
        </p:spPr>
        <p:txBody>
          <a:bodyPr lIns="0" tIns="0" rIns="0" bIns="0" anchor="ctr">
            <a:spAutoFit/>
          </a:bodyPr>
          <a:lstStyle>
            <a:lvl1pPr>
              <a:lnSpc>
                <a:spcPct val="70000"/>
              </a:lnSpc>
              <a:defRPr sz="3400">
                <a:solidFill>
                  <a:srgbClr val="525252"/>
                </a:solidFill>
                <a:latin typeface="Surfboard-Bold"/>
                <a:ea typeface="Surfboard-Bold"/>
                <a:cs typeface="Surfboard-Bold"/>
                <a:sym typeface="Surfboard-Bold"/>
              </a:defRPr>
            </a:lvl1pPr>
          </a:lstStyle>
          <a:p>
            <a:pPr>
              <a:defRPr>
                <a:effectLst/>
              </a:defRPr>
            </a:pPr>
            <a:r>
              <a:t>The Certainty of</a:t>
            </a:r>
          </a:p>
        </p:txBody>
      </p:sp>
      <p:sp>
        <p:nvSpPr>
          <p:cNvPr id="631" name="The phrase “the end of the world,” which appears in many Bible translations, can also be rendered as “the conclusion of the system of things,” or “the close of the age.” … It refers, not to the destruction of the earth or of all humanity, but to the end "/>
          <p:cNvSpPr txBox="1"/>
          <p:nvPr/>
        </p:nvSpPr>
        <p:spPr>
          <a:xfrm>
            <a:off x="4733057" y="3473437"/>
            <a:ext cx="8037111" cy="619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3200">
                <a:latin typeface="Century Gothic"/>
                <a:ea typeface="Century Gothic"/>
                <a:cs typeface="Century Gothic"/>
                <a:sym typeface="Century Gothic"/>
              </a:defRPr>
            </a:pPr>
            <a:r>
              <a:t>The phrase “the end of the world,” which appears in many Bible translations, can also be rendered as “the conclusion of the system of things,” or “the close of the age.” … It refers, not to the destruction of the earth or of all humanity, but to the end of the framework of human society. —1 John 2: 17.  The Bible teaches that “evil men will be done away with” so that good people can enjoy life on earth.— </a:t>
            </a:r>
          </a:p>
          <a:p>
            <a:pPr>
              <a:defRPr sz="1900">
                <a:latin typeface="Century Gothic"/>
                <a:ea typeface="Century Gothic"/>
                <a:cs typeface="Century Gothic"/>
                <a:sym typeface="Century Gothic"/>
              </a:defRPr>
            </a:pPr>
            <a:r>
              <a:t>(</a:t>
            </a:r>
            <a:r>
              <a:rPr sz="2500"/>
              <a:t>Jehovah’s Witnesses, When Will the World End?</a:t>
            </a:r>
            <a:r>
              <a:t> / </a:t>
            </a:r>
            <a:r>
              <a:rPr sz="1600"/>
              <a:t> https://www.jw.org/en/bible-teachings/questions/end-of-the-world/</a:t>
            </a:r>
          </a:p>
        </p:txBody>
      </p:sp>
      <p:pic>
        <p:nvPicPr>
          <p:cNvPr id="632" name="Image" descr="Image"/>
          <p:cNvPicPr>
            <a:picLocks noChangeAspect="0"/>
          </p:cNvPicPr>
          <p:nvPr/>
        </p:nvPicPr>
        <p:blipFill>
          <a:blip r:embed="rId3">
            <a:extLst/>
          </a:blip>
          <a:stretch>
            <a:fillRect/>
          </a:stretch>
        </p:blipFill>
        <p:spPr>
          <a:xfrm>
            <a:off x="-42765" y="2601534"/>
            <a:ext cx="4889283" cy="7124735"/>
          </a:xfrm>
          <a:prstGeom prst="rect">
            <a:avLst/>
          </a:prstGeom>
        </p:spPr>
      </p:pic>
      <p:sp>
        <p:nvSpPr>
          <p:cNvPr id="633" name="Future of The Earth?"/>
          <p:cNvSpPr/>
          <p:nvPr/>
        </p:nvSpPr>
        <p:spPr>
          <a:xfrm>
            <a:off x="4733057" y="2714218"/>
            <a:ext cx="8037110" cy="767653"/>
          </a:xfrm>
          <a:prstGeom prst="roundRect">
            <a:avLst>
              <a:gd name="adj" fmla="val 24816"/>
            </a:avLst>
          </a:prstGeom>
          <a:solidFill>
            <a:srgbClr val="949494"/>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4400">
                <a:ln w="12700" cap="flat">
                  <a:solidFill>
                    <a:srgbClr val="000000"/>
                  </a:solidFill>
                  <a:prstDash val="solid"/>
                  <a:miter lim="400000"/>
                </a:ln>
                <a:solidFill>
                  <a:srgbClr val="FFFFFF"/>
                </a:solidFill>
                <a:effectLst>
                  <a:outerShdw sx="100000" sy="100000" kx="0" ky="0" algn="b" rotWithShape="0" blurRad="50800" dist="63500" dir="2092881">
                    <a:srgbClr val="000000"/>
                  </a:outerShdw>
                </a:effectLst>
                <a:latin typeface="Gill Sans"/>
                <a:ea typeface="Gill Sans"/>
                <a:cs typeface="Gill Sans"/>
                <a:sym typeface="Gill Sans"/>
              </a:defRPr>
            </a:lvl1pPr>
          </a:lstStyle>
          <a:p>
            <a:pPr/>
            <a:r>
              <a:t>Future of The Earth?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5" name="Rounded Rectangle"/>
          <p:cNvSpPr/>
          <p:nvPr/>
        </p:nvSpPr>
        <p:spPr>
          <a:xfrm>
            <a:off x="80825" y="2604090"/>
            <a:ext cx="12843150" cy="7119624"/>
          </a:xfrm>
          <a:prstGeom prst="roundRect">
            <a:avLst>
              <a:gd name="adj" fmla="val 2676"/>
            </a:avLst>
          </a:prstGeom>
          <a:solidFill>
            <a:srgbClr val="525252"/>
          </a:solid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sp>
        <p:nvSpPr>
          <p:cNvPr id="636" name="“The Day of the LORD”"/>
          <p:cNvSpPr txBox="1"/>
          <p:nvPr/>
        </p:nvSpPr>
        <p:spPr>
          <a:xfrm>
            <a:off x="1178801" y="463754"/>
            <a:ext cx="10647198" cy="952501"/>
          </a:xfrm>
          <a:prstGeom prst="rect">
            <a:avLst/>
          </a:prstGeom>
          <a:ln w="12700">
            <a:miter lim="400000"/>
          </a:ln>
          <a:effectLst>
            <a:outerShdw sx="100000" sy="100000" kx="0" ky="0" algn="b" rotWithShape="0" blurRad="165100" dist="156064" dir="1914182">
              <a:srgbClr val="000000">
                <a:alpha val="3602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4700">
                <a:solidFill>
                  <a:srgbClr val="000000"/>
                </a:solidFill>
                <a:latin typeface="Thames Nude Roman"/>
                <a:ea typeface="Thames Nude Roman"/>
                <a:cs typeface="Thames Nude Roman"/>
                <a:sym typeface="Thames Nude Roman"/>
              </a:defRPr>
            </a:lvl1pPr>
          </a:lstStyle>
          <a:p>
            <a:pPr>
              <a:defRPr>
                <a:effectLst/>
              </a:defRPr>
            </a:pPr>
            <a:r>
              <a:t>“The Day of the LORD”</a:t>
            </a:r>
          </a:p>
        </p:txBody>
      </p:sp>
      <p:sp>
        <p:nvSpPr>
          <p:cNvPr id="637" name="The Certainty of"/>
          <p:cNvSpPr txBox="1"/>
          <p:nvPr/>
        </p:nvSpPr>
        <p:spPr>
          <a:xfrm>
            <a:off x="-80922" y="60058"/>
            <a:ext cx="2889867" cy="577217"/>
          </a:xfrm>
          <a:prstGeom prst="rect">
            <a:avLst/>
          </a:prstGeom>
          <a:ln w="12700">
            <a:miter lim="400000"/>
          </a:ln>
          <a:effectLst>
            <a:outerShdw sx="100000" sy="100000" kx="0" ky="0" algn="b" rotWithShape="0" blurRad="165100" dist="156064" dir="1914182">
              <a:srgbClr val="000000">
                <a:alpha val="34135"/>
              </a:srgbClr>
            </a:outerShdw>
          </a:effectLst>
          <a:extLst>
            <a:ext uri="{C572A759-6A51-4108-AA02-DFA0A04FC94B}">
              <ma14:wrappingTextBoxFlag xmlns:ma14="http://schemas.microsoft.com/office/mac/drawingml/2011/main" val="1"/>
            </a:ext>
          </a:extLst>
        </p:spPr>
        <p:txBody>
          <a:bodyPr lIns="0" tIns="0" rIns="0" bIns="0" anchor="ctr">
            <a:spAutoFit/>
          </a:bodyPr>
          <a:lstStyle>
            <a:lvl1pPr>
              <a:lnSpc>
                <a:spcPct val="70000"/>
              </a:lnSpc>
              <a:defRPr sz="3400">
                <a:solidFill>
                  <a:srgbClr val="525252"/>
                </a:solidFill>
                <a:latin typeface="Surfboard-Bold"/>
                <a:ea typeface="Surfboard-Bold"/>
                <a:cs typeface="Surfboard-Bold"/>
                <a:sym typeface="Surfboard-Bold"/>
              </a:defRPr>
            </a:lvl1pPr>
          </a:lstStyle>
          <a:p>
            <a:pPr>
              <a:defRPr>
                <a:effectLst/>
              </a:defRPr>
            </a:pPr>
            <a:r>
              <a:t>The Certainty of</a:t>
            </a:r>
          </a:p>
        </p:txBody>
      </p:sp>
      <p:sp>
        <p:nvSpPr>
          <p:cNvPr id="638" name="Max King: “The Holy Scriptures teach the second coming of Christ, including the establishment of the eternal kingdom, the day of judgment, the end of the world, and the resurrection of the dead, occurred with the fall of Judaism in 70 A.D.”   (The Nichol"/>
          <p:cNvSpPr txBox="1"/>
          <p:nvPr/>
        </p:nvSpPr>
        <p:spPr>
          <a:xfrm>
            <a:off x="5018537" y="3494294"/>
            <a:ext cx="7765278" cy="622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4000">
                <a:latin typeface="Century Gothic"/>
                <a:ea typeface="Century Gothic"/>
                <a:cs typeface="Century Gothic"/>
                <a:sym typeface="Century Gothic"/>
              </a:defRPr>
            </a:pPr>
            <a:r>
              <a:t> Max King: “The Holy Scriptures teach the second coming of Christ, including the establishment of the eternal kingdom, the day of judgment, the end of the world, and the resurrection of the dead, occurred with the fall of Judaism in 70 A.D.”  </a:t>
            </a:r>
            <a:br/>
            <a:r>
              <a:rPr sz="3400"/>
              <a:t>(The Nichols-King Debate, 1)</a:t>
            </a:r>
          </a:p>
        </p:txBody>
      </p:sp>
      <p:pic>
        <p:nvPicPr>
          <p:cNvPr id="639" name="Image" descr="Image"/>
          <p:cNvPicPr>
            <a:picLocks noChangeAspect="0"/>
          </p:cNvPicPr>
          <p:nvPr/>
        </p:nvPicPr>
        <p:blipFill>
          <a:blip r:embed="rId2">
            <a:extLst/>
          </a:blip>
          <a:stretch>
            <a:fillRect/>
          </a:stretch>
        </p:blipFill>
        <p:spPr>
          <a:xfrm>
            <a:off x="174537" y="2743967"/>
            <a:ext cx="4598283" cy="6839870"/>
          </a:xfrm>
          <a:prstGeom prst="rect">
            <a:avLst/>
          </a:prstGeom>
          <a:effectLst>
            <a:outerShdw sx="100000" sy="100000" kx="0" ky="0" algn="b" rotWithShape="0" blurRad="254000" dist="154336" dir="2386548">
              <a:srgbClr val="000000"/>
            </a:outerShdw>
          </a:effectLst>
        </p:spPr>
      </p:pic>
      <p:grpSp>
        <p:nvGrpSpPr>
          <p:cNvPr id="642" name="“the day of the Lord will come” — 2 PETER 3:7-13"/>
          <p:cNvGrpSpPr/>
          <p:nvPr/>
        </p:nvGrpSpPr>
        <p:grpSpPr>
          <a:xfrm>
            <a:off x="-136385" y="1374382"/>
            <a:ext cx="13277570" cy="1311148"/>
            <a:chOff x="0" y="0"/>
            <a:chExt cx="13277569" cy="1311147"/>
          </a:xfrm>
        </p:grpSpPr>
        <p:sp>
          <p:nvSpPr>
            <p:cNvPr id="641" name="“the day of the Lord will come” — 2 PETER 3:7-13"/>
            <p:cNvSpPr txBox="1"/>
            <p:nvPr/>
          </p:nvSpPr>
          <p:spPr>
            <a:xfrm>
              <a:off x="317500" y="304800"/>
              <a:ext cx="12680670" cy="73964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cap="all">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day of the Lord will come” — 2 PETER 3:7-13</a:t>
              </a:r>
            </a:p>
          </p:txBody>
        </p:sp>
        <p:pic>
          <p:nvPicPr>
            <p:cNvPr id="640" name="“the day of the Lord will come” — 2 PETER 3:7-13 “the day of the Lord will come” — 2 PETER 3:7-13" descr="“the day of the Lord will come” — 2 PETER 3:7-13 “the day of the Lord will come” — 2 PETER 3:7-13"/>
            <p:cNvPicPr>
              <a:picLocks noChangeAspect="0"/>
            </p:cNvPicPr>
            <p:nvPr/>
          </p:nvPicPr>
          <p:blipFill>
            <a:blip r:embed="rId3">
              <a:extLst/>
            </a:blip>
            <a:stretch>
              <a:fillRect/>
            </a:stretch>
          </p:blipFill>
          <p:spPr>
            <a:xfrm>
              <a:off x="0" y="0"/>
              <a:ext cx="13277570" cy="1311148"/>
            </a:xfrm>
            <a:prstGeom prst="rect">
              <a:avLst/>
            </a:prstGeom>
            <a:effectLst/>
          </p:spPr>
        </p:pic>
      </p:grpSp>
      <p:sp>
        <p:nvSpPr>
          <p:cNvPr id="643" name="Future of The Earth?"/>
          <p:cNvSpPr/>
          <p:nvPr/>
        </p:nvSpPr>
        <p:spPr>
          <a:xfrm>
            <a:off x="4733057" y="2714218"/>
            <a:ext cx="8037110" cy="767653"/>
          </a:xfrm>
          <a:prstGeom prst="roundRect">
            <a:avLst>
              <a:gd name="adj" fmla="val 24816"/>
            </a:avLst>
          </a:prstGeom>
          <a:solidFill>
            <a:srgbClr val="949494"/>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4400">
                <a:ln w="12700" cap="flat">
                  <a:solidFill>
                    <a:srgbClr val="000000"/>
                  </a:solidFill>
                  <a:prstDash val="solid"/>
                  <a:miter lim="400000"/>
                </a:ln>
                <a:solidFill>
                  <a:srgbClr val="FFFFFF"/>
                </a:solidFill>
                <a:effectLst>
                  <a:outerShdw sx="100000" sy="100000" kx="0" ky="0" algn="b" rotWithShape="0" blurRad="50800" dist="63500" dir="2092881">
                    <a:srgbClr val="000000"/>
                  </a:outerShdw>
                </a:effectLst>
                <a:latin typeface="Gill Sans"/>
                <a:ea typeface="Gill Sans"/>
                <a:cs typeface="Gill Sans"/>
                <a:sym typeface="Gill Sans"/>
              </a:defRPr>
            </a:lvl1pPr>
          </a:lstStyle>
          <a:p>
            <a:pPr/>
            <a:r>
              <a:t>Future of The Earth?</a:t>
            </a:r>
          </a:p>
        </p:txBody>
      </p:sp>
      <p:grpSp>
        <p:nvGrpSpPr>
          <p:cNvPr id="646" name="Image"/>
          <p:cNvGrpSpPr/>
          <p:nvPr/>
        </p:nvGrpSpPr>
        <p:grpSpPr>
          <a:xfrm rot="420000">
            <a:off x="2940330" y="2735066"/>
            <a:ext cx="2158113" cy="2752497"/>
            <a:chOff x="0" y="0"/>
            <a:chExt cx="2158111" cy="2752495"/>
          </a:xfrm>
        </p:grpSpPr>
        <p:pic>
          <p:nvPicPr>
            <p:cNvPr id="645" name="Image" descr="Image"/>
            <p:cNvPicPr>
              <a:picLocks noChangeAspect="1"/>
            </p:cNvPicPr>
            <p:nvPr/>
          </p:nvPicPr>
          <p:blipFill>
            <a:blip r:embed="rId4">
              <a:extLst/>
            </a:blip>
            <a:srcRect l="47204" t="17084" r="3254" b="0"/>
            <a:stretch>
              <a:fillRect/>
            </a:stretch>
          </p:blipFill>
          <p:spPr>
            <a:xfrm>
              <a:off x="88899" y="63499"/>
              <a:ext cx="1980313" cy="2485797"/>
            </a:xfrm>
            <a:prstGeom prst="rect">
              <a:avLst/>
            </a:prstGeom>
            <a:ln>
              <a:noFill/>
            </a:ln>
            <a:effectLst/>
          </p:spPr>
        </p:pic>
        <p:pic>
          <p:nvPicPr>
            <p:cNvPr id="644" name="Image" descr="Image"/>
            <p:cNvPicPr>
              <a:picLocks noChangeAspect="0"/>
            </p:cNvPicPr>
            <p:nvPr/>
          </p:nvPicPr>
          <p:blipFill>
            <a:blip r:embed="rId5">
              <a:extLst/>
            </a:blip>
            <a:stretch>
              <a:fillRect/>
            </a:stretch>
          </p:blipFill>
          <p:spPr>
            <a:xfrm>
              <a:off x="-1" y="0"/>
              <a:ext cx="2158113" cy="2752496"/>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7" name="Rectangle 1"/>
          <p:cNvSpPr txBox="1"/>
          <p:nvPr/>
        </p:nvSpPr>
        <p:spPr>
          <a:xfrm>
            <a:off x="42852" y="2706555"/>
            <a:ext cx="7992162" cy="681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300"/>
              </a:spcBef>
              <a:buSzPct val="80000"/>
              <a:buBlip>
                <a:blip r:embed="rId2"/>
              </a:buBlip>
              <a:defRPr sz="4000">
                <a:solidFill>
                  <a:srgbClr val="000000"/>
                </a:solidFill>
                <a:effectLst/>
                <a:latin typeface="Century Gothic"/>
                <a:ea typeface="Century Gothic"/>
                <a:cs typeface="Century Gothic"/>
                <a:sym typeface="Century Gothic"/>
              </a:defRPr>
            </a:pPr>
            <a:r>
              <a:t>KNOW THE TRUTH</a:t>
            </a:r>
          </a:p>
          <a:p>
            <a:pPr marL="685799" indent="-685799" algn="l">
              <a:spcBef>
                <a:spcPts val="1300"/>
              </a:spcBef>
              <a:buSzPct val="80000"/>
              <a:buBlip>
                <a:blip r:embed="rId2"/>
              </a:buBlip>
              <a:defRPr sz="4000">
                <a:solidFill>
                  <a:srgbClr val="000000"/>
                </a:solidFill>
                <a:effectLst/>
                <a:latin typeface="Century Gothic"/>
                <a:ea typeface="Century Gothic"/>
                <a:cs typeface="Century Gothic"/>
                <a:sym typeface="Century Gothic"/>
              </a:defRPr>
            </a:pPr>
            <a:r>
              <a:t>RECEIVE AND USE GOD’S PROVISION (1:3)</a:t>
            </a:r>
          </a:p>
          <a:p>
            <a:pPr marL="685799" indent="-685799" algn="l">
              <a:spcBef>
                <a:spcPts val="1300"/>
              </a:spcBef>
              <a:buSzPct val="80000"/>
              <a:buBlip>
                <a:blip r:embed="rId2"/>
              </a:buBlip>
              <a:defRPr sz="4000">
                <a:solidFill>
                  <a:srgbClr val="000000"/>
                </a:solidFill>
                <a:effectLst/>
                <a:latin typeface="Century Gothic"/>
                <a:ea typeface="Century Gothic"/>
                <a:cs typeface="Century Gothic"/>
                <a:sym typeface="Century Gothic"/>
              </a:defRPr>
            </a:pPr>
            <a:r>
              <a:t>GIVE ALL DILIGENCE TO GROW (1:5-10)</a:t>
            </a:r>
          </a:p>
          <a:p>
            <a:pPr marL="685799" indent="-685799" algn="l">
              <a:spcBef>
                <a:spcPts val="1300"/>
              </a:spcBef>
              <a:buSzPct val="80000"/>
              <a:buBlip>
                <a:blip r:embed="rId2"/>
              </a:buBlip>
              <a:defRPr sz="4000">
                <a:solidFill>
                  <a:srgbClr val="000000"/>
                </a:solidFill>
                <a:effectLst/>
                <a:latin typeface="Century Gothic"/>
                <a:ea typeface="Century Gothic"/>
                <a:cs typeface="Century Gothic"/>
                <a:sym typeface="Century Gothic"/>
              </a:defRPr>
            </a:pPr>
            <a:r>
              <a:t>BE AWARE OF THE DANGER OF FALSE TEACHERS - OF THEIR TACTICS, METHODS, AND THE CONSEQUENCES OF BEING DECEIVED (2:1-22)</a:t>
            </a:r>
          </a:p>
        </p:txBody>
      </p:sp>
      <p:sp>
        <p:nvSpPr>
          <p:cNvPr id="478" name="THE DANGER CAN BE OVERCOME"/>
          <p:cNvSpPr/>
          <p:nvPr/>
        </p:nvSpPr>
        <p:spPr>
          <a:xfrm>
            <a:off x="212722" y="1426129"/>
            <a:ext cx="12579357" cy="939801"/>
          </a:xfrm>
          <a:prstGeom prst="rect">
            <a:avLst/>
          </a:prstGeom>
          <a:gradFill>
            <a:gsLst>
              <a:gs pos="0">
                <a:srgbClr val="D9971A"/>
              </a:gs>
              <a:gs pos="100000">
                <a:srgbClr val="AA7612"/>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cap="all" sz="5800">
                <a:solidFill>
                  <a:srgbClr val="FFFFFF"/>
                </a:solidFill>
                <a:effectLst>
                  <a:outerShdw sx="100000" sy="100000" kx="0" ky="0" algn="b" rotWithShape="0" blurRad="63500" dist="12700" dir="2850653">
                    <a:srgbClr val="000000"/>
                  </a:outerShdw>
                </a:effectLst>
                <a:latin typeface="Baskerville"/>
                <a:ea typeface="Baskerville"/>
                <a:cs typeface="Baskerville"/>
                <a:sym typeface="Baskerville"/>
              </a:defRPr>
            </a:lvl1pPr>
          </a:lstStyle>
          <a:p>
            <a:pPr/>
            <a:r>
              <a:t>THE DANGER CAN BE OVERCOME</a:t>
            </a:r>
          </a:p>
        </p:txBody>
      </p:sp>
      <p:grpSp>
        <p:nvGrpSpPr>
          <p:cNvPr id="481" name="“The DANGER of False Teachers”"/>
          <p:cNvGrpSpPr/>
          <p:nvPr/>
        </p:nvGrpSpPr>
        <p:grpSpPr>
          <a:xfrm>
            <a:off x="190443" y="145703"/>
            <a:ext cx="12623913" cy="1054101"/>
            <a:chOff x="0" y="0"/>
            <a:chExt cx="12623912" cy="1054100"/>
          </a:xfrm>
        </p:grpSpPr>
        <p:sp>
          <p:nvSpPr>
            <p:cNvPr id="480" name="“The DANGER of False Teachers”"/>
            <p:cNvSpPr txBox="1"/>
            <p:nvPr/>
          </p:nvSpPr>
          <p:spPr>
            <a:xfrm>
              <a:off x="63500" y="50800"/>
              <a:ext cx="12496913" cy="850900"/>
            </a:xfrm>
            <a:prstGeom prst="rect">
              <a:avLst/>
            </a:prstGeom>
            <a:gradFill flip="none" rotWithShape="1">
              <a:gsLst>
                <a:gs pos="0">
                  <a:srgbClr val="7888A0"/>
                </a:gs>
                <a:gs pos="100000">
                  <a:srgbClr val="3D4553"/>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5000">
                  <a:gradFill flip="none" rotWithShape="1">
                    <a:gsLst>
                      <a:gs pos="0">
                        <a:srgbClr val="73FDFF"/>
                      </a:gs>
                      <a:gs pos="100000">
                        <a:srgbClr val="FFFFFF"/>
                      </a:gs>
                    </a:gsLst>
                    <a:lin ang="5400000" scaled="0"/>
                  </a:gradFill>
                  <a:latin typeface="Baskerville"/>
                  <a:ea typeface="Baskerville"/>
                  <a:cs typeface="Baskerville"/>
                  <a:sym typeface="Baskerville"/>
                </a:defRPr>
              </a:lvl1pPr>
            </a:lstStyle>
            <a:p>
              <a:pPr>
                <a:defRPr>
                  <a:effectLst/>
                </a:defRPr>
              </a:pPr>
              <a:r>
                <a:t>“The DANGER of False Teachers”</a:t>
              </a:r>
            </a:p>
          </p:txBody>
        </p:sp>
        <p:pic>
          <p:nvPicPr>
            <p:cNvPr id="479" name="“The DANGER of False Teachers” “The DANGER of False Teachers”" descr="“The DANGER of False Teachers” “The DANGER of False Teachers”"/>
            <p:cNvPicPr>
              <a:picLocks noChangeAspect="0"/>
            </p:cNvPicPr>
            <p:nvPr/>
          </p:nvPicPr>
          <p:blipFill>
            <a:blip r:embed="rId3">
              <a:extLst/>
            </a:blip>
            <a:stretch>
              <a:fillRect/>
            </a:stretch>
          </p:blipFill>
          <p:spPr>
            <a:xfrm>
              <a:off x="0" y="0"/>
              <a:ext cx="12623913" cy="1054100"/>
            </a:xfrm>
            <a:prstGeom prst="rect">
              <a:avLst/>
            </a:prstGeom>
            <a:effectLst/>
          </p:spPr>
        </p:pic>
      </p:grpSp>
      <p:pic>
        <p:nvPicPr>
          <p:cNvPr id="482" name="Picture 9" descr="Picture 9"/>
          <p:cNvPicPr>
            <a:picLocks noChangeAspect="1"/>
          </p:cNvPicPr>
          <p:nvPr/>
        </p:nvPicPr>
        <p:blipFill>
          <a:blip r:embed="rId4">
            <a:extLst/>
          </a:blip>
          <a:stretch>
            <a:fillRect/>
          </a:stretch>
        </p:blipFill>
        <p:spPr>
          <a:xfrm>
            <a:off x="7859324" y="2384213"/>
            <a:ext cx="5145476" cy="736938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77">
                                            <p:bg/>
                                          </p:spTgt>
                                        </p:tgtEl>
                                        <p:attrNameLst>
                                          <p:attrName>style.visibility</p:attrName>
                                        </p:attrNameLst>
                                      </p:cBhvr>
                                      <p:to>
                                        <p:strVal val="visible"/>
                                      </p:to>
                                    </p:set>
                                    <p:animEffect filter="wipe(left)" transition="in">
                                      <p:cBhvr>
                                        <p:cTn id="7" dur="1500"/>
                                        <p:tgtEl>
                                          <p:spTgt spid="47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77">
                                            <p:txEl>
                                              <p:pRg st="0" end="0"/>
                                            </p:txEl>
                                          </p:spTgt>
                                        </p:tgtEl>
                                        <p:attrNameLst>
                                          <p:attrName>style.visibility</p:attrName>
                                        </p:attrNameLst>
                                      </p:cBhvr>
                                      <p:to>
                                        <p:strVal val="visible"/>
                                      </p:to>
                                    </p:set>
                                    <p:animEffect filter="wipe(left)" transition="in">
                                      <p:cBhvr>
                                        <p:cTn id="10" dur="1500"/>
                                        <p:tgtEl>
                                          <p:spTgt spid="47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77">
                                            <p:txEl>
                                              <p:pRg st="1" end="1"/>
                                            </p:txEl>
                                          </p:spTgt>
                                        </p:tgtEl>
                                        <p:attrNameLst>
                                          <p:attrName>style.visibility</p:attrName>
                                        </p:attrNameLst>
                                      </p:cBhvr>
                                      <p:to>
                                        <p:strVal val="visible"/>
                                      </p:to>
                                    </p:set>
                                    <p:animEffect filter="wipe(left)" transition="in">
                                      <p:cBhvr>
                                        <p:cTn id="15" dur="1500"/>
                                        <p:tgtEl>
                                          <p:spTgt spid="47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77">
                                            <p:txEl>
                                              <p:pRg st="2" end="2"/>
                                            </p:txEl>
                                          </p:spTgt>
                                        </p:tgtEl>
                                        <p:attrNameLst>
                                          <p:attrName>style.visibility</p:attrName>
                                        </p:attrNameLst>
                                      </p:cBhvr>
                                      <p:to>
                                        <p:strVal val="visible"/>
                                      </p:to>
                                    </p:set>
                                    <p:animEffect filter="wipe(left)" transition="in">
                                      <p:cBhvr>
                                        <p:cTn id="20" dur="1500"/>
                                        <p:tgtEl>
                                          <p:spTgt spid="47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477">
                                            <p:txEl>
                                              <p:pRg st="3" end="3"/>
                                            </p:txEl>
                                          </p:spTgt>
                                        </p:tgtEl>
                                        <p:attrNameLst>
                                          <p:attrName>style.visibility</p:attrName>
                                        </p:attrNameLst>
                                      </p:cBhvr>
                                      <p:to>
                                        <p:strVal val="visible"/>
                                      </p:to>
                                    </p:set>
                                    <p:animEffect filter="wipe(left)" transition="in">
                                      <p:cBhvr>
                                        <p:cTn id="25" dur="1500"/>
                                        <p:tgtEl>
                                          <p:spTgt spid="47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77"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grpSp>
        <p:nvGrpSpPr>
          <p:cNvPr id="651" name="“the day of the Lord will come” — 2 PETER 3:7-13"/>
          <p:cNvGrpSpPr/>
          <p:nvPr/>
        </p:nvGrpSpPr>
        <p:grpSpPr>
          <a:xfrm>
            <a:off x="-136385" y="1374382"/>
            <a:ext cx="13277570" cy="1311148"/>
            <a:chOff x="0" y="0"/>
            <a:chExt cx="13277569" cy="1311147"/>
          </a:xfrm>
        </p:grpSpPr>
        <p:sp>
          <p:nvSpPr>
            <p:cNvPr id="650" name="“the day of the Lord will come” — 2 PETER 3:7-13"/>
            <p:cNvSpPr txBox="1"/>
            <p:nvPr/>
          </p:nvSpPr>
          <p:spPr>
            <a:xfrm>
              <a:off x="317500" y="304800"/>
              <a:ext cx="12680670" cy="73964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cap="all">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day of the Lord will come” — 2 PETER 3:7-13</a:t>
              </a:r>
            </a:p>
          </p:txBody>
        </p:sp>
        <p:pic>
          <p:nvPicPr>
            <p:cNvPr id="649" name="“the day of the Lord will come” — 2 PETER 3:7-13 “the day of the Lord will come” — 2 PETER 3:7-13" descr="“the day of the Lord will come” — 2 PETER 3:7-13 “the day of the Lord will come” — 2 PETER 3:7-13"/>
            <p:cNvPicPr>
              <a:picLocks noChangeAspect="0"/>
            </p:cNvPicPr>
            <p:nvPr/>
          </p:nvPicPr>
          <p:blipFill>
            <a:blip r:embed="rId2">
              <a:extLst/>
            </a:blip>
            <a:stretch>
              <a:fillRect/>
            </a:stretch>
          </p:blipFill>
          <p:spPr>
            <a:xfrm>
              <a:off x="0" y="0"/>
              <a:ext cx="13277570" cy="1311148"/>
            </a:xfrm>
            <a:prstGeom prst="rect">
              <a:avLst/>
            </a:prstGeom>
            <a:effectLst/>
          </p:spPr>
        </p:pic>
      </p:grpSp>
      <p:sp>
        <p:nvSpPr>
          <p:cNvPr id="652" name="“The Day of the LORD”"/>
          <p:cNvSpPr txBox="1"/>
          <p:nvPr/>
        </p:nvSpPr>
        <p:spPr>
          <a:xfrm>
            <a:off x="1178801" y="463754"/>
            <a:ext cx="10647198" cy="952501"/>
          </a:xfrm>
          <a:prstGeom prst="rect">
            <a:avLst/>
          </a:prstGeom>
          <a:ln w="12700">
            <a:miter lim="400000"/>
          </a:ln>
          <a:effectLst>
            <a:outerShdw sx="100000" sy="100000" kx="0" ky="0" algn="b" rotWithShape="0" blurRad="165100" dist="156064" dir="1914182">
              <a:srgbClr val="000000">
                <a:alpha val="3602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4700">
                <a:solidFill>
                  <a:srgbClr val="000000"/>
                </a:solidFill>
                <a:latin typeface="Thames Nude Roman"/>
                <a:ea typeface="Thames Nude Roman"/>
                <a:cs typeface="Thames Nude Roman"/>
                <a:sym typeface="Thames Nude Roman"/>
              </a:defRPr>
            </a:lvl1pPr>
          </a:lstStyle>
          <a:p>
            <a:pPr>
              <a:defRPr>
                <a:effectLst/>
              </a:defRPr>
            </a:pPr>
            <a:r>
              <a:t>“The Day of the LORD”</a:t>
            </a:r>
          </a:p>
        </p:txBody>
      </p:sp>
      <p:sp>
        <p:nvSpPr>
          <p:cNvPr id="653" name="The Certainty of"/>
          <p:cNvSpPr txBox="1"/>
          <p:nvPr/>
        </p:nvSpPr>
        <p:spPr>
          <a:xfrm>
            <a:off x="-80922" y="60058"/>
            <a:ext cx="2889867" cy="577217"/>
          </a:xfrm>
          <a:prstGeom prst="rect">
            <a:avLst/>
          </a:prstGeom>
          <a:ln w="12700">
            <a:miter lim="400000"/>
          </a:ln>
          <a:effectLst>
            <a:outerShdw sx="100000" sy="100000" kx="0" ky="0" algn="b" rotWithShape="0" blurRad="165100" dist="156064" dir="1914182">
              <a:srgbClr val="000000">
                <a:alpha val="34135"/>
              </a:srgbClr>
            </a:outerShdw>
          </a:effectLst>
          <a:extLst>
            <a:ext uri="{C572A759-6A51-4108-AA02-DFA0A04FC94B}">
              <ma14:wrappingTextBoxFlag xmlns:ma14="http://schemas.microsoft.com/office/mac/drawingml/2011/main" val="1"/>
            </a:ext>
          </a:extLst>
        </p:spPr>
        <p:txBody>
          <a:bodyPr lIns="0" tIns="0" rIns="0" bIns="0" anchor="ctr">
            <a:spAutoFit/>
          </a:bodyPr>
          <a:lstStyle>
            <a:lvl1pPr>
              <a:lnSpc>
                <a:spcPct val="70000"/>
              </a:lnSpc>
              <a:defRPr sz="3400">
                <a:solidFill>
                  <a:srgbClr val="525252"/>
                </a:solidFill>
                <a:latin typeface="Surfboard-Bold"/>
                <a:ea typeface="Surfboard-Bold"/>
                <a:cs typeface="Surfboard-Bold"/>
                <a:sym typeface="Surfboard-Bold"/>
              </a:defRPr>
            </a:lvl1pPr>
          </a:lstStyle>
          <a:p>
            <a:pPr>
              <a:defRPr>
                <a:effectLst/>
              </a:defRPr>
            </a:pPr>
            <a:r>
              <a:t>The Certainty of</a:t>
            </a:r>
          </a:p>
        </p:txBody>
      </p:sp>
      <p:grpSp>
        <p:nvGrpSpPr>
          <p:cNvPr id="661" name="Group"/>
          <p:cNvGrpSpPr/>
          <p:nvPr/>
        </p:nvGrpSpPr>
        <p:grpSpPr>
          <a:xfrm>
            <a:off x="1002219" y="4376135"/>
            <a:ext cx="11000362" cy="5143836"/>
            <a:chOff x="0" y="0"/>
            <a:chExt cx="11000360" cy="5143834"/>
          </a:xfrm>
        </p:grpSpPr>
        <p:sp>
          <p:nvSpPr>
            <p:cNvPr id="654" name="in which the heavens will pass away with a roar"/>
            <p:cNvSpPr txBox="1"/>
            <p:nvPr/>
          </p:nvSpPr>
          <p:spPr>
            <a:xfrm>
              <a:off x="4561460" y="21346"/>
              <a:ext cx="6438901" cy="1299221"/>
            </a:xfrm>
            <a:prstGeom prst="rect">
              <a:avLst/>
            </a:prstGeom>
            <a:solidFill>
              <a:srgbClr val="FFFFFF"/>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defTabSz="457200">
                <a:defRPr sz="4000">
                  <a:solidFill>
                    <a:srgbClr val="000000"/>
                  </a:solidFill>
                  <a:latin typeface="Times New Roman"/>
                  <a:ea typeface="Times New Roman"/>
                  <a:cs typeface="Times New Roman"/>
                  <a:sym typeface="Times New Roman"/>
                </a:defRPr>
              </a:lvl1pPr>
            </a:lstStyle>
            <a:p>
              <a:pPr>
                <a:defRPr>
                  <a:effectLst/>
                </a:defRPr>
              </a:pPr>
              <a:r>
                <a:t>in which the heavens will pass away with a roar </a:t>
              </a:r>
            </a:p>
          </p:txBody>
        </p:sp>
        <p:sp>
          <p:nvSpPr>
            <p:cNvPr id="655" name="and the earth and its works will be burned up."/>
            <p:cNvSpPr txBox="1"/>
            <p:nvPr/>
          </p:nvSpPr>
          <p:spPr>
            <a:xfrm>
              <a:off x="4561460" y="3823267"/>
              <a:ext cx="6438901" cy="1299221"/>
            </a:xfrm>
            <a:prstGeom prst="rect">
              <a:avLst/>
            </a:prstGeom>
            <a:solidFill>
              <a:srgbClr val="FFFFFF"/>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defTabSz="457200">
                <a:defRPr sz="4000">
                  <a:solidFill>
                    <a:srgbClr val="000000"/>
                  </a:solidFill>
                  <a:latin typeface="Times New Roman"/>
                  <a:ea typeface="Times New Roman"/>
                  <a:cs typeface="Times New Roman"/>
                  <a:sym typeface="Times New Roman"/>
                </a:defRPr>
              </a:lvl1pPr>
            </a:lstStyle>
            <a:p>
              <a:pPr>
                <a:defRPr>
                  <a:effectLst/>
                </a:defRPr>
              </a:pPr>
              <a:r>
                <a:t>and the earth and its works will be burned up.</a:t>
              </a:r>
            </a:p>
          </p:txBody>
        </p:sp>
        <p:sp>
          <p:nvSpPr>
            <p:cNvPr id="656" name="and the elements will be destroyed with intense heat,"/>
            <p:cNvSpPr txBox="1"/>
            <p:nvPr/>
          </p:nvSpPr>
          <p:spPr>
            <a:xfrm>
              <a:off x="4563709" y="1922307"/>
              <a:ext cx="6434403" cy="1299221"/>
            </a:xfrm>
            <a:prstGeom prst="rect">
              <a:avLst/>
            </a:prstGeom>
            <a:solidFill>
              <a:srgbClr val="FFFFFF"/>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defTabSz="457200">
                <a:defRPr sz="4000">
                  <a:solidFill>
                    <a:srgbClr val="000000"/>
                  </a:solidFill>
                  <a:latin typeface="Times New Roman"/>
                  <a:ea typeface="Times New Roman"/>
                  <a:cs typeface="Times New Roman"/>
                  <a:sym typeface="Times New Roman"/>
                </a:defRPr>
              </a:lvl1pPr>
            </a:lstStyle>
            <a:p>
              <a:pPr>
                <a:defRPr>
                  <a:effectLst/>
                </a:defRPr>
              </a:pPr>
              <a:r>
                <a:t>and the elements will be destroyed with intense heat, </a:t>
              </a:r>
            </a:p>
          </p:txBody>
        </p:sp>
        <p:sp>
          <p:nvSpPr>
            <p:cNvPr id="657" name="Arrow"/>
            <p:cNvSpPr/>
            <p:nvPr/>
          </p:nvSpPr>
          <p:spPr>
            <a:xfrm>
              <a:off x="3818885" y="71117"/>
              <a:ext cx="780093" cy="1394299"/>
            </a:xfrm>
            <a:prstGeom prst="rightArrow">
              <a:avLst>
                <a:gd name="adj1" fmla="val 75215"/>
                <a:gd name="adj2" fmla="val 57914"/>
              </a:avLst>
            </a:prstGeom>
            <a:solidFill>
              <a:srgbClr val="FFCE57"/>
            </a:solidFill>
            <a:ln w="25400" cap="flat">
              <a:solidFill>
                <a:srgbClr val="000000"/>
              </a:solidFill>
              <a:prstDash val="solid"/>
              <a:miter lim="400000"/>
            </a:ln>
            <a:effectLst>
              <a:outerShdw sx="100000" sy="100000" kx="0" ky="0" algn="b" rotWithShape="0" blurRad="177800" dist="111911" dir="5400000">
                <a:srgbClr val="000000">
                  <a:alpha val="98480"/>
                </a:srgbClr>
              </a:outerShdw>
            </a:effectLst>
          </p:spPr>
          <p:txBody>
            <a:bodyPr wrap="square" lIns="50800" tIns="50800" rIns="50800" bIns="50800" numCol="1" anchor="ctr">
              <a:noAutofit/>
            </a:bodyPr>
            <a:lstStyle/>
            <a:p>
              <a:pPr>
                <a:defRPr sz="3600">
                  <a:solidFill>
                    <a:srgbClr val="FFFFFF"/>
                  </a:solidFill>
                  <a:effectLst/>
                  <a:latin typeface="Gill Sans Light"/>
                  <a:ea typeface="Gill Sans Light"/>
                  <a:cs typeface="Gill Sans Light"/>
                  <a:sym typeface="Gill Sans Light"/>
                </a:defRPr>
              </a:pPr>
            </a:p>
          </p:txBody>
        </p:sp>
        <p:sp>
          <p:nvSpPr>
            <p:cNvPr id="658" name="Arrow"/>
            <p:cNvSpPr/>
            <p:nvPr/>
          </p:nvSpPr>
          <p:spPr>
            <a:xfrm>
              <a:off x="3818885" y="1874768"/>
              <a:ext cx="780093" cy="1394299"/>
            </a:xfrm>
            <a:prstGeom prst="rightArrow">
              <a:avLst>
                <a:gd name="adj1" fmla="val 75215"/>
                <a:gd name="adj2" fmla="val 57914"/>
              </a:avLst>
            </a:prstGeom>
            <a:solidFill>
              <a:srgbClr val="FFCE57"/>
            </a:solidFill>
            <a:ln w="25400" cap="flat">
              <a:solidFill>
                <a:srgbClr val="000000"/>
              </a:solidFill>
              <a:prstDash val="solid"/>
              <a:miter lim="400000"/>
            </a:ln>
            <a:effectLst>
              <a:outerShdw sx="100000" sy="100000" kx="0" ky="0" algn="b" rotWithShape="0" blurRad="177800" dist="111911" dir="5400000">
                <a:srgbClr val="000000">
                  <a:alpha val="98480"/>
                </a:srgbClr>
              </a:outerShdw>
            </a:effectLst>
          </p:spPr>
          <p:txBody>
            <a:bodyPr wrap="square" lIns="50800" tIns="50800" rIns="50800" bIns="50800" numCol="1" anchor="ctr">
              <a:noAutofit/>
            </a:bodyPr>
            <a:lstStyle/>
            <a:p>
              <a:pPr>
                <a:defRPr sz="3600">
                  <a:solidFill>
                    <a:srgbClr val="FFFFFF"/>
                  </a:solidFill>
                  <a:effectLst/>
                  <a:latin typeface="Gill Sans Light"/>
                  <a:ea typeface="Gill Sans Light"/>
                  <a:cs typeface="Gill Sans Light"/>
                  <a:sym typeface="Gill Sans Light"/>
                </a:defRPr>
              </a:pPr>
            </a:p>
          </p:txBody>
        </p:sp>
        <p:sp>
          <p:nvSpPr>
            <p:cNvPr id="659" name="Arrow"/>
            <p:cNvSpPr/>
            <p:nvPr/>
          </p:nvSpPr>
          <p:spPr>
            <a:xfrm>
              <a:off x="3818885" y="3678419"/>
              <a:ext cx="780093" cy="1394299"/>
            </a:xfrm>
            <a:prstGeom prst="rightArrow">
              <a:avLst>
                <a:gd name="adj1" fmla="val 75215"/>
                <a:gd name="adj2" fmla="val 57914"/>
              </a:avLst>
            </a:prstGeom>
            <a:solidFill>
              <a:srgbClr val="FFCE57"/>
            </a:solidFill>
            <a:ln w="25400" cap="flat">
              <a:solidFill>
                <a:srgbClr val="000000"/>
              </a:solidFill>
              <a:prstDash val="solid"/>
              <a:miter lim="400000"/>
            </a:ln>
            <a:effectLst>
              <a:outerShdw sx="100000" sy="100000" kx="0" ky="0" algn="b" rotWithShape="0" blurRad="177800" dist="111911" dir="5400000">
                <a:srgbClr val="000000">
                  <a:alpha val="98480"/>
                </a:srgbClr>
              </a:outerShdw>
            </a:effectLst>
          </p:spPr>
          <p:txBody>
            <a:bodyPr wrap="square" lIns="50800" tIns="50800" rIns="50800" bIns="50800" numCol="1" anchor="ctr">
              <a:noAutofit/>
            </a:bodyPr>
            <a:lstStyle/>
            <a:p>
              <a:pPr>
                <a:defRPr sz="3600">
                  <a:solidFill>
                    <a:srgbClr val="FFFFFF"/>
                  </a:solidFill>
                  <a:effectLst/>
                  <a:latin typeface="Gill Sans Light"/>
                  <a:ea typeface="Gill Sans Light"/>
                  <a:cs typeface="Gill Sans Light"/>
                  <a:sym typeface="Gill Sans Light"/>
                </a:defRPr>
              </a:pPr>
            </a:p>
          </p:txBody>
        </p:sp>
        <p:sp>
          <p:nvSpPr>
            <p:cNvPr id="660" name="10 But the day of the Lord will come like a thief,"/>
            <p:cNvSpPr txBox="1"/>
            <p:nvPr/>
          </p:nvSpPr>
          <p:spPr>
            <a:xfrm>
              <a:off x="0" y="0"/>
              <a:ext cx="3934447" cy="5143835"/>
            </a:xfrm>
            <a:prstGeom prst="rect">
              <a:avLst/>
            </a:prstGeom>
            <a:solidFill>
              <a:srgbClr val="5A5F5E"/>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457200">
                <a:defRPr sz="7000">
                  <a:solidFill>
                    <a:srgbClr val="FFFFFF"/>
                  </a:solidFill>
                  <a:effectLst>
                    <a:outerShdw sx="100000" sy="100000" kx="0" ky="0" algn="b" rotWithShape="0" blurRad="12700" dist="63500" dir="18900000">
                      <a:srgbClr val="000000"/>
                    </a:outerShdw>
                  </a:effectLst>
                  <a:latin typeface="Times New Roman"/>
                  <a:ea typeface="Times New Roman"/>
                  <a:cs typeface="Times New Roman"/>
                  <a:sym typeface="Times New Roman"/>
                </a:defRPr>
              </a:pPr>
              <a:r>
                <a:rPr baseline="31999"/>
                <a:t>10</a:t>
              </a:r>
              <a:r>
                <a:t> But the day of the Lord will come like a thief,</a:t>
              </a:r>
            </a:p>
          </p:txBody>
        </p:sp>
      </p:grpSp>
      <p:sp>
        <p:nvSpPr>
          <p:cNvPr id="662" name="4 and saying, “Where is the promise of His coming? For ever since the fathers fell asleep, all continues just as it was from the beginning of creation.” (3:4)…"/>
          <p:cNvSpPr txBox="1"/>
          <p:nvPr/>
        </p:nvSpPr>
        <p:spPr>
          <a:xfrm>
            <a:off x="310171" y="2607858"/>
            <a:ext cx="12384458" cy="15867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66700" indent="-266700" algn="l" defTabSz="457200">
              <a:spcBef>
                <a:spcPts val="600"/>
              </a:spcBef>
              <a:defRPr sz="2500">
                <a:solidFill>
                  <a:srgbClr val="000000"/>
                </a:solidFill>
                <a:effectLst/>
                <a:latin typeface="Times New Roman"/>
                <a:ea typeface="Times New Roman"/>
                <a:cs typeface="Times New Roman"/>
                <a:sym typeface="Times New Roman"/>
              </a:defRPr>
            </a:pPr>
            <a:r>
              <a:rPr baseline="31999"/>
              <a:t>4</a:t>
            </a:r>
            <a:r>
              <a:t> and saying, “Where is the promise of His coming? For </a:t>
            </a:r>
            <a:r>
              <a:rPr i="1"/>
              <a:t>ever</a:t>
            </a:r>
            <a:r>
              <a:t> since the fathers fell asleep, all continues just as it was from the beginning of creation.” (3:4)</a:t>
            </a:r>
          </a:p>
          <a:p>
            <a:pPr marL="266700" indent="-266700" algn="l" defTabSz="457200">
              <a:spcBef>
                <a:spcPts val="600"/>
              </a:spcBef>
              <a:defRPr sz="2500">
                <a:solidFill>
                  <a:srgbClr val="000000"/>
                </a:solidFill>
                <a:effectLst/>
                <a:latin typeface="Times New Roman"/>
                <a:ea typeface="Times New Roman"/>
                <a:cs typeface="Times New Roman"/>
                <a:sym typeface="Times New Roman"/>
              </a:defRPr>
            </a:pPr>
            <a:r>
              <a:rPr baseline="31999"/>
              <a:t>7</a:t>
            </a:r>
            <a:r>
              <a:t> But by His word the present heavens and earth are being reserved for fire, kept for the day of judgment and destruction of ungodly men. (3:7)</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grpSp>
        <p:nvGrpSpPr>
          <p:cNvPr id="667" name="“the day of the Lord will come” — 2 PETER 3:7-13"/>
          <p:cNvGrpSpPr/>
          <p:nvPr/>
        </p:nvGrpSpPr>
        <p:grpSpPr>
          <a:xfrm>
            <a:off x="-136385" y="1374382"/>
            <a:ext cx="13277570" cy="1311148"/>
            <a:chOff x="0" y="0"/>
            <a:chExt cx="13277569" cy="1311147"/>
          </a:xfrm>
        </p:grpSpPr>
        <p:sp>
          <p:nvSpPr>
            <p:cNvPr id="666" name="“the day of the Lord will come” — 2 PETER 3:7-13"/>
            <p:cNvSpPr txBox="1"/>
            <p:nvPr/>
          </p:nvSpPr>
          <p:spPr>
            <a:xfrm>
              <a:off x="317500" y="304800"/>
              <a:ext cx="12680670" cy="73964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cap="all">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day of the Lord will come” — 2 PETER 3:7-13</a:t>
              </a:r>
            </a:p>
          </p:txBody>
        </p:sp>
        <p:pic>
          <p:nvPicPr>
            <p:cNvPr id="665" name="“the day of the Lord will come” — 2 PETER 3:7-13 “the day of the Lord will come” — 2 PETER 3:7-13" descr="“the day of the Lord will come” — 2 PETER 3:7-13 “the day of the Lord will come” — 2 PETER 3:7-13"/>
            <p:cNvPicPr>
              <a:picLocks noChangeAspect="0"/>
            </p:cNvPicPr>
            <p:nvPr/>
          </p:nvPicPr>
          <p:blipFill>
            <a:blip r:embed="rId2">
              <a:extLst/>
            </a:blip>
            <a:stretch>
              <a:fillRect/>
            </a:stretch>
          </p:blipFill>
          <p:spPr>
            <a:xfrm>
              <a:off x="0" y="0"/>
              <a:ext cx="13277570" cy="1311148"/>
            </a:xfrm>
            <a:prstGeom prst="rect">
              <a:avLst/>
            </a:prstGeom>
            <a:effectLst/>
          </p:spPr>
        </p:pic>
      </p:grpSp>
      <p:sp>
        <p:nvSpPr>
          <p:cNvPr id="668" name="“The Day of the LORD”"/>
          <p:cNvSpPr txBox="1"/>
          <p:nvPr/>
        </p:nvSpPr>
        <p:spPr>
          <a:xfrm>
            <a:off x="1178801" y="463754"/>
            <a:ext cx="10647198" cy="952501"/>
          </a:xfrm>
          <a:prstGeom prst="rect">
            <a:avLst/>
          </a:prstGeom>
          <a:ln w="12700">
            <a:miter lim="400000"/>
          </a:ln>
          <a:effectLst>
            <a:outerShdw sx="100000" sy="100000" kx="0" ky="0" algn="b" rotWithShape="0" blurRad="165100" dist="156064" dir="1914182">
              <a:srgbClr val="000000">
                <a:alpha val="3602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4700">
                <a:solidFill>
                  <a:srgbClr val="000000"/>
                </a:solidFill>
                <a:latin typeface="Thames Nude Roman"/>
                <a:ea typeface="Thames Nude Roman"/>
                <a:cs typeface="Thames Nude Roman"/>
                <a:sym typeface="Thames Nude Roman"/>
              </a:defRPr>
            </a:lvl1pPr>
          </a:lstStyle>
          <a:p>
            <a:pPr>
              <a:defRPr>
                <a:effectLst/>
              </a:defRPr>
            </a:pPr>
            <a:r>
              <a:t>“The Day of the LORD”</a:t>
            </a:r>
          </a:p>
        </p:txBody>
      </p:sp>
      <p:sp>
        <p:nvSpPr>
          <p:cNvPr id="669" name="The Certainty of"/>
          <p:cNvSpPr txBox="1"/>
          <p:nvPr/>
        </p:nvSpPr>
        <p:spPr>
          <a:xfrm>
            <a:off x="-80922" y="60058"/>
            <a:ext cx="2889867" cy="577217"/>
          </a:xfrm>
          <a:prstGeom prst="rect">
            <a:avLst/>
          </a:prstGeom>
          <a:ln w="12700">
            <a:miter lim="400000"/>
          </a:ln>
          <a:effectLst>
            <a:outerShdw sx="100000" sy="100000" kx="0" ky="0" algn="b" rotWithShape="0" blurRad="165100" dist="156064" dir="1914182">
              <a:srgbClr val="000000">
                <a:alpha val="34135"/>
              </a:srgbClr>
            </a:outerShdw>
          </a:effectLst>
          <a:extLst>
            <a:ext uri="{C572A759-6A51-4108-AA02-DFA0A04FC94B}">
              <ma14:wrappingTextBoxFlag xmlns:ma14="http://schemas.microsoft.com/office/mac/drawingml/2011/main" val="1"/>
            </a:ext>
          </a:extLst>
        </p:spPr>
        <p:txBody>
          <a:bodyPr lIns="0" tIns="0" rIns="0" bIns="0" anchor="ctr">
            <a:spAutoFit/>
          </a:bodyPr>
          <a:lstStyle>
            <a:lvl1pPr>
              <a:lnSpc>
                <a:spcPct val="70000"/>
              </a:lnSpc>
              <a:defRPr sz="3400">
                <a:solidFill>
                  <a:srgbClr val="525252"/>
                </a:solidFill>
                <a:latin typeface="Surfboard-Bold"/>
                <a:ea typeface="Surfboard-Bold"/>
                <a:cs typeface="Surfboard-Bold"/>
                <a:sym typeface="Surfboard-Bold"/>
              </a:defRPr>
            </a:lvl1pPr>
          </a:lstStyle>
          <a:p>
            <a:pPr>
              <a:defRPr>
                <a:effectLst/>
              </a:defRPr>
            </a:pPr>
            <a:r>
              <a:t>The Certainty of</a:t>
            </a:r>
          </a:p>
        </p:txBody>
      </p:sp>
      <p:sp>
        <p:nvSpPr>
          <p:cNvPr id="670" name="ROAR - 14.85 ῥοιζηδόν: …  pertaining to a sudden noise made by swift movement—‘with a shrill noise, with a rushing noise.’ οἱ οὐρανοὶ ῥοιζηδὸν παρελεύσονται ‘the heavens will disappear with a rushing noise’ 2 Pe 3:10. The expression ‘with a rushing noise"/>
          <p:cNvSpPr txBox="1"/>
          <p:nvPr/>
        </p:nvSpPr>
        <p:spPr>
          <a:xfrm>
            <a:off x="4180980" y="4162616"/>
            <a:ext cx="8664382" cy="49900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60399" indent="-660399" algn="l">
              <a:spcBef>
                <a:spcPts val="1800"/>
              </a:spcBef>
              <a:buSzPct val="80000"/>
              <a:buBlip>
                <a:blip r:embed="rId3"/>
              </a:buBlip>
              <a:defRPr sz="3700">
                <a:solidFill>
                  <a:srgbClr val="000000"/>
                </a:solidFill>
                <a:effectLst/>
                <a:latin typeface="Gill Sans Light"/>
                <a:ea typeface="Gill Sans Light"/>
                <a:cs typeface="Gill Sans Light"/>
                <a:sym typeface="Gill Sans Light"/>
              </a:defRPr>
            </a:pPr>
            <a:r>
              <a:rPr b="1">
                <a:latin typeface="Gill Sans"/>
                <a:ea typeface="Gill Sans"/>
                <a:cs typeface="Gill Sans"/>
                <a:sym typeface="Gill Sans"/>
              </a:rPr>
              <a:t>ROAR -</a:t>
            </a:r>
            <a:r>
              <a:t> </a:t>
            </a:r>
            <a:r>
              <a:rPr b="1">
                <a:latin typeface="Gill Sans"/>
                <a:ea typeface="Gill Sans"/>
                <a:cs typeface="Gill Sans"/>
                <a:sym typeface="Gill Sans"/>
              </a:rPr>
              <a:t>14.85</a:t>
            </a:r>
            <a:r>
              <a:t> </a:t>
            </a:r>
            <a:r>
              <a:rPr b="1">
                <a:latin typeface="Gill Sans"/>
                <a:ea typeface="Gill Sans"/>
                <a:cs typeface="Gill Sans"/>
                <a:sym typeface="Gill Sans"/>
              </a:rPr>
              <a:t>ῥοιζηδόν</a:t>
            </a:r>
            <a:r>
              <a:t>: …  pertaining to a sudden noise made by swift movement—‘with a shrill noise, with a rushing noise.’ οἱ οὐρανοὶ ῥοιζηδὸν παρελεύσονται ‘the heavens will disappear with a rushing noise’ 2 Pe 3:10. The expression ‘with a rushing noise’ may be rendered as ‘suddenly and with a roar’ or ‘quickly and with a lot of noise.’ —</a:t>
            </a:r>
          </a:p>
        </p:txBody>
      </p:sp>
      <p:grpSp>
        <p:nvGrpSpPr>
          <p:cNvPr id="673" name="Image"/>
          <p:cNvGrpSpPr/>
          <p:nvPr/>
        </p:nvGrpSpPr>
        <p:grpSpPr>
          <a:xfrm>
            <a:off x="41597" y="2531505"/>
            <a:ext cx="4227060" cy="7392197"/>
            <a:chOff x="0" y="0"/>
            <a:chExt cx="4227058" cy="7392195"/>
          </a:xfrm>
        </p:grpSpPr>
        <p:pic>
          <p:nvPicPr>
            <p:cNvPr id="672" name="Image" descr="Image"/>
            <p:cNvPicPr>
              <a:picLocks noChangeAspect="1"/>
            </p:cNvPicPr>
            <p:nvPr/>
          </p:nvPicPr>
          <p:blipFill>
            <a:blip r:embed="rId4">
              <a:extLst/>
            </a:blip>
            <a:srcRect l="14542" t="0" r="11479" b="0"/>
            <a:stretch>
              <a:fillRect/>
            </a:stretch>
          </p:blipFill>
          <p:spPr>
            <a:xfrm>
              <a:off x="215900" y="139700"/>
              <a:ext cx="3795259" cy="6833396"/>
            </a:xfrm>
            <a:prstGeom prst="rect">
              <a:avLst/>
            </a:prstGeom>
            <a:ln>
              <a:noFill/>
            </a:ln>
            <a:effectLst/>
          </p:spPr>
        </p:pic>
        <p:pic>
          <p:nvPicPr>
            <p:cNvPr id="671" name="Image" descr="Image"/>
            <p:cNvPicPr>
              <a:picLocks noChangeAspect="0"/>
            </p:cNvPicPr>
            <p:nvPr/>
          </p:nvPicPr>
          <p:blipFill>
            <a:blip r:embed="rId5">
              <a:extLst/>
            </a:blip>
            <a:stretch>
              <a:fillRect/>
            </a:stretch>
          </p:blipFill>
          <p:spPr>
            <a:xfrm>
              <a:off x="0" y="0"/>
              <a:ext cx="4227059" cy="7392196"/>
            </a:xfrm>
            <a:prstGeom prst="rect">
              <a:avLst/>
            </a:prstGeom>
            <a:effectLst/>
          </p:spPr>
        </p:pic>
      </p:grpSp>
      <p:sp>
        <p:nvSpPr>
          <p:cNvPr id="674" name="“Heavens will pass away with a great noise” (10)"/>
          <p:cNvSpPr txBox="1"/>
          <p:nvPr/>
        </p:nvSpPr>
        <p:spPr>
          <a:xfrm>
            <a:off x="4343482" y="2586235"/>
            <a:ext cx="8549316" cy="1447801"/>
          </a:xfrm>
          <a:prstGeom prst="rect">
            <a:avLst/>
          </a:prstGeom>
          <a:solidFill>
            <a:srgbClr val="525252"/>
          </a:solidFill>
          <a:ln w="12700">
            <a:miter lim="400000"/>
          </a:ln>
          <a:effectLst>
            <a:outerShdw sx="100000" sy="100000" kx="0" ky="0" algn="b" rotWithShape="0" blurRad="203200" dist="100518"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4500">
                <a:ln w="12700" cap="flat">
                  <a:solidFill>
                    <a:srgbClr val="000000"/>
                  </a:solidFill>
                  <a:prstDash val="solid"/>
                  <a:miter lim="400000"/>
                </a:ln>
                <a:solidFill>
                  <a:srgbClr val="FFFFFF"/>
                </a:solidFill>
                <a:effectLst>
                  <a:outerShdw sx="100000" sy="100000" kx="0" ky="0" algn="b" rotWithShape="0" blurRad="38100" dist="12700" dir="5400000">
                    <a:srgbClr val="000000">
                      <a:alpha val="80000"/>
                    </a:srgbClr>
                  </a:outerShdw>
                </a:effectLst>
                <a:latin typeface="Gill Sans"/>
                <a:ea typeface="Gill Sans"/>
                <a:cs typeface="Gill Sans"/>
                <a:sym typeface="Gill Sans"/>
              </a:defRPr>
            </a:lvl1pPr>
          </a:lstStyle>
          <a:p>
            <a:pPr/>
            <a:r>
              <a:t>“Heavens will pass away with a great noise” (10)</a:t>
            </a:r>
          </a:p>
        </p:txBody>
      </p:sp>
      <p:sp>
        <p:nvSpPr>
          <p:cNvPr id="675" name="2 Peter 3:10 (NKJV)…"/>
          <p:cNvSpPr txBox="1"/>
          <p:nvPr/>
        </p:nvSpPr>
        <p:spPr>
          <a:xfrm>
            <a:off x="354108" y="2650425"/>
            <a:ext cx="3602038" cy="6789398"/>
          </a:xfrm>
          <a:prstGeom prst="rect">
            <a:avLst/>
          </a:prstGeom>
          <a:ln w="12700">
            <a:miter lim="400000"/>
          </a:ln>
          <a:effectLst>
            <a:outerShdw sx="100000" sy="100000" kx="0" ky="0" algn="b" rotWithShape="0" blurRad="152400" dist="85242" dir="2386548">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600">
                <a:solidFill>
                  <a:srgbClr val="FFFFFF"/>
                </a:solidFill>
                <a:effectLst>
                  <a:outerShdw sx="100000" sy="100000" kx="0" ky="0" algn="b" rotWithShape="0" blurRad="63500" dist="63500" dir="2781697">
                    <a:srgbClr val="000000"/>
                  </a:outerShdw>
                </a:effectLst>
                <a:latin typeface="Times New Roman"/>
                <a:ea typeface="Times New Roman"/>
                <a:cs typeface="Times New Roman"/>
                <a:sym typeface="Times New Roman"/>
              </a:defRPr>
            </a:pPr>
            <a:r>
              <a:t>2 Peter 3:10 (NKJV) </a:t>
            </a:r>
          </a:p>
          <a:p>
            <a:pPr defTabSz="457200">
              <a:defRPr sz="3300">
                <a:solidFill>
                  <a:srgbClr val="FFFFFF"/>
                </a:solidFill>
                <a:effectLst>
                  <a:outerShdw sx="100000" sy="100000" kx="0" ky="0" algn="b" rotWithShape="0" blurRad="63500" dist="63500" dir="2781697">
                    <a:srgbClr val="000000"/>
                  </a:outerShdw>
                </a:effectLst>
                <a:latin typeface="Times New Roman"/>
                <a:ea typeface="Times New Roman"/>
                <a:cs typeface="Times New Roman"/>
                <a:sym typeface="Times New Roman"/>
              </a:defRPr>
            </a:pPr>
            <a:r>
              <a:rPr baseline="31999"/>
              <a:t>10</a:t>
            </a:r>
            <a:r>
              <a:t> But the day of the Lord will come as a thief in the night, in which the heavens will pass away with a great noise, and the elements will melt with fervent heat; both the earth and the works that are in it will be burned up.</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grpSp>
        <p:nvGrpSpPr>
          <p:cNvPr id="680" name="“the day of the Lord will come” — 2 PETER 3:7-13"/>
          <p:cNvGrpSpPr/>
          <p:nvPr/>
        </p:nvGrpSpPr>
        <p:grpSpPr>
          <a:xfrm>
            <a:off x="-136385" y="1374382"/>
            <a:ext cx="13277570" cy="1311148"/>
            <a:chOff x="0" y="0"/>
            <a:chExt cx="13277569" cy="1311147"/>
          </a:xfrm>
        </p:grpSpPr>
        <p:sp>
          <p:nvSpPr>
            <p:cNvPr id="679" name="“the day of the Lord will come” — 2 PETER 3:7-13"/>
            <p:cNvSpPr txBox="1"/>
            <p:nvPr/>
          </p:nvSpPr>
          <p:spPr>
            <a:xfrm>
              <a:off x="317500" y="304800"/>
              <a:ext cx="12680670" cy="73964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cap="all">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day of the Lord will come” — 2 PETER 3:7-13</a:t>
              </a:r>
            </a:p>
          </p:txBody>
        </p:sp>
        <p:pic>
          <p:nvPicPr>
            <p:cNvPr id="678" name="“the day of the Lord will come” — 2 PETER 3:7-13 “the day of the Lord will come” — 2 PETER 3:7-13" descr="“the day of the Lord will come” — 2 PETER 3:7-13 “the day of the Lord will come” — 2 PETER 3:7-13"/>
            <p:cNvPicPr>
              <a:picLocks noChangeAspect="0"/>
            </p:cNvPicPr>
            <p:nvPr/>
          </p:nvPicPr>
          <p:blipFill>
            <a:blip r:embed="rId2">
              <a:extLst/>
            </a:blip>
            <a:stretch>
              <a:fillRect/>
            </a:stretch>
          </p:blipFill>
          <p:spPr>
            <a:xfrm>
              <a:off x="0" y="0"/>
              <a:ext cx="13277570" cy="1311148"/>
            </a:xfrm>
            <a:prstGeom prst="rect">
              <a:avLst/>
            </a:prstGeom>
            <a:effectLst/>
          </p:spPr>
        </p:pic>
      </p:grpSp>
      <p:sp>
        <p:nvSpPr>
          <p:cNvPr id="681" name="“The Day of the LORD”"/>
          <p:cNvSpPr txBox="1"/>
          <p:nvPr/>
        </p:nvSpPr>
        <p:spPr>
          <a:xfrm>
            <a:off x="1178801" y="463754"/>
            <a:ext cx="10647198" cy="952501"/>
          </a:xfrm>
          <a:prstGeom prst="rect">
            <a:avLst/>
          </a:prstGeom>
          <a:ln w="12700">
            <a:miter lim="400000"/>
          </a:ln>
          <a:effectLst>
            <a:outerShdw sx="100000" sy="100000" kx="0" ky="0" algn="b" rotWithShape="0" blurRad="165100" dist="156064" dir="1914182">
              <a:srgbClr val="000000">
                <a:alpha val="3602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4700">
                <a:solidFill>
                  <a:srgbClr val="000000"/>
                </a:solidFill>
                <a:latin typeface="Thames Nude Roman"/>
                <a:ea typeface="Thames Nude Roman"/>
                <a:cs typeface="Thames Nude Roman"/>
                <a:sym typeface="Thames Nude Roman"/>
              </a:defRPr>
            </a:lvl1pPr>
          </a:lstStyle>
          <a:p>
            <a:pPr>
              <a:defRPr>
                <a:effectLst/>
              </a:defRPr>
            </a:pPr>
            <a:r>
              <a:t>“The Day of the LORD”</a:t>
            </a:r>
          </a:p>
        </p:txBody>
      </p:sp>
      <p:sp>
        <p:nvSpPr>
          <p:cNvPr id="682" name="The Certainty of"/>
          <p:cNvSpPr txBox="1"/>
          <p:nvPr/>
        </p:nvSpPr>
        <p:spPr>
          <a:xfrm>
            <a:off x="-80922" y="60058"/>
            <a:ext cx="2889867" cy="577217"/>
          </a:xfrm>
          <a:prstGeom prst="rect">
            <a:avLst/>
          </a:prstGeom>
          <a:ln w="12700">
            <a:miter lim="400000"/>
          </a:ln>
          <a:effectLst>
            <a:outerShdw sx="100000" sy="100000" kx="0" ky="0" algn="b" rotWithShape="0" blurRad="165100" dist="156064" dir="1914182">
              <a:srgbClr val="000000">
                <a:alpha val="34135"/>
              </a:srgbClr>
            </a:outerShdw>
          </a:effectLst>
          <a:extLst>
            <a:ext uri="{C572A759-6A51-4108-AA02-DFA0A04FC94B}">
              <ma14:wrappingTextBoxFlag xmlns:ma14="http://schemas.microsoft.com/office/mac/drawingml/2011/main" val="1"/>
            </a:ext>
          </a:extLst>
        </p:spPr>
        <p:txBody>
          <a:bodyPr lIns="0" tIns="0" rIns="0" bIns="0" anchor="ctr">
            <a:spAutoFit/>
          </a:bodyPr>
          <a:lstStyle>
            <a:lvl1pPr>
              <a:lnSpc>
                <a:spcPct val="70000"/>
              </a:lnSpc>
              <a:defRPr sz="3400">
                <a:solidFill>
                  <a:srgbClr val="525252"/>
                </a:solidFill>
                <a:latin typeface="Surfboard-Bold"/>
                <a:ea typeface="Surfboard-Bold"/>
                <a:cs typeface="Surfboard-Bold"/>
                <a:sym typeface="Surfboard-Bold"/>
              </a:defRPr>
            </a:lvl1pPr>
          </a:lstStyle>
          <a:p>
            <a:pPr>
              <a:defRPr>
                <a:effectLst/>
              </a:defRPr>
            </a:pPr>
            <a:r>
              <a:t>The Certainty of</a:t>
            </a:r>
          </a:p>
        </p:txBody>
      </p:sp>
      <p:grpSp>
        <p:nvGrpSpPr>
          <p:cNvPr id="685" name="Image"/>
          <p:cNvGrpSpPr/>
          <p:nvPr/>
        </p:nvGrpSpPr>
        <p:grpSpPr>
          <a:xfrm>
            <a:off x="41597" y="2531505"/>
            <a:ext cx="4227060" cy="7392197"/>
            <a:chOff x="0" y="0"/>
            <a:chExt cx="4227058" cy="7392195"/>
          </a:xfrm>
        </p:grpSpPr>
        <p:pic>
          <p:nvPicPr>
            <p:cNvPr id="684" name="Image" descr="Image"/>
            <p:cNvPicPr>
              <a:picLocks noChangeAspect="1"/>
            </p:cNvPicPr>
            <p:nvPr/>
          </p:nvPicPr>
          <p:blipFill>
            <a:blip r:embed="rId3">
              <a:extLst/>
            </a:blip>
            <a:srcRect l="14542" t="0" r="11479" b="0"/>
            <a:stretch>
              <a:fillRect/>
            </a:stretch>
          </p:blipFill>
          <p:spPr>
            <a:xfrm>
              <a:off x="215900" y="139700"/>
              <a:ext cx="3795259" cy="6833396"/>
            </a:xfrm>
            <a:prstGeom prst="rect">
              <a:avLst/>
            </a:prstGeom>
            <a:ln>
              <a:noFill/>
            </a:ln>
            <a:effectLst/>
          </p:spPr>
        </p:pic>
        <p:pic>
          <p:nvPicPr>
            <p:cNvPr id="683" name="Image" descr="Image"/>
            <p:cNvPicPr>
              <a:picLocks noChangeAspect="0"/>
            </p:cNvPicPr>
            <p:nvPr/>
          </p:nvPicPr>
          <p:blipFill>
            <a:blip r:embed="rId4">
              <a:extLst/>
            </a:blip>
            <a:stretch>
              <a:fillRect/>
            </a:stretch>
          </p:blipFill>
          <p:spPr>
            <a:xfrm>
              <a:off x="0" y="0"/>
              <a:ext cx="4227059" cy="7392196"/>
            </a:xfrm>
            <a:prstGeom prst="rect">
              <a:avLst/>
            </a:prstGeom>
            <a:effectLst/>
          </p:spPr>
        </p:pic>
      </p:grpSp>
      <p:sp>
        <p:nvSpPr>
          <p:cNvPr id="686" name="2 Peter 3:10 (NKJV)…"/>
          <p:cNvSpPr txBox="1"/>
          <p:nvPr/>
        </p:nvSpPr>
        <p:spPr>
          <a:xfrm>
            <a:off x="354108" y="2650425"/>
            <a:ext cx="3602038" cy="6789398"/>
          </a:xfrm>
          <a:prstGeom prst="rect">
            <a:avLst/>
          </a:prstGeom>
          <a:ln w="12700">
            <a:miter lim="400000"/>
          </a:ln>
          <a:effectLst>
            <a:outerShdw sx="100000" sy="100000" kx="0" ky="0" algn="b" rotWithShape="0" blurRad="152400" dist="85242" dir="2386548">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600">
                <a:solidFill>
                  <a:srgbClr val="FFFFFF"/>
                </a:solidFill>
                <a:effectLst>
                  <a:outerShdw sx="100000" sy="100000" kx="0" ky="0" algn="b" rotWithShape="0" blurRad="63500" dist="63500" dir="2781697">
                    <a:srgbClr val="000000"/>
                  </a:outerShdw>
                </a:effectLst>
                <a:latin typeface="Times New Roman"/>
                <a:ea typeface="Times New Roman"/>
                <a:cs typeface="Times New Roman"/>
                <a:sym typeface="Times New Roman"/>
              </a:defRPr>
            </a:pPr>
            <a:r>
              <a:t>2 Peter 3:10 (NKJV) </a:t>
            </a:r>
          </a:p>
          <a:p>
            <a:pPr defTabSz="457200">
              <a:defRPr sz="3300">
                <a:solidFill>
                  <a:srgbClr val="FFFFFF"/>
                </a:solidFill>
                <a:effectLst>
                  <a:outerShdw sx="100000" sy="100000" kx="0" ky="0" algn="b" rotWithShape="0" blurRad="63500" dist="63500" dir="2781697">
                    <a:srgbClr val="000000"/>
                  </a:outerShdw>
                </a:effectLst>
                <a:latin typeface="Times New Roman"/>
                <a:ea typeface="Times New Roman"/>
                <a:cs typeface="Times New Roman"/>
                <a:sym typeface="Times New Roman"/>
              </a:defRPr>
            </a:pPr>
            <a:r>
              <a:rPr baseline="31999"/>
              <a:t>10</a:t>
            </a:r>
            <a:r>
              <a:t> But the day of the Lord will come as a thief in the night, in which the heavens will pass away with a great noise, and the elements will melt with fervent heat; both the earth and the works that are in it will be burned up.</a:t>
            </a:r>
          </a:p>
        </p:txBody>
      </p:sp>
      <p:sp>
        <p:nvSpPr>
          <p:cNvPr id="687" name="“Elements will melt with fervent heat” (10)"/>
          <p:cNvSpPr txBox="1"/>
          <p:nvPr/>
        </p:nvSpPr>
        <p:spPr>
          <a:xfrm>
            <a:off x="4343482" y="2586235"/>
            <a:ext cx="8549316" cy="1447801"/>
          </a:xfrm>
          <a:prstGeom prst="rect">
            <a:avLst/>
          </a:prstGeom>
          <a:solidFill>
            <a:srgbClr val="525252"/>
          </a:solidFill>
          <a:ln w="12700">
            <a:miter lim="400000"/>
          </a:ln>
          <a:effectLst>
            <a:outerShdw sx="100000" sy="100000" kx="0" ky="0" algn="b" rotWithShape="0" blurRad="203200" dist="100518"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4500">
                <a:ln w="12700" cap="flat">
                  <a:solidFill>
                    <a:srgbClr val="000000"/>
                  </a:solidFill>
                  <a:prstDash val="solid"/>
                  <a:miter lim="400000"/>
                </a:ln>
                <a:solidFill>
                  <a:srgbClr val="FFFFFF"/>
                </a:solidFill>
                <a:effectLst>
                  <a:outerShdw sx="100000" sy="100000" kx="0" ky="0" algn="b" rotWithShape="0" blurRad="38100" dist="12700" dir="5400000">
                    <a:srgbClr val="000000">
                      <a:alpha val="80000"/>
                    </a:srgbClr>
                  </a:outerShdw>
                </a:effectLst>
                <a:latin typeface="Gill Sans"/>
                <a:ea typeface="Gill Sans"/>
                <a:cs typeface="Gill Sans"/>
                <a:sym typeface="Gill Sans"/>
              </a:defRPr>
            </a:lvl1pPr>
          </a:lstStyle>
          <a:p>
            <a:pPr/>
            <a:r>
              <a:t>“Elements will melt with fervent heat” (10)</a:t>
            </a:r>
          </a:p>
        </p:txBody>
      </p:sp>
      <p:sp>
        <p:nvSpPr>
          <p:cNvPr id="688" name="Elements - stoicheion (στοιχει̂ον, 4747),…"/>
          <p:cNvSpPr txBox="1"/>
          <p:nvPr/>
        </p:nvSpPr>
        <p:spPr>
          <a:xfrm>
            <a:off x="4388500" y="4087912"/>
            <a:ext cx="8459280" cy="55645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96900" indent="-596900">
              <a:defRPr b="1" sz="3200">
                <a:solidFill>
                  <a:srgbClr val="000000"/>
                </a:solidFill>
                <a:effectLst/>
                <a:latin typeface="Gill Sans"/>
                <a:ea typeface="Gill Sans"/>
                <a:cs typeface="Gill Sans"/>
                <a:sym typeface="Gill Sans"/>
              </a:defRPr>
            </a:pPr>
            <a:r>
              <a:t>Elements - </a:t>
            </a:r>
            <a:r>
              <a:rPr i="1"/>
              <a:t>stoicheion</a:t>
            </a:r>
            <a:r>
              <a:t> (στοιχει̂ον,</a:t>
            </a:r>
            <a:r>
              <a:rPr sz="1400"/>
              <a:t> </a:t>
            </a:r>
            <a:r>
              <a:t>4747), </a:t>
            </a:r>
          </a:p>
          <a:p>
            <a:pPr marL="596900" indent="-596900" algn="l">
              <a:defRPr sz="3600">
                <a:solidFill>
                  <a:srgbClr val="000000"/>
                </a:solidFill>
                <a:effectLst/>
                <a:latin typeface="Gill Sans Light"/>
                <a:ea typeface="Gill Sans Light"/>
                <a:cs typeface="Gill Sans Light"/>
                <a:sym typeface="Gill Sans Light"/>
              </a:defRPr>
            </a:pPr>
            <a:r>
              <a:t>In the NT it is used of</a:t>
            </a:r>
          </a:p>
          <a:p>
            <a:pPr marL="596900" indent="-596900" algn="l" defTabSz="457200">
              <a:defRPr sz="3200">
                <a:solidFill>
                  <a:srgbClr val="000000"/>
                </a:solidFill>
                <a:effectLst/>
                <a:latin typeface="Century Gothic"/>
                <a:ea typeface="Century Gothic"/>
                <a:cs typeface="Century Gothic"/>
                <a:sym typeface="Century Gothic"/>
              </a:defRPr>
            </a:pPr>
            <a:r>
              <a:t>(a) the substance of the material world,</a:t>
            </a:r>
            <a:r>
              <a:rPr b="1"/>
              <a:t> </a:t>
            </a:r>
            <a:br>
              <a:rPr b="1"/>
            </a:br>
            <a:r>
              <a:t>2 Pet. 3:10,</a:t>
            </a:r>
            <a:r>
              <a:rPr b="1"/>
              <a:t> </a:t>
            </a:r>
            <a:r>
              <a:t>12; </a:t>
            </a:r>
          </a:p>
          <a:p>
            <a:pPr marL="596900" indent="-596900" algn="l" defTabSz="457200">
              <a:defRPr sz="3200">
                <a:solidFill>
                  <a:srgbClr val="000000"/>
                </a:solidFill>
                <a:effectLst/>
                <a:latin typeface="Century Gothic"/>
                <a:ea typeface="Century Gothic"/>
                <a:cs typeface="Century Gothic"/>
                <a:sym typeface="Century Gothic"/>
              </a:defRPr>
            </a:pPr>
            <a:r>
              <a:t>(b) the speculations of gentile cults and of Jewish theories, … Col. 2:8,</a:t>
            </a:r>
          </a:p>
          <a:p>
            <a:pPr marL="596900" indent="-596900" algn="l" defTabSz="457200">
              <a:defRPr sz="3200">
                <a:solidFill>
                  <a:srgbClr val="000000"/>
                </a:solidFill>
                <a:effectLst/>
                <a:latin typeface="Century Gothic"/>
                <a:ea typeface="Century Gothic"/>
                <a:cs typeface="Century Gothic"/>
                <a:sym typeface="Century Gothic"/>
              </a:defRPr>
            </a:pPr>
            <a:r>
              <a:t>(c) the rudimentary principles of religion, Jewish or Gentile, … Col. 2:20, and … Gal. 4:3,</a:t>
            </a:r>
            <a:r>
              <a:rPr b="1"/>
              <a:t> </a:t>
            </a:r>
            <a:r>
              <a:t>9,</a:t>
            </a:r>
          </a:p>
          <a:p>
            <a:pPr marL="596900" indent="-596900" algn="l" defTabSz="457200">
              <a:defRPr sz="3200">
                <a:solidFill>
                  <a:srgbClr val="000000"/>
                </a:solidFill>
                <a:effectLst/>
                <a:latin typeface="Century Gothic"/>
                <a:ea typeface="Century Gothic"/>
                <a:cs typeface="Century Gothic"/>
                <a:sym typeface="Century Gothic"/>
              </a:defRPr>
            </a:pPr>
            <a:r>
              <a:t>(d) the “elementary” principles (the A.B.C.’s) of God’s word … Heb. 5:12,</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88">
                                            <p:txEl>
                                              <p:pRg st="2" end="2"/>
                                            </p:txEl>
                                          </p:spTgt>
                                        </p:tgtEl>
                                        <p:attrNameLst>
                                          <p:attrName>style.visibility</p:attrName>
                                        </p:attrNameLst>
                                      </p:cBhvr>
                                      <p:to>
                                        <p:strVal val="visible"/>
                                      </p:to>
                                    </p:set>
                                    <p:animEffect filter="wipe(left)" transition="in">
                                      <p:cBhvr>
                                        <p:cTn id="7" dur="1500"/>
                                        <p:tgtEl>
                                          <p:spTgt spid="68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688">
                                            <p:txEl>
                                              <p:pRg st="3" end="3"/>
                                            </p:txEl>
                                          </p:spTgt>
                                        </p:tgtEl>
                                        <p:attrNameLst>
                                          <p:attrName>style.visibility</p:attrName>
                                        </p:attrNameLst>
                                      </p:cBhvr>
                                      <p:to>
                                        <p:strVal val="visible"/>
                                      </p:to>
                                    </p:set>
                                    <p:animEffect filter="wipe(left)" transition="in">
                                      <p:cBhvr>
                                        <p:cTn id="12" dur="1500"/>
                                        <p:tgtEl>
                                          <p:spTgt spid="68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688">
                                            <p:txEl>
                                              <p:pRg st="4" end="4"/>
                                            </p:txEl>
                                          </p:spTgt>
                                        </p:tgtEl>
                                        <p:attrNameLst>
                                          <p:attrName>style.visibility</p:attrName>
                                        </p:attrNameLst>
                                      </p:cBhvr>
                                      <p:to>
                                        <p:strVal val="visible"/>
                                      </p:to>
                                    </p:set>
                                    <p:animEffect filter="wipe(left)" transition="in">
                                      <p:cBhvr>
                                        <p:cTn id="17" dur="1500"/>
                                        <p:tgtEl>
                                          <p:spTgt spid="68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688">
                                            <p:txEl>
                                              <p:pRg st="5" end="5"/>
                                            </p:txEl>
                                          </p:spTgt>
                                        </p:tgtEl>
                                        <p:attrNameLst>
                                          <p:attrName>style.visibility</p:attrName>
                                        </p:attrNameLst>
                                      </p:cBhvr>
                                      <p:to>
                                        <p:strVal val="visible"/>
                                      </p:to>
                                    </p:set>
                                    <p:animEffect filter="wipe(left)" transition="in">
                                      <p:cBhvr>
                                        <p:cTn id="22" dur="1500"/>
                                        <p:tgtEl>
                                          <p:spTgt spid="688">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88"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0" name="“Elements will melt with fervent heat” (10)"/>
          <p:cNvSpPr txBox="1"/>
          <p:nvPr/>
        </p:nvSpPr>
        <p:spPr>
          <a:xfrm>
            <a:off x="4343482" y="2586235"/>
            <a:ext cx="8549316" cy="1447801"/>
          </a:xfrm>
          <a:prstGeom prst="rect">
            <a:avLst/>
          </a:prstGeom>
          <a:solidFill>
            <a:srgbClr val="525252"/>
          </a:solidFill>
          <a:ln w="12700">
            <a:miter lim="400000"/>
          </a:ln>
          <a:effectLst>
            <a:outerShdw sx="100000" sy="100000" kx="0" ky="0" algn="b" rotWithShape="0" blurRad="203200" dist="100518"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4500">
                <a:ln w="12700" cap="flat">
                  <a:solidFill>
                    <a:srgbClr val="000000"/>
                  </a:solidFill>
                  <a:prstDash val="solid"/>
                  <a:miter lim="400000"/>
                </a:ln>
                <a:solidFill>
                  <a:srgbClr val="FFFFFF"/>
                </a:solidFill>
                <a:effectLst>
                  <a:outerShdw sx="100000" sy="100000" kx="0" ky="0" algn="b" rotWithShape="0" blurRad="38100" dist="12700" dir="5400000">
                    <a:srgbClr val="000000">
                      <a:alpha val="80000"/>
                    </a:srgbClr>
                  </a:outerShdw>
                </a:effectLst>
                <a:latin typeface="Gill Sans"/>
                <a:ea typeface="Gill Sans"/>
                <a:cs typeface="Gill Sans"/>
                <a:sym typeface="Gill Sans"/>
              </a:defRPr>
            </a:lvl1pPr>
          </a:lstStyle>
          <a:p>
            <a:pPr/>
            <a:r>
              <a:t>“Elements will melt with fervent heat” (10)</a:t>
            </a:r>
          </a:p>
        </p:txBody>
      </p:sp>
      <p:sp>
        <p:nvSpPr>
          <p:cNvPr id="69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grpSp>
        <p:nvGrpSpPr>
          <p:cNvPr id="694" name="“the day of the Lord will come” — 2 PETER 3:7-13"/>
          <p:cNvGrpSpPr/>
          <p:nvPr/>
        </p:nvGrpSpPr>
        <p:grpSpPr>
          <a:xfrm>
            <a:off x="-136385" y="1374382"/>
            <a:ext cx="13277570" cy="1311148"/>
            <a:chOff x="0" y="0"/>
            <a:chExt cx="13277569" cy="1311147"/>
          </a:xfrm>
        </p:grpSpPr>
        <p:sp>
          <p:nvSpPr>
            <p:cNvPr id="693" name="“the day of the Lord will come” — 2 PETER 3:7-13"/>
            <p:cNvSpPr txBox="1"/>
            <p:nvPr/>
          </p:nvSpPr>
          <p:spPr>
            <a:xfrm>
              <a:off x="317500" y="304800"/>
              <a:ext cx="12680670" cy="73964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cap="all">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day of the Lord will come” — 2 PETER 3:7-13</a:t>
              </a:r>
            </a:p>
          </p:txBody>
        </p:sp>
        <p:pic>
          <p:nvPicPr>
            <p:cNvPr id="692" name="“the day of the Lord will come” — 2 PETER 3:7-13 “the day of the Lord will come” — 2 PETER 3:7-13" descr="“the day of the Lord will come” — 2 PETER 3:7-13 “the day of the Lord will come” — 2 PETER 3:7-13"/>
            <p:cNvPicPr>
              <a:picLocks noChangeAspect="0"/>
            </p:cNvPicPr>
            <p:nvPr/>
          </p:nvPicPr>
          <p:blipFill>
            <a:blip r:embed="rId2">
              <a:extLst/>
            </a:blip>
            <a:stretch>
              <a:fillRect/>
            </a:stretch>
          </p:blipFill>
          <p:spPr>
            <a:xfrm>
              <a:off x="0" y="0"/>
              <a:ext cx="13277570" cy="1311148"/>
            </a:xfrm>
            <a:prstGeom prst="rect">
              <a:avLst/>
            </a:prstGeom>
            <a:effectLst/>
          </p:spPr>
        </p:pic>
      </p:grpSp>
      <p:sp>
        <p:nvSpPr>
          <p:cNvPr id="695" name="“The Day of the LORD”"/>
          <p:cNvSpPr txBox="1"/>
          <p:nvPr/>
        </p:nvSpPr>
        <p:spPr>
          <a:xfrm>
            <a:off x="1178801" y="463754"/>
            <a:ext cx="10647198" cy="952501"/>
          </a:xfrm>
          <a:prstGeom prst="rect">
            <a:avLst/>
          </a:prstGeom>
          <a:ln w="12700">
            <a:miter lim="400000"/>
          </a:ln>
          <a:effectLst>
            <a:outerShdw sx="100000" sy="100000" kx="0" ky="0" algn="b" rotWithShape="0" blurRad="165100" dist="156064" dir="1914182">
              <a:srgbClr val="000000">
                <a:alpha val="3602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4700">
                <a:solidFill>
                  <a:srgbClr val="000000"/>
                </a:solidFill>
                <a:latin typeface="Thames Nude Roman"/>
                <a:ea typeface="Thames Nude Roman"/>
                <a:cs typeface="Thames Nude Roman"/>
                <a:sym typeface="Thames Nude Roman"/>
              </a:defRPr>
            </a:lvl1pPr>
          </a:lstStyle>
          <a:p>
            <a:pPr>
              <a:defRPr>
                <a:effectLst/>
              </a:defRPr>
            </a:pPr>
            <a:r>
              <a:t>“The Day of the LORD”</a:t>
            </a:r>
          </a:p>
        </p:txBody>
      </p:sp>
      <p:sp>
        <p:nvSpPr>
          <p:cNvPr id="696" name="The Certainty of"/>
          <p:cNvSpPr txBox="1"/>
          <p:nvPr/>
        </p:nvSpPr>
        <p:spPr>
          <a:xfrm>
            <a:off x="-80922" y="60058"/>
            <a:ext cx="2889867" cy="577217"/>
          </a:xfrm>
          <a:prstGeom prst="rect">
            <a:avLst/>
          </a:prstGeom>
          <a:ln w="12700">
            <a:miter lim="400000"/>
          </a:ln>
          <a:effectLst>
            <a:outerShdw sx="100000" sy="100000" kx="0" ky="0" algn="b" rotWithShape="0" blurRad="165100" dist="156064" dir="1914182">
              <a:srgbClr val="000000">
                <a:alpha val="34135"/>
              </a:srgbClr>
            </a:outerShdw>
          </a:effectLst>
          <a:extLst>
            <a:ext uri="{C572A759-6A51-4108-AA02-DFA0A04FC94B}">
              <ma14:wrappingTextBoxFlag xmlns:ma14="http://schemas.microsoft.com/office/mac/drawingml/2011/main" val="1"/>
            </a:ext>
          </a:extLst>
        </p:spPr>
        <p:txBody>
          <a:bodyPr lIns="0" tIns="0" rIns="0" bIns="0" anchor="ctr">
            <a:spAutoFit/>
          </a:bodyPr>
          <a:lstStyle>
            <a:lvl1pPr>
              <a:lnSpc>
                <a:spcPct val="70000"/>
              </a:lnSpc>
              <a:defRPr sz="3400">
                <a:solidFill>
                  <a:srgbClr val="525252"/>
                </a:solidFill>
                <a:latin typeface="Surfboard-Bold"/>
                <a:ea typeface="Surfboard-Bold"/>
                <a:cs typeface="Surfboard-Bold"/>
                <a:sym typeface="Surfboard-Bold"/>
              </a:defRPr>
            </a:lvl1pPr>
          </a:lstStyle>
          <a:p>
            <a:pPr>
              <a:defRPr>
                <a:effectLst/>
              </a:defRPr>
            </a:pPr>
            <a:r>
              <a:t>The Certainty of</a:t>
            </a:r>
          </a:p>
        </p:txBody>
      </p:sp>
      <p:grpSp>
        <p:nvGrpSpPr>
          <p:cNvPr id="699" name="Image"/>
          <p:cNvGrpSpPr/>
          <p:nvPr/>
        </p:nvGrpSpPr>
        <p:grpSpPr>
          <a:xfrm>
            <a:off x="41597" y="2531505"/>
            <a:ext cx="4227060" cy="7392197"/>
            <a:chOff x="0" y="0"/>
            <a:chExt cx="4227058" cy="7392195"/>
          </a:xfrm>
        </p:grpSpPr>
        <p:pic>
          <p:nvPicPr>
            <p:cNvPr id="698" name="Image" descr="Image"/>
            <p:cNvPicPr>
              <a:picLocks noChangeAspect="1"/>
            </p:cNvPicPr>
            <p:nvPr/>
          </p:nvPicPr>
          <p:blipFill>
            <a:blip r:embed="rId3">
              <a:extLst/>
            </a:blip>
            <a:srcRect l="14542" t="0" r="11479" b="0"/>
            <a:stretch>
              <a:fillRect/>
            </a:stretch>
          </p:blipFill>
          <p:spPr>
            <a:xfrm>
              <a:off x="215900" y="139700"/>
              <a:ext cx="3795259" cy="6833396"/>
            </a:xfrm>
            <a:prstGeom prst="rect">
              <a:avLst/>
            </a:prstGeom>
            <a:ln>
              <a:noFill/>
            </a:ln>
            <a:effectLst/>
          </p:spPr>
        </p:pic>
        <p:pic>
          <p:nvPicPr>
            <p:cNvPr id="697" name="Image" descr="Image"/>
            <p:cNvPicPr>
              <a:picLocks noChangeAspect="0"/>
            </p:cNvPicPr>
            <p:nvPr/>
          </p:nvPicPr>
          <p:blipFill>
            <a:blip r:embed="rId4">
              <a:extLst/>
            </a:blip>
            <a:stretch>
              <a:fillRect/>
            </a:stretch>
          </p:blipFill>
          <p:spPr>
            <a:xfrm>
              <a:off x="0" y="0"/>
              <a:ext cx="4227059" cy="7392196"/>
            </a:xfrm>
            <a:prstGeom prst="rect">
              <a:avLst/>
            </a:prstGeom>
            <a:effectLst/>
          </p:spPr>
        </p:pic>
      </p:grpSp>
      <p:sp>
        <p:nvSpPr>
          <p:cNvPr id="700" name="2 Peter 3:10 (NKJV)…"/>
          <p:cNvSpPr txBox="1"/>
          <p:nvPr/>
        </p:nvSpPr>
        <p:spPr>
          <a:xfrm>
            <a:off x="354108" y="2650425"/>
            <a:ext cx="3602038" cy="6789398"/>
          </a:xfrm>
          <a:prstGeom prst="rect">
            <a:avLst/>
          </a:prstGeom>
          <a:ln w="12700">
            <a:miter lim="400000"/>
          </a:ln>
          <a:effectLst>
            <a:outerShdw sx="100000" sy="100000" kx="0" ky="0" algn="b" rotWithShape="0" blurRad="152400" dist="85242" dir="2386548">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600">
                <a:solidFill>
                  <a:srgbClr val="FFFFFF"/>
                </a:solidFill>
                <a:effectLst>
                  <a:outerShdw sx="100000" sy="100000" kx="0" ky="0" algn="b" rotWithShape="0" blurRad="63500" dist="63500" dir="2781697">
                    <a:srgbClr val="000000"/>
                  </a:outerShdw>
                </a:effectLst>
                <a:latin typeface="Times New Roman"/>
                <a:ea typeface="Times New Roman"/>
                <a:cs typeface="Times New Roman"/>
                <a:sym typeface="Times New Roman"/>
              </a:defRPr>
            </a:pPr>
            <a:r>
              <a:t>2 Peter 3:10 (NKJV) </a:t>
            </a:r>
          </a:p>
          <a:p>
            <a:pPr defTabSz="457200">
              <a:defRPr sz="3300">
                <a:solidFill>
                  <a:srgbClr val="FFFFFF"/>
                </a:solidFill>
                <a:effectLst>
                  <a:outerShdw sx="100000" sy="100000" kx="0" ky="0" algn="b" rotWithShape="0" blurRad="63500" dist="63500" dir="2781697">
                    <a:srgbClr val="000000"/>
                  </a:outerShdw>
                </a:effectLst>
                <a:latin typeface="Times New Roman"/>
                <a:ea typeface="Times New Roman"/>
                <a:cs typeface="Times New Roman"/>
                <a:sym typeface="Times New Roman"/>
              </a:defRPr>
            </a:pPr>
            <a:r>
              <a:rPr baseline="31999"/>
              <a:t>10</a:t>
            </a:r>
            <a:r>
              <a:t> But the day of the Lord will come as a thief in the night, in which the heavens will pass away with a great noise, and the elements will melt with fervent heat; both the earth and the works that are in it will be burned up.</a:t>
            </a:r>
          </a:p>
        </p:txBody>
      </p:sp>
      <p:sp>
        <p:nvSpPr>
          <p:cNvPr id="701" name="ELEMENTS  στοιχεῖαc, ων n: &lt;G4747&gt;,…"/>
          <p:cNvSpPr txBox="1"/>
          <p:nvPr/>
        </p:nvSpPr>
        <p:spPr>
          <a:xfrm>
            <a:off x="4278290" y="4273281"/>
            <a:ext cx="8459280" cy="11461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defRPr sz="3700">
                <a:solidFill>
                  <a:srgbClr val="0000FF"/>
                </a:solidFill>
                <a:effectLst/>
                <a:latin typeface="Galatia SIL"/>
                <a:ea typeface="Galatia SIL"/>
                <a:cs typeface="Galatia SIL"/>
                <a:sym typeface="Galatia SIL"/>
              </a:defRPr>
            </a:pPr>
            <a:r>
              <a:t>ELEMENTS  στοιχεῖα</a:t>
            </a:r>
            <a:r>
              <a:rPr baseline="31999" sz="2500"/>
              <a:t>c</a:t>
            </a:r>
            <a:r>
              <a:rPr sz="2500"/>
              <a:t>,</a:t>
            </a:r>
            <a:r>
              <a:t> ων </a:t>
            </a:r>
            <a:r>
              <a:rPr sz="2500"/>
              <a:t>n</a:t>
            </a:r>
            <a:r>
              <a:rPr sz="2500"/>
              <a:t>: </a:t>
            </a:r>
            <a:r>
              <a:rPr>
                <a:solidFill>
                  <a:srgbClr val="008000"/>
                </a:solidFill>
                <a:latin typeface="Times Roman"/>
                <a:ea typeface="Times Roman"/>
                <a:cs typeface="Times Roman"/>
                <a:sym typeface="Times Roman"/>
              </a:rPr>
              <a:t>&lt;G4747&gt;</a:t>
            </a:r>
            <a:r>
              <a:rPr>
                <a:solidFill>
                  <a:srgbClr val="000000"/>
                </a:solidFill>
                <a:latin typeface="Times Roman"/>
                <a:ea typeface="Times Roman"/>
                <a:cs typeface="Times Roman"/>
                <a:sym typeface="Times Roman"/>
              </a:rPr>
              <a:t>, </a:t>
            </a:r>
            <a:endParaRPr>
              <a:solidFill>
                <a:srgbClr val="000000"/>
              </a:solidFill>
              <a:latin typeface="Times Roman"/>
              <a:ea typeface="Times Roman"/>
              <a:cs typeface="Times Roman"/>
              <a:sym typeface="Times Roman"/>
            </a:endParaRPr>
          </a:p>
          <a:p>
            <a:pPr algn="l" defTabSz="457200">
              <a:lnSpc>
                <a:spcPts val="4200"/>
              </a:lnSpc>
              <a:defRPr sz="2400">
                <a:solidFill>
                  <a:srgbClr val="000000"/>
                </a:solidFill>
                <a:effectLst/>
                <a:latin typeface="Times Roman"/>
                <a:ea typeface="Times Roman"/>
                <a:cs typeface="Times Roman"/>
                <a:sym typeface="Times Roman"/>
              </a:defRPr>
            </a:pPr>
            <a:r>
              <a:t>Thayer / </a:t>
            </a:r>
            <a:r>
              <a:t>Greek-English Lexicon of the New Testament.</a:t>
            </a:r>
          </a:p>
        </p:txBody>
      </p:sp>
      <p:pic>
        <p:nvPicPr>
          <p:cNvPr id="702" name="Screen Shot 2020-02-15 at 4.27.31 PM.png" descr="Screen Shot 2020-02-15 at 4.27.31 PM.png"/>
          <p:cNvPicPr>
            <a:picLocks noChangeAspect="1"/>
          </p:cNvPicPr>
          <p:nvPr/>
        </p:nvPicPr>
        <p:blipFill>
          <a:blip r:embed="rId5">
            <a:extLst/>
          </a:blip>
          <a:stretch>
            <a:fillRect/>
          </a:stretch>
        </p:blipFill>
        <p:spPr>
          <a:xfrm>
            <a:off x="4278290" y="5467870"/>
            <a:ext cx="8459280" cy="410091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4" name="“Elements will melt with fervent heat” (10)"/>
          <p:cNvSpPr txBox="1"/>
          <p:nvPr/>
        </p:nvSpPr>
        <p:spPr>
          <a:xfrm>
            <a:off x="4343482" y="2586235"/>
            <a:ext cx="8549316" cy="1447801"/>
          </a:xfrm>
          <a:prstGeom prst="rect">
            <a:avLst/>
          </a:prstGeom>
          <a:solidFill>
            <a:srgbClr val="525252"/>
          </a:solidFill>
          <a:ln w="12700">
            <a:miter lim="400000"/>
          </a:ln>
          <a:effectLst>
            <a:outerShdw sx="100000" sy="100000" kx="0" ky="0" algn="b" rotWithShape="0" blurRad="203200" dist="100518"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4500">
                <a:ln w="12700" cap="flat">
                  <a:solidFill>
                    <a:srgbClr val="000000"/>
                  </a:solidFill>
                  <a:prstDash val="solid"/>
                  <a:miter lim="400000"/>
                </a:ln>
                <a:solidFill>
                  <a:srgbClr val="FFFFFF"/>
                </a:solidFill>
                <a:effectLst>
                  <a:outerShdw sx="100000" sy="100000" kx="0" ky="0" algn="b" rotWithShape="0" blurRad="38100" dist="12700" dir="5400000">
                    <a:srgbClr val="000000">
                      <a:alpha val="80000"/>
                    </a:srgbClr>
                  </a:outerShdw>
                </a:effectLst>
                <a:latin typeface="Gill Sans"/>
                <a:ea typeface="Gill Sans"/>
                <a:cs typeface="Gill Sans"/>
                <a:sym typeface="Gill Sans"/>
              </a:defRPr>
            </a:lvl1pPr>
          </a:lstStyle>
          <a:p>
            <a:pPr/>
            <a:r>
              <a:t>“Elements will melt with fervent heat” (10)</a:t>
            </a:r>
          </a:p>
        </p:txBody>
      </p:sp>
      <p:sp>
        <p:nvSpPr>
          <p:cNvPr id="70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grpSp>
        <p:nvGrpSpPr>
          <p:cNvPr id="708" name="“the day of the Lord will come” — 2 PETER 3:7-13"/>
          <p:cNvGrpSpPr/>
          <p:nvPr/>
        </p:nvGrpSpPr>
        <p:grpSpPr>
          <a:xfrm>
            <a:off x="-136385" y="1374382"/>
            <a:ext cx="13277570" cy="1311148"/>
            <a:chOff x="0" y="0"/>
            <a:chExt cx="13277569" cy="1311147"/>
          </a:xfrm>
        </p:grpSpPr>
        <p:sp>
          <p:nvSpPr>
            <p:cNvPr id="707" name="“the day of the Lord will come” — 2 PETER 3:7-13"/>
            <p:cNvSpPr txBox="1"/>
            <p:nvPr/>
          </p:nvSpPr>
          <p:spPr>
            <a:xfrm>
              <a:off x="317500" y="304800"/>
              <a:ext cx="12680670" cy="73964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cap="all">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day of the Lord will come” — 2 PETER 3:7-13</a:t>
              </a:r>
            </a:p>
          </p:txBody>
        </p:sp>
        <p:pic>
          <p:nvPicPr>
            <p:cNvPr id="706" name="“the day of the Lord will come” — 2 PETER 3:7-13 “the day of the Lord will come” — 2 PETER 3:7-13" descr="“the day of the Lord will come” — 2 PETER 3:7-13 “the day of the Lord will come” — 2 PETER 3:7-13"/>
            <p:cNvPicPr>
              <a:picLocks noChangeAspect="0"/>
            </p:cNvPicPr>
            <p:nvPr/>
          </p:nvPicPr>
          <p:blipFill>
            <a:blip r:embed="rId2">
              <a:extLst/>
            </a:blip>
            <a:stretch>
              <a:fillRect/>
            </a:stretch>
          </p:blipFill>
          <p:spPr>
            <a:xfrm>
              <a:off x="0" y="0"/>
              <a:ext cx="13277570" cy="1311148"/>
            </a:xfrm>
            <a:prstGeom prst="rect">
              <a:avLst/>
            </a:prstGeom>
            <a:effectLst/>
          </p:spPr>
        </p:pic>
      </p:grpSp>
      <p:sp>
        <p:nvSpPr>
          <p:cNvPr id="709" name="“The Day of the LORD”"/>
          <p:cNvSpPr txBox="1"/>
          <p:nvPr/>
        </p:nvSpPr>
        <p:spPr>
          <a:xfrm>
            <a:off x="1178801" y="463754"/>
            <a:ext cx="10647198" cy="952501"/>
          </a:xfrm>
          <a:prstGeom prst="rect">
            <a:avLst/>
          </a:prstGeom>
          <a:ln w="12700">
            <a:miter lim="400000"/>
          </a:ln>
          <a:effectLst>
            <a:outerShdw sx="100000" sy="100000" kx="0" ky="0" algn="b" rotWithShape="0" blurRad="165100" dist="156064" dir="1914182">
              <a:srgbClr val="000000">
                <a:alpha val="3602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4700">
                <a:solidFill>
                  <a:srgbClr val="000000"/>
                </a:solidFill>
                <a:latin typeface="Thames Nude Roman"/>
                <a:ea typeface="Thames Nude Roman"/>
                <a:cs typeface="Thames Nude Roman"/>
                <a:sym typeface="Thames Nude Roman"/>
              </a:defRPr>
            </a:lvl1pPr>
          </a:lstStyle>
          <a:p>
            <a:pPr>
              <a:defRPr>
                <a:effectLst/>
              </a:defRPr>
            </a:pPr>
            <a:r>
              <a:t>“The Day of the LORD”</a:t>
            </a:r>
          </a:p>
        </p:txBody>
      </p:sp>
      <p:sp>
        <p:nvSpPr>
          <p:cNvPr id="710" name="The Certainty of"/>
          <p:cNvSpPr txBox="1"/>
          <p:nvPr/>
        </p:nvSpPr>
        <p:spPr>
          <a:xfrm>
            <a:off x="-80922" y="60058"/>
            <a:ext cx="2889867" cy="577217"/>
          </a:xfrm>
          <a:prstGeom prst="rect">
            <a:avLst/>
          </a:prstGeom>
          <a:ln w="12700">
            <a:miter lim="400000"/>
          </a:ln>
          <a:effectLst>
            <a:outerShdw sx="100000" sy="100000" kx="0" ky="0" algn="b" rotWithShape="0" blurRad="165100" dist="156064" dir="1914182">
              <a:srgbClr val="000000">
                <a:alpha val="34135"/>
              </a:srgbClr>
            </a:outerShdw>
          </a:effectLst>
          <a:extLst>
            <a:ext uri="{C572A759-6A51-4108-AA02-DFA0A04FC94B}">
              <ma14:wrappingTextBoxFlag xmlns:ma14="http://schemas.microsoft.com/office/mac/drawingml/2011/main" val="1"/>
            </a:ext>
          </a:extLst>
        </p:spPr>
        <p:txBody>
          <a:bodyPr lIns="0" tIns="0" rIns="0" bIns="0" anchor="ctr">
            <a:spAutoFit/>
          </a:bodyPr>
          <a:lstStyle>
            <a:lvl1pPr>
              <a:lnSpc>
                <a:spcPct val="70000"/>
              </a:lnSpc>
              <a:defRPr sz="3400">
                <a:solidFill>
                  <a:srgbClr val="525252"/>
                </a:solidFill>
                <a:latin typeface="Surfboard-Bold"/>
                <a:ea typeface="Surfboard-Bold"/>
                <a:cs typeface="Surfboard-Bold"/>
                <a:sym typeface="Surfboard-Bold"/>
              </a:defRPr>
            </a:lvl1pPr>
          </a:lstStyle>
          <a:p>
            <a:pPr>
              <a:defRPr>
                <a:effectLst/>
              </a:defRPr>
            </a:pPr>
            <a:r>
              <a:t>The Certainty of</a:t>
            </a:r>
          </a:p>
        </p:txBody>
      </p:sp>
      <p:grpSp>
        <p:nvGrpSpPr>
          <p:cNvPr id="713" name="Image"/>
          <p:cNvGrpSpPr/>
          <p:nvPr/>
        </p:nvGrpSpPr>
        <p:grpSpPr>
          <a:xfrm>
            <a:off x="41597" y="2531505"/>
            <a:ext cx="4227060" cy="7392197"/>
            <a:chOff x="0" y="0"/>
            <a:chExt cx="4227058" cy="7392195"/>
          </a:xfrm>
        </p:grpSpPr>
        <p:pic>
          <p:nvPicPr>
            <p:cNvPr id="712" name="Image" descr="Image"/>
            <p:cNvPicPr>
              <a:picLocks noChangeAspect="1"/>
            </p:cNvPicPr>
            <p:nvPr/>
          </p:nvPicPr>
          <p:blipFill>
            <a:blip r:embed="rId3">
              <a:extLst/>
            </a:blip>
            <a:srcRect l="14542" t="0" r="11479" b="0"/>
            <a:stretch>
              <a:fillRect/>
            </a:stretch>
          </p:blipFill>
          <p:spPr>
            <a:xfrm>
              <a:off x="215900" y="139700"/>
              <a:ext cx="3795259" cy="6833396"/>
            </a:xfrm>
            <a:prstGeom prst="rect">
              <a:avLst/>
            </a:prstGeom>
            <a:ln>
              <a:noFill/>
            </a:ln>
            <a:effectLst/>
          </p:spPr>
        </p:pic>
        <p:pic>
          <p:nvPicPr>
            <p:cNvPr id="711" name="Image" descr="Image"/>
            <p:cNvPicPr>
              <a:picLocks noChangeAspect="0"/>
            </p:cNvPicPr>
            <p:nvPr/>
          </p:nvPicPr>
          <p:blipFill>
            <a:blip r:embed="rId4">
              <a:extLst/>
            </a:blip>
            <a:stretch>
              <a:fillRect/>
            </a:stretch>
          </p:blipFill>
          <p:spPr>
            <a:xfrm>
              <a:off x="0" y="0"/>
              <a:ext cx="4227059" cy="7392196"/>
            </a:xfrm>
            <a:prstGeom prst="rect">
              <a:avLst/>
            </a:prstGeom>
            <a:effectLst/>
          </p:spPr>
        </p:pic>
      </p:grpSp>
      <p:sp>
        <p:nvSpPr>
          <p:cNvPr id="714" name="2 Peter 3:10 (NKJV)…"/>
          <p:cNvSpPr txBox="1"/>
          <p:nvPr/>
        </p:nvSpPr>
        <p:spPr>
          <a:xfrm>
            <a:off x="354108" y="2650425"/>
            <a:ext cx="3602038" cy="6789398"/>
          </a:xfrm>
          <a:prstGeom prst="rect">
            <a:avLst/>
          </a:prstGeom>
          <a:ln w="12700">
            <a:miter lim="400000"/>
          </a:ln>
          <a:effectLst>
            <a:outerShdw sx="100000" sy="100000" kx="0" ky="0" algn="b" rotWithShape="0" blurRad="152400" dist="85242" dir="2386548">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600">
                <a:solidFill>
                  <a:srgbClr val="FFFFFF"/>
                </a:solidFill>
                <a:effectLst>
                  <a:outerShdw sx="100000" sy="100000" kx="0" ky="0" algn="b" rotWithShape="0" blurRad="63500" dist="63500" dir="2781697">
                    <a:srgbClr val="000000"/>
                  </a:outerShdw>
                </a:effectLst>
                <a:latin typeface="Times New Roman"/>
                <a:ea typeface="Times New Roman"/>
                <a:cs typeface="Times New Roman"/>
                <a:sym typeface="Times New Roman"/>
              </a:defRPr>
            </a:pPr>
            <a:r>
              <a:t>2 Peter 3:10 (NKJV) </a:t>
            </a:r>
          </a:p>
          <a:p>
            <a:pPr defTabSz="457200">
              <a:defRPr sz="3300">
                <a:solidFill>
                  <a:srgbClr val="FFFFFF"/>
                </a:solidFill>
                <a:effectLst>
                  <a:outerShdw sx="100000" sy="100000" kx="0" ky="0" algn="b" rotWithShape="0" blurRad="63500" dist="63500" dir="2781697">
                    <a:srgbClr val="000000"/>
                  </a:outerShdw>
                </a:effectLst>
                <a:latin typeface="Times New Roman"/>
                <a:ea typeface="Times New Roman"/>
                <a:cs typeface="Times New Roman"/>
                <a:sym typeface="Times New Roman"/>
              </a:defRPr>
            </a:pPr>
            <a:r>
              <a:rPr baseline="31999"/>
              <a:t>10</a:t>
            </a:r>
            <a:r>
              <a:t> But the day of the Lord will come as a thief in the night, in which the heavens will pass away with a great noise, and the elements will melt with fervent heat; both the earth and the works that are in it will be burned up.</a:t>
            </a:r>
          </a:p>
        </p:txBody>
      </p:sp>
      <p:sp>
        <p:nvSpPr>
          <p:cNvPr id="715" name="ELEMENTS  στοιχεῖαc, ων n: &lt;G4747&gt;,…"/>
          <p:cNvSpPr txBox="1"/>
          <p:nvPr/>
        </p:nvSpPr>
        <p:spPr>
          <a:xfrm>
            <a:off x="4278290" y="4273281"/>
            <a:ext cx="8459280" cy="15144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defRPr sz="3700">
                <a:solidFill>
                  <a:srgbClr val="0000FF"/>
                </a:solidFill>
                <a:effectLst/>
                <a:latin typeface="Galatia SIL"/>
                <a:ea typeface="Galatia SIL"/>
                <a:cs typeface="Galatia SIL"/>
                <a:sym typeface="Galatia SIL"/>
              </a:defRPr>
            </a:pPr>
            <a:r>
              <a:t>ELEMENTS  στοιχεῖα</a:t>
            </a:r>
            <a:r>
              <a:rPr baseline="31999" sz="2500"/>
              <a:t>c</a:t>
            </a:r>
            <a:r>
              <a:rPr sz="2500"/>
              <a:t>,</a:t>
            </a:r>
            <a:r>
              <a:t> ων </a:t>
            </a:r>
            <a:r>
              <a:rPr sz="2500"/>
              <a:t>n</a:t>
            </a:r>
            <a:r>
              <a:rPr sz="2500"/>
              <a:t>: </a:t>
            </a:r>
            <a:r>
              <a:rPr>
                <a:solidFill>
                  <a:srgbClr val="008000"/>
                </a:solidFill>
                <a:latin typeface="Times Roman"/>
                <a:ea typeface="Times Roman"/>
                <a:cs typeface="Times Roman"/>
                <a:sym typeface="Times Roman"/>
              </a:rPr>
              <a:t>&lt;G4747&gt;</a:t>
            </a:r>
            <a:r>
              <a:rPr>
                <a:solidFill>
                  <a:srgbClr val="000000"/>
                </a:solidFill>
                <a:latin typeface="Times Roman"/>
                <a:ea typeface="Times Roman"/>
                <a:cs typeface="Times Roman"/>
                <a:sym typeface="Times Roman"/>
              </a:rPr>
              <a:t>, </a:t>
            </a:r>
            <a:endParaRPr>
              <a:solidFill>
                <a:srgbClr val="000000"/>
              </a:solidFill>
              <a:latin typeface="Times Roman"/>
              <a:ea typeface="Times Roman"/>
              <a:cs typeface="Times Roman"/>
              <a:sym typeface="Times Roman"/>
            </a:endParaRPr>
          </a:p>
          <a:p>
            <a:pPr algn="l" defTabSz="457200">
              <a:lnSpc>
                <a:spcPts val="4200"/>
              </a:lnSpc>
              <a:defRPr sz="2400">
                <a:solidFill>
                  <a:srgbClr val="000000"/>
                </a:solidFill>
                <a:effectLst/>
                <a:latin typeface="Times Roman"/>
                <a:ea typeface="Times Roman"/>
                <a:cs typeface="Times Roman"/>
                <a:sym typeface="Times Roman"/>
              </a:defRPr>
            </a:pPr>
            <a:r>
              <a:t>BDAG / </a:t>
            </a:r>
            <a:r>
              <a:t>A Greek-English Lexicon of the New Testament and Other Early Christian Literature.</a:t>
            </a:r>
          </a:p>
        </p:txBody>
      </p:sp>
      <p:pic>
        <p:nvPicPr>
          <p:cNvPr id="716" name="Screen Shot 2020-02-15 at 4.30.15 PM.png" descr="Screen Shot 2020-02-15 at 4.30.15 PM.png"/>
          <p:cNvPicPr>
            <a:picLocks noChangeAspect="1"/>
          </p:cNvPicPr>
          <p:nvPr/>
        </p:nvPicPr>
        <p:blipFill>
          <a:blip r:embed="rId5">
            <a:extLst/>
          </a:blip>
          <a:stretch>
            <a:fillRect/>
          </a:stretch>
        </p:blipFill>
        <p:spPr>
          <a:xfrm>
            <a:off x="4395252" y="5877063"/>
            <a:ext cx="8445776" cy="372513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8" name="10 But the day of the Lord will come like a thief, in which the heavens will pass away with a roar and the elements will be destroyed with intense heat, and the earth and its works will be burned up. 11 Since all these things are to be destroyed … 12 ….b"/>
          <p:cNvSpPr txBox="1"/>
          <p:nvPr/>
        </p:nvSpPr>
        <p:spPr>
          <a:xfrm>
            <a:off x="106128" y="7004487"/>
            <a:ext cx="12792544" cy="2458697"/>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300">
                <a:solidFill>
                  <a:srgbClr val="000000"/>
                </a:solidFill>
                <a:effectLst/>
                <a:latin typeface="Times New Roman"/>
                <a:ea typeface="Times New Roman"/>
                <a:cs typeface="Times New Roman"/>
                <a:sym typeface="Times New Roman"/>
              </a:defRPr>
            </a:pPr>
            <a:r>
              <a:rPr baseline="31999"/>
              <a:t>10</a:t>
            </a:r>
            <a:r>
              <a:t> But the day of the Lord will come like a thief, in which the heavens will pass away with a roar and the elements will be destroyed with intense heat, and the earth and its works will be burned up. </a:t>
            </a:r>
            <a:r>
              <a:rPr baseline="31999"/>
              <a:t>11</a:t>
            </a:r>
            <a:r>
              <a:t> Since all these things are to be destroyed … </a:t>
            </a:r>
            <a:r>
              <a:rPr baseline="31999"/>
              <a:t>12</a:t>
            </a:r>
            <a:r>
              <a:t> ….because of which the heavens will be destroyed by burning, and the elements will melt with intense heat!</a:t>
            </a:r>
          </a:p>
        </p:txBody>
      </p:sp>
      <p:sp>
        <p:nvSpPr>
          <p:cNvPr id="719" name="Arrow"/>
          <p:cNvSpPr/>
          <p:nvPr/>
        </p:nvSpPr>
        <p:spPr>
          <a:xfrm rot="5409763">
            <a:off x="4838601" y="-1059202"/>
            <a:ext cx="3296665" cy="12778365"/>
          </a:xfrm>
          <a:prstGeom prst="rightArrow">
            <a:avLst>
              <a:gd name="adj1" fmla="val 80682"/>
              <a:gd name="adj2" fmla="val 25741"/>
            </a:avLst>
          </a:prstGeom>
          <a:solidFill>
            <a:srgbClr val="FFCE57"/>
          </a:solidFill>
          <a:ln w="25400">
            <a:solidFill>
              <a:srgbClr val="000000"/>
            </a:solidFill>
            <a:miter lim="400000"/>
          </a:ln>
          <a:effectLst>
            <a:outerShdw sx="100000" sy="100000" kx="0" ky="0" algn="b" rotWithShape="0" blurRad="177800" dist="111911" dir="5400000">
              <a:srgbClr val="000000">
                <a:alpha val="98480"/>
              </a:srgbClr>
            </a:outerShdw>
          </a:effectLst>
        </p:spPr>
        <p:txBody>
          <a:bodyPr lIns="50800" tIns="50800" rIns="50800" bIns="50800" anchor="ctr"/>
          <a:lstStyle/>
          <a:p>
            <a:pPr>
              <a:defRPr sz="3600">
                <a:solidFill>
                  <a:srgbClr val="FFFFFF"/>
                </a:solidFill>
                <a:effectLst/>
                <a:latin typeface="Gill Sans Light"/>
                <a:ea typeface="Gill Sans Light"/>
                <a:cs typeface="Gill Sans Light"/>
                <a:sym typeface="Gill Sans Light"/>
              </a:defRPr>
            </a:pPr>
          </a:p>
        </p:txBody>
      </p:sp>
      <p:sp>
        <p:nvSpPr>
          <p:cNvPr id="720" name="The creation of the material world (4,5)"/>
          <p:cNvSpPr/>
          <p:nvPr/>
        </p:nvSpPr>
        <p:spPr>
          <a:xfrm>
            <a:off x="116253" y="3234612"/>
            <a:ext cx="4203701" cy="2338601"/>
          </a:xfrm>
          <a:prstGeom prst="rect">
            <a:avLst/>
          </a:prstGeom>
          <a:solidFill>
            <a:srgbClr val="808785"/>
          </a:solidFill>
          <a:ln w="25400">
            <a:solidFill>
              <a:srgbClr val="000000"/>
            </a:solidFill>
            <a:miter lim="400000"/>
          </a:ln>
          <a:effectLst>
            <a:outerShdw sx="100000" sy="100000" kx="0" ky="0" algn="b" rotWithShape="0" blurRad="177800" dist="111911" dir="5400000">
              <a:srgbClr val="000000">
                <a:alpha val="9848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3400">
                <a:ln w="12700" cap="flat">
                  <a:solidFill>
                    <a:srgbClr val="000000"/>
                  </a:solidFill>
                  <a:prstDash val="solid"/>
                  <a:miter lim="400000"/>
                </a:ln>
                <a:solidFill>
                  <a:srgbClr val="FFFFFF"/>
                </a:solidFill>
                <a:effectLst>
                  <a:outerShdw sx="100000" sy="100000" kx="0" ky="0" algn="b" rotWithShape="0" blurRad="50800" dist="63500" dir="1853493">
                    <a:srgbClr val="000000"/>
                  </a:outerShdw>
                </a:effectLst>
                <a:latin typeface="Gill Sans"/>
                <a:ea typeface="Gill Sans"/>
                <a:cs typeface="Gill Sans"/>
                <a:sym typeface="Gill Sans"/>
              </a:defRPr>
            </a:lvl1pPr>
          </a:lstStyle>
          <a:p>
            <a:pPr/>
            <a:r>
              <a:t>The creation of the material world (4,5) </a:t>
            </a:r>
          </a:p>
        </p:txBody>
      </p:sp>
      <p:sp>
        <p:nvSpPr>
          <p:cNvPr id="721" name="The flood of the material world (6)"/>
          <p:cNvSpPr/>
          <p:nvPr/>
        </p:nvSpPr>
        <p:spPr>
          <a:xfrm>
            <a:off x="4394002" y="3234612"/>
            <a:ext cx="4203701" cy="2338601"/>
          </a:xfrm>
          <a:prstGeom prst="rect">
            <a:avLst/>
          </a:prstGeom>
          <a:solidFill>
            <a:srgbClr val="808785"/>
          </a:solidFill>
          <a:ln w="25400">
            <a:solidFill>
              <a:srgbClr val="000000"/>
            </a:solidFill>
            <a:miter lim="400000"/>
          </a:ln>
          <a:effectLst>
            <a:outerShdw sx="100000" sy="100000" kx="0" ky="0" algn="b" rotWithShape="0" blurRad="177800" dist="111911" dir="5400000">
              <a:srgbClr val="000000">
                <a:alpha val="9848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3400">
                <a:ln w="12700" cap="flat">
                  <a:solidFill>
                    <a:srgbClr val="000000"/>
                  </a:solidFill>
                  <a:prstDash val="solid"/>
                  <a:miter lim="400000"/>
                </a:ln>
                <a:solidFill>
                  <a:srgbClr val="FFFFFF"/>
                </a:solidFill>
                <a:effectLst>
                  <a:outerShdw sx="100000" sy="100000" kx="0" ky="0" algn="b" rotWithShape="0" blurRad="50800" dist="63500" dir="1853493">
                    <a:srgbClr val="000000"/>
                  </a:outerShdw>
                </a:effectLst>
                <a:latin typeface="Gill Sans"/>
                <a:ea typeface="Gill Sans"/>
                <a:cs typeface="Gill Sans"/>
                <a:sym typeface="Gill Sans"/>
              </a:defRPr>
            </a:lvl1pPr>
          </a:lstStyle>
          <a:p>
            <a:pPr/>
            <a:r>
              <a:t>The flood of the material world (6) </a:t>
            </a:r>
          </a:p>
        </p:txBody>
      </p:sp>
      <p:sp>
        <p:nvSpPr>
          <p:cNvPr id="722" name="The present material heavens &amp; earth reserved for fire (7)"/>
          <p:cNvSpPr/>
          <p:nvPr/>
        </p:nvSpPr>
        <p:spPr>
          <a:xfrm>
            <a:off x="8671750" y="3234612"/>
            <a:ext cx="4203701" cy="2338601"/>
          </a:xfrm>
          <a:prstGeom prst="rect">
            <a:avLst/>
          </a:prstGeom>
          <a:solidFill>
            <a:srgbClr val="808785"/>
          </a:solidFill>
          <a:ln w="25400">
            <a:solidFill>
              <a:srgbClr val="000000"/>
            </a:solidFill>
            <a:miter lim="400000"/>
          </a:ln>
          <a:effectLst>
            <a:outerShdw sx="100000" sy="100000" kx="0" ky="0" algn="b" rotWithShape="0" blurRad="177800" dist="111911" dir="5400000">
              <a:srgbClr val="000000">
                <a:alpha val="9848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3400">
                <a:ln w="12700" cap="flat">
                  <a:solidFill>
                    <a:srgbClr val="000000"/>
                  </a:solidFill>
                  <a:prstDash val="solid"/>
                  <a:miter lim="400000"/>
                </a:ln>
                <a:solidFill>
                  <a:srgbClr val="FFFFFF"/>
                </a:solidFill>
                <a:effectLst>
                  <a:outerShdw sx="100000" sy="100000" kx="0" ky="0" algn="b" rotWithShape="0" blurRad="50800" dist="63500" dir="1853493">
                    <a:srgbClr val="000000"/>
                  </a:outerShdw>
                </a:effectLst>
                <a:latin typeface="Gill Sans"/>
                <a:ea typeface="Gill Sans"/>
                <a:cs typeface="Gill Sans"/>
                <a:sym typeface="Gill Sans"/>
              </a:defRPr>
            </a:lvl1pPr>
          </a:lstStyle>
          <a:p>
            <a:pPr/>
            <a:r>
              <a:t>The present material heavens &amp; earth reserved for fire (7)</a:t>
            </a:r>
          </a:p>
        </p:txBody>
      </p:sp>
      <p:sp>
        <p:nvSpPr>
          <p:cNvPr id="723" name="LITERAL"/>
          <p:cNvSpPr txBox="1"/>
          <p:nvPr/>
        </p:nvSpPr>
        <p:spPr>
          <a:xfrm>
            <a:off x="116253" y="2634909"/>
            <a:ext cx="4203701" cy="647701"/>
          </a:xfrm>
          <a:prstGeom prst="rect">
            <a:avLst/>
          </a:prstGeom>
          <a:solidFill>
            <a:srgbClr val="FFFFFF"/>
          </a:solidFill>
          <a:ln w="25400">
            <a:solidFill>
              <a:srgbClr val="000000"/>
            </a:solidFill>
            <a:miter lim="400000"/>
          </a:ln>
          <a:effectLst>
            <a:outerShdw sx="100000" sy="100000" kx="0" ky="0" algn="b" rotWithShape="0" blurRad="177800" dist="111911" dir="5400000">
              <a:srgbClr val="000000">
                <a:alpha val="9848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3600">
                <a:solidFill>
                  <a:srgbClr val="535353"/>
                </a:solidFill>
                <a:latin typeface="Gill Sans"/>
                <a:ea typeface="Gill Sans"/>
                <a:cs typeface="Gill Sans"/>
                <a:sym typeface="Gill Sans"/>
              </a:defRPr>
            </a:lvl1pPr>
          </a:lstStyle>
          <a:p>
            <a:pPr>
              <a:defRPr>
                <a:effectLst/>
              </a:defRPr>
            </a:pPr>
            <a:r>
              <a:t>LITERAL</a:t>
            </a:r>
          </a:p>
        </p:txBody>
      </p:sp>
      <p:sp>
        <p:nvSpPr>
          <p:cNvPr id="724" name="LITERAL"/>
          <p:cNvSpPr txBox="1"/>
          <p:nvPr/>
        </p:nvSpPr>
        <p:spPr>
          <a:xfrm>
            <a:off x="4382378" y="2634909"/>
            <a:ext cx="4203701" cy="647701"/>
          </a:xfrm>
          <a:prstGeom prst="rect">
            <a:avLst/>
          </a:prstGeom>
          <a:solidFill>
            <a:srgbClr val="FFFFFF"/>
          </a:solidFill>
          <a:ln w="25400">
            <a:solidFill>
              <a:srgbClr val="000000"/>
            </a:solidFill>
            <a:miter lim="400000"/>
          </a:ln>
          <a:effectLst>
            <a:outerShdw sx="100000" sy="100000" kx="0" ky="0" algn="b" rotWithShape="0" blurRad="177800" dist="111911" dir="5400000">
              <a:srgbClr val="000000">
                <a:alpha val="9848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3600">
                <a:solidFill>
                  <a:srgbClr val="535353"/>
                </a:solidFill>
                <a:latin typeface="Gill Sans"/>
                <a:ea typeface="Gill Sans"/>
                <a:cs typeface="Gill Sans"/>
                <a:sym typeface="Gill Sans"/>
              </a:defRPr>
            </a:lvl1pPr>
          </a:lstStyle>
          <a:p>
            <a:pPr>
              <a:defRPr>
                <a:effectLst/>
              </a:defRPr>
            </a:pPr>
            <a:r>
              <a:t>LITERAL</a:t>
            </a:r>
          </a:p>
        </p:txBody>
      </p:sp>
      <p:sp>
        <p:nvSpPr>
          <p:cNvPr id="725" name="LITERAL"/>
          <p:cNvSpPr txBox="1"/>
          <p:nvPr/>
        </p:nvSpPr>
        <p:spPr>
          <a:xfrm>
            <a:off x="8671751" y="2634909"/>
            <a:ext cx="4203701" cy="647701"/>
          </a:xfrm>
          <a:prstGeom prst="rect">
            <a:avLst/>
          </a:prstGeom>
          <a:solidFill>
            <a:srgbClr val="FFFFFF"/>
          </a:solidFill>
          <a:ln w="25400">
            <a:solidFill>
              <a:srgbClr val="000000"/>
            </a:solidFill>
            <a:miter lim="400000"/>
          </a:ln>
          <a:effectLst>
            <a:outerShdw sx="100000" sy="100000" kx="0" ky="0" algn="b" rotWithShape="0" blurRad="177800" dist="111911" dir="5400000">
              <a:srgbClr val="000000">
                <a:alpha val="9848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3600">
                <a:solidFill>
                  <a:srgbClr val="535353"/>
                </a:solidFill>
                <a:latin typeface="Gill Sans"/>
                <a:ea typeface="Gill Sans"/>
                <a:cs typeface="Gill Sans"/>
                <a:sym typeface="Gill Sans"/>
              </a:defRPr>
            </a:lvl1pPr>
          </a:lstStyle>
          <a:p>
            <a:pPr>
              <a:defRPr>
                <a:effectLst/>
              </a:defRPr>
            </a:pPr>
            <a:r>
              <a:t>LITERAL</a:t>
            </a:r>
          </a:p>
        </p:txBody>
      </p:sp>
      <p:sp>
        <p:nvSpPr>
          <p:cNvPr id="726" name="ALSO LITERAL"/>
          <p:cNvSpPr txBox="1"/>
          <p:nvPr/>
        </p:nvSpPr>
        <p:spPr>
          <a:xfrm>
            <a:off x="4097608" y="5724335"/>
            <a:ext cx="4773793"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700">
                <a:ln w="12700" cap="flat">
                  <a:solidFill>
                    <a:srgbClr val="000000"/>
                  </a:solidFill>
                  <a:prstDash val="solid"/>
                  <a:miter lim="400000"/>
                </a:ln>
                <a:solidFill>
                  <a:srgbClr val="FFFFFF"/>
                </a:solidFill>
                <a:effectLst>
                  <a:outerShdw sx="100000" sy="100000" kx="0" ky="0" algn="b" rotWithShape="0" blurRad="50800" dist="63500" dir="1853493">
                    <a:srgbClr val="000000"/>
                  </a:outerShdw>
                </a:effectLst>
                <a:latin typeface="Gill Sans"/>
                <a:ea typeface="Gill Sans"/>
                <a:cs typeface="Gill Sans"/>
                <a:sym typeface="Gill Sans"/>
              </a:defRPr>
            </a:lvl1pPr>
          </a:lstStyle>
          <a:p>
            <a:pPr/>
            <a:r>
              <a:t>ALSO LITERAL</a:t>
            </a:r>
          </a:p>
        </p:txBody>
      </p:sp>
      <p:sp>
        <p:nvSpPr>
          <p:cNvPr id="72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grpSp>
        <p:nvGrpSpPr>
          <p:cNvPr id="730" name="“the day of the Lord will come” — 2 PETER 3:7-13"/>
          <p:cNvGrpSpPr/>
          <p:nvPr/>
        </p:nvGrpSpPr>
        <p:grpSpPr>
          <a:xfrm>
            <a:off x="-136385" y="1374382"/>
            <a:ext cx="13277570" cy="1311148"/>
            <a:chOff x="0" y="0"/>
            <a:chExt cx="13277569" cy="1311147"/>
          </a:xfrm>
        </p:grpSpPr>
        <p:sp>
          <p:nvSpPr>
            <p:cNvPr id="729" name="“the day of the Lord will come” — 2 PETER 3:7-13"/>
            <p:cNvSpPr txBox="1"/>
            <p:nvPr/>
          </p:nvSpPr>
          <p:spPr>
            <a:xfrm>
              <a:off x="317500" y="304800"/>
              <a:ext cx="12680670" cy="73964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cap="all">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day of the Lord will come” — 2 PETER 3:7-13</a:t>
              </a:r>
            </a:p>
          </p:txBody>
        </p:sp>
        <p:pic>
          <p:nvPicPr>
            <p:cNvPr id="728" name="“the day of the Lord will come” — 2 PETER 3:7-13 “the day of the Lord will come” — 2 PETER 3:7-13" descr="“the day of the Lord will come” — 2 PETER 3:7-13 “the day of the Lord will come” — 2 PETER 3:7-13"/>
            <p:cNvPicPr>
              <a:picLocks noChangeAspect="0"/>
            </p:cNvPicPr>
            <p:nvPr/>
          </p:nvPicPr>
          <p:blipFill>
            <a:blip r:embed="rId2">
              <a:extLst/>
            </a:blip>
            <a:stretch>
              <a:fillRect/>
            </a:stretch>
          </p:blipFill>
          <p:spPr>
            <a:xfrm>
              <a:off x="0" y="0"/>
              <a:ext cx="13277570" cy="1311148"/>
            </a:xfrm>
            <a:prstGeom prst="rect">
              <a:avLst/>
            </a:prstGeom>
            <a:effectLst/>
          </p:spPr>
        </p:pic>
      </p:grpSp>
      <p:sp>
        <p:nvSpPr>
          <p:cNvPr id="731" name="“The Day of the LORD”"/>
          <p:cNvSpPr txBox="1"/>
          <p:nvPr/>
        </p:nvSpPr>
        <p:spPr>
          <a:xfrm>
            <a:off x="1178801" y="463754"/>
            <a:ext cx="10647198" cy="952501"/>
          </a:xfrm>
          <a:prstGeom prst="rect">
            <a:avLst/>
          </a:prstGeom>
          <a:ln w="12700">
            <a:miter lim="400000"/>
          </a:ln>
          <a:effectLst>
            <a:outerShdw sx="100000" sy="100000" kx="0" ky="0" algn="b" rotWithShape="0" blurRad="165100" dist="156064" dir="1914182">
              <a:srgbClr val="000000">
                <a:alpha val="3602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4700">
                <a:solidFill>
                  <a:srgbClr val="000000"/>
                </a:solidFill>
                <a:latin typeface="Thames Nude Roman"/>
                <a:ea typeface="Thames Nude Roman"/>
                <a:cs typeface="Thames Nude Roman"/>
                <a:sym typeface="Thames Nude Roman"/>
              </a:defRPr>
            </a:lvl1pPr>
          </a:lstStyle>
          <a:p>
            <a:pPr>
              <a:defRPr>
                <a:effectLst/>
              </a:defRPr>
            </a:pPr>
            <a:r>
              <a:t>“The Day of the LORD”</a:t>
            </a:r>
          </a:p>
        </p:txBody>
      </p:sp>
      <p:sp>
        <p:nvSpPr>
          <p:cNvPr id="732" name="The Certainty of"/>
          <p:cNvSpPr txBox="1"/>
          <p:nvPr/>
        </p:nvSpPr>
        <p:spPr>
          <a:xfrm>
            <a:off x="-80922" y="60058"/>
            <a:ext cx="2889867" cy="577217"/>
          </a:xfrm>
          <a:prstGeom prst="rect">
            <a:avLst/>
          </a:prstGeom>
          <a:ln w="12700">
            <a:miter lim="400000"/>
          </a:ln>
          <a:effectLst>
            <a:outerShdw sx="100000" sy="100000" kx="0" ky="0" algn="b" rotWithShape="0" blurRad="165100" dist="156064" dir="1914182">
              <a:srgbClr val="000000">
                <a:alpha val="34135"/>
              </a:srgbClr>
            </a:outerShdw>
          </a:effectLst>
          <a:extLst>
            <a:ext uri="{C572A759-6A51-4108-AA02-DFA0A04FC94B}">
              <ma14:wrappingTextBoxFlag xmlns:ma14="http://schemas.microsoft.com/office/mac/drawingml/2011/main" val="1"/>
            </a:ext>
          </a:extLst>
        </p:spPr>
        <p:txBody>
          <a:bodyPr lIns="0" tIns="0" rIns="0" bIns="0" anchor="ctr">
            <a:spAutoFit/>
          </a:bodyPr>
          <a:lstStyle>
            <a:lvl1pPr>
              <a:lnSpc>
                <a:spcPct val="70000"/>
              </a:lnSpc>
              <a:defRPr sz="3400">
                <a:solidFill>
                  <a:srgbClr val="525252"/>
                </a:solidFill>
                <a:latin typeface="Surfboard-Bold"/>
                <a:ea typeface="Surfboard-Bold"/>
                <a:cs typeface="Surfboard-Bold"/>
                <a:sym typeface="Surfboard-Bold"/>
              </a:defRPr>
            </a:lvl1pPr>
          </a:lstStyle>
          <a:p>
            <a:pPr>
              <a:defRPr>
                <a:effectLst/>
              </a:defRPr>
            </a:pPr>
            <a:r>
              <a:t>The Certainty of</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4" name="&quot;The Scriptures teach that Jesus of Nazareth will come again in our future to raise both the wicked and righteous for eternal judgment.&quot;…"/>
          <p:cNvSpPr txBox="1"/>
          <p:nvPr/>
        </p:nvSpPr>
        <p:spPr>
          <a:xfrm>
            <a:off x="7455230" y="3294929"/>
            <a:ext cx="5325889" cy="6400801"/>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200"/>
              </a:spcBef>
              <a:defRPr sz="3600">
                <a:solidFill>
                  <a:srgbClr val="000000"/>
                </a:solidFill>
                <a:effectLst/>
                <a:latin typeface="Century Gothic"/>
                <a:ea typeface="Century Gothic"/>
                <a:cs typeface="Century Gothic"/>
                <a:sym typeface="Century Gothic"/>
              </a:defRPr>
            </a:pPr>
            <a:r>
              <a:t>"The Scriptures teach that Jesus of Nazareth will come again in our future to raise both the wicked and righteous for eternal judgment."</a:t>
            </a:r>
          </a:p>
          <a:p>
            <a:pPr marL="952500" indent="-685800" algn="l" defTabSz="457200">
              <a:spcBef>
                <a:spcPts val="200"/>
              </a:spcBef>
              <a:buSzPct val="80000"/>
              <a:buBlip>
                <a:blip r:embed="rId2"/>
              </a:buBlip>
              <a:defRPr sz="3600">
                <a:solidFill>
                  <a:srgbClr val="000000"/>
                </a:solidFill>
                <a:effectLst/>
                <a:latin typeface="Century Gothic"/>
                <a:ea typeface="Century Gothic"/>
                <a:cs typeface="Century Gothic"/>
                <a:sym typeface="Century Gothic"/>
              </a:defRPr>
            </a:pPr>
            <a:r>
              <a:t>John 5:28,29</a:t>
            </a:r>
          </a:p>
          <a:p>
            <a:pPr marL="952500" indent="-685800" algn="l" defTabSz="457200">
              <a:spcBef>
                <a:spcPts val="200"/>
              </a:spcBef>
              <a:buSzPct val="80000"/>
              <a:buBlip>
                <a:blip r:embed="rId2"/>
              </a:buBlip>
              <a:defRPr sz="3600">
                <a:solidFill>
                  <a:srgbClr val="000000"/>
                </a:solidFill>
                <a:effectLst/>
                <a:latin typeface="Century Gothic"/>
                <a:ea typeface="Century Gothic"/>
                <a:cs typeface="Century Gothic"/>
                <a:sym typeface="Century Gothic"/>
              </a:defRPr>
            </a:pPr>
            <a:r>
              <a:t>1 Cor. 15</a:t>
            </a:r>
          </a:p>
          <a:p>
            <a:pPr marL="952500" indent="-685800" algn="l" defTabSz="457200">
              <a:spcBef>
                <a:spcPts val="200"/>
              </a:spcBef>
              <a:buSzPct val="80000"/>
              <a:buBlip>
                <a:blip r:embed="rId2"/>
              </a:buBlip>
              <a:defRPr sz="3600">
                <a:solidFill>
                  <a:srgbClr val="000000"/>
                </a:solidFill>
                <a:effectLst/>
                <a:latin typeface="Century Gothic"/>
                <a:ea typeface="Century Gothic"/>
                <a:cs typeface="Century Gothic"/>
                <a:sym typeface="Century Gothic"/>
              </a:defRPr>
            </a:pPr>
            <a:r>
              <a:t>2 Cor. 4,5</a:t>
            </a:r>
          </a:p>
          <a:p>
            <a:pPr marL="952500" indent="-685800" algn="l" defTabSz="457200">
              <a:spcBef>
                <a:spcPts val="200"/>
              </a:spcBef>
              <a:buSzPct val="80000"/>
              <a:buBlip>
                <a:blip r:embed="rId2"/>
              </a:buBlip>
              <a:defRPr sz="3600">
                <a:solidFill>
                  <a:srgbClr val="000000"/>
                </a:solidFill>
                <a:effectLst/>
                <a:latin typeface="Century Gothic"/>
                <a:ea typeface="Century Gothic"/>
                <a:cs typeface="Century Gothic"/>
                <a:sym typeface="Century Gothic"/>
              </a:defRPr>
            </a:pPr>
            <a:r>
              <a:t>1 Thes 4:13-18</a:t>
            </a:r>
          </a:p>
          <a:p>
            <a:pPr marL="952500" indent="-685800" algn="l" defTabSz="457200">
              <a:spcBef>
                <a:spcPts val="200"/>
              </a:spcBef>
              <a:buSzPct val="80000"/>
              <a:buBlip>
                <a:blip r:embed="rId2"/>
              </a:buBlip>
              <a:defRPr sz="3600">
                <a:solidFill>
                  <a:srgbClr val="000000"/>
                </a:solidFill>
                <a:effectLst/>
                <a:latin typeface="Century Gothic"/>
                <a:ea typeface="Century Gothic"/>
                <a:cs typeface="Century Gothic"/>
                <a:sym typeface="Century Gothic"/>
              </a:defRPr>
            </a:pPr>
            <a:r>
              <a:t>1 &amp; 2 Peter</a:t>
            </a:r>
          </a:p>
        </p:txBody>
      </p:sp>
      <p:sp>
        <p:nvSpPr>
          <p:cNvPr id="735" name="Arrow"/>
          <p:cNvSpPr/>
          <p:nvPr/>
        </p:nvSpPr>
        <p:spPr>
          <a:xfrm>
            <a:off x="6256639" y="3554704"/>
            <a:ext cx="1316993" cy="5881250"/>
          </a:xfrm>
          <a:prstGeom prst="rightArrow">
            <a:avLst>
              <a:gd name="adj1" fmla="val 70996"/>
              <a:gd name="adj2" fmla="val 53166"/>
            </a:avLst>
          </a:prstGeom>
          <a:solidFill>
            <a:srgbClr val="FFCE57"/>
          </a:solidFill>
          <a:ln w="25400">
            <a:solidFill>
              <a:srgbClr val="000000"/>
            </a:solidFill>
            <a:miter lim="400000"/>
          </a:ln>
          <a:effectLst>
            <a:outerShdw sx="100000" sy="100000" kx="0" ky="0" algn="b" rotWithShape="0" blurRad="177800" dist="111911" dir="5400000">
              <a:srgbClr val="000000">
                <a:alpha val="98480"/>
              </a:srgbClr>
            </a:outerShdw>
          </a:effectLst>
        </p:spPr>
        <p:txBody>
          <a:bodyPr lIns="50800" tIns="50800" rIns="50800" bIns="50800" anchor="ctr"/>
          <a:lstStyle/>
          <a:p>
            <a:pPr>
              <a:defRPr sz="3600">
                <a:solidFill>
                  <a:srgbClr val="FFFFFF"/>
                </a:solidFill>
                <a:effectLst/>
                <a:latin typeface="Gill Sans Light"/>
                <a:ea typeface="Gill Sans Light"/>
                <a:cs typeface="Gill Sans Light"/>
                <a:sym typeface="Gill Sans Light"/>
              </a:defRPr>
            </a:pPr>
          </a:p>
        </p:txBody>
      </p:sp>
      <p:sp>
        <p:nvSpPr>
          <p:cNvPr id="73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grpSp>
        <p:nvGrpSpPr>
          <p:cNvPr id="739" name="“the day of the Lord will come” — 2 PETER 3:7-13"/>
          <p:cNvGrpSpPr/>
          <p:nvPr/>
        </p:nvGrpSpPr>
        <p:grpSpPr>
          <a:xfrm>
            <a:off x="-136385" y="1374382"/>
            <a:ext cx="13277570" cy="1311148"/>
            <a:chOff x="0" y="0"/>
            <a:chExt cx="13277569" cy="1311147"/>
          </a:xfrm>
        </p:grpSpPr>
        <p:sp>
          <p:nvSpPr>
            <p:cNvPr id="738" name="“the day of the Lord will come” — 2 PETER 3:7-13"/>
            <p:cNvSpPr txBox="1"/>
            <p:nvPr/>
          </p:nvSpPr>
          <p:spPr>
            <a:xfrm>
              <a:off x="317500" y="304800"/>
              <a:ext cx="12680670" cy="73964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cap="all">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day of the Lord will come” — 2 PETER 3:7-13</a:t>
              </a:r>
            </a:p>
          </p:txBody>
        </p:sp>
        <p:pic>
          <p:nvPicPr>
            <p:cNvPr id="737" name="“the day of the Lord will come” — 2 PETER 3:7-13 “the day of the Lord will come” — 2 PETER 3:7-13" descr="“the day of the Lord will come” — 2 PETER 3:7-13 “the day of the Lord will come” — 2 PETER 3:7-13"/>
            <p:cNvPicPr>
              <a:picLocks noChangeAspect="0"/>
            </p:cNvPicPr>
            <p:nvPr/>
          </p:nvPicPr>
          <p:blipFill>
            <a:blip r:embed="rId3">
              <a:extLst/>
            </a:blip>
            <a:stretch>
              <a:fillRect/>
            </a:stretch>
          </p:blipFill>
          <p:spPr>
            <a:xfrm>
              <a:off x="0" y="0"/>
              <a:ext cx="13277570" cy="1311148"/>
            </a:xfrm>
            <a:prstGeom prst="rect">
              <a:avLst/>
            </a:prstGeom>
            <a:effectLst/>
          </p:spPr>
        </p:pic>
      </p:grpSp>
      <p:sp>
        <p:nvSpPr>
          <p:cNvPr id="740" name="“The Day of the LORD”"/>
          <p:cNvSpPr txBox="1"/>
          <p:nvPr/>
        </p:nvSpPr>
        <p:spPr>
          <a:xfrm>
            <a:off x="1178801" y="463754"/>
            <a:ext cx="10647198" cy="952501"/>
          </a:xfrm>
          <a:prstGeom prst="rect">
            <a:avLst/>
          </a:prstGeom>
          <a:ln w="12700">
            <a:miter lim="400000"/>
          </a:ln>
          <a:effectLst>
            <a:outerShdw sx="100000" sy="100000" kx="0" ky="0" algn="b" rotWithShape="0" blurRad="165100" dist="156064" dir="1914182">
              <a:srgbClr val="000000">
                <a:alpha val="3602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4700">
                <a:solidFill>
                  <a:srgbClr val="000000"/>
                </a:solidFill>
                <a:latin typeface="Thames Nude Roman"/>
                <a:ea typeface="Thames Nude Roman"/>
                <a:cs typeface="Thames Nude Roman"/>
                <a:sym typeface="Thames Nude Roman"/>
              </a:defRPr>
            </a:lvl1pPr>
          </a:lstStyle>
          <a:p>
            <a:pPr>
              <a:defRPr>
                <a:effectLst/>
              </a:defRPr>
            </a:pPr>
            <a:r>
              <a:t>“The Day of the LORD”</a:t>
            </a:r>
          </a:p>
        </p:txBody>
      </p:sp>
      <p:sp>
        <p:nvSpPr>
          <p:cNvPr id="741" name="The Certainty of"/>
          <p:cNvSpPr txBox="1"/>
          <p:nvPr/>
        </p:nvSpPr>
        <p:spPr>
          <a:xfrm>
            <a:off x="-80922" y="60058"/>
            <a:ext cx="2889867" cy="577217"/>
          </a:xfrm>
          <a:prstGeom prst="rect">
            <a:avLst/>
          </a:prstGeom>
          <a:ln w="12700">
            <a:miter lim="400000"/>
          </a:ln>
          <a:effectLst>
            <a:outerShdw sx="100000" sy="100000" kx="0" ky="0" algn="b" rotWithShape="0" blurRad="165100" dist="156064" dir="1914182">
              <a:srgbClr val="000000">
                <a:alpha val="34135"/>
              </a:srgbClr>
            </a:outerShdw>
          </a:effectLst>
          <a:extLst>
            <a:ext uri="{C572A759-6A51-4108-AA02-DFA0A04FC94B}">
              <ma14:wrappingTextBoxFlag xmlns:ma14="http://schemas.microsoft.com/office/mac/drawingml/2011/main" val="1"/>
            </a:ext>
          </a:extLst>
        </p:spPr>
        <p:txBody>
          <a:bodyPr lIns="0" tIns="0" rIns="0" bIns="0" anchor="ctr">
            <a:spAutoFit/>
          </a:bodyPr>
          <a:lstStyle>
            <a:lvl1pPr>
              <a:lnSpc>
                <a:spcPct val="70000"/>
              </a:lnSpc>
              <a:defRPr sz="3400">
                <a:solidFill>
                  <a:srgbClr val="525252"/>
                </a:solidFill>
                <a:latin typeface="Surfboard-Bold"/>
                <a:ea typeface="Surfboard-Bold"/>
                <a:cs typeface="Surfboard-Bold"/>
                <a:sym typeface="Surfboard-Bold"/>
              </a:defRPr>
            </a:lvl1pPr>
          </a:lstStyle>
          <a:p>
            <a:pPr>
              <a:defRPr>
                <a:effectLst/>
              </a:defRPr>
            </a:pPr>
            <a:r>
              <a:t>The Certainty of</a:t>
            </a:r>
          </a:p>
        </p:txBody>
      </p:sp>
      <p:sp>
        <p:nvSpPr>
          <p:cNvPr id="742" name="The angels who sinned (2:4)…"/>
          <p:cNvSpPr/>
          <p:nvPr/>
        </p:nvSpPr>
        <p:spPr>
          <a:xfrm>
            <a:off x="101555" y="3294929"/>
            <a:ext cx="6617394" cy="6400801"/>
          </a:xfrm>
          <a:prstGeom prst="rect">
            <a:avLst/>
          </a:prstGeom>
          <a:solidFill>
            <a:srgbClr val="525252"/>
          </a:solidFill>
          <a:ln w="25400">
            <a:solidFill>
              <a:srgbClr val="000000"/>
            </a:solidFill>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marL="685800" indent="-685800" algn="l" defTabSz="457200">
              <a:spcBef>
                <a:spcPts val="700"/>
              </a:spcBef>
              <a:buSzPct val="80000"/>
              <a:buBlip>
                <a:blip r:embed="rId4"/>
              </a:buBlip>
              <a:defRPr sz="3400">
                <a:solidFill>
                  <a:srgbClr val="FFFFFF"/>
                </a:solidFill>
                <a:effectLst>
                  <a:outerShdw sx="100000" sy="100000" kx="0" ky="0" algn="b" rotWithShape="0" blurRad="50800" dist="63500" dir="2502182">
                    <a:srgbClr val="000000"/>
                  </a:outerShdw>
                </a:effectLst>
                <a:latin typeface="Century Gothic"/>
                <a:ea typeface="Century Gothic"/>
                <a:cs typeface="Century Gothic"/>
                <a:sym typeface="Century Gothic"/>
              </a:defRPr>
            </a:pPr>
            <a:r>
              <a:t>The angels who sinned (2:4) </a:t>
            </a:r>
          </a:p>
          <a:p>
            <a:pPr marL="685800" indent="-685800" algn="l" defTabSz="457200">
              <a:spcBef>
                <a:spcPts val="700"/>
              </a:spcBef>
              <a:buSzPct val="80000"/>
              <a:buBlip>
                <a:blip r:embed="rId4"/>
              </a:buBlip>
              <a:defRPr sz="3400">
                <a:solidFill>
                  <a:srgbClr val="FFFFFF"/>
                </a:solidFill>
                <a:effectLst>
                  <a:outerShdw sx="100000" sy="100000" kx="0" ky="0" algn="b" rotWithShape="0" blurRad="50800" dist="63500" dir="2502182">
                    <a:srgbClr val="000000"/>
                  </a:outerShdw>
                </a:effectLst>
                <a:latin typeface="Century Gothic"/>
                <a:ea typeface="Century Gothic"/>
                <a:cs typeface="Century Gothic"/>
                <a:sym typeface="Century Gothic"/>
              </a:defRPr>
            </a:pPr>
            <a:r>
              <a:t>The Flood (2:5)</a:t>
            </a:r>
          </a:p>
          <a:p>
            <a:pPr marL="685800" indent="-685800" algn="l">
              <a:spcBef>
                <a:spcPts val="700"/>
              </a:spcBef>
              <a:buSzPct val="80000"/>
              <a:buBlip>
                <a:blip r:embed="rId4"/>
              </a:buBlip>
              <a:defRPr sz="3400">
                <a:solidFill>
                  <a:srgbClr val="FFFFFF"/>
                </a:solidFill>
                <a:effectLst>
                  <a:outerShdw sx="100000" sy="100000" kx="0" ky="0" algn="b" rotWithShape="0" blurRad="50800" dist="63500" dir="2502182">
                    <a:srgbClr val="000000"/>
                  </a:outerShdw>
                </a:effectLst>
                <a:latin typeface="Century Gothic"/>
                <a:ea typeface="Century Gothic"/>
                <a:cs typeface="Century Gothic"/>
                <a:sym typeface="Century Gothic"/>
              </a:defRPr>
            </a:pPr>
            <a:r>
              <a:t>Sodom &amp; Gomorrah (2:6-8)</a:t>
            </a:r>
          </a:p>
          <a:p>
            <a:pPr marL="685800" indent="-685800" algn="l">
              <a:spcBef>
                <a:spcPts val="700"/>
              </a:spcBef>
              <a:buSzPct val="80000"/>
              <a:buBlip>
                <a:blip r:embed="rId4"/>
              </a:buBlip>
              <a:defRPr sz="3400">
                <a:solidFill>
                  <a:srgbClr val="FFFFFF"/>
                </a:solidFill>
                <a:effectLst>
                  <a:outerShdw sx="100000" sy="100000" kx="0" ky="0" algn="b" rotWithShape="0" blurRad="50800" dist="63500" dir="2502182">
                    <a:srgbClr val="000000"/>
                  </a:outerShdw>
                </a:effectLst>
                <a:latin typeface="Century Gothic"/>
                <a:ea typeface="Century Gothic"/>
                <a:cs typeface="Century Gothic"/>
                <a:sym typeface="Century Gothic"/>
              </a:defRPr>
            </a:pPr>
            <a:r>
              <a:t>Egypt (Ez. 32:7-8)</a:t>
            </a:r>
          </a:p>
          <a:p>
            <a:pPr marL="685800" indent="-685800" algn="l" defTabSz="457200">
              <a:spcBef>
                <a:spcPts val="700"/>
              </a:spcBef>
              <a:buSzPct val="80000"/>
              <a:buBlip>
                <a:blip r:embed="rId4"/>
              </a:buBlip>
              <a:defRPr sz="3400">
                <a:solidFill>
                  <a:srgbClr val="FFFFFF"/>
                </a:solidFill>
                <a:effectLst>
                  <a:outerShdw sx="100000" sy="100000" kx="0" ky="0" algn="b" rotWithShape="0" blurRad="50800" dist="63500" dir="2502182">
                    <a:srgbClr val="000000"/>
                  </a:outerShdw>
                </a:effectLst>
                <a:latin typeface="Century Gothic"/>
                <a:ea typeface="Century Gothic"/>
                <a:cs typeface="Century Gothic"/>
                <a:sym typeface="Century Gothic"/>
              </a:defRPr>
            </a:pPr>
            <a:r>
              <a:t>Assyria (Nah. 1:1-5)</a:t>
            </a:r>
          </a:p>
          <a:p>
            <a:pPr marL="685800" indent="-685800" algn="l" defTabSz="457200">
              <a:spcBef>
                <a:spcPts val="700"/>
              </a:spcBef>
              <a:buSzPct val="80000"/>
              <a:buBlip>
                <a:blip r:embed="rId4"/>
              </a:buBlip>
              <a:defRPr sz="3400">
                <a:solidFill>
                  <a:srgbClr val="FFFFFF"/>
                </a:solidFill>
                <a:effectLst>
                  <a:outerShdw sx="100000" sy="100000" kx="0" ky="0" algn="b" rotWithShape="0" blurRad="50800" dist="63500" dir="2502182">
                    <a:srgbClr val="000000"/>
                  </a:outerShdw>
                </a:effectLst>
                <a:latin typeface="Century Gothic"/>
                <a:ea typeface="Century Gothic"/>
                <a:cs typeface="Century Gothic"/>
                <a:sym typeface="Century Gothic"/>
              </a:defRPr>
            </a:pPr>
            <a:r>
              <a:t>Israel (Amos 8:1-2, 9)</a:t>
            </a:r>
          </a:p>
          <a:p>
            <a:pPr marL="685800" indent="-685800" algn="l" defTabSz="457200">
              <a:spcBef>
                <a:spcPts val="700"/>
              </a:spcBef>
              <a:buSzPct val="80000"/>
              <a:buBlip>
                <a:blip r:embed="rId4"/>
              </a:buBlip>
              <a:defRPr sz="3400">
                <a:solidFill>
                  <a:srgbClr val="FFFFFF"/>
                </a:solidFill>
                <a:effectLst>
                  <a:outerShdw sx="100000" sy="100000" kx="0" ky="0" algn="b" rotWithShape="0" blurRad="50800" dist="63500" dir="2502182">
                    <a:srgbClr val="000000"/>
                  </a:outerShdw>
                </a:effectLst>
                <a:latin typeface="Century Gothic"/>
                <a:ea typeface="Century Gothic"/>
                <a:cs typeface="Century Gothic"/>
                <a:sym typeface="Century Gothic"/>
              </a:defRPr>
            </a:pPr>
            <a:r>
              <a:t>Jerusalem (Jer. 4:1-6)</a:t>
            </a:r>
          </a:p>
          <a:p>
            <a:pPr marL="685800" indent="-685800" algn="l" defTabSz="457200">
              <a:spcBef>
                <a:spcPts val="700"/>
              </a:spcBef>
              <a:buSzPct val="80000"/>
              <a:buBlip>
                <a:blip r:embed="rId4"/>
              </a:buBlip>
              <a:defRPr sz="3400">
                <a:solidFill>
                  <a:srgbClr val="FFFFFF"/>
                </a:solidFill>
                <a:effectLst>
                  <a:outerShdw sx="100000" sy="100000" kx="0" ky="0" algn="b" rotWithShape="0" blurRad="50800" dist="63500" dir="2502182">
                    <a:srgbClr val="000000"/>
                  </a:outerShdw>
                </a:effectLst>
                <a:latin typeface="Century Gothic"/>
                <a:ea typeface="Century Gothic"/>
                <a:cs typeface="Century Gothic"/>
                <a:sym typeface="Century Gothic"/>
              </a:defRPr>
            </a:pPr>
            <a:r>
              <a:t>Babylon (Isa. 13:10, 13) </a:t>
            </a:r>
          </a:p>
          <a:p>
            <a:pPr marL="685800" indent="-685800" algn="l" defTabSz="457200">
              <a:spcBef>
                <a:spcPts val="700"/>
              </a:spcBef>
              <a:buSzPct val="80000"/>
              <a:buBlip>
                <a:blip r:embed="rId4"/>
              </a:buBlip>
              <a:defRPr sz="3400">
                <a:solidFill>
                  <a:srgbClr val="FFFFFF"/>
                </a:solidFill>
                <a:effectLst>
                  <a:outerShdw sx="100000" sy="100000" kx="0" ky="0" algn="b" rotWithShape="0" blurRad="50800" dist="63500" dir="2502182">
                    <a:srgbClr val="000000"/>
                  </a:outerShdw>
                </a:effectLst>
                <a:latin typeface="Century Gothic"/>
                <a:ea typeface="Century Gothic"/>
                <a:cs typeface="Century Gothic"/>
                <a:sym typeface="Century Gothic"/>
              </a:defRPr>
            </a:pPr>
            <a:r>
              <a:t>Edom (Isa. 34:4-6) </a:t>
            </a:r>
          </a:p>
          <a:p>
            <a:pPr marL="685800" indent="-685800" algn="l" defTabSz="457200">
              <a:spcBef>
                <a:spcPts val="700"/>
              </a:spcBef>
              <a:buSzPct val="80000"/>
              <a:buBlip>
                <a:blip r:embed="rId4"/>
              </a:buBlip>
              <a:defRPr sz="3400">
                <a:solidFill>
                  <a:srgbClr val="FFFFFF"/>
                </a:solidFill>
                <a:effectLst>
                  <a:outerShdw sx="100000" sy="100000" kx="0" ky="0" algn="b" rotWithShape="0" blurRad="50800" dist="63500" dir="2502182">
                    <a:srgbClr val="000000"/>
                  </a:outerShdw>
                </a:effectLst>
                <a:latin typeface="Century Gothic"/>
                <a:ea typeface="Century Gothic"/>
                <a:cs typeface="Century Gothic"/>
                <a:sym typeface="Century Gothic"/>
              </a:defRPr>
            </a:pPr>
            <a:r>
              <a:t>Jerusalem (Mat. 24:1-34)</a:t>
            </a:r>
          </a:p>
        </p:txBody>
      </p:sp>
      <p:sp>
        <p:nvSpPr>
          <p:cNvPr id="743" name="FUTURE REALITY"/>
          <p:cNvSpPr txBox="1"/>
          <p:nvPr/>
        </p:nvSpPr>
        <p:spPr>
          <a:xfrm>
            <a:off x="7442530" y="2594869"/>
            <a:ext cx="5351288" cy="647701"/>
          </a:xfrm>
          <a:prstGeom prst="rect">
            <a:avLst/>
          </a:prstGeom>
          <a:gradFill>
            <a:gsLst>
              <a:gs pos="0">
                <a:srgbClr val="CE2111"/>
              </a:gs>
              <a:gs pos="100000">
                <a:srgbClr val="841001"/>
              </a:gs>
            </a:gsLst>
            <a:lin ang="5400000"/>
          </a:gradFill>
          <a:ln w="25400">
            <a:solidFill>
              <a:srgbClr val="000000"/>
            </a:solidFill>
            <a:miter lim="400000"/>
          </a:ln>
          <a:effectLst>
            <a:outerShdw sx="100000" sy="100000" kx="0" ky="0" algn="b" rotWithShape="0" blurRad="177800" dist="111911" dir="5400000">
              <a:srgbClr val="000000">
                <a:alpha val="9848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3600">
                <a:ln w="12700" cap="flat">
                  <a:solidFill>
                    <a:srgbClr val="000000"/>
                  </a:solidFill>
                  <a:prstDash val="solid"/>
                  <a:miter lim="400000"/>
                </a:ln>
                <a:solidFill>
                  <a:srgbClr val="FFFFFF"/>
                </a:solidFill>
                <a:effectLst>
                  <a:outerShdw sx="100000" sy="100000" kx="0" ky="0" algn="b" rotWithShape="0" blurRad="50800" dist="63500" dir="2474147">
                    <a:srgbClr val="000000"/>
                  </a:outerShdw>
                </a:effectLst>
                <a:latin typeface="Gill Sans"/>
                <a:ea typeface="Gill Sans"/>
                <a:cs typeface="Gill Sans"/>
                <a:sym typeface="Gill Sans"/>
              </a:defRPr>
            </a:lvl1pPr>
          </a:lstStyle>
          <a:p>
            <a:pPr/>
            <a:r>
              <a:t>FUTURE REALITY</a:t>
            </a:r>
          </a:p>
        </p:txBody>
      </p:sp>
      <p:sp>
        <p:nvSpPr>
          <p:cNvPr id="744" name="Arrow"/>
          <p:cNvSpPr/>
          <p:nvPr/>
        </p:nvSpPr>
        <p:spPr>
          <a:xfrm>
            <a:off x="6335135" y="2636681"/>
            <a:ext cx="1157962" cy="584650"/>
          </a:xfrm>
          <a:prstGeom prst="rightArrow">
            <a:avLst>
              <a:gd name="adj1" fmla="val 58984"/>
              <a:gd name="adj2" fmla="val 32121"/>
            </a:avLst>
          </a:prstGeom>
          <a:solidFill>
            <a:srgbClr val="FFCE57"/>
          </a:solidFill>
          <a:ln w="25400">
            <a:solidFill>
              <a:srgbClr val="000000"/>
            </a:solidFill>
            <a:miter lim="400000"/>
          </a:ln>
          <a:effectLst>
            <a:outerShdw sx="100000" sy="100000" kx="0" ky="0" algn="b" rotWithShape="0" blurRad="177800" dist="111911" dir="5400000">
              <a:srgbClr val="000000">
                <a:alpha val="98480"/>
              </a:srgbClr>
            </a:outerShdw>
          </a:effectLst>
        </p:spPr>
        <p:txBody>
          <a:bodyPr lIns="50800" tIns="50800" rIns="50800" bIns="50800" anchor="ctr"/>
          <a:lstStyle/>
          <a:p>
            <a:pPr>
              <a:defRPr sz="3600">
                <a:solidFill>
                  <a:srgbClr val="FFFFFF"/>
                </a:solidFill>
                <a:effectLst/>
                <a:latin typeface="Gill Sans Light"/>
                <a:ea typeface="Gill Sans Light"/>
                <a:cs typeface="Gill Sans Light"/>
                <a:sym typeface="Gill Sans Light"/>
              </a:defRPr>
            </a:pPr>
          </a:p>
        </p:txBody>
      </p:sp>
      <p:sp>
        <p:nvSpPr>
          <p:cNvPr id="745" name="JUDGMENT SHADOWS"/>
          <p:cNvSpPr txBox="1"/>
          <p:nvPr/>
        </p:nvSpPr>
        <p:spPr>
          <a:xfrm>
            <a:off x="114255" y="2605156"/>
            <a:ext cx="6591994" cy="647701"/>
          </a:xfrm>
          <a:prstGeom prst="rect">
            <a:avLst/>
          </a:prstGeom>
          <a:solidFill>
            <a:srgbClr val="8B3905"/>
          </a:solidFill>
          <a:ln w="25400">
            <a:solidFill>
              <a:srgbClr val="000000"/>
            </a:solidFill>
            <a:miter lim="400000"/>
          </a:ln>
          <a:effectLst>
            <a:outerShdw sx="100000" sy="100000" kx="0" ky="0" algn="b" rotWithShape="0" blurRad="177800" dist="111911" dir="5400000">
              <a:srgbClr val="000000">
                <a:alpha val="9848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3600">
                <a:ln w="12700" cap="flat">
                  <a:solidFill>
                    <a:srgbClr val="000000"/>
                  </a:solidFill>
                  <a:prstDash val="solid"/>
                  <a:miter lim="400000"/>
                </a:ln>
                <a:solidFill>
                  <a:srgbClr val="FFFFFF"/>
                </a:solidFill>
                <a:effectLst>
                  <a:outerShdw sx="100000" sy="100000" kx="0" ky="0" algn="b" rotWithShape="0" blurRad="50800" dist="63500" dir="3360000">
                    <a:srgbClr val="000000"/>
                  </a:outerShdw>
                </a:effectLst>
                <a:latin typeface="Gill Sans"/>
                <a:ea typeface="Gill Sans"/>
                <a:cs typeface="Gill Sans"/>
                <a:sym typeface="Gill Sans"/>
              </a:defRPr>
            </a:lvl1pPr>
          </a:lstStyle>
          <a:p>
            <a:pPr/>
            <a:r>
              <a:t>JUDGMENT SHADOWS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744"/>
                                        </p:tgtEl>
                                        <p:attrNameLst>
                                          <p:attrName>style.visibility</p:attrName>
                                        </p:attrNameLst>
                                      </p:cBhvr>
                                      <p:to>
                                        <p:strVal val="visible"/>
                                      </p:to>
                                    </p:set>
                                    <p:animEffect filter="wipe(left)" transition="in">
                                      <p:cBhvr>
                                        <p:cTn id="7" dur="1500"/>
                                        <p:tgtEl>
                                          <p:spTgt spid="744"/>
                                        </p:tgtEl>
                                      </p:cBhvr>
                                    </p:animEffect>
                                  </p:childTnLst>
                                </p:cTn>
                              </p:par>
                            </p:childTnLst>
                          </p:cTn>
                        </p:par>
                        <p:par>
                          <p:cTn id="8" fill="hold">
                            <p:stCondLst>
                              <p:cond delay="1500"/>
                            </p:stCondLst>
                            <p:childTnLst>
                              <p:par>
                                <p:cTn id="9" presetClass="entr" nodeType="afterEffect" presetSubtype="8" presetID="22" grpId="2" fill="hold">
                                  <p:stCondLst>
                                    <p:cond delay="0"/>
                                  </p:stCondLst>
                                  <p:iterate type="el" backwards="0">
                                    <p:tmAbs val="0"/>
                                  </p:iterate>
                                  <p:childTnLst>
                                    <p:set>
                                      <p:cBhvr>
                                        <p:cTn id="10" fill="hold"/>
                                        <p:tgtEl>
                                          <p:spTgt spid="743"/>
                                        </p:tgtEl>
                                        <p:attrNameLst>
                                          <p:attrName>style.visibility</p:attrName>
                                        </p:attrNameLst>
                                      </p:cBhvr>
                                      <p:to>
                                        <p:strVal val="visible"/>
                                      </p:to>
                                    </p:set>
                                    <p:animEffect filter="wipe(left)" transition="in">
                                      <p:cBhvr>
                                        <p:cTn id="11" dur="1500"/>
                                        <p:tgtEl>
                                          <p:spTgt spid="743"/>
                                        </p:tgtEl>
                                      </p:cBhvr>
                                    </p:animEffect>
                                  </p:childTnLst>
                                </p:cTn>
                              </p:par>
                            </p:childTnLst>
                          </p:cTn>
                        </p:par>
                        <p:par>
                          <p:cTn id="12" fill="hold">
                            <p:stCondLst>
                              <p:cond delay="3000"/>
                            </p:stCondLst>
                            <p:childTnLst>
                              <p:par>
                                <p:cTn id="13" presetClass="entr" nodeType="afterEffect" presetSubtype="8" presetID="22" grpId="3" fill="hold">
                                  <p:stCondLst>
                                    <p:cond delay="0"/>
                                  </p:stCondLst>
                                  <p:iterate type="el" backwards="0">
                                    <p:tmAbs val="0"/>
                                  </p:iterate>
                                  <p:childTnLst>
                                    <p:set>
                                      <p:cBhvr>
                                        <p:cTn id="14" fill="hold"/>
                                        <p:tgtEl>
                                          <p:spTgt spid="734"/>
                                        </p:tgtEl>
                                        <p:attrNameLst>
                                          <p:attrName>style.visibility</p:attrName>
                                        </p:attrNameLst>
                                      </p:cBhvr>
                                      <p:to>
                                        <p:strVal val="visible"/>
                                      </p:to>
                                    </p:set>
                                    <p:animEffect filter="wipe(left)" transition="in">
                                      <p:cBhvr>
                                        <p:cTn id="15" dur="1500"/>
                                        <p:tgtEl>
                                          <p:spTgt spid="734"/>
                                        </p:tgtEl>
                                      </p:cBhvr>
                                    </p:animEffect>
                                  </p:childTnLst>
                                </p:cTn>
                              </p:par>
                            </p:childTnLst>
                          </p:cTn>
                        </p:par>
                        <p:par>
                          <p:cTn id="16" fill="hold">
                            <p:stCondLst>
                              <p:cond delay="4500"/>
                            </p:stCondLst>
                            <p:childTnLst>
                              <p:par>
                                <p:cTn id="17" presetClass="entr" nodeType="afterEffect" presetSubtype="8" presetID="22" grpId="4" fill="hold">
                                  <p:stCondLst>
                                    <p:cond delay="0"/>
                                  </p:stCondLst>
                                  <p:iterate type="el" backwards="0">
                                    <p:tmAbs val="0"/>
                                  </p:iterate>
                                  <p:childTnLst>
                                    <p:set>
                                      <p:cBhvr>
                                        <p:cTn id="18" fill="hold"/>
                                        <p:tgtEl>
                                          <p:spTgt spid="735"/>
                                        </p:tgtEl>
                                        <p:attrNameLst>
                                          <p:attrName>style.visibility</p:attrName>
                                        </p:attrNameLst>
                                      </p:cBhvr>
                                      <p:to>
                                        <p:strVal val="visible"/>
                                      </p:to>
                                    </p:set>
                                    <p:animEffect filter="wipe(left)" transition="in">
                                      <p:cBhvr>
                                        <p:cTn id="19" dur="1500"/>
                                        <p:tgtEl>
                                          <p:spTgt spid="7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35" grpId="4"/>
      <p:bldP build="whole" bldLvl="1" animBg="1" rev="0" advAuto="0" spid="744" grpId="1"/>
      <p:bldP build="whole" bldLvl="1" animBg="1" rev="0" advAuto="0" spid="734" grpId="3"/>
      <p:bldP build="whole" bldLvl="1" animBg="1" rev="0" advAuto="0" spid="743" grpId="2"/>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7" name="Rectangle"/>
          <p:cNvSpPr/>
          <p:nvPr/>
        </p:nvSpPr>
        <p:spPr>
          <a:xfrm>
            <a:off x="101555" y="3294929"/>
            <a:ext cx="6617394" cy="6400801"/>
          </a:xfrm>
          <a:prstGeom prst="rect">
            <a:avLst/>
          </a:prstGeom>
          <a:solidFill>
            <a:srgbClr val="525252"/>
          </a:solidFill>
          <a:ln w="25400">
            <a:solidFill>
              <a:srgbClr val="000000"/>
            </a:solidFill>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lgn="l" defTabSz="457200">
              <a:spcBef>
                <a:spcPts val="700"/>
              </a:spcBef>
              <a:defRPr sz="3400">
                <a:solidFill>
                  <a:srgbClr val="FFFFFF"/>
                </a:solidFill>
                <a:effectLst>
                  <a:outerShdw sx="100000" sy="100000" kx="0" ky="0" algn="b" rotWithShape="0" blurRad="50800" dist="63500" dir="2502182">
                    <a:srgbClr val="000000"/>
                  </a:outerShdw>
                </a:effectLst>
                <a:latin typeface="Century Gothic"/>
                <a:ea typeface="Century Gothic"/>
                <a:cs typeface="Century Gothic"/>
                <a:sym typeface="Century Gothic"/>
              </a:defRPr>
            </a:pPr>
          </a:p>
        </p:txBody>
      </p:sp>
      <p:sp>
        <p:nvSpPr>
          <p:cNvPr id="748" name="THEREFORE"/>
          <p:cNvSpPr txBox="1"/>
          <p:nvPr/>
        </p:nvSpPr>
        <p:spPr>
          <a:xfrm>
            <a:off x="114255" y="2605156"/>
            <a:ext cx="6591994" cy="647701"/>
          </a:xfrm>
          <a:prstGeom prst="rect">
            <a:avLst/>
          </a:prstGeom>
          <a:solidFill>
            <a:srgbClr val="8B3905"/>
          </a:solidFill>
          <a:ln w="25400">
            <a:solidFill>
              <a:srgbClr val="000000"/>
            </a:solidFill>
            <a:miter lim="400000"/>
          </a:ln>
          <a:effectLst>
            <a:outerShdw sx="100000" sy="100000" kx="0" ky="0" algn="b" rotWithShape="0" blurRad="177800" dist="111911" dir="5400000">
              <a:srgbClr val="000000">
                <a:alpha val="9848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3600">
                <a:ln w="12700" cap="flat">
                  <a:solidFill>
                    <a:srgbClr val="000000"/>
                  </a:solidFill>
                  <a:prstDash val="solid"/>
                  <a:miter lim="400000"/>
                </a:ln>
                <a:solidFill>
                  <a:srgbClr val="FFFFFF"/>
                </a:solidFill>
                <a:effectLst>
                  <a:outerShdw sx="100000" sy="100000" kx="0" ky="0" algn="b" rotWithShape="0" blurRad="50800" dist="63500" dir="3360000">
                    <a:srgbClr val="000000"/>
                  </a:outerShdw>
                </a:effectLst>
                <a:latin typeface="Gill Sans"/>
                <a:ea typeface="Gill Sans"/>
                <a:cs typeface="Gill Sans"/>
                <a:sym typeface="Gill Sans"/>
              </a:defRPr>
            </a:lvl1pPr>
          </a:lstStyle>
          <a:p>
            <a:pPr/>
            <a:r>
              <a:t>THEREFORE</a:t>
            </a:r>
          </a:p>
        </p:txBody>
      </p:sp>
      <p:sp>
        <p:nvSpPr>
          <p:cNvPr id="749" name="Arrow"/>
          <p:cNvSpPr/>
          <p:nvPr/>
        </p:nvSpPr>
        <p:spPr>
          <a:xfrm flipH="1">
            <a:off x="6335135" y="2636681"/>
            <a:ext cx="1157962" cy="584650"/>
          </a:xfrm>
          <a:prstGeom prst="rightArrow">
            <a:avLst>
              <a:gd name="adj1" fmla="val 58984"/>
              <a:gd name="adj2" fmla="val 32121"/>
            </a:avLst>
          </a:prstGeom>
          <a:solidFill>
            <a:srgbClr val="FFCE57"/>
          </a:solidFill>
          <a:ln w="25400">
            <a:solidFill>
              <a:srgbClr val="000000"/>
            </a:solidFill>
            <a:miter lim="400000"/>
          </a:ln>
          <a:effectLst>
            <a:outerShdw sx="100000" sy="100000" kx="0" ky="0" algn="b" rotWithShape="0" blurRad="177800" dist="111911" dir="5400000">
              <a:srgbClr val="000000">
                <a:alpha val="98480"/>
              </a:srgbClr>
            </a:outerShdw>
          </a:effectLst>
        </p:spPr>
        <p:txBody>
          <a:bodyPr lIns="50800" tIns="50800" rIns="50800" bIns="50800" anchor="ctr"/>
          <a:lstStyle/>
          <a:p>
            <a:pPr>
              <a:defRPr sz="3600">
                <a:solidFill>
                  <a:srgbClr val="FFFFFF"/>
                </a:solidFill>
                <a:effectLst/>
                <a:latin typeface="Gill Sans Light"/>
                <a:ea typeface="Gill Sans Light"/>
                <a:cs typeface="Gill Sans Light"/>
                <a:sym typeface="Gill Sans Light"/>
              </a:defRPr>
            </a:pPr>
          </a:p>
        </p:txBody>
      </p:sp>
      <p:sp>
        <p:nvSpPr>
          <p:cNvPr id="750" name="Arrow"/>
          <p:cNvSpPr/>
          <p:nvPr/>
        </p:nvSpPr>
        <p:spPr>
          <a:xfrm flipH="1">
            <a:off x="6256639" y="3554704"/>
            <a:ext cx="1316993" cy="5881250"/>
          </a:xfrm>
          <a:prstGeom prst="rightArrow">
            <a:avLst>
              <a:gd name="adj1" fmla="val 70996"/>
              <a:gd name="adj2" fmla="val 53166"/>
            </a:avLst>
          </a:prstGeom>
          <a:solidFill>
            <a:srgbClr val="FFCE57"/>
          </a:solidFill>
          <a:ln w="25400">
            <a:solidFill>
              <a:srgbClr val="000000"/>
            </a:solidFill>
            <a:miter lim="400000"/>
          </a:ln>
          <a:effectLst>
            <a:outerShdw sx="100000" sy="100000" kx="0" ky="0" algn="b" rotWithShape="0" blurRad="177800" dist="111911" dir="5400000">
              <a:srgbClr val="000000">
                <a:alpha val="98480"/>
              </a:srgbClr>
            </a:outerShdw>
          </a:effectLst>
        </p:spPr>
        <p:txBody>
          <a:bodyPr lIns="50800" tIns="50800" rIns="50800" bIns="50800" anchor="ctr"/>
          <a:lstStyle/>
          <a:p>
            <a:pPr>
              <a:defRPr sz="3600">
                <a:solidFill>
                  <a:srgbClr val="FFFFFF"/>
                </a:solidFill>
                <a:effectLst/>
                <a:latin typeface="Gill Sans Light"/>
                <a:ea typeface="Gill Sans Light"/>
                <a:cs typeface="Gill Sans Light"/>
                <a:sym typeface="Gill Sans Light"/>
              </a:defRPr>
            </a:pPr>
          </a:p>
        </p:txBody>
      </p:sp>
      <p:sp>
        <p:nvSpPr>
          <p:cNvPr id="751" name="&quot;The Scriptures teach that Jesus of Nazareth will come again in our future to raise both the wicked and righteous for eternal judgment.&quot;…"/>
          <p:cNvSpPr txBox="1"/>
          <p:nvPr/>
        </p:nvSpPr>
        <p:spPr>
          <a:xfrm>
            <a:off x="7455230" y="3294929"/>
            <a:ext cx="5325889" cy="6400801"/>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200"/>
              </a:spcBef>
              <a:defRPr sz="3600">
                <a:solidFill>
                  <a:srgbClr val="000000"/>
                </a:solidFill>
                <a:effectLst/>
                <a:latin typeface="Century Gothic"/>
                <a:ea typeface="Century Gothic"/>
                <a:cs typeface="Century Gothic"/>
                <a:sym typeface="Century Gothic"/>
              </a:defRPr>
            </a:pPr>
            <a:r>
              <a:t>"The Scriptures teach that Jesus of Nazareth will come again in our future to raise both the wicked and righteous for eternal judgment."</a:t>
            </a:r>
          </a:p>
          <a:p>
            <a:pPr marL="952500" indent="-685800" algn="l" defTabSz="457200">
              <a:spcBef>
                <a:spcPts val="200"/>
              </a:spcBef>
              <a:buSzPct val="80000"/>
              <a:buBlip>
                <a:blip r:embed="rId2"/>
              </a:buBlip>
              <a:defRPr sz="3600">
                <a:solidFill>
                  <a:srgbClr val="000000"/>
                </a:solidFill>
                <a:effectLst/>
                <a:latin typeface="Century Gothic"/>
                <a:ea typeface="Century Gothic"/>
                <a:cs typeface="Century Gothic"/>
                <a:sym typeface="Century Gothic"/>
              </a:defRPr>
            </a:pPr>
            <a:r>
              <a:t>John 5:28,29</a:t>
            </a:r>
          </a:p>
          <a:p>
            <a:pPr marL="952500" indent="-685800" algn="l" defTabSz="457200">
              <a:spcBef>
                <a:spcPts val="200"/>
              </a:spcBef>
              <a:buSzPct val="80000"/>
              <a:buBlip>
                <a:blip r:embed="rId2"/>
              </a:buBlip>
              <a:defRPr sz="3600">
                <a:solidFill>
                  <a:srgbClr val="000000"/>
                </a:solidFill>
                <a:effectLst/>
                <a:latin typeface="Century Gothic"/>
                <a:ea typeface="Century Gothic"/>
                <a:cs typeface="Century Gothic"/>
                <a:sym typeface="Century Gothic"/>
              </a:defRPr>
            </a:pPr>
            <a:r>
              <a:t>1 Cor. 15</a:t>
            </a:r>
          </a:p>
          <a:p>
            <a:pPr marL="952500" indent="-685800" algn="l" defTabSz="457200">
              <a:spcBef>
                <a:spcPts val="200"/>
              </a:spcBef>
              <a:buSzPct val="80000"/>
              <a:buBlip>
                <a:blip r:embed="rId2"/>
              </a:buBlip>
              <a:defRPr sz="3600">
                <a:solidFill>
                  <a:srgbClr val="000000"/>
                </a:solidFill>
                <a:effectLst/>
                <a:latin typeface="Century Gothic"/>
                <a:ea typeface="Century Gothic"/>
                <a:cs typeface="Century Gothic"/>
                <a:sym typeface="Century Gothic"/>
              </a:defRPr>
            </a:pPr>
            <a:r>
              <a:t>2 Cor. 4,5</a:t>
            </a:r>
          </a:p>
          <a:p>
            <a:pPr marL="952500" indent="-685800" algn="l" defTabSz="457200">
              <a:spcBef>
                <a:spcPts val="200"/>
              </a:spcBef>
              <a:buSzPct val="80000"/>
              <a:buBlip>
                <a:blip r:embed="rId2"/>
              </a:buBlip>
              <a:defRPr sz="3600">
                <a:solidFill>
                  <a:srgbClr val="000000"/>
                </a:solidFill>
                <a:effectLst/>
                <a:latin typeface="Century Gothic"/>
                <a:ea typeface="Century Gothic"/>
                <a:cs typeface="Century Gothic"/>
                <a:sym typeface="Century Gothic"/>
              </a:defRPr>
            </a:pPr>
            <a:r>
              <a:t>1 Thes 4:13-18</a:t>
            </a:r>
          </a:p>
          <a:p>
            <a:pPr marL="952500" indent="-685800" algn="l" defTabSz="457200">
              <a:spcBef>
                <a:spcPts val="200"/>
              </a:spcBef>
              <a:buSzPct val="80000"/>
              <a:buBlip>
                <a:blip r:embed="rId2"/>
              </a:buBlip>
              <a:defRPr sz="3600">
                <a:solidFill>
                  <a:srgbClr val="000000"/>
                </a:solidFill>
                <a:effectLst/>
                <a:latin typeface="Century Gothic"/>
                <a:ea typeface="Century Gothic"/>
                <a:cs typeface="Century Gothic"/>
                <a:sym typeface="Century Gothic"/>
              </a:defRPr>
            </a:pPr>
            <a:r>
              <a:t>1 &amp; 2 Peter</a:t>
            </a:r>
          </a:p>
        </p:txBody>
      </p:sp>
      <p:sp>
        <p:nvSpPr>
          <p:cNvPr id="75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grpSp>
        <p:nvGrpSpPr>
          <p:cNvPr id="755" name="“the day of the Lord will come” — 2 PETER 3:7-13"/>
          <p:cNvGrpSpPr/>
          <p:nvPr/>
        </p:nvGrpSpPr>
        <p:grpSpPr>
          <a:xfrm>
            <a:off x="-136385" y="1374382"/>
            <a:ext cx="13277570" cy="1311148"/>
            <a:chOff x="0" y="0"/>
            <a:chExt cx="13277569" cy="1311147"/>
          </a:xfrm>
        </p:grpSpPr>
        <p:sp>
          <p:nvSpPr>
            <p:cNvPr id="754" name="“the day of the Lord will come” — 2 PETER 3:7-13"/>
            <p:cNvSpPr txBox="1"/>
            <p:nvPr/>
          </p:nvSpPr>
          <p:spPr>
            <a:xfrm>
              <a:off x="317500" y="304800"/>
              <a:ext cx="12680670" cy="73964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cap="all">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day of the Lord will come” — 2 PETER 3:7-13</a:t>
              </a:r>
            </a:p>
          </p:txBody>
        </p:sp>
        <p:pic>
          <p:nvPicPr>
            <p:cNvPr id="753" name="“the day of the Lord will come” — 2 PETER 3:7-13 “the day of the Lord will come” — 2 PETER 3:7-13" descr="“the day of the Lord will come” — 2 PETER 3:7-13 “the day of the Lord will come” — 2 PETER 3:7-13"/>
            <p:cNvPicPr>
              <a:picLocks noChangeAspect="0"/>
            </p:cNvPicPr>
            <p:nvPr/>
          </p:nvPicPr>
          <p:blipFill>
            <a:blip r:embed="rId3">
              <a:extLst/>
            </a:blip>
            <a:stretch>
              <a:fillRect/>
            </a:stretch>
          </p:blipFill>
          <p:spPr>
            <a:xfrm>
              <a:off x="0" y="0"/>
              <a:ext cx="13277570" cy="1311148"/>
            </a:xfrm>
            <a:prstGeom prst="rect">
              <a:avLst/>
            </a:prstGeom>
            <a:effectLst/>
          </p:spPr>
        </p:pic>
      </p:grpSp>
      <p:sp>
        <p:nvSpPr>
          <p:cNvPr id="756" name="“The Day of the LORD”"/>
          <p:cNvSpPr txBox="1"/>
          <p:nvPr/>
        </p:nvSpPr>
        <p:spPr>
          <a:xfrm>
            <a:off x="1178801" y="463754"/>
            <a:ext cx="10647198" cy="952501"/>
          </a:xfrm>
          <a:prstGeom prst="rect">
            <a:avLst/>
          </a:prstGeom>
          <a:ln w="12700">
            <a:miter lim="400000"/>
          </a:ln>
          <a:effectLst>
            <a:outerShdw sx="100000" sy="100000" kx="0" ky="0" algn="b" rotWithShape="0" blurRad="165100" dist="156064" dir="1914182">
              <a:srgbClr val="000000">
                <a:alpha val="3602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4700">
                <a:solidFill>
                  <a:srgbClr val="000000"/>
                </a:solidFill>
                <a:latin typeface="Thames Nude Roman"/>
                <a:ea typeface="Thames Nude Roman"/>
                <a:cs typeface="Thames Nude Roman"/>
                <a:sym typeface="Thames Nude Roman"/>
              </a:defRPr>
            </a:lvl1pPr>
          </a:lstStyle>
          <a:p>
            <a:pPr>
              <a:defRPr>
                <a:effectLst/>
              </a:defRPr>
            </a:pPr>
            <a:r>
              <a:t>“The Day of the LORD”</a:t>
            </a:r>
          </a:p>
        </p:txBody>
      </p:sp>
      <p:sp>
        <p:nvSpPr>
          <p:cNvPr id="757" name="The Certainty of"/>
          <p:cNvSpPr txBox="1"/>
          <p:nvPr/>
        </p:nvSpPr>
        <p:spPr>
          <a:xfrm>
            <a:off x="-80922" y="60058"/>
            <a:ext cx="2889867" cy="577217"/>
          </a:xfrm>
          <a:prstGeom prst="rect">
            <a:avLst/>
          </a:prstGeom>
          <a:ln w="12700">
            <a:miter lim="400000"/>
          </a:ln>
          <a:effectLst>
            <a:outerShdw sx="100000" sy="100000" kx="0" ky="0" algn="b" rotWithShape="0" blurRad="165100" dist="156064" dir="1914182">
              <a:srgbClr val="000000">
                <a:alpha val="34135"/>
              </a:srgbClr>
            </a:outerShdw>
          </a:effectLst>
          <a:extLst>
            <a:ext uri="{C572A759-6A51-4108-AA02-DFA0A04FC94B}">
              <ma14:wrappingTextBoxFlag xmlns:ma14="http://schemas.microsoft.com/office/mac/drawingml/2011/main" val="1"/>
            </a:ext>
          </a:extLst>
        </p:spPr>
        <p:txBody>
          <a:bodyPr lIns="0" tIns="0" rIns="0" bIns="0" anchor="ctr">
            <a:spAutoFit/>
          </a:bodyPr>
          <a:lstStyle>
            <a:lvl1pPr>
              <a:lnSpc>
                <a:spcPct val="70000"/>
              </a:lnSpc>
              <a:defRPr sz="3400">
                <a:solidFill>
                  <a:srgbClr val="525252"/>
                </a:solidFill>
                <a:latin typeface="Surfboard-Bold"/>
                <a:ea typeface="Surfboard-Bold"/>
                <a:cs typeface="Surfboard-Bold"/>
                <a:sym typeface="Surfboard-Bold"/>
              </a:defRPr>
            </a:lvl1pPr>
          </a:lstStyle>
          <a:p>
            <a:pPr>
              <a:defRPr>
                <a:effectLst/>
              </a:defRPr>
            </a:pPr>
            <a:r>
              <a:t>The Certainty of</a:t>
            </a:r>
          </a:p>
        </p:txBody>
      </p:sp>
      <p:sp>
        <p:nvSpPr>
          <p:cNvPr id="758" name="FUTURE REALITY"/>
          <p:cNvSpPr txBox="1"/>
          <p:nvPr/>
        </p:nvSpPr>
        <p:spPr>
          <a:xfrm>
            <a:off x="7442530" y="2594869"/>
            <a:ext cx="5351288" cy="647701"/>
          </a:xfrm>
          <a:prstGeom prst="rect">
            <a:avLst/>
          </a:prstGeom>
          <a:gradFill>
            <a:gsLst>
              <a:gs pos="0">
                <a:srgbClr val="CE2111"/>
              </a:gs>
              <a:gs pos="100000">
                <a:srgbClr val="841001"/>
              </a:gs>
            </a:gsLst>
            <a:lin ang="5400000"/>
          </a:gradFill>
          <a:ln w="25400">
            <a:solidFill>
              <a:srgbClr val="000000"/>
            </a:solidFill>
            <a:miter lim="400000"/>
          </a:ln>
          <a:effectLst>
            <a:outerShdw sx="100000" sy="100000" kx="0" ky="0" algn="b" rotWithShape="0" blurRad="177800" dist="111911" dir="5400000">
              <a:srgbClr val="000000">
                <a:alpha val="9848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3600">
                <a:ln w="12700" cap="flat">
                  <a:solidFill>
                    <a:srgbClr val="000000"/>
                  </a:solidFill>
                  <a:prstDash val="solid"/>
                  <a:miter lim="400000"/>
                </a:ln>
                <a:solidFill>
                  <a:srgbClr val="FFFFFF"/>
                </a:solidFill>
                <a:effectLst>
                  <a:outerShdw sx="100000" sy="100000" kx="0" ky="0" algn="b" rotWithShape="0" blurRad="50800" dist="63500" dir="2474147">
                    <a:srgbClr val="000000"/>
                  </a:outerShdw>
                </a:effectLst>
                <a:latin typeface="Gill Sans"/>
                <a:ea typeface="Gill Sans"/>
                <a:cs typeface="Gill Sans"/>
                <a:sym typeface="Gill Sans"/>
              </a:defRPr>
            </a:lvl1pPr>
          </a:lstStyle>
          <a:p>
            <a:pPr/>
            <a:r>
              <a:t>FUTURE REALITY</a:t>
            </a:r>
          </a:p>
        </p:txBody>
      </p:sp>
      <p:sp>
        <p:nvSpPr>
          <p:cNvPr id="759" name="2 Peter 3:11–12 (NKJV)…"/>
          <p:cNvSpPr txBox="1"/>
          <p:nvPr/>
        </p:nvSpPr>
        <p:spPr>
          <a:xfrm>
            <a:off x="381766" y="3422637"/>
            <a:ext cx="6056972" cy="62665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900"/>
              </a:spcBef>
              <a:defRPr b="1" sz="4200">
                <a:solidFill>
                  <a:srgbClr val="FFFFFF"/>
                </a:solidFill>
                <a:effectLst>
                  <a:outerShdw sx="100000" sy="100000" kx="0" ky="0" algn="b" rotWithShape="0" blurRad="63500" dist="63500" dir="2509000">
                    <a:srgbClr val="000000"/>
                  </a:outerShdw>
                </a:effectLst>
                <a:latin typeface="Times New Roman"/>
                <a:ea typeface="Times New Roman"/>
                <a:cs typeface="Times New Roman"/>
                <a:sym typeface="Times New Roman"/>
              </a:defRPr>
            </a:pPr>
            <a:r>
              <a:t>2 Peter 3:11–12 (NKJV)</a:t>
            </a:r>
          </a:p>
          <a:p>
            <a:pPr defTabSz="457200">
              <a:spcBef>
                <a:spcPts val="900"/>
              </a:spcBef>
              <a:defRPr sz="3700">
                <a:solidFill>
                  <a:srgbClr val="FFFFFF"/>
                </a:solidFill>
                <a:effectLst>
                  <a:outerShdw sx="100000" sy="100000" kx="0" ky="0" algn="b" rotWithShape="0" blurRad="63500" dist="63500" dir="2509000">
                    <a:srgbClr val="000000"/>
                  </a:outerShdw>
                </a:effectLst>
                <a:latin typeface="Times New Roman"/>
                <a:ea typeface="Times New Roman"/>
                <a:cs typeface="Times New Roman"/>
                <a:sym typeface="Times New Roman"/>
              </a:defRPr>
            </a:pPr>
            <a:r>
              <a:rPr baseline="31999"/>
              <a:t>11</a:t>
            </a:r>
            <a:r>
              <a:t> Therefore, since all these things will be dissolved, what manner </a:t>
            </a:r>
            <a:r>
              <a:rPr i="1"/>
              <a:t>of persons</a:t>
            </a:r>
            <a:r>
              <a:t> ought you to be in holy conduct and godliness, </a:t>
            </a:r>
            <a:r>
              <a:rPr baseline="31999"/>
              <a:t>12</a:t>
            </a:r>
            <a:r>
              <a:t> looking for and hastening the coming of the day of God, because of which the heavens will be dissolved, being on fire, and the elements will melt with fervent heat?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2" presetID="22" grpId="1" fill="hold">
                                  <p:stCondLst>
                                    <p:cond delay="0"/>
                                  </p:stCondLst>
                                  <p:iterate type="el" backwards="0">
                                    <p:tmAbs val="0"/>
                                  </p:iterate>
                                  <p:childTnLst>
                                    <p:set>
                                      <p:cBhvr>
                                        <p:cTn id="6" fill="hold"/>
                                        <p:tgtEl>
                                          <p:spTgt spid="749"/>
                                        </p:tgtEl>
                                        <p:attrNameLst>
                                          <p:attrName>style.visibility</p:attrName>
                                        </p:attrNameLst>
                                      </p:cBhvr>
                                      <p:to>
                                        <p:strVal val="visible"/>
                                      </p:to>
                                    </p:set>
                                    <p:animEffect filter="wipe(right)" transition="in">
                                      <p:cBhvr>
                                        <p:cTn id="7" dur="500"/>
                                        <p:tgtEl>
                                          <p:spTgt spid="749"/>
                                        </p:tgtEl>
                                      </p:cBhvr>
                                    </p:animEffect>
                                  </p:childTnLst>
                                </p:cTn>
                              </p:par>
                            </p:childTnLst>
                          </p:cTn>
                        </p:par>
                        <p:par>
                          <p:cTn id="8" fill="hold">
                            <p:stCondLst>
                              <p:cond delay="500"/>
                            </p:stCondLst>
                            <p:childTnLst>
                              <p:par>
                                <p:cTn id="9" presetClass="entr" nodeType="afterEffect" presetSubtype="2" presetID="22" grpId="2" fill="hold">
                                  <p:stCondLst>
                                    <p:cond delay="0"/>
                                  </p:stCondLst>
                                  <p:iterate type="el" backwards="0">
                                    <p:tmAbs val="0"/>
                                  </p:iterate>
                                  <p:childTnLst>
                                    <p:set>
                                      <p:cBhvr>
                                        <p:cTn id="10" fill="hold"/>
                                        <p:tgtEl>
                                          <p:spTgt spid="748"/>
                                        </p:tgtEl>
                                        <p:attrNameLst>
                                          <p:attrName>style.visibility</p:attrName>
                                        </p:attrNameLst>
                                      </p:cBhvr>
                                      <p:to>
                                        <p:strVal val="visible"/>
                                      </p:to>
                                    </p:set>
                                    <p:animEffect filter="wipe(right)" transition="in">
                                      <p:cBhvr>
                                        <p:cTn id="11" dur="500"/>
                                        <p:tgtEl>
                                          <p:spTgt spid="748"/>
                                        </p:tgtEl>
                                      </p:cBhvr>
                                    </p:animEffect>
                                  </p:childTnLst>
                                </p:cTn>
                              </p:par>
                            </p:childTnLst>
                          </p:cTn>
                        </p:par>
                        <p:par>
                          <p:cTn id="12" fill="hold">
                            <p:stCondLst>
                              <p:cond delay="1000"/>
                            </p:stCondLst>
                            <p:childTnLst>
                              <p:par>
                                <p:cTn id="13" presetClass="entr" nodeType="afterEffect" presetSubtype="2" presetID="22" grpId="3" fill="hold">
                                  <p:stCondLst>
                                    <p:cond delay="0"/>
                                  </p:stCondLst>
                                  <p:iterate type="el" backwards="0">
                                    <p:tmAbs val="0"/>
                                  </p:iterate>
                                  <p:childTnLst>
                                    <p:set>
                                      <p:cBhvr>
                                        <p:cTn id="14" fill="hold"/>
                                        <p:tgtEl>
                                          <p:spTgt spid="747"/>
                                        </p:tgtEl>
                                        <p:attrNameLst>
                                          <p:attrName>style.visibility</p:attrName>
                                        </p:attrNameLst>
                                      </p:cBhvr>
                                      <p:to>
                                        <p:strVal val="visible"/>
                                      </p:to>
                                    </p:set>
                                    <p:animEffect filter="wipe(right)" transition="in">
                                      <p:cBhvr>
                                        <p:cTn id="15" dur="500"/>
                                        <p:tgtEl>
                                          <p:spTgt spid="747"/>
                                        </p:tgtEl>
                                      </p:cBhvr>
                                    </p:animEffect>
                                  </p:childTnLst>
                                </p:cTn>
                              </p:par>
                            </p:childTnLst>
                          </p:cTn>
                        </p:par>
                        <p:par>
                          <p:cTn id="16" fill="hold">
                            <p:stCondLst>
                              <p:cond delay="1500"/>
                            </p:stCondLst>
                            <p:childTnLst>
                              <p:par>
                                <p:cTn id="17" presetClass="entr" nodeType="afterEffect" presetSubtype="2" presetID="22" grpId="4" fill="hold">
                                  <p:stCondLst>
                                    <p:cond delay="0"/>
                                  </p:stCondLst>
                                  <p:iterate type="el" backwards="0">
                                    <p:tmAbs val="0"/>
                                  </p:iterate>
                                  <p:childTnLst>
                                    <p:set>
                                      <p:cBhvr>
                                        <p:cTn id="18" fill="hold"/>
                                        <p:tgtEl>
                                          <p:spTgt spid="759"/>
                                        </p:tgtEl>
                                        <p:attrNameLst>
                                          <p:attrName>style.visibility</p:attrName>
                                        </p:attrNameLst>
                                      </p:cBhvr>
                                      <p:to>
                                        <p:strVal val="visible"/>
                                      </p:to>
                                    </p:set>
                                    <p:animEffect filter="wipe(right)" transition="in">
                                      <p:cBhvr>
                                        <p:cTn id="19" dur="500"/>
                                        <p:tgtEl>
                                          <p:spTgt spid="759"/>
                                        </p:tgtEl>
                                      </p:cBhvr>
                                    </p:animEffect>
                                  </p:childTnLst>
                                </p:cTn>
                              </p:par>
                            </p:childTnLst>
                          </p:cTn>
                        </p:par>
                        <p:par>
                          <p:cTn id="20" fill="hold">
                            <p:stCondLst>
                              <p:cond delay="2000"/>
                            </p:stCondLst>
                            <p:childTnLst>
                              <p:par>
                                <p:cTn id="21" presetClass="entr" nodeType="afterEffect" presetSubtype="2" presetID="22" grpId="5" fill="hold">
                                  <p:stCondLst>
                                    <p:cond delay="0"/>
                                  </p:stCondLst>
                                  <p:iterate type="el" backwards="0">
                                    <p:tmAbs val="0"/>
                                  </p:iterate>
                                  <p:childTnLst>
                                    <p:set>
                                      <p:cBhvr>
                                        <p:cTn id="22" fill="hold"/>
                                        <p:tgtEl>
                                          <p:spTgt spid="750"/>
                                        </p:tgtEl>
                                        <p:attrNameLst>
                                          <p:attrName>style.visibility</p:attrName>
                                        </p:attrNameLst>
                                      </p:cBhvr>
                                      <p:to>
                                        <p:strVal val="visible"/>
                                      </p:to>
                                    </p:set>
                                    <p:animEffect filter="wipe(right)" transition="in">
                                      <p:cBhvr>
                                        <p:cTn id="23" dur="500"/>
                                        <p:tgtEl>
                                          <p:spTgt spid="7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50" grpId="5"/>
      <p:bldP build="whole" bldLvl="1" animBg="1" rev="0" advAuto="0" spid="748" grpId="2"/>
      <p:bldP build="whole" bldLvl="1" animBg="1" rev="0" advAuto="0" spid="747" grpId="3"/>
      <p:bldP build="whole" bldLvl="1" animBg="1" rev="0" advAuto="0" spid="759" grpId="4"/>
      <p:bldP build="whole" bldLvl="1" animBg="1" rev="0" advAuto="0" spid="749"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1" name="Isa. 65:17-25; cf. Isa. 11:6-16…"/>
          <p:cNvSpPr txBox="1"/>
          <p:nvPr/>
        </p:nvSpPr>
        <p:spPr>
          <a:xfrm>
            <a:off x="4375196" y="4208685"/>
            <a:ext cx="4624221" cy="5295901"/>
          </a:xfrm>
          <a:prstGeom prst="rect">
            <a:avLst/>
          </a:prstGeom>
          <a:solidFill>
            <a:srgbClr val="FFFFFF"/>
          </a:solidFill>
          <a:ln w="38100">
            <a:solidFill>
              <a:srgbClr val="000000"/>
            </a:solidFill>
            <a:miter lim="400000"/>
          </a:ln>
          <a:effectLst>
            <a:outerShdw sx="100000" sy="100000" kx="0" ky="0" algn="b" rotWithShape="0" blurRad="152400" dist="143268" dir="2386548">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60400" indent="-660400" algn="l">
              <a:spcBef>
                <a:spcPts val="3700"/>
              </a:spcBef>
              <a:buSzPct val="80000"/>
              <a:buBlip>
                <a:blip r:embed="rId2"/>
              </a:buBlip>
              <a:defRPr sz="5200">
                <a:solidFill>
                  <a:srgbClr val="000000"/>
                </a:solidFill>
                <a:effectLst/>
                <a:latin typeface="Gill Sans Light"/>
                <a:ea typeface="Gill Sans Light"/>
                <a:cs typeface="Gill Sans Light"/>
                <a:sym typeface="Gill Sans Light"/>
              </a:defRPr>
            </a:pPr>
            <a:r>
              <a:t>Isa. 65:17-25; cf. Isa. 11:6-16</a:t>
            </a:r>
          </a:p>
          <a:p>
            <a:pPr marL="660400" indent="-660400" algn="l">
              <a:spcBef>
                <a:spcPts val="3700"/>
              </a:spcBef>
              <a:buSzPct val="80000"/>
              <a:buBlip>
                <a:blip r:embed="rId2"/>
              </a:buBlip>
              <a:defRPr sz="5200">
                <a:solidFill>
                  <a:srgbClr val="000000"/>
                </a:solidFill>
                <a:effectLst/>
                <a:latin typeface="Gill Sans Light"/>
                <a:ea typeface="Gill Sans Light"/>
                <a:cs typeface="Gill Sans Light"/>
                <a:sym typeface="Gill Sans Light"/>
              </a:defRPr>
            </a:pPr>
            <a:r>
              <a:t>Isa. 66:22-24</a:t>
            </a:r>
          </a:p>
          <a:p>
            <a:pPr marL="660400" indent="-660400" algn="l">
              <a:spcBef>
                <a:spcPts val="3700"/>
              </a:spcBef>
              <a:buSzPct val="80000"/>
              <a:buBlip>
                <a:blip r:embed="rId2"/>
              </a:buBlip>
              <a:defRPr sz="5200">
                <a:solidFill>
                  <a:srgbClr val="000000"/>
                </a:solidFill>
                <a:effectLst/>
                <a:latin typeface="Gill Sans Light"/>
                <a:ea typeface="Gill Sans Light"/>
                <a:cs typeface="Gill Sans Light"/>
                <a:sym typeface="Gill Sans Light"/>
              </a:defRPr>
            </a:pPr>
            <a:r>
              <a:t>2 Pet. 3:11-13</a:t>
            </a:r>
          </a:p>
          <a:p>
            <a:pPr marL="660400" indent="-660400" algn="l">
              <a:spcBef>
                <a:spcPts val="3700"/>
              </a:spcBef>
              <a:buSzPct val="80000"/>
              <a:buBlip>
                <a:blip r:embed="rId2"/>
              </a:buBlip>
              <a:defRPr sz="5200">
                <a:solidFill>
                  <a:srgbClr val="000000"/>
                </a:solidFill>
                <a:effectLst/>
                <a:latin typeface="Gill Sans Light"/>
                <a:ea typeface="Gill Sans Light"/>
                <a:cs typeface="Gill Sans Light"/>
                <a:sym typeface="Gill Sans Light"/>
              </a:defRPr>
            </a:pPr>
            <a:r>
              <a:t>Rev. 21:1-4</a:t>
            </a:r>
          </a:p>
        </p:txBody>
      </p:sp>
      <p:grpSp>
        <p:nvGrpSpPr>
          <p:cNvPr id="764" name="Image"/>
          <p:cNvGrpSpPr/>
          <p:nvPr/>
        </p:nvGrpSpPr>
        <p:grpSpPr>
          <a:xfrm>
            <a:off x="41597" y="2531505"/>
            <a:ext cx="4227060" cy="7392197"/>
            <a:chOff x="0" y="0"/>
            <a:chExt cx="4227058" cy="7392195"/>
          </a:xfrm>
        </p:grpSpPr>
        <p:pic>
          <p:nvPicPr>
            <p:cNvPr id="763" name="Image" descr="Image"/>
            <p:cNvPicPr>
              <a:picLocks noChangeAspect="1"/>
            </p:cNvPicPr>
            <p:nvPr/>
          </p:nvPicPr>
          <p:blipFill>
            <a:blip r:embed="rId3">
              <a:extLst/>
            </a:blip>
            <a:srcRect l="14542" t="0" r="11479" b="0"/>
            <a:stretch>
              <a:fillRect/>
            </a:stretch>
          </p:blipFill>
          <p:spPr>
            <a:xfrm>
              <a:off x="215900" y="139700"/>
              <a:ext cx="3795259" cy="6833396"/>
            </a:xfrm>
            <a:prstGeom prst="rect">
              <a:avLst/>
            </a:prstGeom>
            <a:ln>
              <a:noFill/>
            </a:ln>
            <a:effectLst/>
          </p:spPr>
        </p:pic>
        <p:pic>
          <p:nvPicPr>
            <p:cNvPr id="762" name="Image" descr="Image"/>
            <p:cNvPicPr>
              <a:picLocks noChangeAspect="0"/>
            </p:cNvPicPr>
            <p:nvPr/>
          </p:nvPicPr>
          <p:blipFill>
            <a:blip r:embed="rId4">
              <a:extLst/>
            </a:blip>
            <a:stretch>
              <a:fillRect/>
            </a:stretch>
          </p:blipFill>
          <p:spPr>
            <a:xfrm>
              <a:off x="0" y="0"/>
              <a:ext cx="4227059" cy="7392196"/>
            </a:xfrm>
            <a:prstGeom prst="rect">
              <a:avLst/>
            </a:prstGeom>
            <a:effectLst/>
          </p:spPr>
        </p:pic>
      </p:grpSp>
      <p:sp>
        <p:nvSpPr>
          <p:cNvPr id="765" name="“Looking for new heavens and a new earth” (3:13)"/>
          <p:cNvSpPr txBox="1"/>
          <p:nvPr/>
        </p:nvSpPr>
        <p:spPr>
          <a:xfrm>
            <a:off x="4343482" y="2554034"/>
            <a:ext cx="8549316" cy="1473201"/>
          </a:xfrm>
          <a:prstGeom prst="rect">
            <a:avLst/>
          </a:prstGeom>
          <a:solidFill>
            <a:srgbClr val="3D4553"/>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b="1" sz="4700">
                <a:ln w="12700" cap="flat">
                  <a:solidFill>
                    <a:srgbClr val="000000"/>
                  </a:solidFill>
                  <a:prstDash val="solid"/>
                  <a:miter lim="400000"/>
                </a:ln>
                <a:solidFill>
                  <a:srgbClr val="FFFFFF"/>
                </a:solidFill>
                <a:effectLst>
                  <a:outerShdw sx="100000" sy="100000" kx="0" ky="0" algn="b" rotWithShape="0" blurRad="12700" dist="63500" dir="2100275">
                    <a:srgbClr val="000000"/>
                  </a:outerShdw>
                </a:effectLst>
                <a:latin typeface="Gill Sans"/>
                <a:ea typeface="Gill Sans"/>
                <a:cs typeface="Gill Sans"/>
                <a:sym typeface="Gill Sans"/>
              </a:defRPr>
            </a:lvl1pPr>
          </a:lstStyle>
          <a:p>
            <a:pPr/>
            <a:r>
              <a:t>“Looking for new heavens and a new earth” (3:13)</a:t>
            </a:r>
          </a:p>
        </p:txBody>
      </p:sp>
      <p:sp>
        <p:nvSpPr>
          <p:cNvPr id="766" name="2 Peter 3:13 (NKJV)…"/>
          <p:cNvSpPr txBox="1"/>
          <p:nvPr/>
        </p:nvSpPr>
        <p:spPr>
          <a:xfrm>
            <a:off x="354108" y="3958311"/>
            <a:ext cx="3602038" cy="5416179"/>
          </a:xfrm>
          <a:prstGeom prst="rect">
            <a:avLst/>
          </a:prstGeom>
          <a:ln w="12700">
            <a:miter lim="400000"/>
          </a:ln>
          <a:effectLst>
            <a:outerShdw sx="100000" sy="100000" kx="0" ky="0" algn="b" rotWithShape="0" blurRad="152400" dist="85242" dir="2386548">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600">
                <a:solidFill>
                  <a:srgbClr val="FFFFFF"/>
                </a:solidFill>
                <a:effectLst>
                  <a:outerShdw sx="100000" sy="100000" kx="0" ky="0" algn="b" rotWithShape="0" blurRad="63500" dist="63500" dir="2781697">
                    <a:srgbClr val="000000"/>
                  </a:outerShdw>
                </a:effectLst>
                <a:latin typeface="Times New Roman"/>
                <a:ea typeface="Times New Roman"/>
                <a:cs typeface="Times New Roman"/>
                <a:sym typeface="Times New Roman"/>
              </a:defRPr>
            </a:pPr>
            <a:r>
              <a:t>2 Peter 3:13 (NKJV) </a:t>
            </a:r>
          </a:p>
          <a:p>
            <a:pPr defTabSz="457200">
              <a:defRPr sz="3600">
                <a:solidFill>
                  <a:srgbClr val="FFFFFF"/>
                </a:solidFill>
                <a:effectLst>
                  <a:outerShdw sx="100000" sy="100000" kx="0" ky="0" algn="b" rotWithShape="0" blurRad="63500" dist="63500" dir="2781697">
                    <a:srgbClr val="000000"/>
                  </a:outerShdw>
                </a:effectLst>
                <a:latin typeface="Times New Roman"/>
                <a:ea typeface="Times New Roman"/>
                <a:cs typeface="Times New Roman"/>
                <a:sym typeface="Times New Roman"/>
              </a:defRPr>
            </a:pPr>
            <a:r>
              <a:rPr baseline="31999"/>
              <a:t>13</a:t>
            </a:r>
            <a:r>
              <a:t> Nevertheless we, according to His promise, look for new heavens and a new earth in which righteousness dwells.</a:t>
            </a:r>
          </a:p>
        </p:txBody>
      </p:sp>
      <p:sp>
        <p:nvSpPr>
          <p:cNvPr id="767" name="Same Language…"/>
          <p:cNvSpPr txBox="1"/>
          <p:nvPr/>
        </p:nvSpPr>
        <p:spPr>
          <a:xfrm>
            <a:off x="9105957" y="4195985"/>
            <a:ext cx="3755739" cy="5321301"/>
          </a:xfrm>
          <a:prstGeom prst="rect">
            <a:avLst/>
          </a:prstGeom>
          <a:solidFill>
            <a:srgbClr val="3D4553"/>
          </a:solidFill>
          <a:ln w="38100">
            <a:solidFill>
              <a:srgbClr val="FFFFFF"/>
            </a:solidFill>
            <a:miter lim="400000"/>
          </a:ln>
          <a:effectLst>
            <a:outerShdw sx="100000" sy="100000" kx="0" ky="0" algn="b" rotWithShape="0" blurRad="152400" dist="143268" dir="2386548">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sz="4400">
                <a:ln w="12700" cap="flat">
                  <a:solidFill>
                    <a:srgbClr val="000000"/>
                  </a:solidFill>
                  <a:prstDash val="solid"/>
                  <a:miter lim="400000"/>
                </a:ln>
                <a:solidFill>
                  <a:srgbClr val="FFFFFF"/>
                </a:solidFill>
                <a:effectLst>
                  <a:outerShdw sx="100000" sy="100000" kx="0" ky="0" algn="b" rotWithShape="0" blurRad="63500" dist="63500" dir="1740000">
                    <a:srgbClr val="000000"/>
                  </a:outerShdw>
                </a:effectLst>
                <a:latin typeface="Gill Sans"/>
                <a:ea typeface="Gill Sans"/>
                <a:cs typeface="Gill Sans"/>
                <a:sym typeface="Gill Sans"/>
              </a:defRPr>
            </a:pPr>
            <a:r>
              <a:t>Same Language</a:t>
            </a:r>
          </a:p>
          <a:p>
            <a:pPr>
              <a:defRPr b="1" sz="4400">
                <a:ln w="12700" cap="flat">
                  <a:solidFill>
                    <a:srgbClr val="000000"/>
                  </a:solidFill>
                  <a:prstDash val="solid"/>
                  <a:miter lim="400000"/>
                </a:ln>
                <a:solidFill>
                  <a:srgbClr val="FFFFFF"/>
                </a:solidFill>
                <a:effectLst>
                  <a:outerShdw sx="100000" sy="100000" kx="0" ky="0" algn="b" rotWithShape="0" blurRad="63500" dist="63500" dir="1740000">
                    <a:srgbClr val="000000"/>
                  </a:outerShdw>
                </a:effectLst>
                <a:latin typeface="Gill Sans"/>
                <a:ea typeface="Gill Sans"/>
                <a:cs typeface="Gill Sans"/>
                <a:sym typeface="Gill Sans"/>
              </a:defRPr>
            </a:pPr>
          </a:p>
          <a:p>
            <a:pPr>
              <a:defRPr b="1" sz="4400">
                <a:ln w="12700" cap="flat">
                  <a:solidFill>
                    <a:srgbClr val="000000"/>
                  </a:solidFill>
                  <a:prstDash val="solid"/>
                  <a:miter lim="400000"/>
                </a:ln>
                <a:solidFill>
                  <a:srgbClr val="FFFFFF"/>
                </a:solidFill>
                <a:effectLst>
                  <a:outerShdw sx="100000" sy="100000" kx="0" ky="0" algn="b" rotWithShape="0" blurRad="63500" dist="63500" dir="1740000">
                    <a:srgbClr val="000000"/>
                  </a:outerShdw>
                </a:effectLst>
                <a:latin typeface="Gill Sans"/>
                <a:ea typeface="Gill Sans"/>
                <a:cs typeface="Gill Sans"/>
                <a:sym typeface="Gill Sans"/>
              </a:defRPr>
            </a:pPr>
            <a:r>
              <a:t>Different Contexts</a:t>
            </a:r>
          </a:p>
          <a:p>
            <a:pPr>
              <a:defRPr b="1" sz="4400">
                <a:ln w="12700" cap="flat">
                  <a:solidFill>
                    <a:srgbClr val="000000"/>
                  </a:solidFill>
                  <a:prstDash val="solid"/>
                  <a:miter lim="400000"/>
                </a:ln>
                <a:solidFill>
                  <a:srgbClr val="FFFFFF"/>
                </a:solidFill>
                <a:effectLst>
                  <a:outerShdw sx="100000" sy="100000" kx="0" ky="0" algn="b" rotWithShape="0" blurRad="63500" dist="63500" dir="1740000">
                    <a:srgbClr val="000000"/>
                  </a:outerShdw>
                </a:effectLst>
                <a:latin typeface="Gill Sans"/>
                <a:ea typeface="Gill Sans"/>
                <a:cs typeface="Gill Sans"/>
                <a:sym typeface="Gill Sans"/>
              </a:defRPr>
            </a:pPr>
          </a:p>
          <a:p>
            <a:pPr>
              <a:defRPr b="1" sz="4400">
                <a:ln w="12700" cap="flat">
                  <a:solidFill>
                    <a:srgbClr val="000000"/>
                  </a:solidFill>
                  <a:prstDash val="solid"/>
                  <a:miter lim="400000"/>
                </a:ln>
                <a:solidFill>
                  <a:srgbClr val="FFFFFF"/>
                </a:solidFill>
                <a:effectLst>
                  <a:outerShdw sx="100000" sy="100000" kx="0" ky="0" algn="b" rotWithShape="0" blurRad="63500" dist="63500" dir="1740000">
                    <a:srgbClr val="000000"/>
                  </a:outerShdw>
                </a:effectLst>
                <a:latin typeface="Gill Sans"/>
                <a:ea typeface="Gill Sans"/>
                <a:cs typeface="Gill Sans"/>
                <a:sym typeface="Gill Sans"/>
              </a:defRPr>
            </a:pPr>
            <a:r>
              <a:t>Different Things </a:t>
            </a:r>
          </a:p>
        </p:txBody>
      </p:sp>
      <p:sp>
        <p:nvSpPr>
          <p:cNvPr id="768" name="Shape"/>
          <p:cNvSpPr/>
          <p:nvPr/>
        </p:nvSpPr>
        <p:spPr>
          <a:xfrm>
            <a:off x="10649118" y="5726850"/>
            <a:ext cx="669416" cy="4808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10800" y="21600"/>
                </a:lnTo>
                <a:lnTo>
                  <a:pt x="21600" y="10800"/>
                </a:lnTo>
                <a:lnTo>
                  <a:pt x="10800" y="0"/>
                </a:lnTo>
                <a:close/>
              </a:path>
            </a:pathLst>
          </a:custGeom>
          <a:gradFill>
            <a:gsLst>
              <a:gs pos="0">
                <a:srgbClr val="D9971A"/>
              </a:gs>
              <a:gs pos="100000">
                <a:srgbClr val="AA7612"/>
              </a:gs>
            </a:gsLst>
            <a:lin ang="5400000"/>
          </a:gradFill>
          <a:ln w="12700">
            <a:miter lim="400000"/>
          </a:ln>
          <a:effectLst>
            <a:outerShdw sx="100000" sy="100000" kx="0" ky="0" algn="b" rotWithShape="0" blurRad="152400" dist="143268" dir="2386548">
              <a:srgbClr val="000000"/>
            </a:outerShdw>
          </a:effectLst>
        </p:spPr>
        <p:txBody>
          <a:bodyPr lIns="50800" tIns="50800" rIns="50800" bIns="50800" anchor="ctr"/>
          <a:lstStyle/>
          <a:p>
            <a:pPr>
              <a:defRPr sz="3600">
                <a:solidFill>
                  <a:srgbClr val="FFFFFF"/>
                </a:solidFill>
                <a:effectLst/>
                <a:latin typeface="Gill Sans Light"/>
                <a:ea typeface="Gill Sans Light"/>
                <a:cs typeface="Gill Sans Light"/>
                <a:sym typeface="Gill Sans Light"/>
              </a:defRPr>
            </a:pPr>
          </a:p>
        </p:txBody>
      </p:sp>
      <p:sp>
        <p:nvSpPr>
          <p:cNvPr id="769" name="Shape"/>
          <p:cNvSpPr/>
          <p:nvPr/>
        </p:nvSpPr>
        <p:spPr>
          <a:xfrm>
            <a:off x="10649118" y="7628684"/>
            <a:ext cx="669416" cy="4808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10800" y="21600"/>
                </a:lnTo>
                <a:lnTo>
                  <a:pt x="21600" y="10800"/>
                </a:lnTo>
                <a:lnTo>
                  <a:pt x="10800" y="0"/>
                </a:lnTo>
                <a:close/>
              </a:path>
            </a:pathLst>
          </a:custGeom>
          <a:gradFill>
            <a:gsLst>
              <a:gs pos="0">
                <a:srgbClr val="D9971A"/>
              </a:gs>
              <a:gs pos="100000">
                <a:srgbClr val="AA7612"/>
              </a:gs>
            </a:gsLst>
            <a:lin ang="5400000"/>
          </a:gradFill>
          <a:ln w="12700">
            <a:miter lim="400000"/>
          </a:ln>
          <a:effectLst>
            <a:outerShdw sx="100000" sy="100000" kx="0" ky="0" algn="b" rotWithShape="0" blurRad="152400" dist="143268" dir="2386548">
              <a:srgbClr val="000000"/>
            </a:outerShdw>
          </a:effectLst>
        </p:spPr>
        <p:txBody>
          <a:bodyPr lIns="50800" tIns="50800" rIns="50800" bIns="50800" anchor="ctr"/>
          <a:lstStyle/>
          <a:p>
            <a:pPr>
              <a:defRPr sz="3600">
                <a:solidFill>
                  <a:srgbClr val="FFFFFF"/>
                </a:solidFill>
                <a:effectLst/>
                <a:latin typeface="Gill Sans Light"/>
                <a:ea typeface="Gill Sans Light"/>
                <a:cs typeface="Gill Sans Light"/>
                <a:sym typeface="Gill Sans Light"/>
              </a:defRPr>
            </a:pPr>
          </a:p>
        </p:txBody>
      </p:sp>
      <p:sp>
        <p:nvSpPr>
          <p:cNvPr id="77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grpSp>
        <p:nvGrpSpPr>
          <p:cNvPr id="773" name="“the day of the Lord will come” — 2 PETER 3:7-13"/>
          <p:cNvGrpSpPr/>
          <p:nvPr/>
        </p:nvGrpSpPr>
        <p:grpSpPr>
          <a:xfrm>
            <a:off x="-136385" y="1374382"/>
            <a:ext cx="13277570" cy="1311148"/>
            <a:chOff x="0" y="0"/>
            <a:chExt cx="13277569" cy="1311147"/>
          </a:xfrm>
        </p:grpSpPr>
        <p:sp>
          <p:nvSpPr>
            <p:cNvPr id="772" name="“the day of the Lord will come” — 2 PETER 3:7-13"/>
            <p:cNvSpPr txBox="1"/>
            <p:nvPr/>
          </p:nvSpPr>
          <p:spPr>
            <a:xfrm>
              <a:off x="317500" y="304800"/>
              <a:ext cx="12680670" cy="73964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cap="all">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day of the Lord will come” — 2 PETER 3:7-13</a:t>
              </a:r>
            </a:p>
          </p:txBody>
        </p:sp>
        <p:pic>
          <p:nvPicPr>
            <p:cNvPr id="771" name="“the day of the Lord will come” — 2 PETER 3:7-13 “the day of the Lord will come” — 2 PETER 3:7-13" descr="“the day of the Lord will come” — 2 PETER 3:7-13 “the day of the Lord will come” — 2 PETER 3:7-13"/>
            <p:cNvPicPr>
              <a:picLocks noChangeAspect="0"/>
            </p:cNvPicPr>
            <p:nvPr/>
          </p:nvPicPr>
          <p:blipFill>
            <a:blip r:embed="rId5">
              <a:extLst/>
            </a:blip>
            <a:stretch>
              <a:fillRect/>
            </a:stretch>
          </p:blipFill>
          <p:spPr>
            <a:xfrm>
              <a:off x="0" y="0"/>
              <a:ext cx="13277570" cy="1311148"/>
            </a:xfrm>
            <a:prstGeom prst="rect">
              <a:avLst/>
            </a:prstGeom>
            <a:effectLst/>
          </p:spPr>
        </p:pic>
      </p:grpSp>
      <p:sp>
        <p:nvSpPr>
          <p:cNvPr id="774" name="“The Day of the LORD”"/>
          <p:cNvSpPr txBox="1"/>
          <p:nvPr/>
        </p:nvSpPr>
        <p:spPr>
          <a:xfrm>
            <a:off x="1178801" y="463754"/>
            <a:ext cx="10647198" cy="952501"/>
          </a:xfrm>
          <a:prstGeom prst="rect">
            <a:avLst/>
          </a:prstGeom>
          <a:ln w="12700">
            <a:miter lim="400000"/>
          </a:ln>
          <a:effectLst>
            <a:outerShdw sx="100000" sy="100000" kx="0" ky="0" algn="b" rotWithShape="0" blurRad="165100" dist="156064" dir="1914182">
              <a:srgbClr val="000000">
                <a:alpha val="3602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4700">
                <a:solidFill>
                  <a:srgbClr val="000000"/>
                </a:solidFill>
                <a:latin typeface="Thames Nude Roman"/>
                <a:ea typeface="Thames Nude Roman"/>
                <a:cs typeface="Thames Nude Roman"/>
                <a:sym typeface="Thames Nude Roman"/>
              </a:defRPr>
            </a:lvl1pPr>
          </a:lstStyle>
          <a:p>
            <a:pPr>
              <a:defRPr>
                <a:effectLst/>
              </a:defRPr>
            </a:pPr>
            <a:r>
              <a:t>“The Day of the LORD”</a:t>
            </a:r>
          </a:p>
        </p:txBody>
      </p:sp>
      <p:sp>
        <p:nvSpPr>
          <p:cNvPr id="775" name="The Certainty of"/>
          <p:cNvSpPr txBox="1"/>
          <p:nvPr/>
        </p:nvSpPr>
        <p:spPr>
          <a:xfrm>
            <a:off x="-80922" y="60058"/>
            <a:ext cx="2889867" cy="577217"/>
          </a:xfrm>
          <a:prstGeom prst="rect">
            <a:avLst/>
          </a:prstGeom>
          <a:ln w="12700">
            <a:miter lim="400000"/>
          </a:ln>
          <a:effectLst>
            <a:outerShdw sx="100000" sy="100000" kx="0" ky="0" algn="b" rotWithShape="0" blurRad="165100" dist="156064" dir="1914182">
              <a:srgbClr val="000000">
                <a:alpha val="34135"/>
              </a:srgbClr>
            </a:outerShdw>
          </a:effectLst>
          <a:extLst>
            <a:ext uri="{C572A759-6A51-4108-AA02-DFA0A04FC94B}">
              <ma14:wrappingTextBoxFlag xmlns:ma14="http://schemas.microsoft.com/office/mac/drawingml/2011/main" val="1"/>
            </a:ext>
          </a:extLst>
        </p:spPr>
        <p:txBody>
          <a:bodyPr lIns="0" tIns="0" rIns="0" bIns="0" anchor="ctr">
            <a:spAutoFit/>
          </a:bodyPr>
          <a:lstStyle>
            <a:lvl1pPr>
              <a:lnSpc>
                <a:spcPct val="70000"/>
              </a:lnSpc>
              <a:defRPr sz="3400">
                <a:solidFill>
                  <a:srgbClr val="525252"/>
                </a:solidFill>
                <a:latin typeface="Surfboard-Bold"/>
                <a:ea typeface="Surfboard-Bold"/>
                <a:cs typeface="Surfboard-Bold"/>
                <a:sym typeface="Surfboard-Bold"/>
              </a:defRPr>
            </a:lvl1pPr>
          </a:lstStyle>
          <a:p>
            <a:pPr>
              <a:defRPr>
                <a:effectLst/>
              </a:defRPr>
            </a:pPr>
            <a:r>
              <a:t>The Certainty of</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79" name="Image"/>
          <p:cNvGrpSpPr/>
          <p:nvPr/>
        </p:nvGrpSpPr>
        <p:grpSpPr>
          <a:xfrm>
            <a:off x="41597" y="2531505"/>
            <a:ext cx="4227060" cy="7392197"/>
            <a:chOff x="0" y="0"/>
            <a:chExt cx="4227058" cy="7392195"/>
          </a:xfrm>
        </p:grpSpPr>
        <p:pic>
          <p:nvPicPr>
            <p:cNvPr id="778" name="Image" descr="Image"/>
            <p:cNvPicPr>
              <a:picLocks noChangeAspect="1"/>
            </p:cNvPicPr>
            <p:nvPr/>
          </p:nvPicPr>
          <p:blipFill>
            <a:blip r:embed="rId2">
              <a:extLst/>
            </a:blip>
            <a:srcRect l="14542" t="0" r="11479" b="0"/>
            <a:stretch>
              <a:fillRect/>
            </a:stretch>
          </p:blipFill>
          <p:spPr>
            <a:xfrm>
              <a:off x="215900" y="139700"/>
              <a:ext cx="3795259" cy="6833396"/>
            </a:xfrm>
            <a:prstGeom prst="rect">
              <a:avLst/>
            </a:prstGeom>
            <a:ln>
              <a:noFill/>
            </a:ln>
            <a:effectLst/>
          </p:spPr>
        </p:pic>
        <p:pic>
          <p:nvPicPr>
            <p:cNvPr id="777" name="Image" descr="Image"/>
            <p:cNvPicPr>
              <a:picLocks noChangeAspect="0"/>
            </p:cNvPicPr>
            <p:nvPr/>
          </p:nvPicPr>
          <p:blipFill>
            <a:blip r:embed="rId3">
              <a:extLst/>
            </a:blip>
            <a:stretch>
              <a:fillRect/>
            </a:stretch>
          </p:blipFill>
          <p:spPr>
            <a:xfrm>
              <a:off x="0" y="0"/>
              <a:ext cx="4227059" cy="7392196"/>
            </a:xfrm>
            <a:prstGeom prst="rect">
              <a:avLst/>
            </a:prstGeom>
            <a:effectLst/>
          </p:spPr>
        </p:pic>
      </p:grpSp>
      <p:sp>
        <p:nvSpPr>
          <p:cNvPr id="780" name="“Looking for new heavens and a new earth” (3:13)"/>
          <p:cNvSpPr txBox="1"/>
          <p:nvPr/>
        </p:nvSpPr>
        <p:spPr>
          <a:xfrm>
            <a:off x="4343482" y="2554034"/>
            <a:ext cx="8549316" cy="1473201"/>
          </a:xfrm>
          <a:prstGeom prst="rect">
            <a:avLst/>
          </a:prstGeom>
          <a:solidFill>
            <a:srgbClr val="3D4553"/>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b="1" sz="4700">
                <a:ln w="12700" cap="flat">
                  <a:solidFill>
                    <a:srgbClr val="000000"/>
                  </a:solidFill>
                  <a:prstDash val="solid"/>
                  <a:miter lim="400000"/>
                </a:ln>
                <a:solidFill>
                  <a:srgbClr val="FFFFFF"/>
                </a:solidFill>
                <a:effectLst>
                  <a:outerShdw sx="100000" sy="100000" kx="0" ky="0" algn="b" rotWithShape="0" blurRad="12700" dist="63500" dir="2100275">
                    <a:srgbClr val="000000"/>
                  </a:outerShdw>
                </a:effectLst>
                <a:latin typeface="Gill Sans"/>
                <a:ea typeface="Gill Sans"/>
                <a:cs typeface="Gill Sans"/>
                <a:sym typeface="Gill Sans"/>
              </a:defRPr>
            </a:lvl1pPr>
          </a:lstStyle>
          <a:p>
            <a:pPr/>
            <a:r>
              <a:t>“Looking for new heavens and a new earth” (3:13)</a:t>
            </a:r>
          </a:p>
        </p:txBody>
      </p:sp>
      <p:sp>
        <p:nvSpPr>
          <p:cNvPr id="781" name="2 Peter 3:13 (NKJV)…"/>
          <p:cNvSpPr txBox="1"/>
          <p:nvPr/>
        </p:nvSpPr>
        <p:spPr>
          <a:xfrm>
            <a:off x="354108" y="3958311"/>
            <a:ext cx="3602038" cy="5416179"/>
          </a:xfrm>
          <a:prstGeom prst="rect">
            <a:avLst/>
          </a:prstGeom>
          <a:ln w="12700">
            <a:miter lim="400000"/>
          </a:ln>
          <a:effectLst>
            <a:outerShdw sx="100000" sy="100000" kx="0" ky="0" algn="b" rotWithShape="0" blurRad="152400" dist="85242" dir="2386548">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600">
                <a:solidFill>
                  <a:srgbClr val="FFFFFF"/>
                </a:solidFill>
                <a:effectLst>
                  <a:outerShdw sx="100000" sy="100000" kx="0" ky="0" algn="b" rotWithShape="0" blurRad="63500" dist="63500" dir="2781697">
                    <a:srgbClr val="000000"/>
                  </a:outerShdw>
                </a:effectLst>
                <a:latin typeface="Times New Roman"/>
                <a:ea typeface="Times New Roman"/>
                <a:cs typeface="Times New Roman"/>
                <a:sym typeface="Times New Roman"/>
              </a:defRPr>
            </a:pPr>
            <a:r>
              <a:t>2 Peter 3:13 (NKJV) </a:t>
            </a:r>
          </a:p>
          <a:p>
            <a:pPr defTabSz="457200">
              <a:defRPr sz="3600">
                <a:solidFill>
                  <a:srgbClr val="FFFFFF"/>
                </a:solidFill>
                <a:effectLst>
                  <a:outerShdw sx="100000" sy="100000" kx="0" ky="0" algn="b" rotWithShape="0" blurRad="63500" dist="63500" dir="2781697">
                    <a:srgbClr val="000000"/>
                  </a:outerShdw>
                </a:effectLst>
                <a:latin typeface="Times New Roman"/>
                <a:ea typeface="Times New Roman"/>
                <a:cs typeface="Times New Roman"/>
                <a:sym typeface="Times New Roman"/>
              </a:defRPr>
            </a:pPr>
            <a:r>
              <a:rPr baseline="31999"/>
              <a:t>13</a:t>
            </a:r>
            <a:r>
              <a:t> Nevertheless we, according to His promise, look for new heavens and a new earth in which righteousness dwells.</a:t>
            </a:r>
          </a:p>
        </p:txBody>
      </p:sp>
      <p:sp>
        <p:nvSpPr>
          <p:cNvPr id="78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grpSp>
        <p:nvGrpSpPr>
          <p:cNvPr id="785" name="“the day of the Lord will come” — 2 PETER 3:7-13"/>
          <p:cNvGrpSpPr/>
          <p:nvPr/>
        </p:nvGrpSpPr>
        <p:grpSpPr>
          <a:xfrm>
            <a:off x="-136385" y="1374382"/>
            <a:ext cx="13277570" cy="1311148"/>
            <a:chOff x="0" y="0"/>
            <a:chExt cx="13277569" cy="1311147"/>
          </a:xfrm>
        </p:grpSpPr>
        <p:sp>
          <p:nvSpPr>
            <p:cNvPr id="784" name="“the day of the Lord will come” — 2 PETER 3:7-13"/>
            <p:cNvSpPr txBox="1"/>
            <p:nvPr/>
          </p:nvSpPr>
          <p:spPr>
            <a:xfrm>
              <a:off x="317500" y="304800"/>
              <a:ext cx="12680670" cy="73964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cap="all">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day of the Lord will come” — 2 PETER 3:7-13</a:t>
              </a:r>
            </a:p>
          </p:txBody>
        </p:sp>
        <p:pic>
          <p:nvPicPr>
            <p:cNvPr id="783" name="“the day of the Lord will come” — 2 PETER 3:7-13 “the day of the Lord will come” — 2 PETER 3:7-13" descr="“the day of the Lord will come” — 2 PETER 3:7-13 “the day of the Lord will come” — 2 PETER 3:7-13"/>
            <p:cNvPicPr>
              <a:picLocks noChangeAspect="0"/>
            </p:cNvPicPr>
            <p:nvPr/>
          </p:nvPicPr>
          <p:blipFill>
            <a:blip r:embed="rId4">
              <a:extLst/>
            </a:blip>
            <a:stretch>
              <a:fillRect/>
            </a:stretch>
          </p:blipFill>
          <p:spPr>
            <a:xfrm>
              <a:off x="0" y="0"/>
              <a:ext cx="13277570" cy="1311148"/>
            </a:xfrm>
            <a:prstGeom prst="rect">
              <a:avLst/>
            </a:prstGeom>
            <a:effectLst/>
          </p:spPr>
        </p:pic>
      </p:grpSp>
      <p:sp>
        <p:nvSpPr>
          <p:cNvPr id="786" name="“The Day of the LORD”"/>
          <p:cNvSpPr txBox="1"/>
          <p:nvPr/>
        </p:nvSpPr>
        <p:spPr>
          <a:xfrm>
            <a:off x="1178801" y="463754"/>
            <a:ext cx="10647198" cy="952501"/>
          </a:xfrm>
          <a:prstGeom prst="rect">
            <a:avLst/>
          </a:prstGeom>
          <a:ln w="12700">
            <a:miter lim="400000"/>
          </a:ln>
          <a:effectLst>
            <a:outerShdw sx="100000" sy="100000" kx="0" ky="0" algn="b" rotWithShape="0" blurRad="165100" dist="156064" dir="1914182">
              <a:srgbClr val="000000">
                <a:alpha val="3602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4700">
                <a:solidFill>
                  <a:srgbClr val="000000"/>
                </a:solidFill>
                <a:latin typeface="Thames Nude Roman"/>
                <a:ea typeface="Thames Nude Roman"/>
                <a:cs typeface="Thames Nude Roman"/>
                <a:sym typeface="Thames Nude Roman"/>
              </a:defRPr>
            </a:lvl1pPr>
          </a:lstStyle>
          <a:p>
            <a:pPr>
              <a:defRPr>
                <a:effectLst/>
              </a:defRPr>
            </a:pPr>
            <a:r>
              <a:t>“The Day of the LORD”</a:t>
            </a:r>
          </a:p>
        </p:txBody>
      </p:sp>
      <p:sp>
        <p:nvSpPr>
          <p:cNvPr id="787" name="The Certainty of"/>
          <p:cNvSpPr txBox="1"/>
          <p:nvPr/>
        </p:nvSpPr>
        <p:spPr>
          <a:xfrm>
            <a:off x="-80922" y="60058"/>
            <a:ext cx="2889867" cy="577217"/>
          </a:xfrm>
          <a:prstGeom prst="rect">
            <a:avLst/>
          </a:prstGeom>
          <a:ln w="12700">
            <a:miter lim="400000"/>
          </a:ln>
          <a:effectLst>
            <a:outerShdw sx="100000" sy="100000" kx="0" ky="0" algn="b" rotWithShape="0" blurRad="165100" dist="156064" dir="1914182">
              <a:srgbClr val="000000">
                <a:alpha val="34135"/>
              </a:srgbClr>
            </a:outerShdw>
          </a:effectLst>
          <a:extLst>
            <a:ext uri="{C572A759-6A51-4108-AA02-DFA0A04FC94B}">
              <ma14:wrappingTextBoxFlag xmlns:ma14="http://schemas.microsoft.com/office/mac/drawingml/2011/main" val="1"/>
            </a:ext>
          </a:extLst>
        </p:spPr>
        <p:txBody>
          <a:bodyPr lIns="0" tIns="0" rIns="0" bIns="0" anchor="ctr">
            <a:spAutoFit/>
          </a:bodyPr>
          <a:lstStyle>
            <a:lvl1pPr>
              <a:lnSpc>
                <a:spcPct val="70000"/>
              </a:lnSpc>
              <a:defRPr sz="3400">
                <a:solidFill>
                  <a:srgbClr val="525252"/>
                </a:solidFill>
                <a:latin typeface="Surfboard-Bold"/>
                <a:ea typeface="Surfboard-Bold"/>
                <a:cs typeface="Surfboard-Bold"/>
                <a:sym typeface="Surfboard-Bold"/>
              </a:defRPr>
            </a:lvl1pPr>
          </a:lstStyle>
          <a:p>
            <a:pPr>
              <a:defRPr>
                <a:effectLst/>
              </a:defRPr>
            </a:pPr>
            <a:r>
              <a:t>The Certainty of</a:t>
            </a:r>
          </a:p>
        </p:txBody>
      </p:sp>
      <p:sp>
        <p:nvSpPr>
          <p:cNvPr id="788" name="Peter has mentioned the material creation - the universal judgment of the flood - and the same material heavens &amp; earth reserved for fire &amp; destruction.…"/>
          <p:cNvSpPr txBox="1"/>
          <p:nvPr/>
        </p:nvSpPr>
        <p:spPr>
          <a:xfrm>
            <a:off x="4363032" y="4208685"/>
            <a:ext cx="8510216" cy="535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60399" indent="-660399" algn="l">
              <a:spcBef>
                <a:spcPts val="1800"/>
              </a:spcBef>
              <a:buSzPct val="80000"/>
              <a:buBlip>
                <a:blip r:embed="rId5"/>
              </a:buBlip>
              <a:defRPr sz="3900">
                <a:solidFill>
                  <a:srgbClr val="000000"/>
                </a:solidFill>
                <a:effectLst/>
                <a:latin typeface="Gill Sans Light"/>
                <a:ea typeface="Gill Sans Light"/>
                <a:cs typeface="Gill Sans Light"/>
                <a:sym typeface="Gill Sans Light"/>
              </a:defRPr>
            </a:pPr>
            <a:r>
              <a:t>Peter has mentioned the material creation - the universal judgment of the flood - and the same material heavens &amp; earth reserved for fire &amp; destruction.</a:t>
            </a:r>
          </a:p>
          <a:p>
            <a:pPr marL="660399" indent="-660399" algn="l">
              <a:spcBef>
                <a:spcPts val="1800"/>
              </a:spcBef>
              <a:buSzPct val="80000"/>
              <a:buBlip>
                <a:blip r:embed="rId5"/>
              </a:buBlip>
              <a:defRPr sz="3900">
                <a:solidFill>
                  <a:srgbClr val="000000"/>
                </a:solidFill>
                <a:effectLst/>
                <a:latin typeface="Gill Sans Light"/>
                <a:ea typeface="Gill Sans Light"/>
                <a:cs typeface="Gill Sans Light"/>
                <a:sym typeface="Gill Sans Light"/>
              </a:defRPr>
            </a:pPr>
            <a:r>
              <a:t>The material universe will be destroyed - the new heavens and new earth will be the eternal habitation reserved for God’s people in heaven (1 Peter 1:4; Col. 1:5; 2 Cor. 5:1-5; 1 Thes. 4:13-18)</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788">
                                            <p:txEl>
                                              <p:pRg st="1" end="1"/>
                                            </p:txEl>
                                          </p:spTgt>
                                        </p:tgtEl>
                                        <p:attrNameLst>
                                          <p:attrName>style.visibility</p:attrName>
                                        </p:attrNameLst>
                                      </p:cBhvr>
                                      <p:to>
                                        <p:strVal val="visible"/>
                                      </p:to>
                                    </p:set>
                                    <p:animEffect filter="wipe(left)" transition="in">
                                      <p:cBhvr>
                                        <p:cTn id="7" dur="500"/>
                                        <p:tgtEl>
                                          <p:spTgt spid="78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88"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4" name="Image" descr="Image"/>
          <p:cNvPicPr>
            <a:picLocks noChangeAspect="0"/>
          </p:cNvPicPr>
          <p:nvPr>
            <p:ph type="pic" idx="21"/>
          </p:nvPr>
        </p:nvPicPr>
        <p:blipFill>
          <a:blip r:embed="rId2">
            <a:extLst/>
          </a:blip>
          <a:srcRect l="8043" t="0" r="7473" b="17702"/>
          <a:stretch>
            <a:fillRect/>
          </a:stretch>
        </p:blipFill>
        <p:spPr>
          <a:xfrm>
            <a:off x="0" y="0"/>
            <a:ext cx="13004800" cy="9753600"/>
          </a:xfrm>
          <a:prstGeom prst="rect">
            <a:avLst/>
          </a:prstGeom>
        </p:spPr>
      </p:pic>
      <p:sp>
        <p:nvSpPr>
          <p:cNvPr id="485" name="The Certainty of"/>
          <p:cNvSpPr txBox="1"/>
          <p:nvPr/>
        </p:nvSpPr>
        <p:spPr>
          <a:xfrm>
            <a:off x="3159505" y="383977"/>
            <a:ext cx="6685789" cy="1605284"/>
          </a:xfrm>
          <a:prstGeom prst="rect">
            <a:avLst/>
          </a:prstGeom>
          <a:ln w="12700">
            <a:miter lim="400000"/>
          </a:ln>
          <a:effectLst>
            <a:outerShdw sx="100000" sy="100000" kx="0" ky="0" algn="b" rotWithShape="0" blurRad="63500" dist="89348" dir="1914182">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800">
                <a:solidFill>
                  <a:srgbClr val="FFFFFF">
                    <a:alpha val="80407"/>
                  </a:srgbClr>
                </a:solidFill>
                <a:effectLst>
                  <a:outerShdw sx="100000" sy="100000" kx="0" ky="0" algn="b" rotWithShape="0" blurRad="50800" dist="76200" dir="2289813">
                    <a:srgbClr val="000000"/>
                  </a:outerShdw>
                </a:effectLst>
                <a:latin typeface="Surfboard-Bold"/>
                <a:ea typeface="Surfboard-Bold"/>
                <a:cs typeface="Surfboard-Bold"/>
                <a:sym typeface="Surfboard-Bold"/>
              </a:defRPr>
            </a:lvl1pPr>
          </a:lstStyle>
          <a:p>
            <a:pPr/>
            <a:r>
              <a:t>The Certainty of</a:t>
            </a:r>
          </a:p>
        </p:txBody>
      </p:sp>
      <p:sp>
        <p:nvSpPr>
          <p:cNvPr id="486" name="2 Peter 3:1-15"/>
          <p:cNvSpPr txBox="1"/>
          <p:nvPr/>
        </p:nvSpPr>
        <p:spPr>
          <a:xfrm>
            <a:off x="4990107" y="4584699"/>
            <a:ext cx="3024586"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200">
                <a:ln w="12700" cap="flat">
                  <a:solidFill>
                    <a:srgbClr val="000000"/>
                  </a:solidFill>
                  <a:prstDash val="solid"/>
                  <a:miter lim="400000"/>
                </a:ln>
                <a:solidFill>
                  <a:srgbClr val="FFFBCF">
                    <a:alpha val="76565"/>
                  </a:srgbClr>
                </a:solidFill>
                <a:latin typeface="Gill Sans"/>
                <a:ea typeface="Gill Sans"/>
                <a:cs typeface="Gill Sans"/>
                <a:sym typeface="Gill Sans"/>
              </a:defRPr>
            </a:lvl1pPr>
          </a:lstStyle>
          <a:p>
            <a:pPr/>
            <a:r>
              <a:t>2 Peter 3:1-15</a:t>
            </a:r>
          </a:p>
        </p:txBody>
      </p:sp>
      <p:sp>
        <p:nvSpPr>
          <p:cNvPr id="487" name="“But the day of the Lord will come as a thief in the night, in which the heavens will pass away with a great noise, and the elements will melt with fervent heat; both the earth and the works that are in it will be burned up.” — 2 Peter 3:10 (NKJV)"/>
          <p:cNvSpPr txBox="1"/>
          <p:nvPr/>
        </p:nvSpPr>
        <p:spPr>
          <a:xfrm>
            <a:off x="484025" y="6877869"/>
            <a:ext cx="12036750" cy="2114718"/>
          </a:xfrm>
          <a:prstGeom prst="rect">
            <a:avLst/>
          </a:prstGeom>
          <a:ln w="12700">
            <a:miter lim="400000"/>
          </a:ln>
          <a:effectLst>
            <a:outerShdw sx="100000" sy="100000" kx="0" ky="0" algn="b" rotWithShape="0" blurRad="63500" dist="89348"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500">
                <a:latin typeface="Times New Roman"/>
                <a:ea typeface="Times New Roman"/>
                <a:cs typeface="Times New Roman"/>
                <a:sym typeface="Times New Roman"/>
              </a:defRPr>
            </a:lvl1pPr>
          </a:lstStyle>
          <a:p>
            <a:pPr/>
            <a:r>
              <a:t>“But the day of the Lord will come as a thief in the night, in which the heavens will pass away with a great noise, and the elements will melt with fervent heat; both the earth and the works that are in it will be burned up.” — 2 Peter 3:10 (NKJV)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0" name="“New Heavens &amp; New Earth”"/>
          <p:cNvSpPr txBox="1"/>
          <p:nvPr/>
        </p:nvSpPr>
        <p:spPr>
          <a:xfrm>
            <a:off x="157125" y="2627016"/>
            <a:ext cx="12690550" cy="1028701"/>
          </a:xfrm>
          <a:prstGeom prst="rect">
            <a:avLst/>
          </a:prstGeom>
          <a:solidFill>
            <a:srgbClr val="3D4553"/>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b="1" sz="6300">
                <a:ln w="12700" cap="flat">
                  <a:solidFill>
                    <a:srgbClr val="000000"/>
                  </a:solidFill>
                  <a:prstDash val="solid"/>
                  <a:miter lim="400000"/>
                </a:ln>
                <a:solidFill>
                  <a:srgbClr val="FFFFFF"/>
                </a:solidFill>
                <a:effectLst>
                  <a:outerShdw sx="100000" sy="100000" kx="0" ky="0" algn="b" rotWithShape="0" blurRad="12700" dist="63500" dir="2100275">
                    <a:srgbClr val="000000"/>
                  </a:outerShdw>
                </a:effectLst>
                <a:latin typeface="Gill Sans"/>
                <a:ea typeface="Gill Sans"/>
                <a:cs typeface="Gill Sans"/>
                <a:sym typeface="Gill Sans"/>
              </a:defRPr>
            </a:lvl1pPr>
          </a:lstStyle>
          <a:p>
            <a:pPr/>
            <a:r>
              <a:t>“New Heavens &amp; New Earth”</a:t>
            </a:r>
          </a:p>
        </p:txBody>
      </p:sp>
      <p:graphicFrame>
        <p:nvGraphicFramePr>
          <p:cNvPr id="791" name="Table"/>
          <p:cNvGraphicFramePr/>
          <p:nvPr/>
        </p:nvGraphicFramePr>
        <p:xfrm>
          <a:off x="71058" y="4155685"/>
          <a:ext cx="12875384" cy="5113788"/>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863255"/>
                <a:gridCol w="4061771"/>
                <a:gridCol w="4937657"/>
              </a:tblGrid>
              <a:tr h="2098569">
                <a:tc>
                  <a:txBody>
                    <a:bodyPr/>
                    <a:lstStyle/>
                    <a:p>
                      <a:pPr>
                        <a:lnSpc>
                          <a:spcPct val="80000"/>
                        </a:lnSpc>
                        <a:defRPr sz="3200">
                          <a:ln w="12700" cap="flat">
                            <a:solidFill>
                              <a:srgbClr val="000000"/>
                            </a:solidFill>
                            <a:prstDash val="solid"/>
                            <a:miter lim="400000"/>
                          </a:ln>
                          <a:latin typeface="Arial Black"/>
                          <a:ea typeface="Arial Black"/>
                          <a:cs typeface="Arial Black"/>
                          <a:sym typeface="Arial Black"/>
                        </a:defRPr>
                      </a:pPr>
                      <a:r>
                        <a:t>Judgment on JUDAH &amp; RESTORATION</a:t>
                      </a:r>
                    </a:p>
                    <a:p>
                      <a:pPr>
                        <a:lnSpc>
                          <a:spcPct val="80000"/>
                        </a:lnSpc>
                        <a:defRPr sz="2900">
                          <a:ln w="12700" cap="flat">
                            <a:solidFill>
                              <a:srgbClr val="000000"/>
                            </a:solidFill>
                            <a:prstDash val="solid"/>
                            <a:miter lim="400000"/>
                          </a:ln>
                          <a:latin typeface="Arial Black"/>
                          <a:ea typeface="Arial Black"/>
                          <a:cs typeface="Arial Black"/>
                          <a:sym typeface="Arial Black"/>
                        </a:defRPr>
                      </a:pPr>
                      <a:r>
                        <a:t>(Isaiah 65,66)</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gradFill flip="none" rotWithShape="1">
                      <a:gsLst>
                        <a:gs pos="0">
                          <a:srgbClr val="D9971A"/>
                        </a:gs>
                        <a:gs pos="100000">
                          <a:srgbClr val="AA7612"/>
                        </a:gs>
                      </a:gsLst>
                      <a:lin ang="5400000" scaled="0"/>
                    </a:gradFill>
                  </a:tcPr>
                </a:tc>
                <a:tc>
                  <a:txBody>
                    <a:bodyPr/>
                    <a:lstStyle/>
                    <a:p>
                      <a:pPr>
                        <a:defRPr b="1" sz="3200">
                          <a:ln w="12700" cap="flat">
                            <a:solidFill>
                              <a:srgbClr val="000000"/>
                            </a:solidFill>
                            <a:prstDash val="solid"/>
                            <a:miter lim="400000"/>
                          </a:ln>
                          <a:latin typeface="Gill Sans"/>
                          <a:ea typeface="Gill Sans"/>
                          <a:cs typeface="Gill Sans"/>
                          <a:sym typeface="Gill Sans"/>
                        </a:defRPr>
                      </a:pPr>
                      <a:r>
                        <a:t>UNIVERSAL Judgment &amp; ETERNAL LIFE</a:t>
                      </a:r>
                    </a:p>
                    <a:p>
                      <a:pPr>
                        <a:defRPr b="1" sz="2900">
                          <a:ln w="12700" cap="flat">
                            <a:solidFill>
                              <a:srgbClr val="000000"/>
                            </a:solidFill>
                            <a:prstDash val="solid"/>
                            <a:miter lim="400000"/>
                          </a:ln>
                          <a:latin typeface="Gill Sans"/>
                          <a:ea typeface="Gill Sans"/>
                          <a:cs typeface="Gill Sans"/>
                          <a:sym typeface="Gill Sans"/>
                        </a:defRPr>
                      </a:pPr>
                      <a:r>
                        <a:t>(2 Peter 3:1-13)</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gradFill flip="none" rotWithShape="1">
                      <a:gsLst>
                        <a:gs pos="0">
                          <a:srgbClr val="D7620E"/>
                        </a:gs>
                        <a:gs pos="100000">
                          <a:srgbClr val="B14B08"/>
                        </a:gs>
                      </a:gsLst>
                      <a:lin ang="5400000" scaled="0"/>
                    </a:gradFill>
                  </a:tcPr>
                </a:tc>
                <a:tc>
                  <a:txBody>
                    <a:bodyPr/>
                    <a:lstStyle/>
                    <a:p>
                      <a:pPr>
                        <a:defRPr b="1" sz="3500">
                          <a:ln w="12700" cap="flat">
                            <a:solidFill>
                              <a:srgbClr val="000000"/>
                            </a:solidFill>
                            <a:prstDash val="solid"/>
                            <a:miter lim="400000"/>
                          </a:ln>
                          <a:effectLst>
                            <a:outerShdw sx="100000" sy="100000" kx="0" ky="0" algn="b" rotWithShape="0" blurRad="63500" dist="63500" dir="3730463">
                              <a:srgbClr val="000000"/>
                            </a:outerShdw>
                          </a:effectLst>
                          <a:latin typeface="Gill Sans"/>
                          <a:ea typeface="Gill Sans"/>
                          <a:cs typeface="Gill Sans"/>
                          <a:sym typeface="Gill Sans"/>
                        </a:defRPr>
                      </a:pPr>
                      <a:r>
                        <a:t>FUTURE FULL GLORIFICATION of the CHURCH  </a:t>
                      </a:r>
                    </a:p>
                    <a:p>
                      <a:pPr>
                        <a:defRPr b="1" sz="2900">
                          <a:ln w="12700" cap="flat">
                            <a:solidFill>
                              <a:srgbClr val="000000"/>
                            </a:solidFill>
                            <a:prstDash val="solid"/>
                            <a:miter lim="400000"/>
                          </a:ln>
                          <a:effectLst>
                            <a:outerShdw sx="100000" sy="100000" kx="0" ky="0" algn="b" rotWithShape="0" blurRad="63500" dist="63500" dir="3730463">
                              <a:srgbClr val="000000"/>
                            </a:outerShdw>
                          </a:effectLst>
                          <a:latin typeface="Gill Sans"/>
                          <a:ea typeface="Gill Sans"/>
                          <a:cs typeface="Gill Sans"/>
                          <a:sym typeface="Gill Sans"/>
                        </a:defRPr>
                      </a:pPr>
                      <a:r>
                        <a:t>(Revelation 21:1-4)</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gradFill flip="none" rotWithShape="1">
                      <a:gsLst>
                        <a:gs pos="0">
                          <a:srgbClr val="CE2111"/>
                        </a:gs>
                        <a:gs pos="100000">
                          <a:srgbClr val="841001"/>
                        </a:gs>
                      </a:gsLst>
                      <a:lin ang="5400000" scaled="0"/>
                    </a:gradFill>
                  </a:tcPr>
                </a:tc>
              </a:tr>
              <a:tr h="3002517">
                <a:tc>
                  <a:txBody>
                    <a:bodyPr/>
                    <a:lstStyle/>
                    <a:p>
                      <a:pPr>
                        <a:defRPr>
                          <a:solidFill>
                            <a:srgbClr val="000000"/>
                          </a:solidFill>
                        </a:defRPr>
                      </a:pPr>
                      <a:r>
                        <a:rPr b="1" sz="2900">
                          <a:latin typeface="Gill Sans"/>
                          <a:ea typeface="Gill Sans"/>
                          <a:cs typeface="Gill Sans"/>
                          <a:sym typeface="Gill Sans"/>
                        </a:rPr>
                        <a:t>LITERAL RESTORATION OF JUDAH - 536 BC
ESTABLISHMENT OF THE CHURCH</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defRPr sz="3200">
                          <a:solidFill>
                            <a:srgbClr val="000000"/>
                          </a:solidFill>
                          <a:latin typeface="Gill Sans"/>
                          <a:ea typeface="Gill Sans"/>
                          <a:cs typeface="Gill Sans"/>
                          <a:sym typeface="Gill Sans"/>
                        </a:defRPr>
                      </a:pPr>
                      <a:r>
                        <a:t>The literal world will be destroyed.</a:t>
                      </a:r>
                    </a:p>
                    <a:p>
                      <a:pPr>
                        <a:defRPr b="1" sz="3200">
                          <a:solidFill>
                            <a:srgbClr val="000000"/>
                          </a:solidFill>
                          <a:latin typeface="Gill Sans"/>
                          <a:ea typeface="Gill Sans"/>
                          <a:cs typeface="Gill Sans"/>
                          <a:sym typeface="Gill Sans"/>
                        </a:defRPr>
                      </a:pPr>
                      <a:r>
                        <a:t>As new creatures in Christ they were to look to their eternal reward.</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defRPr sz="3200">
                          <a:solidFill>
                            <a:srgbClr val="000000"/>
                          </a:solidFill>
                          <a:latin typeface="Gill Sans"/>
                          <a:ea typeface="Gill Sans"/>
                          <a:cs typeface="Gill Sans"/>
                          <a:sym typeface="Gill Sans"/>
                        </a:defRPr>
                      </a:pPr>
                      <a:r>
                        <a:t>As children of God - we will have something much better than what we currently have!</a:t>
                      </a:r>
                    </a:p>
                    <a:p>
                      <a:pPr>
                        <a:defRPr sz="3200">
                          <a:solidFill>
                            <a:srgbClr val="000000"/>
                          </a:solidFill>
                          <a:latin typeface="Gill Sans Light"/>
                          <a:ea typeface="Gill Sans Light"/>
                          <a:cs typeface="Gill Sans Light"/>
                          <a:sym typeface="Gill Sans Light"/>
                        </a:defRPr>
                      </a:pPr>
                      <a:r>
                        <a:rPr b="1">
                          <a:latin typeface="Gill Sans"/>
                          <a:ea typeface="Gill Sans"/>
                          <a:cs typeface="Gill Sans"/>
                          <a:sym typeface="Gill Sans"/>
                        </a:rPr>
                        <a:t>God’s people will be with Him in HEAVEN.</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bl>
          </a:graphicData>
        </a:graphic>
      </p:graphicFrame>
      <p:sp>
        <p:nvSpPr>
          <p:cNvPr id="79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grpSp>
        <p:nvGrpSpPr>
          <p:cNvPr id="795" name="“the day of the Lord will come” — 2 PETER 3:7-13"/>
          <p:cNvGrpSpPr/>
          <p:nvPr/>
        </p:nvGrpSpPr>
        <p:grpSpPr>
          <a:xfrm>
            <a:off x="-136385" y="1374382"/>
            <a:ext cx="13277570" cy="1311148"/>
            <a:chOff x="0" y="0"/>
            <a:chExt cx="13277569" cy="1311147"/>
          </a:xfrm>
        </p:grpSpPr>
        <p:sp>
          <p:nvSpPr>
            <p:cNvPr id="794" name="“the day of the Lord will come” — 2 PETER 3:7-13"/>
            <p:cNvSpPr txBox="1"/>
            <p:nvPr/>
          </p:nvSpPr>
          <p:spPr>
            <a:xfrm>
              <a:off x="317500" y="304800"/>
              <a:ext cx="12680670" cy="73964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cap="all">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day of the Lord will come” — 2 PETER 3:7-13</a:t>
              </a:r>
            </a:p>
          </p:txBody>
        </p:sp>
        <p:pic>
          <p:nvPicPr>
            <p:cNvPr id="793" name="“the day of the Lord will come” — 2 PETER 3:7-13 “the day of the Lord will come” — 2 PETER 3:7-13" descr="“the day of the Lord will come” — 2 PETER 3:7-13 “the day of the Lord will come” — 2 PETER 3:7-13"/>
            <p:cNvPicPr>
              <a:picLocks noChangeAspect="0"/>
            </p:cNvPicPr>
            <p:nvPr/>
          </p:nvPicPr>
          <p:blipFill>
            <a:blip r:embed="rId2">
              <a:extLst/>
            </a:blip>
            <a:stretch>
              <a:fillRect/>
            </a:stretch>
          </p:blipFill>
          <p:spPr>
            <a:xfrm>
              <a:off x="0" y="0"/>
              <a:ext cx="13277570" cy="1311148"/>
            </a:xfrm>
            <a:prstGeom prst="rect">
              <a:avLst/>
            </a:prstGeom>
            <a:effectLst/>
          </p:spPr>
        </p:pic>
      </p:grpSp>
      <p:sp>
        <p:nvSpPr>
          <p:cNvPr id="796" name="“The Day of the LORD”"/>
          <p:cNvSpPr txBox="1"/>
          <p:nvPr/>
        </p:nvSpPr>
        <p:spPr>
          <a:xfrm>
            <a:off x="1178801" y="463754"/>
            <a:ext cx="10647198" cy="952501"/>
          </a:xfrm>
          <a:prstGeom prst="rect">
            <a:avLst/>
          </a:prstGeom>
          <a:ln w="12700">
            <a:miter lim="400000"/>
          </a:ln>
          <a:effectLst>
            <a:outerShdw sx="100000" sy="100000" kx="0" ky="0" algn="b" rotWithShape="0" blurRad="165100" dist="156064" dir="1914182">
              <a:srgbClr val="000000">
                <a:alpha val="3602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4700">
                <a:solidFill>
                  <a:srgbClr val="000000"/>
                </a:solidFill>
                <a:latin typeface="Thames Nude Roman"/>
                <a:ea typeface="Thames Nude Roman"/>
                <a:cs typeface="Thames Nude Roman"/>
                <a:sym typeface="Thames Nude Roman"/>
              </a:defRPr>
            </a:lvl1pPr>
          </a:lstStyle>
          <a:p>
            <a:pPr>
              <a:defRPr>
                <a:effectLst/>
              </a:defRPr>
            </a:pPr>
            <a:r>
              <a:t>“The Day of the LORD”</a:t>
            </a:r>
          </a:p>
        </p:txBody>
      </p:sp>
      <p:sp>
        <p:nvSpPr>
          <p:cNvPr id="797" name="The Certainty of"/>
          <p:cNvSpPr txBox="1"/>
          <p:nvPr/>
        </p:nvSpPr>
        <p:spPr>
          <a:xfrm>
            <a:off x="-80922" y="60058"/>
            <a:ext cx="2889867" cy="577217"/>
          </a:xfrm>
          <a:prstGeom prst="rect">
            <a:avLst/>
          </a:prstGeom>
          <a:ln w="12700">
            <a:miter lim="400000"/>
          </a:ln>
          <a:effectLst>
            <a:outerShdw sx="100000" sy="100000" kx="0" ky="0" algn="b" rotWithShape="0" blurRad="165100" dist="156064" dir="1914182">
              <a:srgbClr val="000000">
                <a:alpha val="34135"/>
              </a:srgbClr>
            </a:outerShdw>
          </a:effectLst>
          <a:extLst>
            <a:ext uri="{C572A759-6A51-4108-AA02-DFA0A04FC94B}">
              <ma14:wrappingTextBoxFlag xmlns:ma14="http://schemas.microsoft.com/office/mac/drawingml/2011/main" val="1"/>
            </a:ext>
          </a:extLst>
        </p:spPr>
        <p:txBody>
          <a:bodyPr lIns="0" tIns="0" rIns="0" bIns="0" anchor="ctr">
            <a:spAutoFit/>
          </a:bodyPr>
          <a:lstStyle>
            <a:lvl1pPr>
              <a:lnSpc>
                <a:spcPct val="70000"/>
              </a:lnSpc>
              <a:defRPr sz="3400">
                <a:solidFill>
                  <a:srgbClr val="525252"/>
                </a:solidFill>
                <a:latin typeface="Surfboard-Bold"/>
                <a:ea typeface="Surfboard-Bold"/>
                <a:cs typeface="Surfboard-Bold"/>
                <a:sym typeface="Surfboard-Bold"/>
              </a:defRPr>
            </a:lvl1pPr>
          </a:lstStyle>
          <a:p>
            <a:pPr>
              <a:defRPr>
                <a:effectLst/>
              </a:defRPr>
            </a:pPr>
            <a:r>
              <a:t>The Certainty of</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791"/>
                                        </p:tgtEl>
                                        <p:attrNameLst>
                                          <p:attrName>style.visibility</p:attrName>
                                        </p:attrNameLst>
                                      </p:cBhvr>
                                      <p:to>
                                        <p:strVal val="visible"/>
                                      </p:to>
                                    </p:set>
                                    <p:animEffect filter="wipe(left)" transition="in">
                                      <p:cBhvr>
                                        <p:cTn id="7" dur="1500"/>
                                        <p:tgtEl>
                                          <p:spTgt spid="7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91"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9" name="TextBox 23"/>
          <p:cNvSpPr txBox="1"/>
          <p:nvPr/>
        </p:nvSpPr>
        <p:spPr>
          <a:xfrm>
            <a:off x="8640519" y="8485585"/>
            <a:ext cx="4375151" cy="833355"/>
          </a:xfrm>
          <a:prstGeom prst="rect">
            <a:avLst/>
          </a:prstGeom>
          <a:solidFill>
            <a:srgbClr val="808785"/>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b="1" sz="2700">
                <a:solidFill>
                  <a:srgbClr val="FFFFFF"/>
                </a:solidFill>
                <a:effectLst>
                  <a:outerShdw sx="100000" sy="100000" kx="0" ky="0" algn="b" rotWithShape="0" blurRad="50800" dist="63500" dir="3949569">
                    <a:srgbClr val="000000"/>
                  </a:outerShdw>
                </a:effectLst>
                <a:latin typeface="Arial"/>
                <a:ea typeface="Arial"/>
                <a:cs typeface="Arial"/>
                <a:sym typeface="Arial"/>
              </a:defRPr>
            </a:pPr>
            <a:r>
              <a:rPr sz="3000"/>
              <a:t>New Heavens &amp; Earth</a:t>
            </a:r>
            <a:r>
              <a:t> </a:t>
            </a:r>
          </a:p>
          <a:p>
            <a:pPr defTabSz="1300480">
              <a:defRPr b="1" sz="1900">
                <a:solidFill>
                  <a:srgbClr val="FFFFFF"/>
                </a:solidFill>
                <a:effectLst>
                  <a:outerShdw sx="100000" sy="100000" kx="0" ky="0" algn="b" rotWithShape="0" blurRad="50800" dist="63500" dir="3949569">
                    <a:srgbClr val="000000"/>
                  </a:outerShdw>
                </a:effectLst>
                <a:latin typeface="Arial"/>
                <a:ea typeface="Arial"/>
                <a:cs typeface="Arial"/>
                <a:sym typeface="Arial"/>
              </a:defRPr>
            </a:pPr>
            <a:r>
              <a:t>in which righteousness dwells</a:t>
            </a:r>
          </a:p>
        </p:txBody>
      </p:sp>
      <p:sp>
        <p:nvSpPr>
          <p:cNvPr id="800" name="Arrow"/>
          <p:cNvSpPr/>
          <p:nvPr/>
        </p:nvSpPr>
        <p:spPr>
          <a:xfrm>
            <a:off x="4799988" y="5508097"/>
            <a:ext cx="3361557" cy="1695077"/>
          </a:xfrm>
          <a:prstGeom prst="rightArrow">
            <a:avLst>
              <a:gd name="adj1" fmla="val 56682"/>
              <a:gd name="adj2" fmla="val 31631"/>
            </a:avLst>
          </a:prstGeom>
          <a:solidFill>
            <a:srgbClr val="808785">
              <a:alpha val="49751"/>
            </a:srgbClr>
          </a:solidFill>
          <a:ln w="12700">
            <a:miter lim="400000"/>
          </a:ln>
        </p:spPr>
        <p:txBody>
          <a:bodyPr lIns="50800" tIns="50800" rIns="50800" bIns="50800" anchor="ctr"/>
          <a:lstStyle/>
          <a:p>
            <a:pPr>
              <a:defRPr sz="3600">
                <a:solidFill>
                  <a:srgbClr val="FFFFFF"/>
                </a:solidFill>
                <a:effectLst/>
                <a:latin typeface="Gill Sans Light"/>
                <a:ea typeface="Gill Sans Light"/>
                <a:cs typeface="Gill Sans Light"/>
                <a:sym typeface="Gill Sans Light"/>
              </a:defRPr>
            </a:pPr>
          </a:p>
        </p:txBody>
      </p:sp>
      <p:sp>
        <p:nvSpPr>
          <p:cNvPr id="801" name="We LOOK FOR ……"/>
          <p:cNvSpPr/>
          <p:nvPr/>
        </p:nvSpPr>
        <p:spPr>
          <a:xfrm>
            <a:off x="8422945" y="2448107"/>
            <a:ext cx="4375151" cy="5258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55" y="0"/>
                </a:moveTo>
                <a:cubicBezTo>
                  <a:pt x="2282" y="0"/>
                  <a:pt x="1818" y="386"/>
                  <a:pt x="1818" y="862"/>
                </a:cubicBezTo>
                <a:lnTo>
                  <a:pt x="1818" y="10652"/>
                </a:lnTo>
                <a:lnTo>
                  <a:pt x="0" y="11592"/>
                </a:lnTo>
                <a:lnTo>
                  <a:pt x="1818" y="12529"/>
                </a:lnTo>
                <a:lnTo>
                  <a:pt x="1818" y="20738"/>
                </a:lnTo>
                <a:cubicBezTo>
                  <a:pt x="1818" y="21214"/>
                  <a:pt x="2282" y="21600"/>
                  <a:pt x="2855" y="21600"/>
                </a:cubicBezTo>
                <a:lnTo>
                  <a:pt x="20562" y="21600"/>
                </a:lnTo>
                <a:cubicBezTo>
                  <a:pt x="21134" y="21600"/>
                  <a:pt x="21600" y="21214"/>
                  <a:pt x="21600" y="20738"/>
                </a:cubicBezTo>
                <a:lnTo>
                  <a:pt x="21600" y="862"/>
                </a:lnTo>
                <a:cubicBezTo>
                  <a:pt x="21600" y="386"/>
                  <a:pt x="21134" y="0"/>
                  <a:pt x="20562" y="0"/>
                </a:cubicBezTo>
                <a:lnTo>
                  <a:pt x="2855" y="0"/>
                </a:lnTo>
                <a:close/>
              </a:path>
            </a:pathLst>
          </a:custGeom>
          <a:solidFill>
            <a:srgbClr val="D6D6D6"/>
          </a:solidFill>
          <a:ln w="12700">
            <a:miter lim="400000"/>
          </a:ln>
          <a:effectLst>
            <a:outerShdw sx="100000" sy="100000" kx="0" ky="0" algn="b" rotWithShape="0" blurRad="190500" dist="84797" dir="3413990">
              <a:srgbClr val="000000">
                <a:alpha val="65369"/>
              </a:srgbClr>
            </a:outerShdw>
          </a:effectLst>
          <a:extLst>
            <a:ext uri="{C572A759-6A51-4108-AA02-DFA0A04FC94B}">
              <ma14:wrappingTextBoxFlag xmlns:ma14="http://schemas.microsoft.com/office/mac/drawingml/2011/main" val="1"/>
            </a:ext>
          </a:extLst>
        </p:spPr>
        <p:txBody>
          <a:bodyPr lIns="50800" tIns="50800" rIns="50800" bIns="50800" anchor="ctr"/>
          <a:lstStyle/>
          <a:p>
            <a:pPr marL="685800" indent="-685800" algn="l" defTabSz="1300480">
              <a:spcBef>
                <a:spcPts val="700"/>
              </a:spcBef>
              <a:buSzPct val="80000"/>
              <a:buFont typeface="Wingdings"/>
              <a:buBlip>
                <a:blip r:embed="rId2"/>
              </a:buBlip>
              <a:defRPr b="1" sz="2800">
                <a:solidFill>
                  <a:srgbClr val="000000"/>
                </a:solidFill>
                <a:effectLst/>
                <a:latin typeface="Century Gothic"/>
                <a:ea typeface="Century Gothic"/>
                <a:cs typeface="Century Gothic"/>
                <a:sym typeface="Century Gothic"/>
              </a:defRPr>
            </a:pPr>
            <a:r>
              <a:t>We LOOK FOR …</a:t>
            </a:r>
          </a:p>
          <a:p>
            <a:pPr lvl="1" marL="939800" indent="-482600" algn="l" defTabSz="1300480">
              <a:spcBef>
                <a:spcPts val="700"/>
              </a:spcBef>
              <a:buSzPct val="80000"/>
              <a:buFont typeface="Wingdings"/>
              <a:buBlip>
                <a:blip r:embed="rId3"/>
              </a:buBlip>
              <a:defRPr sz="2800">
                <a:solidFill>
                  <a:srgbClr val="000000"/>
                </a:solidFill>
                <a:effectLst/>
                <a:latin typeface="Century Gothic"/>
                <a:ea typeface="Century Gothic"/>
                <a:cs typeface="Century Gothic"/>
                <a:sym typeface="Century Gothic"/>
              </a:defRPr>
            </a:pPr>
            <a:r>
              <a:t>Final Inheritance</a:t>
            </a:r>
          </a:p>
          <a:p>
            <a:pPr lvl="1" marL="939800" indent="-482600" algn="l" defTabSz="1300480">
              <a:spcBef>
                <a:spcPts val="700"/>
              </a:spcBef>
              <a:buSzPct val="80000"/>
              <a:buFont typeface="Wingdings"/>
              <a:buBlip>
                <a:blip r:embed="rId3"/>
              </a:buBlip>
              <a:defRPr sz="2800">
                <a:solidFill>
                  <a:srgbClr val="000000"/>
                </a:solidFill>
                <a:effectLst/>
                <a:latin typeface="Century Gothic"/>
                <a:ea typeface="Century Gothic"/>
                <a:cs typeface="Century Gothic"/>
                <a:sym typeface="Century Gothic"/>
              </a:defRPr>
            </a:pPr>
            <a:r>
              <a:t>Final Salvation</a:t>
            </a:r>
          </a:p>
          <a:p>
            <a:pPr lvl="1" marL="939800" indent="-482600" algn="l" defTabSz="1300480">
              <a:spcBef>
                <a:spcPts val="700"/>
              </a:spcBef>
              <a:buSzPct val="80000"/>
              <a:buFont typeface="Wingdings"/>
              <a:buBlip>
                <a:blip r:embed="rId3"/>
              </a:buBlip>
              <a:defRPr sz="2800">
                <a:solidFill>
                  <a:srgbClr val="000000"/>
                </a:solidFill>
                <a:effectLst/>
                <a:latin typeface="Century Gothic"/>
                <a:ea typeface="Century Gothic"/>
                <a:cs typeface="Century Gothic"/>
                <a:sym typeface="Century Gothic"/>
              </a:defRPr>
            </a:pPr>
            <a:r>
              <a:t>Final Glorification</a:t>
            </a:r>
          </a:p>
          <a:p>
            <a:pPr lvl="1" marL="939800" indent="-482600" algn="l" defTabSz="1300480">
              <a:spcBef>
                <a:spcPts val="700"/>
              </a:spcBef>
              <a:buSzPct val="80000"/>
              <a:buFont typeface="Wingdings"/>
              <a:buBlip>
                <a:blip r:embed="rId3"/>
              </a:buBlip>
              <a:defRPr sz="2800">
                <a:solidFill>
                  <a:srgbClr val="000000"/>
                </a:solidFill>
                <a:effectLst/>
                <a:latin typeface="Century Gothic"/>
                <a:ea typeface="Century Gothic"/>
                <a:cs typeface="Century Gothic"/>
                <a:sym typeface="Century Gothic"/>
              </a:defRPr>
            </a:pPr>
            <a:r>
              <a:t>Final Revelation</a:t>
            </a:r>
          </a:p>
          <a:p>
            <a:pPr lvl="1" marL="939800" indent="-482600" algn="l" defTabSz="1300480">
              <a:spcBef>
                <a:spcPts val="700"/>
              </a:spcBef>
              <a:buSzPct val="80000"/>
              <a:buFont typeface="Wingdings"/>
              <a:buBlip>
                <a:blip r:embed="rId3"/>
              </a:buBlip>
              <a:defRPr sz="2800">
                <a:solidFill>
                  <a:srgbClr val="000000"/>
                </a:solidFill>
                <a:effectLst/>
                <a:latin typeface="Century Gothic"/>
                <a:ea typeface="Century Gothic"/>
                <a:cs typeface="Century Gothic"/>
                <a:sym typeface="Century Gothic"/>
              </a:defRPr>
            </a:pPr>
            <a:r>
              <a:t>Faith REALIZED</a:t>
            </a:r>
          </a:p>
          <a:p>
            <a:pPr lvl="1" marL="939800" indent="-482600" algn="l" defTabSz="1300480">
              <a:spcBef>
                <a:spcPts val="700"/>
              </a:spcBef>
              <a:buSzPct val="80000"/>
              <a:buFont typeface="Wingdings"/>
              <a:buBlip>
                <a:blip r:embed="rId3"/>
              </a:buBlip>
              <a:defRPr sz="2800">
                <a:solidFill>
                  <a:srgbClr val="000000"/>
                </a:solidFill>
                <a:effectLst/>
                <a:latin typeface="Century Gothic"/>
                <a:ea typeface="Century Gothic"/>
                <a:cs typeface="Century Gothic"/>
                <a:sym typeface="Century Gothic"/>
              </a:defRPr>
            </a:pPr>
            <a:r>
              <a:t>Hope REALIZED</a:t>
            </a:r>
          </a:p>
          <a:p>
            <a:pPr lvl="1" marL="939800" indent="-482600" algn="l" defTabSz="1300480">
              <a:spcBef>
                <a:spcPts val="700"/>
              </a:spcBef>
              <a:buSzPct val="80000"/>
              <a:buFont typeface="Wingdings"/>
              <a:buBlip>
                <a:blip r:embed="rId3"/>
              </a:buBlip>
              <a:defRPr sz="2800">
                <a:solidFill>
                  <a:srgbClr val="000000"/>
                </a:solidFill>
                <a:effectLst/>
                <a:latin typeface="Century Gothic"/>
                <a:ea typeface="Century Gothic"/>
                <a:cs typeface="Century Gothic"/>
                <a:sym typeface="Century Gothic"/>
              </a:defRPr>
            </a:pPr>
            <a:r>
              <a:t>End of TRIALS</a:t>
            </a:r>
          </a:p>
          <a:p>
            <a:pPr lvl="1" marL="939800" indent="-482600" algn="l" defTabSz="1300480">
              <a:spcBef>
                <a:spcPts val="700"/>
              </a:spcBef>
              <a:buSzPct val="80000"/>
              <a:buFont typeface="Wingdings"/>
              <a:buBlip>
                <a:blip r:embed="rId3"/>
              </a:buBlip>
              <a:defRPr sz="2800">
                <a:solidFill>
                  <a:srgbClr val="000000"/>
                </a:solidFill>
                <a:effectLst/>
                <a:latin typeface="Century Gothic"/>
                <a:ea typeface="Century Gothic"/>
                <a:cs typeface="Century Gothic"/>
                <a:sym typeface="Century Gothic"/>
              </a:defRPr>
            </a:pPr>
            <a:r>
              <a:t>In Heaven </a:t>
            </a:r>
          </a:p>
        </p:txBody>
      </p:sp>
      <p:sp>
        <p:nvSpPr>
          <p:cNvPr id="802" name="WE HAVE ……"/>
          <p:cNvSpPr/>
          <p:nvPr/>
        </p:nvSpPr>
        <p:spPr>
          <a:xfrm>
            <a:off x="1317155" y="2585753"/>
            <a:ext cx="3929460" cy="53840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4" y="0"/>
                </a:moveTo>
                <a:cubicBezTo>
                  <a:pt x="516" y="0"/>
                  <a:pt x="0" y="377"/>
                  <a:pt x="0" y="842"/>
                </a:cubicBezTo>
                <a:lnTo>
                  <a:pt x="0" y="19052"/>
                </a:lnTo>
                <a:cubicBezTo>
                  <a:pt x="0" y="19518"/>
                  <a:pt x="516" y="19896"/>
                  <a:pt x="1154" y="19896"/>
                </a:cubicBezTo>
                <a:lnTo>
                  <a:pt x="9169" y="19896"/>
                </a:lnTo>
                <a:lnTo>
                  <a:pt x="11462" y="21600"/>
                </a:lnTo>
                <a:lnTo>
                  <a:pt x="13755" y="19896"/>
                </a:lnTo>
                <a:lnTo>
                  <a:pt x="20446" y="19896"/>
                </a:lnTo>
                <a:cubicBezTo>
                  <a:pt x="21084" y="19896"/>
                  <a:pt x="21600" y="19518"/>
                  <a:pt x="21600" y="19052"/>
                </a:cubicBezTo>
                <a:lnTo>
                  <a:pt x="21600" y="842"/>
                </a:lnTo>
                <a:cubicBezTo>
                  <a:pt x="21600" y="377"/>
                  <a:pt x="21084" y="0"/>
                  <a:pt x="20446" y="0"/>
                </a:cubicBezTo>
                <a:lnTo>
                  <a:pt x="1154" y="0"/>
                </a:lnTo>
                <a:close/>
              </a:path>
            </a:pathLst>
          </a:custGeom>
          <a:solidFill>
            <a:srgbClr val="5E5E5E"/>
          </a:solidFill>
          <a:ln w="12700">
            <a:miter lim="400000"/>
          </a:ln>
          <a:effectLst>
            <a:outerShdw sx="100000" sy="100000" kx="0" ky="0" algn="b" rotWithShape="0" blurRad="190500" dist="84797" dir="3413990">
              <a:srgbClr val="000000">
                <a:alpha val="65369"/>
              </a:srgbClr>
            </a:outerShdw>
          </a:effectLst>
          <a:extLst>
            <a:ext uri="{C572A759-6A51-4108-AA02-DFA0A04FC94B}">
              <ma14:wrappingTextBoxFlag xmlns:ma14="http://schemas.microsoft.com/office/mac/drawingml/2011/main" val="1"/>
            </a:ext>
          </a:extLst>
        </p:spPr>
        <p:txBody>
          <a:bodyPr lIns="50800" tIns="50800" rIns="50800" bIns="50800" anchor="ctr"/>
          <a:lstStyle/>
          <a:p>
            <a:pPr marL="685800" indent="-685800" algn="l" defTabSz="1300480">
              <a:spcBef>
                <a:spcPts val="800"/>
              </a:spcBef>
              <a:buSzPct val="80000"/>
              <a:buFont typeface="Wingdings"/>
              <a:buBlip>
                <a:blip r:embed="rId2"/>
              </a:buBlip>
              <a:defRPr b="1" sz="2800">
                <a:solidFill>
                  <a:srgbClr val="FFFFFF"/>
                </a:solidFill>
                <a:effectLst>
                  <a:outerShdw sx="100000" sy="100000" kx="0" ky="0" algn="b" rotWithShape="0" blurRad="63500" dist="63500" dir="1560000">
                    <a:srgbClr val="000000"/>
                  </a:outerShdw>
                </a:effectLst>
                <a:latin typeface="Century Gothic"/>
                <a:ea typeface="Century Gothic"/>
                <a:cs typeface="Century Gothic"/>
                <a:sym typeface="Century Gothic"/>
              </a:defRPr>
            </a:pPr>
            <a:r>
              <a:t>WE HAVE …</a:t>
            </a:r>
          </a:p>
          <a:p>
            <a:pPr lvl="1" marL="939800" indent="-482600" algn="l" defTabSz="1300480">
              <a:spcBef>
                <a:spcPts val="800"/>
              </a:spcBef>
              <a:buSzPct val="80000"/>
              <a:buFont typeface="Wingdings"/>
              <a:buBlip>
                <a:blip r:embed="rId3"/>
              </a:buBlip>
              <a:defRPr sz="2800">
                <a:solidFill>
                  <a:srgbClr val="FFFFFF"/>
                </a:solidFill>
                <a:effectLst>
                  <a:outerShdw sx="100000" sy="100000" kx="0" ky="0" algn="b" rotWithShape="0" blurRad="63500" dist="63500" dir="1560000">
                    <a:srgbClr val="000000"/>
                  </a:outerShdw>
                </a:effectLst>
                <a:latin typeface="Century Gothic"/>
                <a:ea typeface="Century Gothic"/>
                <a:cs typeface="Century Gothic"/>
                <a:sym typeface="Century Gothic"/>
              </a:defRPr>
            </a:pPr>
            <a:r>
              <a:t>Sanctified</a:t>
            </a:r>
          </a:p>
          <a:p>
            <a:pPr lvl="1" marL="939800" indent="-482600" algn="l" defTabSz="1300480">
              <a:spcBef>
                <a:spcPts val="800"/>
              </a:spcBef>
              <a:buSzPct val="80000"/>
              <a:buFont typeface="Wingdings"/>
              <a:buBlip>
                <a:blip r:embed="rId3"/>
              </a:buBlip>
              <a:defRPr sz="2800">
                <a:solidFill>
                  <a:srgbClr val="FFFFFF"/>
                </a:solidFill>
                <a:effectLst>
                  <a:outerShdw sx="100000" sy="100000" kx="0" ky="0" algn="b" rotWithShape="0" blurRad="63500" dist="63500" dir="1560000">
                    <a:srgbClr val="000000"/>
                  </a:outerShdw>
                </a:effectLst>
                <a:latin typeface="Century Gothic"/>
                <a:ea typeface="Century Gothic"/>
                <a:cs typeface="Century Gothic"/>
                <a:sym typeface="Century Gothic"/>
              </a:defRPr>
            </a:pPr>
            <a:r>
              <a:t>Cleansed</a:t>
            </a:r>
          </a:p>
          <a:p>
            <a:pPr lvl="1" marL="939800" indent="-482600" algn="l" defTabSz="1300480">
              <a:spcBef>
                <a:spcPts val="800"/>
              </a:spcBef>
              <a:buSzPct val="80000"/>
              <a:buFont typeface="Wingdings"/>
              <a:buBlip>
                <a:blip r:embed="rId3"/>
              </a:buBlip>
              <a:defRPr sz="2800">
                <a:solidFill>
                  <a:srgbClr val="FFFFFF"/>
                </a:solidFill>
                <a:effectLst>
                  <a:outerShdw sx="100000" sy="100000" kx="0" ky="0" algn="b" rotWithShape="0" blurRad="63500" dist="63500" dir="1560000">
                    <a:srgbClr val="000000"/>
                  </a:outerShdw>
                </a:effectLst>
                <a:latin typeface="Century Gothic"/>
                <a:ea typeface="Century Gothic"/>
                <a:cs typeface="Century Gothic"/>
                <a:sym typeface="Century Gothic"/>
              </a:defRPr>
            </a:pPr>
            <a:r>
              <a:t>Grace &amp; Peace</a:t>
            </a:r>
          </a:p>
          <a:p>
            <a:pPr lvl="1" marL="939800" indent="-482600" algn="l" defTabSz="1300480">
              <a:spcBef>
                <a:spcPts val="800"/>
              </a:spcBef>
              <a:buSzPct val="80000"/>
              <a:buFont typeface="Wingdings"/>
              <a:buBlip>
                <a:blip r:embed="rId3"/>
              </a:buBlip>
              <a:defRPr sz="2800">
                <a:solidFill>
                  <a:srgbClr val="FFFFFF"/>
                </a:solidFill>
                <a:effectLst>
                  <a:outerShdw sx="100000" sy="100000" kx="0" ky="0" algn="b" rotWithShape="0" blurRad="63500" dist="63500" dir="1560000">
                    <a:srgbClr val="000000"/>
                  </a:outerShdw>
                </a:effectLst>
                <a:latin typeface="Century Gothic"/>
                <a:ea typeface="Century Gothic"/>
                <a:cs typeface="Century Gothic"/>
                <a:sym typeface="Century Gothic"/>
              </a:defRPr>
            </a:pPr>
            <a:r>
              <a:t>Born Again</a:t>
            </a:r>
          </a:p>
          <a:p>
            <a:pPr lvl="1" marL="939800" indent="-482600" algn="l" defTabSz="1300480">
              <a:spcBef>
                <a:spcPts val="800"/>
              </a:spcBef>
              <a:buSzPct val="80000"/>
              <a:buFont typeface="Wingdings"/>
              <a:buBlip>
                <a:blip r:embed="rId3"/>
              </a:buBlip>
              <a:defRPr sz="2800">
                <a:solidFill>
                  <a:srgbClr val="FFFFFF"/>
                </a:solidFill>
                <a:effectLst>
                  <a:outerShdw sx="100000" sy="100000" kx="0" ky="0" algn="b" rotWithShape="0" blurRad="63500" dist="63500" dir="1560000">
                    <a:srgbClr val="000000"/>
                  </a:outerShdw>
                </a:effectLst>
                <a:latin typeface="Century Gothic"/>
                <a:ea typeface="Century Gothic"/>
                <a:cs typeface="Century Gothic"/>
                <a:sym typeface="Century Gothic"/>
              </a:defRPr>
            </a:pPr>
            <a:r>
              <a:t>Living Hope</a:t>
            </a:r>
          </a:p>
          <a:p>
            <a:pPr lvl="1" marL="939800" indent="-482600" algn="l" defTabSz="1300480">
              <a:spcBef>
                <a:spcPts val="800"/>
              </a:spcBef>
              <a:buSzPct val="80000"/>
              <a:buFont typeface="Wingdings"/>
              <a:buBlip>
                <a:blip r:embed="rId3"/>
              </a:buBlip>
              <a:defRPr sz="2800">
                <a:solidFill>
                  <a:srgbClr val="FFFFFF"/>
                </a:solidFill>
                <a:effectLst>
                  <a:outerShdw sx="100000" sy="100000" kx="0" ky="0" algn="b" rotWithShape="0" blurRad="63500" dist="63500" dir="1560000">
                    <a:srgbClr val="000000"/>
                  </a:outerShdw>
                </a:effectLst>
                <a:latin typeface="Century Gothic"/>
                <a:ea typeface="Century Gothic"/>
                <a:cs typeface="Century Gothic"/>
                <a:sym typeface="Century Gothic"/>
              </a:defRPr>
            </a:pPr>
            <a:r>
              <a:t>Our faith</a:t>
            </a:r>
          </a:p>
          <a:p>
            <a:pPr lvl="1" marL="939800" indent="-482600" algn="l" defTabSz="1300480">
              <a:spcBef>
                <a:spcPts val="800"/>
              </a:spcBef>
              <a:buSzPct val="80000"/>
              <a:buFont typeface="Wingdings"/>
              <a:buBlip>
                <a:blip r:embed="rId3"/>
              </a:buBlip>
              <a:defRPr sz="2800">
                <a:solidFill>
                  <a:srgbClr val="FFFFFF"/>
                </a:solidFill>
                <a:effectLst>
                  <a:outerShdw sx="100000" sy="100000" kx="0" ky="0" algn="b" rotWithShape="0" blurRad="63500" dist="63500" dir="1560000">
                    <a:srgbClr val="000000"/>
                  </a:outerShdw>
                </a:effectLst>
                <a:latin typeface="Century Gothic"/>
                <a:ea typeface="Century Gothic"/>
                <a:cs typeface="Century Gothic"/>
                <a:sym typeface="Century Gothic"/>
              </a:defRPr>
            </a:pPr>
            <a:r>
              <a:t>Trials / Testing</a:t>
            </a:r>
          </a:p>
        </p:txBody>
      </p:sp>
      <p:sp>
        <p:nvSpPr>
          <p:cNvPr id="803" name="Line"/>
          <p:cNvSpPr/>
          <p:nvPr/>
        </p:nvSpPr>
        <p:spPr>
          <a:xfrm>
            <a:off x="-21634" y="7965176"/>
            <a:ext cx="13004801" cy="1"/>
          </a:xfrm>
          <a:prstGeom prst="line">
            <a:avLst/>
          </a:prstGeom>
          <a:ln w="177800">
            <a:solidFill>
              <a:srgbClr val="AB1802"/>
            </a:solidFill>
            <a:miter lim="400000"/>
            <a:tailEnd type="stealth"/>
          </a:ln>
          <a:effectLst>
            <a:outerShdw sx="100000" sy="100000" kx="0" ky="0" algn="b" rotWithShape="0" blurRad="215900" dist="120106" dir="3413990">
              <a:srgbClr val="000000">
                <a:alpha val="70000"/>
              </a:srgbClr>
            </a:outerShdw>
          </a:effectLst>
        </p:spPr>
        <p:txBody>
          <a:bodyPr lIns="50800" tIns="50800" rIns="50800" bIns="50800" anchor="ctr"/>
          <a:lstStyle/>
          <a:p>
            <a:pPr>
              <a:defRPr sz="3600">
                <a:solidFill>
                  <a:srgbClr val="535353"/>
                </a:solidFill>
                <a:effectLst/>
                <a:latin typeface="Gill Sans Light"/>
                <a:ea typeface="Gill Sans Light"/>
                <a:cs typeface="Gill Sans Light"/>
                <a:sym typeface="Gill Sans Light"/>
              </a:defRPr>
            </a:pPr>
          </a:p>
        </p:txBody>
      </p:sp>
      <p:sp>
        <p:nvSpPr>
          <p:cNvPr id="804" name="Line"/>
          <p:cNvSpPr/>
          <p:nvPr/>
        </p:nvSpPr>
        <p:spPr>
          <a:xfrm flipV="1">
            <a:off x="8184624" y="4374268"/>
            <a:ext cx="1" cy="3962734"/>
          </a:xfrm>
          <a:prstGeom prst="line">
            <a:avLst/>
          </a:prstGeom>
          <a:ln w="165100">
            <a:solidFill>
              <a:srgbClr val="AB1802"/>
            </a:solidFill>
            <a:miter lim="400000"/>
          </a:ln>
          <a:effectLst>
            <a:outerShdw sx="100000" sy="100000" kx="0" ky="0" algn="b" rotWithShape="0" blurRad="215900" dist="120106" dir="3413990">
              <a:srgbClr val="000000">
                <a:alpha val="70000"/>
              </a:srgbClr>
            </a:outerShdw>
          </a:effectLst>
        </p:spPr>
        <p:txBody>
          <a:bodyPr lIns="50800" tIns="50800" rIns="50800" bIns="50800" anchor="ctr"/>
          <a:lstStyle/>
          <a:p>
            <a:pPr>
              <a:defRPr sz="3600">
                <a:solidFill>
                  <a:srgbClr val="535353"/>
                </a:solidFill>
                <a:effectLst/>
                <a:latin typeface="Gill Sans Light"/>
                <a:ea typeface="Gill Sans Light"/>
                <a:cs typeface="Gill Sans Light"/>
                <a:sym typeface="Gill Sans Light"/>
              </a:defRPr>
            </a:pPr>
          </a:p>
        </p:txBody>
      </p:sp>
      <p:sp>
        <p:nvSpPr>
          <p:cNvPr id="805" name="“Current Heavens &amp; Earth”…"/>
          <p:cNvSpPr/>
          <p:nvPr/>
        </p:nvSpPr>
        <p:spPr>
          <a:xfrm>
            <a:off x="1087324" y="8407502"/>
            <a:ext cx="6753357" cy="1014092"/>
          </a:xfrm>
          <a:prstGeom prst="rect">
            <a:avLst/>
          </a:prstGeom>
          <a:solidFill>
            <a:srgbClr val="3D4553"/>
          </a:solidFill>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b="1" sz="3200">
                <a:solidFill>
                  <a:srgbClr val="FFFFFF"/>
                </a:solidFill>
                <a:effectLst>
                  <a:outerShdw sx="100000" sy="100000" kx="0" ky="0" algn="b" rotWithShape="0" blurRad="50800" dist="63500" dir="3145046">
                    <a:srgbClr val="000000"/>
                  </a:outerShdw>
                </a:effectLst>
                <a:latin typeface="Gill Sans"/>
                <a:ea typeface="Gill Sans"/>
                <a:cs typeface="Gill Sans"/>
                <a:sym typeface="Gill Sans"/>
              </a:defRPr>
            </a:pPr>
            <a:r>
              <a:t>“Current Heavens &amp; Earth”</a:t>
            </a:r>
          </a:p>
          <a:p>
            <a:pPr>
              <a:defRPr b="1" sz="1300">
                <a:solidFill>
                  <a:srgbClr val="FFFFFF"/>
                </a:solidFill>
                <a:effectLst>
                  <a:outerShdw sx="100000" sy="100000" kx="0" ky="0" algn="b" rotWithShape="0" blurRad="50800" dist="63500" dir="3145046">
                    <a:srgbClr val="000000"/>
                  </a:outerShdw>
                </a:effectLst>
                <a:latin typeface="Gill Sans"/>
                <a:ea typeface="Gill Sans"/>
                <a:cs typeface="Gill Sans"/>
                <a:sym typeface="Gill Sans"/>
              </a:defRPr>
            </a:pPr>
            <a:r>
              <a:t>reserved for fire until the day of judgment and perdition of ungodly men</a:t>
            </a:r>
          </a:p>
        </p:txBody>
      </p:sp>
      <p:sp>
        <p:nvSpPr>
          <p:cNvPr id="806" name="END"/>
          <p:cNvSpPr/>
          <p:nvPr/>
        </p:nvSpPr>
        <p:spPr>
          <a:xfrm>
            <a:off x="7549625" y="8279547"/>
            <a:ext cx="1270001" cy="1270001"/>
          </a:xfrm>
          <a:prstGeom prst="ellipse">
            <a:avLst/>
          </a:prstGeom>
          <a:gradFill>
            <a:gsLst>
              <a:gs pos="0">
                <a:srgbClr val="CE2111"/>
              </a:gs>
              <a:gs pos="100000">
                <a:srgbClr val="841001"/>
              </a:gs>
            </a:gsLst>
            <a:lin ang="5400000"/>
          </a:gradFill>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300480">
              <a:defRPr sz="3400">
                <a:solidFill>
                  <a:srgbClr val="FFFFFF"/>
                </a:solidFill>
                <a:effectLst>
                  <a:outerShdw sx="100000" sy="100000" kx="0" ky="0" algn="b" rotWithShape="0" blurRad="50800" dist="63500" dir="3145046">
                    <a:srgbClr val="000000"/>
                  </a:outerShdw>
                </a:effectLst>
                <a:latin typeface="Arial"/>
                <a:ea typeface="Arial"/>
                <a:cs typeface="Arial"/>
                <a:sym typeface="Arial"/>
              </a:defRPr>
            </a:lvl1pPr>
          </a:lstStyle>
          <a:p>
            <a:pPr/>
            <a:r>
              <a:t>END</a:t>
            </a:r>
          </a:p>
        </p:txBody>
      </p:sp>
      <p:pic>
        <p:nvPicPr>
          <p:cNvPr id="807" name="Image" descr="Image"/>
          <p:cNvPicPr>
            <a:picLocks noChangeAspect="1"/>
          </p:cNvPicPr>
          <p:nvPr/>
        </p:nvPicPr>
        <p:blipFill>
          <a:blip r:embed="rId4">
            <a:extLst/>
          </a:blip>
          <a:srcRect l="32253" t="29636" r="30962" b="31905"/>
          <a:stretch>
            <a:fillRect/>
          </a:stretch>
        </p:blipFill>
        <p:spPr>
          <a:xfrm>
            <a:off x="7295437" y="2675216"/>
            <a:ext cx="1778376" cy="2406159"/>
          </a:xfrm>
          <a:custGeom>
            <a:avLst/>
            <a:gdLst/>
            <a:ahLst/>
            <a:cxnLst>
              <a:cxn ang="0">
                <a:pos x="wd2" y="hd2"/>
              </a:cxn>
              <a:cxn ang="5400000">
                <a:pos x="wd2" y="hd2"/>
              </a:cxn>
              <a:cxn ang="10800000">
                <a:pos x="wd2" y="hd2"/>
              </a:cxn>
              <a:cxn ang="16200000">
                <a:pos x="wd2" y="hd2"/>
              </a:cxn>
            </a:cxnLst>
            <a:rect l="0" t="0" r="r" b="b"/>
            <a:pathLst>
              <a:path w="21343" h="21527" fill="norm" stroke="1" extrusionOk="0">
                <a:moveTo>
                  <a:pt x="10971" y="0"/>
                </a:moveTo>
                <a:cubicBezTo>
                  <a:pt x="10506" y="0"/>
                  <a:pt x="10303" y="61"/>
                  <a:pt x="9980" y="302"/>
                </a:cubicBezTo>
                <a:cubicBezTo>
                  <a:pt x="9558" y="616"/>
                  <a:pt x="9426" y="1010"/>
                  <a:pt x="9370" y="2095"/>
                </a:cubicBezTo>
                <a:cubicBezTo>
                  <a:pt x="9355" y="2380"/>
                  <a:pt x="9254" y="2693"/>
                  <a:pt x="9146" y="2791"/>
                </a:cubicBezTo>
                <a:cubicBezTo>
                  <a:pt x="8988" y="2934"/>
                  <a:pt x="8981" y="3029"/>
                  <a:pt x="9108" y="3281"/>
                </a:cubicBezTo>
                <a:cubicBezTo>
                  <a:pt x="9302" y="3664"/>
                  <a:pt x="9227" y="3767"/>
                  <a:pt x="8756" y="3767"/>
                </a:cubicBezTo>
                <a:cubicBezTo>
                  <a:pt x="8555" y="3767"/>
                  <a:pt x="8084" y="3881"/>
                  <a:pt x="7708" y="4023"/>
                </a:cubicBezTo>
                <a:cubicBezTo>
                  <a:pt x="7114" y="4248"/>
                  <a:pt x="6925" y="4402"/>
                  <a:pt x="6303" y="5184"/>
                </a:cubicBezTo>
                <a:cubicBezTo>
                  <a:pt x="5908" y="5679"/>
                  <a:pt x="5588" y="6150"/>
                  <a:pt x="5588" y="6231"/>
                </a:cubicBezTo>
                <a:cubicBezTo>
                  <a:pt x="5588" y="6523"/>
                  <a:pt x="4973" y="7057"/>
                  <a:pt x="4497" y="7176"/>
                </a:cubicBezTo>
                <a:cubicBezTo>
                  <a:pt x="4211" y="7247"/>
                  <a:pt x="3997" y="7372"/>
                  <a:pt x="3969" y="7488"/>
                </a:cubicBezTo>
                <a:cubicBezTo>
                  <a:pt x="3914" y="7712"/>
                  <a:pt x="3377" y="8165"/>
                  <a:pt x="2797" y="8476"/>
                </a:cubicBezTo>
                <a:cubicBezTo>
                  <a:pt x="2472" y="8650"/>
                  <a:pt x="2221" y="8687"/>
                  <a:pt x="1435" y="8674"/>
                </a:cubicBezTo>
                <a:cubicBezTo>
                  <a:pt x="726" y="8663"/>
                  <a:pt x="552" y="8683"/>
                  <a:pt x="777" y="8752"/>
                </a:cubicBezTo>
                <a:cubicBezTo>
                  <a:pt x="1196" y="8881"/>
                  <a:pt x="1166" y="8953"/>
                  <a:pt x="534" y="9413"/>
                </a:cubicBezTo>
                <a:cubicBezTo>
                  <a:pt x="-75" y="9857"/>
                  <a:pt x="-187" y="10085"/>
                  <a:pt x="325" y="9835"/>
                </a:cubicBezTo>
                <a:cubicBezTo>
                  <a:pt x="534" y="9733"/>
                  <a:pt x="691" y="9707"/>
                  <a:pt x="744" y="9772"/>
                </a:cubicBezTo>
                <a:cubicBezTo>
                  <a:pt x="791" y="9828"/>
                  <a:pt x="879" y="9851"/>
                  <a:pt x="944" y="9821"/>
                </a:cubicBezTo>
                <a:cubicBezTo>
                  <a:pt x="1009" y="9791"/>
                  <a:pt x="1102" y="9814"/>
                  <a:pt x="1149" y="9871"/>
                </a:cubicBezTo>
                <a:cubicBezTo>
                  <a:pt x="1344" y="10107"/>
                  <a:pt x="1912" y="9954"/>
                  <a:pt x="2654" y="9470"/>
                </a:cubicBezTo>
                <a:cubicBezTo>
                  <a:pt x="3078" y="9193"/>
                  <a:pt x="3620" y="8936"/>
                  <a:pt x="3854" y="8898"/>
                </a:cubicBezTo>
                <a:cubicBezTo>
                  <a:pt x="4230" y="8837"/>
                  <a:pt x="4327" y="8875"/>
                  <a:pt x="4697" y="9203"/>
                </a:cubicBezTo>
                <a:cubicBezTo>
                  <a:pt x="5115" y="9574"/>
                  <a:pt x="5123" y="9574"/>
                  <a:pt x="5593" y="9427"/>
                </a:cubicBezTo>
                <a:cubicBezTo>
                  <a:pt x="5853" y="9346"/>
                  <a:pt x="6220" y="9157"/>
                  <a:pt x="6407" y="9005"/>
                </a:cubicBezTo>
                <a:cubicBezTo>
                  <a:pt x="6595" y="8853"/>
                  <a:pt x="6935" y="8669"/>
                  <a:pt x="7160" y="8596"/>
                </a:cubicBezTo>
                <a:cubicBezTo>
                  <a:pt x="7527" y="8478"/>
                  <a:pt x="7599" y="8487"/>
                  <a:pt x="7874" y="8678"/>
                </a:cubicBezTo>
                <a:cubicBezTo>
                  <a:pt x="8271" y="8954"/>
                  <a:pt x="8265" y="9014"/>
                  <a:pt x="7774" y="9431"/>
                </a:cubicBezTo>
                <a:cubicBezTo>
                  <a:pt x="7549" y="9622"/>
                  <a:pt x="7365" y="9867"/>
                  <a:pt x="7365" y="9974"/>
                </a:cubicBezTo>
                <a:cubicBezTo>
                  <a:pt x="7365" y="10081"/>
                  <a:pt x="7308" y="10271"/>
                  <a:pt x="7241" y="10400"/>
                </a:cubicBezTo>
                <a:cubicBezTo>
                  <a:pt x="7174" y="10529"/>
                  <a:pt x="7052" y="10819"/>
                  <a:pt x="6969" y="11043"/>
                </a:cubicBezTo>
                <a:cubicBezTo>
                  <a:pt x="6817" y="11457"/>
                  <a:pt x="6611" y="11974"/>
                  <a:pt x="5869" y="13802"/>
                </a:cubicBezTo>
                <a:cubicBezTo>
                  <a:pt x="5623" y="14409"/>
                  <a:pt x="5319" y="14935"/>
                  <a:pt x="5126" y="15090"/>
                </a:cubicBezTo>
                <a:cubicBezTo>
                  <a:pt x="4831" y="15328"/>
                  <a:pt x="4792" y="15461"/>
                  <a:pt x="4745" y="16489"/>
                </a:cubicBezTo>
                <a:cubicBezTo>
                  <a:pt x="4702" y="17420"/>
                  <a:pt x="4653" y="17648"/>
                  <a:pt x="4459" y="17753"/>
                </a:cubicBezTo>
                <a:cubicBezTo>
                  <a:pt x="4093" y="17953"/>
                  <a:pt x="4177" y="18171"/>
                  <a:pt x="4764" y="18545"/>
                </a:cubicBezTo>
                <a:cubicBezTo>
                  <a:pt x="5300" y="18887"/>
                  <a:pt x="5462" y="18959"/>
                  <a:pt x="6431" y="19277"/>
                </a:cubicBezTo>
                <a:cubicBezTo>
                  <a:pt x="6708" y="19367"/>
                  <a:pt x="7158" y="19636"/>
                  <a:pt x="7431" y="19873"/>
                </a:cubicBezTo>
                <a:cubicBezTo>
                  <a:pt x="7933" y="20309"/>
                  <a:pt x="7997" y="20594"/>
                  <a:pt x="7708" y="21091"/>
                </a:cubicBezTo>
                <a:cubicBezTo>
                  <a:pt x="7626" y="21232"/>
                  <a:pt x="7673" y="21273"/>
                  <a:pt x="7927" y="21276"/>
                </a:cubicBezTo>
                <a:cubicBezTo>
                  <a:pt x="8104" y="21278"/>
                  <a:pt x="8401" y="21346"/>
                  <a:pt x="8589" y="21428"/>
                </a:cubicBezTo>
                <a:cubicBezTo>
                  <a:pt x="8982" y="21600"/>
                  <a:pt x="9662" y="21544"/>
                  <a:pt x="10294" y="21290"/>
                </a:cubicBezTo>
                <a:cubicBezTo>
                  <a:pt x="10790" y="21091"/>
                  <a:pt x="12727" y="21058"/>
                  <a:pt x="13595" y="21233"/>
                </a:cubicBezTo>
                <a:cubicBezTo>
                  <a:pt x="14516" y="21419"/>
                  <a:pt x="14515" y="21421"/>
                  <a:pt x="14338" y="19373"/>
                </a:cubicBezTo>
                <a:cubicBezTo>
                  <a:pt x="14018" y="15668"/>
                  <a:pt x="14048" y="15264"/>
                  <a:pt x="14662" y="15264"/>
                </a:cubicBezTo>
                <a:cubicBezTo>
                  <a:pt x="14997" y="15264"/>
                  <a:pt x="15009" y="15247"/>
                  <a:pt x="15005" y="14579"/>
                </a:cubicBezTo>
                <a:cubicBezTo>
                  <a:pt x="15000" y="13795"/>
                  <a:pt x="14805" y="11821"/>
                  <a:pt x="14619" y="10666"/>
                </a:cubicBezTo>
                <a:cubicBezTo>
                  <a:pt x="14534" y="10137"/>
                  <a:pt x="14395" y="9783"/>
                  <a:pt x="14190" y="9569"/>
                </a:cubicBezTo>
                <a:cubicBezTo>
                  <a:pt x="13873" y="9237"/>
                  <a:pt x="13903" y="8955"/>
                  <a:pt x="14252" y="8955"/>
                </a:cubicBezTo>
                <a:cubicBezTo>
                  <a:pt x="14366" y="8955"/>
                  <a:pt x="14689" y="9139"/>
                  <a:pt x="14972" y="9363"/>
                </a:cubicBezTo>
                <a:cubicBezTo>
                  <a:pt x="15627" y="9882"/>
                  <a:pt x="16024" y="9896"/>
                  <a:pt x="16577" y="9416"/>
                </a:cubicBezTo>
                <a:lnTo>
                  <a:pt x="16986" y="9058"/>
                </a:lnTo>
                <a:lnTo>
                  <a:pt x="17558" y="9253"/>
                </a:lnTo>
                <a:cubicBezTo>
                  <a:pt x="17873" y="9360"/>
                  <a:pt x="18397" y="9632"/>
                  <a:pt x="18720" y="9853"/>
                </a:cubicBezTo>
                <a:cubicBezTo>
                  <a:pt x="19478" y="10371"/>
                  <a:pt x="20049" y="10472"/>
                  <a:pt x="20592" y="10183"/>
                </a:cubicBezTo>
                <a:cubicBezTo>
                  <a:pt x="20839" y="10052"/>
                  <a:pt x="21030" y="10010"/>
                  <a:pt x="21083" y="10073"/>
                </a:cubicBezTo>
                <a:cubicBezTo>
                  <a:pt x="21130" y="10130"/>
                  <a:pt x="21238" y="10176"/>
                  <a:pt x="21326" y="10176"/>
                </a:cubicBezTo>
                <a:cubicBezTo>
                  <a:pt x="21413" y="10176"/>
                  <a:pt x="21180" y="9976"/>
                  <a:pt x="20806" y="9729"/>
                </a:cubicBezTo>
                <a:lnTo>
                  <a:pt x="20125" y="9278"/>
                </a:lnTo>
                <a:lnTo>
                  <a:pt x="20468" y="9182"/>
                </a:lnTo>
                <a:cubicBezTo>
                  <a:pt x="20806" y="9087"/>
                  <a:pt x="20802" y="9086"/>
                  <a:pt x="20330" y="9008"/>
                </a:cubicBezTo>
                <a:cubicBezTo>
                  <a:pt x="20067" y="8965"/>
                  <a:pt x="19677" y="8933"/>
                  <a:pt x="19458" y="8937"/>
                </a:cubicBezTo>
                <a:cubicBezTo>
                  <a:pt x="18607" y="8954"/>
                  <a:pt x="17477" y="8262"/>
                  <a:pt x="17248" y="7584"/>
                </a:cubicBezTo>
                <a:cubicBezTo>
                  <a:pt x="17194" y="7424"/>
                  <a:pt x="16972" y="7225"/>
                  <a:pt x="16724" y="7116"/>
                </a:cubicBezTo>
                <a:cubicBezTo>
                  <a:pt x="16157" y="6866"/>
                  <a:pt x="15763" y="6314"/>
                  <a:pt x="15557" y="5479"/>
                </a:cubicBezTo>
                <a:cubicBezTo>
                  <a:pt x="15371" y="4719"/>
                  <a:pt x="14795" y="4129"/>
                  <a:pt x="14143" y="4026"/>
                </a:cubicBezTo>
                <a:cubicBezTo>
                  <a:pt x="13942" y="3995"/>
                  <a:pt x="13635" y="3947"/>
                  <a:pt x="13457" y="3920"/>
                </a:cubicBezTo>
                <a:cubicBezTo>
                  <a:pt x="13279" y="3893"/>
                  <a:pt x="12983" y="3780"/>
                  <a:pt x="12804" y="3671"/>
                </a:cubicBezTo>
                <a:cubicBezTo>
                  <a:pt x="12553" y="3518"/>
                  <a:pt x="12517" y="3447"/>
                  <a:pt x="12642" y="3352"/>
                </a:cubicBezTo>
                <a:cubicBezTo>
                  <a:pt x="12768" y="3256"/>
                  <a:pt x="12741" y="3188"/>
                  <a:pt x="12509" y="3046"/>
                </a:cubicBezTo>
                <a:cubicBezTo>
                  <a:pt x="12252" y="2889"/>
                  <a:pt x="12234" y="2832"/>
                  <a:pt x="12380" y="2652"/>
                </a:cubicBezTo>
                <a:cubicBezTo>
                  <a:pt x="12587" y="2400"/>
                  <a:pt x="12595" y="2137"/>
                  <a:pt x="12414" y="1616"/>
                </a:cubicBezTo>
                <a:cubicBezTo>
                  <a:pt x="12339" y="1399"/>
                  <a:pt x="12210" y="1026"/>
                  <a:pt x="12128" y="788"/>
                </a:cubicBezTo>
                <a:cubicBezTo>
                  <a:pt x="11914" y="171"/>
                  <a:pt x="11662" y="0"/>
                  <a:pt x="10971" y="0"/>
                </a:cubicBezTo>
                <a:close/>
              </a:path>
            </a:pathLst>
          </a:custGeom>
          <a:ln w="12700">
            <a:miter lim="400000"/>
          </a:ln>
        </p:spPr>
      </p:pic>
      <p:sp>
        <p:nvSpPr>
          <p:cNvPr id="808" name="Line"/>
          <p:cNvSpPr/>
          <p:nvPr/>
        </p:nvSpPr>
        <p:spPr>
          <a:xfrm flipV="1">
            <a:off x="695387" y="7694469"/>
            <a:ext cx="1" cy="670561"/>
          </a:xfrm>
          <a:prstGeom prst="line">
            <a:avLst/>
          </a:prstGeom>
          <a:ln w="165100">
            <a:solidFill>
              <a:srgbClr val="AB1802"/>
            </a:solidFill>
            <a:miter lim="400000"/>
          </a:ln>
          <a:effectLst>
            <a:outerShdw sx="100000" sy="100000" kx="0" ky="0" algn="b" rotWithShape="0" blurRad="215900" dist="120106" dir="3413990">
              <a:srgbClr val="000000">
                <a:alpha val="70000"/>
              </a:srgbClr>
            </a:outerShdw>
          </a:effectLst>
        </p:spPr>
        <p:txBody>
          <a:bodyPr lIns="50800" tIns="50800" rIns="50800" bIns="50800" anchor="ctr"/>
          <a:lstStyle/>
          <a:p>
            <a:pPr>
              <a:defRPr sz="3600">
                <a:solidFill>
                  <a:srgbClr val="535353"/>
                </a:solidFill>
                <a:effectLst/>
                <a:latin typeface="Gill Sans Light"/>
                <a:ea typeface="Gill Sans Light"/>
                <a:cs typeface="Gill Sans Light"/>
                <a:sym typeface="Gill Sans Light"/>
              </a:defRPr>
            </a:pPr>
          </a:p>
        </p:txBody>
      </p:sp>
      <p:sp>
        <p:nvSpPr>
          <p:cNvPr id="809" name="AD 30"/>
          <p:cNvSpPr/>
          <p:nvPr/>
        </p:nvSpPr>
        <p:spPr>
          <a:xfrm>
            <a:off x="60387" y="8279548"/>
            <a:ext cx="1270001" cy="1270001"/>
          </a:xfrm>
          <a:prstGeom prst="ellipse">
            <a:avLst/>
          </a:prstGeom>
          <a:solidFill>
            <a:srgbClr val="808785"/>
          </a:solidFill>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300480">
              <a:defRPr sz="3400">
                <a:solidFill>
                  <a:srgbClr val="FFFFFF"/>
                </a:solidFill>
                <a:effectLst>
                  <a:outerShdw sx="100000" sy="100000" kx="0" ky="0" algn="b" rotWithShape="0" blurRad="50800" dist="63500" dir="3145046">
                    <a:srgbClr val="000000"/>
                  </a:outerShdw>
                </a:effectLst>
                <a:latin typeface="Arial"/>
                <a:ea typeface="Arial"/>
                <a:cs typeface="Arial"/>
                <a:sym typeface="Arial"/>
              </a:defRPr>
            </a:lvl1pPr>
          </a:lstStyle>
          <a:p>
            <a:pPr/>
            <a:r>
              <a:t>AD 30</a:t>
            </a:r>
          </a:p>
        </p:txBody>
      </p:sp>
      <p:pic>
        <p:nvPicPr>
          <p:cNvPr id="810" name="Image" descr="Image"/>
          <p:cNvPicPr>
            <a:picLocks noChangeAspect="1"/>
          </p:cNvPicPr>
          <p:nvPr/>
        </p:nvPicPr>
        <p:blipFill>
          <a:blip r:embed="rId5">
            <a:extLst/>
          </a:blip>
          <a:srcRect l="186" t="106" r="120" b="71"/>
          <a:stretch>
            <a:fillRect/>
          </a:stretch>
        </p:blipFill>
        <p:spPr>
          <a:xfrm>
            <a:off x="-242044" y="5245087"/>
            <a:ext cx="1874862" cy="2561432"/>
          </a:xfrm>
          <a:custGeom>
            <a:avLst/>
            <a:gdLst/>
            <a:ahLst/>
            <a:cxnLst>
              <a:cxn ang="0">
                <a:pos x="wd2" y="hd2"/>
              </a:cxn>
              <a:cxn ang="5400000">
                <a:pos x="wd2" y="hd2"/>
              </a:cxn>
              <a:cxn ang="10800000">
                <a:pos x="wd2" y="hd2"/>
              </a:cxn>
              <a:cxn ang="16200000">
                <a:pos x="wd2" y="hd2"/>
              </a:cxn>
            </a:cxnLst>
            <a:rect l="0" t="0" r="r" b="b"/>
            <a:pathLst>
              <a:path w="21599" h="21600" fill="norm" stroke="1" extrusionOk="0">
                <a:moveTo>
                  <a:pt x="7928" y="0"/>
                </a:moveTo>
                <a:cubicBezTo>
                  <a:pt x="7928" y="13"/>
                  <a:pt x="7958" y="231"/>
                  <a:pt x="7997" y="482"/>
                </a:cubicBezTo>
                <a:cubicBezTo>
                  <a:pt x="8180" y="1673"/>
                  <a:pt x="8206" y="1837"/>
                  <a:pt x="8276" y="2383"/>
                </a:cubicBezTo>
                <a:cubicBezTo>
                  <a:pt x="8475" y="3942"/>
                  <a:pt x="8555" y="4825"/>
                  <a:pt x="8500" y="4849"/>
                </a:cubicBezTo>
                <a:cubicBezTo>
                  <a:pt x="8483" y="4857"/>
                  <a:pt x="8325" y="4852"/>
                  <a:pt x="8152" y="4839"/>
                </a:cubicBezTo>
                <a:cubicBezTo>
                  <a:pt x="7013" y="4755"/>
                  <a:pt x="5141" y="4407"/>
                  <a:pt x="2899" y="3862"/>
                </a:cubicBezTo>
                <a:lnTo>
                  <a:pt x="2227" y="3698"/>
                </a:lnTo>
                <a:lnTo>
                  <a:pt x="2003" y="3879"/>
                </a:lnTo>
                <a:cubicBezTo>
                  <a:pt x="1392" y="4375"/>
                  <a:pt x="828" y="5043"/>
                  <a:pt x="311" y="5884"/>
                </a:cubicBezTo>
                <a:cubicBezTo>
                  <a:pt x="191" y="6078"/>
                  <a:pt x="64" y="6285"/>
                  <a:pt x="27" y="6342"/>
                </a:cubicBezTo>
                <a:cubicBezTo>
                  <a:pt x="17" y="6359"/>
                  <a:pt x="8" y="6391"/>
                  <a:pt x="0" y="6443"/>
                </a:cubicBezTo>
                <a:lnTo>
                  <a:pt x="1980" y="6443"/>
                </a:lnTo>
                <a:cubicBezTo>
                  <a:pt x="3091" y="6443"/>
                  <a:pt x="4177" y="6458"/>
                  <a:pt x="4398" y="6473"/>
                </a:cubicBezTo>
                <a:lnTo>
                  <a:pt x="4801" y="6499"/>
                </a:lnTo>
                <a:lnTo>
                  <a:pt x="5098" y="6657"/>
                </a:lnTo>
                <a:cubicBezTo>
                  <a:pt x="5711" y="6981"/>
                  <a:pt x="6914" y="7474"/>
                  <a:pt x="7736" y="7738"/>
                </a:cubicBezTo>
                <a:cubicBezTo>
                  <a:pt x="7928" y="7799"/>
                  <a:pt x="8112" y="7867"/>
                  <a:pt x="8148" y="7888"/>
                </a:cubicBezTo>
                <a:cubicBezTo>
                  <a:pt x="8183" y="7910"/>
                  <a:pt x="8276" y="8020"/>
                  <a:pt x="8353" y="8133"/>
                </a:cubicBezTo>
                <a:cubicBezTo>
                  <a:pt x="8805" y="8790"/>
                  <a:pt x="8848" y="9372"/>
                  <a:pt x="8468" y="9793"/>
                </a:cubicBezTo>
                <a:cubicBezTo>
                  <a:pt x="8382" y="9887"/>
                  <a:pt x="8373" y="9910"/>
                  <a:pt x="8395" y="10060"/>
                </a:cubicBezTo>
                <a:cubicBezTo>
                  <a:pt x="8471" y="10610"/>
                  <a:pt x="8768" y="11121"/>
                  <a:pt x="9336" y="11680"/>
                </a:cubicBezTo>
                <a:cubicBezTo>
                  <a:pt x="9626" y="11965"/>
                  <a:pt x="9633" y="11972"/>
                  <a:pt x="9583" y="12042"/>
                </a:cubicBezTo>
                <a:cubicBezTo>
                  <a:pt x="9333" y="12396"/>
                  <a:pt x="9149" y="13055"/>
                  <a:pt x="9149" y="13601"/>
                </a:cubicBezTo>
                <a:cubicBezTo>
                  <a:pt x="9149" y="14227"/>
                  <a:pt x="9325" y="14751"/>
                  <a:pt x="9720" y="15305"/>
                </a:cubicBezTo>
                <a:cubicBezTo>
                  <a:pt x="9869" y="15513"/>
                  <a:pt x="9894" y="15775"/>
                  <a:pt x="9871" y="16995"/>
                </a:cubicBezTo>
                <a:cubicBezTo>
                  <a:pt x="9852" y="18045"/>
                  <a:pt x="9832" y="18375"/>
                  <a:pt x="9725" y="19478"/>
                </a:cubicBezTo>
                <a:cubicBezTo>
                  <a:pt x="9696" y="19774"/>
                  <a:pt x="9649" y="20263"/>
                  <a:pt x="9620" y="20566"/>
                </a:cubicBezTo>
                <a:cubicBezTo>
                  <a:pt x="9591" y="20869"/>
                  <a:pt x="9558" y="21165"/>
                  <a:pt x="9547" y="21225"/>
                </a:cubicBezTo>
                <a:lnTo>
                  <a:pt x="9528" y="21332"/>
                </a:lnTo>
                <a:lnTo>
                  <a:pt x="9716" y="21396"/>
                </a:lnTo>
                <a:cubicBezTo>
                  <a:pt x="9919" y="21463"/>
                  <a:pt x="10407" y="21563"/>
                  <a:pt x="10534" y="21563"/>
                </a:cubicBezTo>
                <a:cubicBezTo>
                  <a:pt x="10578" y="21563"/>
                  <a:pt x="10623" y="21576"/>
                  <a:pt x="10635" y="21590"/>
                </a:cubicBezTo>
                <a:cubicBezTo>
                  <a:pt x="10638" y="21594"/>
                  <a:pt x="10759" y="21597"/>
                  <a:pt x="10992" y="21600"/>
                </a:cubicBezTo>
                <a:cubicBezTo>
                  <a:pt x="11265" y="21598"/>
                  <a:pt x="11817" y="21596"/>
                  <a:pt x="11819" y="21593"/>
                </a:cubicBezTo>
                <a:cubicBezTo>
                  <a:pt x="11829" y="21581"/>
                  <a:pt x="11909" y="21565"/>
                  <a:pt x="11997" y="21556"/>
                </a:cubicBezTo>
                <a:cubicBezTo>
                  <a:pt x="12253" y="21531"/>
                  <a:pt x="12647" y="21456"/>
                  <a:pt x="12647" y="21433"/>
                </a:cubicBezTo>
                <a:cubicBezTo>
                  <a:pt x="12647" y="21421"/>
                  <a:pt x="12576" y="21264"/>
                  <a:pt x="12491" y="21081"/>
                </a:cubicBezTo>
                <a:cubicBezTo>
                  <a:pt x="12338" y="20753"/>
                  <a:pt x="12160" y="20254"/>
                  <a:pt x="12020" y="19759"/>
                </a:cubicBezTo>
                <a:cubicBezTo>
                  <a:pt x="11794" y="18958"/>
                  <a:pt x="11452" y="17027"/>
                  <a:pt x="11531" y="16992"/>
                </a:cubicBezTo>
                <a:cubicBezTo>
                  <a:pt x="11545" y="16985"/>
                  <a:pt x="11665" y="16994"/>
                  <a:pt x="11796" y="17015"/>
                </a:cubicBezTo>
                <a:cubicBezTo>
                  <a:pt x="11927" y="17035"/>
                  <a:pt x="12121" y="17060"/>
                  <a:pt x="12226" y="17068"/>
                </a:cubicBezTo>
                <a:lnTo>
                  <a:pt x="12414" y="17085"/>
                </a:lnTo>
                <a:lnTo>
                  <a:pt x="12285" y="16995"/>
                </a:lnTo>
                <a:cubicBezTo>
                  <a:pt x="11675" y="16561"/>
                  <a:pt x="11382" y="15760"/>
                  <a:pt x="11211" y="14087"/>
                </a:cubicBezTo>
                <a:lnTo>
                  <a:pt x="11170" y="13688"/>
                </a:lnTo>
                <a:lnTo>
                  <a:pt x="11362" y="13166"/>
                </a:lnTo>
                <a:cubicBezTo>
                  <a:pt x="11719" y="12208"/>
                  <a:pt x="11867" y="11800"/>
                  <a:pt x="12066" y="11205"/>
                </a:cubicBezTo>
                <a:cubicBezTo>
                  <a:pt x="12174" y="10881"/>
                  <a:pt x="12277" y="10579"/>
                  <a:pt x="12295" y="10532"/>
                </a:cubicBezTo>
                <a:cubicBezTo>
                  <a:pt x="12324" y="10454"/>
                  <a:pt x="12314" y="10437"/>
                  <a:pt x="12167" y="10315"/>
                </a:cubicBezTo>
                <a:cubicBezTo>
                  <a:pt x="11953" y="10139"/>
                  <a:pt x="11724" y="9878"/>
                  <a:pt x="11559" y="9619"/>
                </a:cubicBezTo>
                <a:cubicBezTo>
                  <a:pt x="11185" y="9034"/>
                  <a:pt x="11118" y="8463"/>
                  <a:pt x="11371" y="8049"/>
                </a:cubicBezTo>
                <a:cubicBezTo>
                  <a:pt x="11497" y="7844"/>
                  <a:pt x="11559" y="7805"/>
                  <a:pt x="11911" y="7718"/>
                </a:cubicBezTo>
                <a:cubicBezTo>
                  <a:pt x="13073" y="7428"/>
                  <a:pt x="14763" y="6784"/>
                  <a:pt x="15468" y="6366"/>
                </a:cubicBezTo>
                <a:cubicBezTo>
                  <a:pt x="15551" y="6316"/>
                  <a:pt x="15649" y="6275"/>
                  <a:pt x="15683" y="6275"/>
                </a:cubicBezTo>
                <a:cubicBezTo>
                  <a:pt x="15717" y="6275"/>
                  <a:pt x="16253" y="6200"/>
                  <a:pt x="16876" y="6108"/>
                </a:cubicBezTo>
                <a:cubicBezTo>
                  <a:pt x="17499" y="6016"/>
                  <a:pt x="18290" y="5903"/>
                  <a:pt x="18636" y="5853"/>
                </a:cubicBezTo>
                <a:cubicBezTo>
                  <a:pt x="18982" y="5804"/>
                  <a:pt x="19334" y="5753"/>
                  <a:pt x="19414" y="5740"/>
                </a:cubicBezTo>
                <a:cubicBezTo>
                  <a:pt x="19521" y="5721"/>
                  <a:pt x="21137" y="5482"/>
                  <a:pt x="21156" y="5482"/>
                </a:cubicBezTo>
                <a:cubicBezTo>
                  <a:pt x="21190" y="5482"/>
                  <a:pt x="21429" y="5200"/>
                  <a:pt x="21489" y="5087"/>
                </a:cubicBezTo>
                <a:cubicBezTo>
                  <a:pt x="21534" y="5003"/>
                  <a:pt x="21584" y="4920"/>
                  <a:pt x="21599" y="4906"/>
                </a:cubicBezTo>
                <a:cubicBezTo>
                  <a:pt x="21600" y="4906"/>
                  <a:pt x="21598" y="4828"/>
                  <a:pt x="21599" y="4819"/>
                </a:cubicBezTo>
                <a:cubicBezTo>
                  <a:pt x="21583" y="4821"/>
                  <a:pt x="21482" y="4834"/>
                  <a:pt x="21357" y="4853"/>
                </a:cubicBezTo>
                <a:cubicBezTo>
                  <a:pt x="20291" y="5016"/>
                  <a:pt x="18170" y="5101"/>
                  <a:pt x="15075" y="5100"/>
                </a:cubicBezTo>
                <a:cubicBezTo>
                  <a:pt x="12963" y="5100"/>
                  <a:pt x="11643" y="5064"/>
                  <a:pt x="11536" y="5007"/>
                </a:cubicBezTo>
                <a:cubicBezTo>
                  <a:pt x="11484" y="4979"/>
                  <a:pt x="11480" y="4957"/>
                  <a:pt x="11517" y="4813"/>
                </a:cubicBezTo>
                <a:cubicBezTo>
                  <a:pt x="11541" y="4723"/>
                  <a:pt x="11601" y="4478"/>
                  <a:pt x="11650" y="4267"/>
                </a:cubicBezTo>
                <a:cubicBezTo>
                  <a:pt x="11699" y="4056"/>
                  <a:pt x="11778" y="3734"/>
                  <a:pt x="11824" y="3551"/>
                </a:cubicBezTo>
                <a:cubicBezTo>
                  <a:pt x="11869" y="3368"/>
                  <a:pt x="11933" y="3093"/>
                  <a:pt x="11965" y="2942"/>
                </a:cubicBezTo>
                <a:lnTo>
                  <a:pt x="12025" y="2667"/>
                </a:lnTo>
                <a:lnTo>
                  <a:pt x="11938" y="2570"/>
                </a:lnTo>
                <a:cubicBezTo>
                  <a:pt x="11711" y="2322"/>
                  <a:pt x="10456" y="1381"/>
                  <a:pt x="9762" y="937"/>
                </a:cubicBezTo>
                <a:cubicBezTo>
                  <a:pt x="9074" y="498"/>
                  <a:pt x="8693" y="288"/>
                  <a:pt x="8212" y="94"/>
                </a:cubicBezTo>
                <a:lnTo>
                  <a:pt x="7974" y="0"/>
                </a:lnTo>
                <a:lnTo>
                  <a:pt x="7928" y="0"/>
                </a:lnTo>
                <a:close/>
              </a:path>
            </a:pathLst>
          </a:custGeom>
          <a:ln w="12700">
            <a:miter lim="400000"/>
          </a:ln>
        </p:spPr>
      </p:pic>
      <p:sp>
        <p:nvSpPr>
          <p:cNvPr id="81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grpSp>
        <p:nvGrpSpPr>
          <p:cNvPr id="814" name="“the day of the Lord will come” — 2 PETER 3:7-13"/>
          <p:cNvGrpSpPr/>
          <p:nvPr/>
        </p:nvGrpSpPr>
        <p:grpSpPr>
          <a:xfrm>
            <a:off x="-136385" y="1374382"/>
            <a:ext cx="13277570" cy="1311148"/>
            <a:chOff x="0" y="0"/>
            <a:chExt cx="13277569" cy="1311147"/>
          </a:xfrm>
        </p:grpSpPr>
        <p:sp>
          <p:nvSpPr>
            <p:cNvPr id="813" name="“the day of the Lord will come” — 2 PETER 3:7-13"/>
            <p:cNvSpPr txBox="1"/>
            <p:nvPr/>
          </p:nvSpPr>
          <p:spPr>
            <a:xfrm>
              <a:off x="317500" y="304800"/>
              <a:ext cx="12680670" cy="73964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cap="all">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day of the Lord will come” — 2 PETER 3:7-13</a:t>
              </a:r>
            </a:p>
          </p:txBody>
        </p:sp>
        <p:pic>
          <p:nvPicPr>
            <p:cNvPr id="812" name="“the day of the Lord will come” — 2 PETER 3:7-13 “the day of the Lord will come” — 2 PETER 3:7-13" descr="“the day of the Lord will come” — 2 PETER 3:7-13 “the day of the Lord will come” — 2 PETER 3:7-13"/>
            <p:cNvPicPr>
              <a:picLocks noChangeAspect="0"/>
            </p:cNvPicPr>
            <p:nvPr/>
          </p:nvPicPr>
          <p:blipFill>
            <a:blip r:embed="rId6">
              <a:extLst/>
            </a:blip>
            <a:stretch>
              <a:fillRect/>
            </a:stretch>
          </p:blipFill>
          <p:spPr>
            <a:xfrm>
              <a:off x="0" y="0"/>
              <a:ext cx="13277570" cy="1311148"/>
            </a:xfrm>
            <a:prstGeom prst="rect">
              <a:avLst/>
            </a:prstGeom>
            <a:effectLst/>
          </p:spPr>
        </p:pic>
      </p:grpSp>
      <p:sp>
        <p:nvSpPr>
          <p:cNvPr id="815" name="“The Day of the LORD”"/>
          <p:cNvSpPr txBox="1"/>
          <p:nvPr/>
        </p:nvSpPr>
        <p:spPr>
          <a:xfrm>
            <a:off x="1178801" y="463754"/>
            <a:ext cx="10647198" cy="952501"/>
          </a:xfrm>
          <a:prstGeom prst="rect">
            <a:avLst/>
          </a:prstGeom>
          <a:ln w="12700">
            <a:miter lim="400000"/>
          </a:ln>
          <a:effectLst>
            <a:outerShdw sx="100000" sy="100000" kx="0" ky="0" algn="b" rotWithShape="0" blurRad="165100" dist="156064" dir="1914182">
              <a:srgbClr val="000000">
                <a:alpha val="3602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4700">
                <a:solidFill>
                  <a:srgbClr val="000000"/>
                </a:solidFill>
                <a:latin typeface="Thames Nude Roman"/>
                <a:ea typeface="Thames Nude Roman"/>
                <a:cs typeface="Thames Nude Roman"/>
                <a:sym typeface="Thames Nude Roman"/>
              </a:defRPr>
            </a:lvl1pPr>
          </a:lstStyle>
          <a:p>
            <a:pPr>
              <a:defRPr>
                <a:effectLst/>
              </a:defRPr>
            </a:pPr>
            <a:r>
              <a:t>“The Day of the LORD”</a:t>
            </a:r>
          </a:p>
        </p:txBody>
      </p:sp>
      <p:sp>
        <p:nvSpPr>
          <p:cNvPr id="816" name="The Certainty of"/>
          <p:cNvSpPr txBox="1"/>
          <p:nvPr/>
        </p:nvSpPr>
        <p:spPr>
          <a:xfrm>
            <a:off x="-80922" y="60058"/>
            <a:ext cx="2889867" cy="577217"/>
          </a:xfrm>
          <a:prstGeom prst="rect">
            <a:avLst/>
          </a:prstGeom>
          <a:ln w="12700">
            <a:miter lim="400000"/>
          </a:ln>
          <a:effectLst>
            <a:outerShdw sx="100000" sy="100000" kx="0" ky="0" algn="b" rotWithShape="0" blurRad="165100" dist="156064" dir="1914182">
              <a:srgbClr val="000000">
                <a:alpha val="34135"/>
              </a:srgbClr>
            </a:outerShdw>
          </a:effectLst>
          <a:extLst>
            <a:ext uri="{C572A759-6A51-4108-AA02-DFA0A04FC94B}">
              <ma14:wrappingTextBoxFlag xmlns:ma14="http://schemas.microsoft.com/office/mac/drawingml/2011/main" val="1"/>
            </a:ext>
          </a:extLst>
        </p:spPr>
        <p:txBody>
          <a:bodyPr lIns="0" tIns="0" rIns="0" bIns="0" anchor="ctr">
            <a:spAutoFit/>
          </a:bodyPr>
          <a:lstStyle>
            <a:lvl1pPr>
              <a:lnSpc>
                <a:spcPct val="70000"/>
              </a:lnSpc>
              <a:defRPr sz="3400">
                <a:solidFill>
                  <a:srgbClr val="525252"/>
                </a:solidFill>
                <a:latin typeface="Surfboard-Bold"/>
                <a:ea typeface="Surfboard-Bold"/>
                <a:cs typeface="Surfboard-Bold"/>
                <a:sym typeface="Surfboard-Bold"/>
              </a:defRPr>
            </a:lvl1pPr>
          </a:lstStyle>
          <a:p>
            <a:pPr>
              <a:defRPr>
                <a:effectLst/>
              </a:defRPr>
            </a:pPr>
            <a:r>
              <a:t>The Certainty of</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8" name="ACCORDING TO HIS PROMISE"/>
          <p:cNvSpPr/>
          <p:nvPr/>
        </p:nvSpPr>
        <p:spPr>
          <a:xfrm>
            <a:off x="5203530" y="4315316"/>
            <a:ext cx="2958016" cy="3410899"/>
          </a:xfrm>
          <a:prstGeom prst="rightArrow">
            <a:avLst>
              <a:gd name="adj1" fmla="val 78164"/>
              <a:gd name="adj2" fmla="val 18974"/>
            </a:avLst>
          </a:prstGeom>
          <a:solidFill>
            <a:srgbClr val="808785">
              <a:alpha val="49751"/>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b="1" sz="2900">
                <a:ln w="12700" cap="flat">
                  <a:solidFill>
                    <a:srgbClr val="000000"/>
                  </a:solidFill>
                  <a:prstDash val="solid"/>
                  <a:miter lim="400000"/>
                </a:ln>
                <a:solidFill>
                  <a:srgbClr val="FFFFFF"/>
                </a:solidFill>
                <a:effectLst>
                  <a:outerShdw sx="100000" sy="100000" kx="0" ky="0" algn="b" rotWithShape="0" blurRad="38100" dist="63500" dir="2233101">
                    <a:srgbClr val="000000"/>
                  </a:outerShdw>
                </a:effectLst>
                <a:latin typeface="Gill Sans"/>
                <a:ea typeface="Gill Sans"/>
                <a:cs typeface="Gill Sans"/>
                <a:sym typeface="Gill Sans"/>
              </a:defRPr>
            </a:pPr>
            <a:r>
              <a:t>ACCORDING </a:t>
            </a:r>
            <a:r>
              <a:rPr sz="4300"/>
              <a:t>TO HIS</a:t>
            </a:r>
            <a:r>
              <a:t> </a:t>
            </a:r>
            <a:r>
              <a:rPr sz="3800"/>
              <a:t>PROMISE</a:t>
            </a:r>
          </a:p>
        </p:txBody>
      </p:sp>
      <p:sp>
        <p:nvSpPr>
          <p:cNvPr id="819" name="TextBox 23"/>
          <p:cNvSpPr txBox="1"/>
          <p:nvPr/>
        </p:nvSpPr>
        <p:spPr>
          <a:xfrm>
            <a:off x="8640519" y="8485585"/>
            <a:ext cx="4375151" cy="833355"/>
          </a:xfrm>
          <a:prstGeom prst="rect">
            <a:avLst/>
          </a:prstGeom>
          <a:solidFill>
            <a:srgbClr val="808785"/>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b="1" sz="2700">
                <a:solidFill>
                  <a:srgbClr val="FFFFFF"/>
                </a:solidFill>
                <a:effectLst>
                  <a:outerShdw sx="100000" sy="100000" kx="0" ky="0" algn="b" rotWithShape="0" blurRad="50800" dist="63500" dir="3949569">
                    <a:srgbClr val="000000"/>
                  </a:outerShdw>
                </a:effectLst>
                <a:latin typeface="Arial"/>
                <a:ea typeface="Arial"/>
                <a:cs typeface="Arial"/>
                <a:sym typeface="Arial"/>
              </a:defRPr>
            </a:pPr>
            <a:r>
              <a:rPr sz="3000"/>
              <a:t>New Heavens &amp; Earth</a:t>
            </a:r>
            <a:r>
              <a:t> </a:t>
            </a:r>
          </a:p>
          <a:p>
            <a:pPr defTabSz="1300480">
              <a:defRPr b="1" sz="1900">
                <a:solidFill>
                  <a:srgbClr val="FFFFFF"/>
                </a:solidFill>
                <a:effectLst>
                  <a:outerShdw sx="100000" sy="100000" kx="0" ky="0" algn="b" rotWithShape="0" blurRad="50800" dist="63500" dir="3949569">
                    <a:srgbClr val="000000"/>
                  </a:outerShdw>
                </a:effectLst>
                <a:latin typeface="Arial"/>
                <a:ea typeface="Arial"/>
                <a:cs typeface="Arial"/>
                <a:sym typeface="Arial"/>
              </a:defRPr>
            </a:pPr>
            <a:r>
              <a:t>in which righteousness dwells</a:t>
            </a:r>
          </a:p>
        </p:txBody>
      </p:sp>
      <p:sp>
        <p:nvSpPr>
          <p:cNvPr id="820" name="We LOOK FOR ……"/>
          <p:cNvSpPr/>
          <p:nvPr/>
        </p:nvSpPr>
        <p:spPr>
          <a:xfrm>
            <a:off x="8422945" y="2448107"/>
            <a:ext cx="4375151" cy="5258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55" y="0"/>
                </a:moveTo>
                <a:cubicBezTo>
                  <a:pt x="2282" y="0"/>
                  <a:pt x="1818" y="386"/>
                  <a:pt x="1818" y="862"/>
                </a:cubicBezTo>
                <a:lnTo>
                  <a:pt x="1818" y="10652"/>
                </a:lnTo>
                <a:lnTo>
                  <a:pt x="0" y="11592"/>
                </a:lnTo>
                <a:lnTo>
                  <a:pt x="1818" y="12529"/>
                </a:lnTo>
                <a:lnTo>
                  <a:pt x="1818" y="20738"/>
                </a:lnTo>
                <a:cubicBezTo>
                  <a:pt x="1818" y="21214"/>
                  <a:pt x="2282" y="21600"/>
                  <a:pt x="2855" y="21600"/>
                </a:cubicBezTo>
                <a:lnTo>
                  <a:pt x="20562" y="21600"/>
                </a:lnTo>
                <a:cubicBezTo>
                  <a:pt x="21134" y="21600"/>
                  <a:pt x="21600" y="21214"/>
                  <a:pt x="21600" y="20738"/>
                </a:cubicBezTo>
                <a:lnTo>
                  <a:pt x="21600" y="862"/>
                </a:lnTo>
                <a:cubicBezTo>
                  <a:pt x="21600" y="386"/>
                  <a:pt x="21134" y="0"/>
                  <a:pt x="20562" y="0"/>
                </a:cubicBezTo>
                <a:lnTo>
                  <a:pt x="2855" y="0"/>
                </a:lnTo>
                <a:close/>
              </a:path>
            </a:pathLst>
          </a:custGeom>
          <a:solidFill>
            <a:srgbClr val="D6D6D6"/>
          </a:solidFill>
          <a:ln w="12700">
            <a:miter lim="400000"/>
          </a:ln>
          <a:effectLst>
            <a:outerShdw sx="100000" sy="100000" kx="0" ky="0" algn="b" rotWithShape="0" blurRad="190500" dist="84797" dir="3413990">
              <a:srgbClr val="000000">
                <a:alpha val="65369"/>
              </a:srgbClr>
            </a:outerShdw>
          </a:effectLst>
          <a:extLst>
            <a:ext uri="{C572A759-6A51-4108-AA02-DFA0A04FC94B}">
              <ma14:wrappingTextBoxFlag xmlns:ma14="http://schemas.microsoft.com/office/mac/drawingml/2011/main" val="1"/>
            </a:ext>
          </a:extLst>
        </p:spPr>
        <p:txBody>
          <a:bodyPr lIns="50800" tIns="50800" rIns="50800" bIns="50800" anchor="ctr"/>
          <a:lstStyle/>
          <a:p>
            <a:pPr marL="685800" indent="-685800" algn="l" defTabSz="1300480">
              <a:spcBef>
                <a:spcPts val="700"/>
              </a:spcBef>
              <a:buSzPct val="80000"/>
              <a:buFont typeface="Wingdings"/>
              <a:buBlip>
                <a:blip r:embed="rId2"/>
              </a:buBlip>
              <a:defRPr b="1" sz="2800">
                <a:solidFill>
                  <a:srgbClr val="000000"/>
                </a:solidFill>
                <a:effectLst/>
                <a:latin typeface="Century Gothic"/>
                <a:ea typeface="Century Gothic"/>
                <a:cs typeface="Century Gothic"/>
                <a:sym typeface="Century Gothic"/>
              </a:defRPr>
            </a:pPr>
            <a:r>
              <a:t>We LOOK FOR …</a:t>
            </a:r>
          </a:p>
          <a:p>
            <a:pPr lvl="1" marL="939800" indent="-482600" algn="l" defTabSz="1300480">
              <a:spcBef>
                <a:spcPts val="700"/>
              </a:spcBef>
              <a:buSzPct val="80000"/>
              <a:buFont typeface="Wingdings"/>
              <a:buBlip>
                <a:blip r:embed="rId3"/>
              </a:buBlip>
              <a:defRPr sz="2800">
                <a:solidFill>
                  <a:srgbClr val="000000"/>
                </a:solidFill>
                <a:effectLst/>
                <a:latin typeface="Century Gothic"/>
                <a:ea typeface="Century Gothic"/>
                <a:cs typeface="Century Gothic"/>
                <a:sym typeface="Century Gothic"/>
              </a:defRPr>
            </a:pPr>
            <a:r>
              <a:t>Final Inheritance</a:t>
            </a:r>
          </a:p>
          <a:p>
            <a:pPr lvl="1" marL="939800" indent="-482600" algn="l" defTabSz="1300480">
              <a:spcBef>
                <a:spcPts val="700"/>
              </a:spcBef>
              <a:buSzPct val="80000"/>
              <a:buFont typeface="Wingdings"/>
              <a:buBlip>
                <a:blip r:embed="rId3"/>
              </a:buBlip>
              <a:defRPr sz="2800">
                <a:solidFill>
                  <a:srgbClr val="000000"/>
                </a:solidFill>
                <a:effectLst/>
                <a:latin typeface="Century Gothic"/>
                <a:ea typeface="Century Gothic"/>
                <a:cs typeface="Century Gothic"/>
                <a:sym typeface="Century Gothic"/>
              </a:defRPr>
            </a:pPr>
            <a:r>
              <a:t>Final Salvation</a:t>
            </a:r>
          </a:p>
          <a:p>
            <a:pPr lvl="1" marL="939800" indent="-482600" algn="l" defTabSz="1300480">
              <a:spcBef>
                <a:spcPts val="700"/>
              </a:spcBef>
              <a:buSzPct val="80000"/>
              <a:buFont typeface="Wingdings"/>
              <a:buBlip>
                <a:blip r:embed="rId3"/>
              </a:buBlip>
              <a:defRPr sz="2800">
                <a:solidFill>
                  <a:srgbClr val="000000"/>
                </a:solidFill>
                <a:effectLst/>
                <a:latin typeface="Century Gothic"/>
                <a:ea typeface="Century Gothic"/>
                <a:cs typeface="Century Gothic"/>
                <a:sym typeface="Century Gothic"/>
              </a:defRPr>
            </a:pPr>
            <a:r>
              <a:t>Final Glorification</a:t>
            </a:r>
          </a:p>
          <a:p>
            <a:pPr lvl="1" marL="939800" indent="-482600" algn="l" defTabSz="1300480">
              <a:spcBef>
                <a:spcPts val="700"/>
              </a:spcBef>
              <a:buSzPct val="80000"/>
              <a:buFont typeface="Wingdings"/>
              <a:buBlip>
                <a:blip r:embed="rId3"/>
              </a:buBlip>
              <a:defRPr sz="2800">
                <a:solidFill>
                  <a:srgbClr val="000000"/>
                </a:solidFill>
                <a:effectLst/>
                <a:latin typeface="Century Gothic"/>
                <a:ea typeface="Century Gothic"/>
                <a:cs typeface="Century Gothic"/>
                <a:sym typeface="Century Gothic"/>
              </a:defRPr>
            </a:pPr>
            <a:r>
              <a:t>Final Revelation</a:t>
            </a:r>
          </a:p>
          <a:p>
            <a:pPr lvl="1" marL="939800" indent="-482600" algn="l" defTabSz="1300480">
              <a:spcBef>
                <a:spcPts val="700"/>
              </a:spcBef>
              <a:buSzPct val="80000"/>
              <a:buFont typeface="Wingdings"/>
              <a:buBlip>
                <a:blip r:embed="rId3"/>
              </a:buBlip>
              <a:defRPr sz="2800">
                <a:solidFill>
                  <a:srgbClr val="000000"/>
                </a:solidFill>
                <a:effectLst/>
                <a:latin typeface="Century Gothic"/>
                <a:ea typeface="Century Gothic"/>
                <a:cs typeface="Century Gothic"/>
                <a:sym typeface="Century Gothic"/>
              </a:defRPr>
            </a:pPr>
            <a:r>
              <a:t>Faith REALIZED</a:t>
            </a:r>
          </a:p>
          <a:p>
            <a:pPr lvl="1" marL="939800" indent="-482600" algn="l" defTabSz="1300480">
              <a:spcBef>
                <a:spcPts val="700"/>
              </a:spcBef>
              <a:buSzPct val="80000"/>
              <a:buFont typeface="Wingdings"/>
              <a:buBlip>
                <a:blip r:embed="rId3"/>
              </a:buBlip>
              <a:defRPr sz="2800">
                <a:solidFill>
                  <a:srgbClr val="000000"/>
                </a:solidFill>
                <a:effectLst/>
                <a:latin typeface="Century Gothic"/>
                <a:ea typeface="Century Gothic"/>
                <a:cs typeface="Century Gothic"/>
                <a:sym typeface="Century Gothic"/>
              </a:defRPr>
            </a:pPr>
            <a:r>
              <a:t>Hope REALIZED</a:t>
            </a:r>
          </a:p>
          <a:p>
            <a:pPr lvl="1" marL="939800" indent="-482600" algn="l" defTabSz="1300480">
              <a:spcBef>
                <a:spcPts val="700"/>
              </a:spcBef>
              <a:buSzPct val="80000"/>
              <a:buFont typeface="Wingdings"/>
              <a:buBlip>
                <a:blip r:embed="rId3"/>
              </a:buBlip>
              <a:defRPr sz="2800">
                <a:solidFill>
                  <a:srgbClr val="000000"/>
                </a:solidFill>
                <a:effectLst/>
                <a:latin typeface="Century Gothic"/>
                <a:ea typeface="Century Gothic"/>
                <a:cs typeface="Century Gothic"/>
                <a:sym typeface="Century Gothic"/>
              </a:defRPr>
            </a:pPr>
            <a:r>
              <a:t>End of TRIALS</a:t>
            </a:r>
          </a:p>
          <a:p>
            <a:pPr lvl="1" marL="939800" indent="-482600" algn="l" defTabSz="1300480">
              <a:spcBef>
                <a:spcPts val="700"/>
              </a:spcBef>
              <a:buSzPct val="80000"/>
              <a:buFont typeface="Wingdings"/>
              <a:buBlip>
                <a:blip r:embed="rId3"/>
              </a:buBlip>
              <a:defRPr sz="2800">
                <a:solidFill>
                  <a:srgbClr val="000000"/>
                </a:solidFill>
                <a:effectLst/>
                <a:latin typeface="Century Gothic"/>
                <a:ea typeface="Century Gothic"/>
                <a:cs typeface="Century Gothic"/>
                <a:sym typeface="Century Gothic"/>
              </a:defRPr>
            </a:pPr>
            <a:r>
              <a:t>In Heaven </a:t>
            </a:r>
          </a:p>
        </p:txBody>
      </p:sp>
      <p:sp>
        <p:nvSpPr>
          <p:cNvPr id="821" name="WE HAVE ……"/>
          <p:cNvSpPr/>
          <p:nvPr/>
        </p:nvSpPr>
        <p:spPr>
          <a:xfrm>
            <a:off x="1317155" y="2585753"/>
            <a:ext cx="3929460" cy="53840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4" y="0"/>
                </a:moveTo>
                <a:cubicBezTo>
                  <a:pt x="516" y="0"/>
                  <a:pt x="0" y="377"/>
                  <a:pt x="0" y="842"/>
                </a:cubicBezTo>
                <a:lnTo>
                  <a:pt x="0" y="19052"/>
                </a:lnTo>
                <a:cubicBezTo>
                  <a:pt x="0" y="19518"/>
                  <a:pt x="516" y="19896"/>
                  <a:pt x="1154" y="19896"/>
                </a:cubicBezTo>
                <a:lnTo>
                  <a:pt x="9169" y="19896"/>
                </a:lnTo>
                <a:lnTo>
                  <a:pt x="11462" y="21600"/>
                </a:lnTo>
                <a:lnTo>
                  <a:pt x="13755" y="19896"/>
                </a:lnTo>
                <a:lnTo>
                  <a:pt x="20446" y="19896"/>
                </a:lnTo>
                <a:cubicBezTo>
                  <a:pt x="21084" y="19896"/>
                  <a:pt x="21600" y="19518"/>
                  <a:pt x="21600" y="19052"/>
                </a:cubicBezTo>
                <a:lnTo>
                  <a:pt x="21600" y="842"/>
                </a:lnTo>
                <a:cubicBezTo>
                  <a:pt x="21600" y="377"/>
                  <a:pt x="21084" y="0"/>
                  <a:pt x="20446" y="0"/>
                </a:cubicBezTo>
                <a:lnTo>
                  <a:pt x="1154" y="0"/>
                </a:lnTo>
                <a:close/>
              </a:path>
            </a:pathLst>
          </a:custGeom>
          <a:solidFill>
            <a:srgbClr val="5E5E5E"/>
          </a:solidFill>
          <a:ln w="12700">
            <a:miter lim="400000"/>
          </a:ln>
          <a:effectLst>
            <a:outerShdw sx="100000" sy="100000" kx="0" ky="0" algn="b" rotWithShape="0" blurRad="190500" dist="84797" dir="3413990">
              <a:srgbClr val="000000">
                <a:alpha val="65369"/>
              </a:srgbClr>
            </a:outerShdw>
          </a:effectLst>
          <a:extLst>
            <a:ext uri="{C572A759-6A51-4108-AA02-DFA0A04FC94B}">
              <ma14:wrappingTextBoxFlag xmlns:ma14="http://schemas.microsoft.com/office/mac/drawingml/2011/main" val="1"/>
            </a:ext>
          </a:extLst>
        </p:spPr>
        <p:txBody>
          <a:bodyPr lIns="50800" tIns="50800" rIns="50800" bIns="50800" anchor="ctr"/>
          <a:lstStyle/>
          <a:p>
            <a:pPr marL="685800" indent="-685800" algn="l" defTabSz="1300480">
              <a:spcBef>
                <a:spcPts val="800"/>
              </a:spcBef>
              <a:buSzPct val="80000"/>
              <a:buFont typeface="Wingdings"/>
              <a:buBlip>
                <a:blip r:embed="rId2"/>
              </a:buBlip>
              <a:defRPr b="1" sz="2800">
                <a:solidFill>
                  <a:srgbClr val="FFFFFF"/>
                </a:solidFill>
                <a:effectLst>
                  <a:outerShdw sx="100000" sy="100000" kx="0" ky="0" algn="b" rotWithShape="0" blurRad="63500" dist="63500" dir="1560000">
                    <a:srgbClr val="000000"/>
                  </a:outerShdw>
                </a:effectLst>
                <a:latin typeface="Century Gothic"/>
                <a:ea typeface="Century Gothic"/>
                <a:cs typeface="Century Gothic"/>
                <a:sym typeface="Century Gothic"/>
              </a:defRPr>
            </a:pPr>
            <a:r>
              <a:t>WE HAVE …</a:t>
            </a:r>
          </a:p>
          <a:p>
            <a:pPr lvl="1" marL="939800" indent="-482600" algn="l" defTabSz="1300480">
              <a:spcBef>
                <a:spcPts val="800"/>
              </a:spcBef>
              <a:buSzPct val="80000"/>
              <a:buFont typeface="Wingdings"/>
              <a:buBlip>
                <a:blip r:embed="rId3"/>
              </a:buBlip>
              <a:defRPr sz="2800">
                <a:solidFill>
                  <a:srgbClr val="FFFFFF"/>
                </a:solidFill>
                <a:effectLst>
                  <a:outerShdw sx="100000" sy="100000" kx="0" ky="0" algn="b" rotWithShape="0" blurRad="63500" dist="63500" dir="1560000">
                    <a:srgbClr val="000000"/>
                  </a:outerShdw>
                </a:effectLst>
                <a:latin typeface="Century Gothic"/>
                <a:ea typeface="Century Gothic"/>
                <a:cs typeface="Century Gothic"/>
                <a:sym typeface="Century Gothic"/>
              </a:defRPr>
            </a:pPr>
            <a:r>
              <a:t>Sanctified</a:t>
            </a:r>
          </a:p>
          <a:p>
            <a:pPr lvl="1" marL="939800" indent="-482600" algn="l" defTabSz="1300480">
              <a:spcBef>
                <a:spcPts val="800"/>
              </a:spcBef>
              <a:buSzPct val="80000"/>
              <a:buFont typeface="Wingdings"/>
              <a:buBlip>
                <a:blip r:embed="rId3"/>
              </a:buBlip>
              <a:defRPr sz="2800">
                <a:solidFill>
                  <a:srgbClr val="FFFFFF"/>
                </a:solidFill>
                <a:effectLst>
                  <a:outerShdw sx="100000" sy="100000" kx="0" ky="0" algn="b" rotWithShape="0" blurRad="63500" dist="63500" dir="1560000">
                    <a:srgbClr val="000000"/>
                  </a:outerShdw>
                </a:effectLst>
                <a:latin typeface="Century Gothic"/>
                <a:ea typeface="Century Gothic"/>
                <a:cs typeface="Century Gothic"/>
                <a:sym typeface="Century Gothic"/>
              </a:defRPr>
            </a:pPr>
            <a:r>
              <a:t>Cleansed</a:t>
            </a:r>
          </a:p>
          <a:p>
            <a:pPr lvl="1" marL="939800" indent="-482600" algn="l" defTabSz="1300480">
              <a:spcBef>
                <a:spcPts val="800"/>
              </a:spcBef>
              <a:buSzPct val="80000"/>
              <a:buFont typeface="Wingdings"/>
              <a:buBlip>
                <a:blip r:embed="rId3"/>
              </a:buBlip>
              <a:defRPr sz="2800">
                <a:solidFill>
                  <a:srgbClr val="FFFFFF"/>
                </a:solidFill>
                <a:effectLst>
                  <a:outerShdw sx="100000" sy="100000" kx="0" ky="0" algn="b" rotWithShape="0" blurRad="63500" dist="63500" dir="1560000">
                    <a:srgbClr val="000000"/>
                  </a:outerShdw>
                </a:effectLst>
                <a:latin typeface="Century Gothic"/>
                <a:ea typeface="Century Gothic"/>
                <a:cs typeface="Century Gothic"/>
                <a:sym typeface="Century Gothic"/>
              </a:defRPr>
            </a:pPr>
            <a:r>
              <a:t>Grace &amp; Peace</a:t>
            </a:r>
          </a:p>
          <a:p>
            <a:pPr lvl="1" marL="939800" indent="-482600" algn="l" defTabSz="1300480">
              <a:spcBef>
                <a:spcPts val="800"/>
              </a:spcBef>
              <a:buSzPct val="80000"/>
              <a:buFont typeface="Wingdings"/>
              <a:buBlip>
                <a:blip r:embed="rId3"/>
              </a:buBlip>
              <a:defRPr sz="2800">
                <a:solidFill>
                  <a:srgbClr val="FFFFFF"/>
                </a:solidFill>
                <a:effectLst>
                  <a:outerShdw sx="100000" sy="100000" kx="0" ky="0" algn="b" rotWithShape="0" blurRad="63500" dist="63500" dir="1560000">
                    <a:srgbClr val="000000"/>
                  </a:outerShdw>
                </a:effectLst>
                <a:latin typeface="Century Gothic"/>
                <a:ea typeface="Century Gothic"/>
                <a:cs typeface="Century Gothic"/>
                <a:sym typeface="Century Gothic"/>
              </a:defRPr>
            </a:pPr>
            <a:r>
              <a:t>Born Again</a:t>
            </a:r>
          </a:p>
          <a:p>
            <a:pPr lvl="1" marL="939800" indent="-482600" algn="l" defTabSz="1300480">
              <a:spcBef>
                <a:spcPts val="800"/>
              </a:spcBef>
              <a:buSzPct val="80000"/>
              <a:buFont typeface="Wingdings"/>
              <a:buBlip>
                <a:blip r:embed="rId3"/>
              </a:buBlip>
              <a:defRPr sz="2800">
                <a:solidFill>
                  <a:srgbClr val="FFFFFF"/>
                </a:solidFill>
                <a:effectLst>
                  <a:outerShdw sx="100000" sy="100000" kx="0" ky="0" algn="b" rotWithShape="0" blurRad="63500" dist="63500" dir="1560000">
                    <a:srgbClr val="000000"/>
                  </a:outerShdw>
                </a:effectLst>
                <a:latin typeface="Century Gothic"/>
                <a:ea typeface="Century Gothic"/>
                <a:cs typeface="Century Gothic"/>
                <a:sym typeface="Century Gothic"/>
              </a:defRPr>
            </a:pPr>
            <a:r>
              <a:t>Living Hope</a:t>
            </a:r>
          </a:p>
          <a:p>
            <a:pPr lvl="1" marL="939800" indent="-482600" algn="l" defTabSz="1300480">
              <a:spcBef>
                <a:spcPts val="800"/>
              </a:spcBef>
              <a:buSzPct val="80000"/>
              <a:buFont typeface="Wingdings"/>
              <a:buBlip>
                <a:blip r:embed="rId3"/>
              </a:buBlip>
              <a:defRPr sz="2800">
                <a:solidFill>
                  <a:srgbClr val="FFFFFF"/>
                </a:solidFill>
                <a:effectLst>
                  <a:outerShdw sx="100000" sy="100000" kx="0" ky="0" algn="b" rotWithShape="0" blurRad="63500" dist="63500" dir="1560000">
                    <a:srgbClr val="000000"/>
                  </a:outerShdw>
                </a:effectLst>
                <a:latin typeface="Century Gothic"/>
                <a:ea typeface="Century Gothic"/>
                <a:cs typeface="Century Gothic"/>
                <a:sym typeface="Century Gothic"/>
              </a:defRPr>
            </a:pPr>
            <a:r>
              <a:t>Our faith</a:t>
            </a:r>
          </a:p>
          <a:p>
            <a:pPr lvl="1" marL="939800" indent="-482600" algn="l" defTabSz="1300480">
              <a:spcBef>
                <a:spcPts val="800"/>
              </a:spcBef>
              <a:buSzPct val="80000"/>
              <a:buFont typeface="Wingdings"/>
              <a:buBlip>
                <a:blip r:embed="rId3"/>
              </a:buBlip>
              <a:defRPr sz="2800">
                <a:solidFill>
                  <a:srgbClr val="FFFFFF"/>
                </a:solidFill>
                <a:effectLst>
                  <a:outerShdw sx="100000" sy="100000" kx="0" ky="0" algn="b" rotWithShape="0" blurRad="63500" dist="63500" dir="1560000">
                    <a:srgbClr val="000000"/>
                  </a:outerShdw>
                </a:effectLst>
                <a:latin typeface="Century Gothic"/>
                <a:ea typeface="Century Gothic"/>
                <a:cs typeface="Century Gothic"/>
                <a:sym typeface="Century Gothic"/>
              </a:defRPr>
            </a:pPr>
            <a:r>
              <a:t>Trials / Testing</a:t>
            </a:r>
          </a:p>
        </p:txBody>
      </p:sp>
      <p:sp>
        <p:nvSpPr>
          <p:cNvPr id="822" name="Line"/>
          <p:cNvSpPr/>
          <p:nvPr/>
        </p:nvSpPr>
        <p:spPr>
          <a:xfrm>
            <a:off x="-21634" y="7965176"/>
            <a:ext cx="13004801" cy="1"/>
          </a:xfrm>
          <a:prstGeom prst="line">
            <a:avLst/>
          </a:prstGeom>
          <a:ln w="177800">
            <a:solidFill>
              <a:srgbClr val="AB1802"/>
            </a:solidFill>
            <a:miter lim="400000"/>
            <a:tailEnd type="stealth"/>
          </a:ln>
          <a:effectLst>
            <a:outerShdw sx="100000" sy="100000" kx="0" ky="0" algn="b" rotWithShape="0" blurRad="215900" dist="120106" dir="3413990">
              <a:srgbClr val="000000">
                <a:alpha val="70000"/>
              </a:srgbClr>
            </a:outerShdw>
          </a:effectLst>
        </p:spPr>
        <p:txBody>
          <a:bodyPr lIns="50800" tIns="50800" rIns="50800" bIns="50800" anchor="ctr"/>
          <a:lstStyle/>
          <a:p>
            <a:pPr>
              <a:defRPr sz="3600">
                <a:solidFill>
                  <a:srgbClr val="535353"/>
                </a:solidFill>
                <a:effectLst/>
                <a:latin typeface="Gill Sans Light"/>
                <a:ea typeface="Gill Sans Light"/>
                <a:cs typeface="Gill Sans Light"/>
                <a:sym typeface="Gill Sans Light"/>
              </a:defRPr>
            </a:pPr>
          </a:p>
        </p:txBody>
      </p:sp>
      <p:sp>
        <p:nvSpPr>
          <p:cNvPr id="823" name="Line"/>
          <p:cNvSpPr/>
          <p:nvPr/>
        </p:nvSpPr>
        <p:spPr>
          <a:xfrm flipV="1">
            <a:off x="8184624" y="4374268"/>
            <a:ext cx="1" cy="3962734"/>
          </a:xfrm>
          <a:prstGeom prst="line">
            <a:avLst/>
          </a:prstGeom>
          <a:ln w="165100">
            <a:solidFill>
              <a:srgbClr val="AB1802"/>
            </a:solidFill>
            <a:miter lim="400000"/>
          </a:ln>
          <a:effectLst>
            <a:outerShdw sx="100000" sy="100000" kx="0" ky="0" algn="b" rotWithShape="0" blurRad="215900" dist="120106" dir="3413990">
              <a:srgbClr val="000000">
                <a:alpha val="70000"/>
              </a:srgbClr>
            </a:outerShdw>
          </a:effectLst>
        </p:spPr>
        <p:txBody>
          <a:bodyPr lIns="50800" tIns="50800" rIns="50800" bIns="50800" anchor="ctr"/>
          <a:lstStyle/>
          <a:p>
            <a:pPr>
              <a:defRPr sz="3600">
                <a:solidFill>
                  <a:srgbClr val="535353"/>
                </a:solidFill>
                <a:effectLst/>
                <a:latin typeface="Gill Sans Light"/>
                <a:ea typeface="Gill Sans Light"/>
                <a:cs typeface="Gill Sans Light"/>
                <a:sym typeface="Gill Sans Light"/>
              </a:defRPr>
            </a:pPr>
          </a:p>
        </p:txBody>
      </p:sp>
      <p:sp>
        <p:nvSpPr>
          <p:cNvPr id="824" name="“Current Heavens &amp; Earth”…"/>
          <p:cNvSpPr/>
          <p:nvPr/>
        </p:nvSpPr>
        <p:spPr>
          <a:xfrm>
            <a:off x="1087324" y="8407502"/>
            <a:ext cx="6753357" cy="1014092"/>
          </a:xfrm>
          <a:prstGeom prst="rect">
            <a:avLst/>
          </a:prstGeom>
          <a:solidFill>
            <a:srgbClr val="3D4553"/>
          </a:solidFill>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b="1" sz="3200">
                <a:solidFill>
                  <a:srgbClr val="FFFFFF"/>
                </a:solidFill>
                <a:effectLst>
                  <a:outerShdw sx="100000" sy="100000" kx="0" ky="0" algn="b" rotWithShape="0" blurRad="50800" dist="63500" dir="3145046">
                    <a:srgbClr val="000000"/>
                  </a:outerShdw>
                </a:effectLst>
                <a:latin typeface="Gill Sans"/>
                <a:ea typeface="Gill Sans"/>
                <a:cs typeface="Gill Sans"/>
                <a:sym typeface="Gill Sans"/>
              </a:defRPr>
            </a:pPr>
            <a:r>
              <a:t>“Current Heavens &amp; Earth”</a:t>
            </a:r>
          </a:p>
          <a:p>
            <a:pPr>
              <a:defRPr b="1" sz="1300">
                <a:solidFill>
                  <a:srgbClr val="FFFFFF"/>
                </a:solidFill>
                <a:effectLst>
                  <a:outerShdw sx="100000" sy="100000" kx="0" ky="0" algn="b" rotWithShape="0" blurRad="50800" dist="63500" dir="3145046">
                    <a:srgbClr val="000000"/>
                  </a:outerShdw>
                </a:effectLst>
                <a:latin typeface="Gill Sans"/>
                <a:ea typeface="Gill Sans"/>
                <a:cs typeface="Gill Sans"/>
                <a:sym typeface="Gill Sans"/>
              </a:defRPr>
            </a:pPr>
            <a:r>
              <a:t>reserved for fire until the day of judgment and perdition of ungodly men</a:t>
            </a:r>
          </a:p>
        </p:txBody>
      </p:sp>
      <p:sp>
        <p:nvSpPr>
          <p:cNvPr id="825" name="END"/>
          <p:cNvSpPr/>
          <p:nvPr/>
        </p:nvSpPr>
        <p:spPr>
          <a:xfrm>
            <a:off x="7549625" y="8279547"/>
            <a:ext cx="1270001" cy="1270001"/>
          </a:xfrm>
          <a:prstGeom prst="ellipse">
            <a:avLst/>
          </a:prstGeom>
          <a:gradFill>
            <a:gsLst>
              <a:gs pos="0">
                <a:srgbClr val="CE2111"/>
              </a:gs>
              <a:gs pos="100000">
                <a:srgbClr val="841001"/>
              </a:gs>
            </a:gsLst>
            <a:lin ang="5400000"/>
          </a:gradFill>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300480">
              <a:defRPr sz="3400">
                <a:solidFill>
                  <a:srgbClr val="FFFFFF"/>
                </a:solidFill>
                <a:effectLst>
                  <a:outerShdw sx="100000" sy="100000" kx="0" ky="0" algn="b" rotWithShape="0" blurRad="50800" dist="63500" dir="3145046">
                    <a:srgbClr val="000000"/>
                  </a:outerShdw>
                </a:effectLst>
                <a:latin typeface="Arial"/>
                <a:ea typeface="Arial"/>
                <a:cs typeface="Arial"/>
                <a:sym typeface="Arial"/>
              </a:defRPr>
            </a:lvl1pPr>
          </a:lstStyle>
          <a:p>
            <a:pPr/>
            <a:r>
              <a:t>END</a:t>
            </a:r>
          </a:p>
        </p:txBody>
      </p:sp>
      <p:pic>
        <p:nvPicPr>
          <p:cNvPr id="826" name="Image" descr="Image"/>
          <p:cNvPicPr>
            <a:picLocks noChangeAspect="1"/>
          </p:cNvPicPr>
          <p:nvPr/>
        </p:nvPicPr>
        <p:blipFill>
          <a:blip r:embed="rId4">
            <a:extLst/>
          </a:blip>
          <a:srcRect l="32253" t="29636" r="30962" b="31905"/>
          <a:stretch>
            <a:fillRect/>
          </a:stretch>
        </p:blipFill>
        <p:spPr>
          <a:xfrm>
            <a:off x="7295437" y="2675216"/>
            <a:ext cx="1778376" cy="2406159"/>
          </a:xfrm>
          <a:custGeom>
            <a:avLst/>
            <a:gdLst/>
            <a:ahLst/>
            <a:cxnLst>
              <a:cxn ang="0">
                <a:pos x="wd2" y="hd2"/>
              </a:cxn>
              <a:cxn ang="5400000">
                <a:pos x="wd2" y="hd2"/>
              </a:cxn>
              <a:cxn ang="10800000">
                <a:pos x="wd2" y="hd2"/>
              </a:cxn>
              <a:cxn ang="16200000">
                <a:pos x="wd2" y="hd2"/>
              </a:cxn>
            </a:cxnLst>
            <a:rect l="0" t="0" r="r" b="b"/>
            <a:pathLst>
              <a:path w="21343" h="21527" fill="norm" stroke="1" extrusionOk="0">
                <a:moveTo>
                  <a:pt x="10971" y="0"/>
                </a:moveTo>
                <a:cubicBezTo>
                  <a:pt x="10506" y="0"/>
                  <a:pt x="10303" y="61"/>
                  <a:pt x="9980" y="302"/>
                </a:cubicBezTo>
                <a:cubicBezTo>
                  <a:pt x="9558" y="616"/>
                  <a:pt x="9426" y="1010"/>
                  <a:pt x="9370" y="2095"/>
                </a:cubicBezTo>
                <a:cubicBezTo>
                  <a:pt x="9355" y="2380"/>
                  <a:pt x="9254" y="2693"/>
                  <a:pt x="9146" y="2791"/>
                </a:cubicBezTo>
                <a:cubicBezTo>
                  <a:pt x="8988" y="2934"/>
                  <a:pt x="8981" y="3029"/>
                  <a:pt x="9108" y="3281"/>
                </a:cubicBezTo>
                <a:cubicBezTo>
                  <a:pt x="9302" y="3664"/>
                  <a:pt x="9227" y="3767"/>
                  <a:pt x="8756" y="3767"/>
                </a:cubicBezTo>
                <a:cubicBezTo>
                  <a:pt x="8555" y="3767"/>
                  <a:pt x="8084" y="3881"/>
                  <a:pt x="7708" y="4023"/>
                </a:cubicBezTo>
                <a:cubicBezTo>
                  <a:pt x="7114" y="4248"/>
                  <a:pt x="6925" y="4402"/>
                  <a:pt x="6303" y="5184"/>
                </a:cubicBezTo>
                <a:cubicBezTo>
                  <a:pt x="5908" y="5679"/>
                  <a:pt x="5588" y="6150"/>
                  <a:pt x="5588" y="6231"/>
                </a:cubicBezTo>
                <a:cubicBezTo>
                  <a:pt x="5588" y="6523"/>
                  <a:pt x="4973" y="7057"/>
                  <a:pt x="4497" y="7176"/>
                </a:cubicBezTo>
                <a:cubicBezTo>
                  <a:pt x="4211" y="7247"/>
                  <a:pt x="3997" y="7372"/>
                  <a:pt x="3969" y="7488"/>
                </a:cubicBezTo>
                <a:cubicBezTo>
                  <a:pt x="3914" y="7712"/>
                  <a:pt x="3377" y="8165"/>
                  <a:pt x="2797" y="8476"/>
                </a:cubicBezTo>
                <a:cubicBezTo>
                  <a:pt x="2472" y="8650"/>
                  <a:pt x="2221" y="8687"/>
                  <a:pt x="1435" y="8674"/>
                </a:cubicBezTo>
                <a:cubicBezTo>
                  <a:pt x="726" y="8663"/>
                  <a:pt x="552" y="8683"/>
                  <a:pt x="777" y="8752"/>
                </a:cubicBezTo>
                <a:cubicBezTo>
                  <a:pt x="1196" y="8881"/>
                  <a:pt x="1166" y="8953"/>
                  <a:pt x="534" y="9413"/>
                </a:cubicBezTo>
                <a:cubicBezTo>
                  <a:pt x="-75" y="9857"/>
                  <a:pt x="-187" y="10085"/>
                  <a:pt x="325" y="9835"/>
                </a:cubicBezTo>
                <a:cubicBezTo>
                  <a:pt x="534" y="9733"/>
                  <a:pt x="691" y="9707"/>
                  <a:pt x="744" y="9772"/>
                </a:cubicBezTo>
                <a:cubicBezTo>
                  <a:pt x="791" y="9828"/>
                  <a:pt x="879" y="9851"/>
                  <a:pt x="944" y="9821"/>
                </a:cubicBezTo>
                <a:cubicBezTo>
                  <a:pt x="1009" y="9791"/>
                  <a:pt x="1102" y="9814"/>
                  <a:pt x="1149" y="9871"/>
                </a:cubicBezTo>
                <a:cubicBezTo>
                  <a:pt x="1344" y="10107"/>
                  <a:pt x="1912" y="9954"/>
                  <a:pt x="2654" y="9470"/>
                </a:cubicBezTo>
                <a:cubicBezTo>
                  <a:pt x="3078" y="9193"/>
                  <a:pt x="3620" y="8936"/>
                  <a:pt x="3854" y="8898"/>
                </a:cubicBezTo>
                <a:cubicBezTo>
                  <a:pt x="4230" y="8837"/>
                  <a:pt x="4327" y="8875"/>
                  <a:pt x="4697" y="9203"/>
                </a:cubicBezTo>
                <a:cubicBezTo>
                  <a:pt x="5115" y="9574"/>
                  <a:pt x="5123" y="9574"/>
                  <a:pt x="5593" y="9427"/>
                </a:cubicBezTo>
                <a:cubicBezTo>
                  <a:pt x="5853" y="9346"/>
                  <a:pt x="6220" y="9157"/>
                  <a:pt x="6407" y="9005"/>
                </a:cubicBezTo>
                <a:cubicBezTo>
                  <a:pt x="6595" y="8853"/>
                  <a:pt x="6935" y="8669"/>
                  <a:pt x="7160" y="8596"/>
                </a:cubicBezTo>
                <a:cubicBezTo>
                  <a:pt x="7527" y="8478"/>
                  <a:pt x="7599" y="8487"/>
                  <a:pt x="7874" y="8678"/>
                </a:cubicBezTo>
                <a:cubicBezTo>
                  <a:pt x="8271" y="8954"/>
                  <a:pt x="8265" y="9014"/>
                  <a:pt x="7774" y="9431"/>
                </a:cubicBezTo>
                <a:cubicBezTo>
                  <a:pt x="7549" y="9622"/>
                  <a:pt x="7365" y="9867"/>
                  <a:pt x="7365" y="9974"/>
                </a:cubicBezTo>
                <a:cubicBezTo>
                  <a:pt x="7365" y="10081"/>
                  <a:pt x="7308" y="10271"/>
                  <a:pt x="7241" y="10400"/>
                </a:cubicBezTo>
                <a:cubicBezTo>
                  <a:pt x="7174" y="10529"/>
                  <a:pt x="7052" y="10819"/>
                  <a:pt x="6969" y="11043"/>
                </a:cubicBezTo>
                <a:cubicBezTo>
                  <a:pt x="6817" y="11457"/>
                  <a:pt x="6611" y="11974"/>
                  <a:pt x="5869" y="13802"/>
                </a:cubicBezTo>
                <a:cubicBezTo>
                  <a:pt x="5623" y="14409"/>
                  <a:pt x="5319" y="14935"/>
                  <a:pt x="5126" y="15090"/>
                </a:cubicBezTo>
                <a:cubicBezTo>
                  <a:pt x="4831" y="15328"/>
                  <a:pt x="4792" y="15461"/>
                  <a:pt x="4745" y="16489"/>
                </a:cubicBezTo>
                <a:cubicBezTo>
                  <a:pt x="4702" y="17420"/>
                  <a:pt x="4653" y="17648"/>
                  <a:pt x="4459" y="17753"/>
                </a:cubicBezTo>
                <a:cubicBezTo>
                  <a:pt x="4093" y="17953"/>
                  <a:pt x="4177" y="18171"/>
                  <a:pt x="4764" y="18545"/>
                </a:cubicBezTo>
                <a:cubicBezTo>
                  <a:pt x="5300" y="18887"/>
                  <a:pt x="5462" y="18959"/>
                  <a:pt x="6431" y="19277"/>
                </a:cubicBezTo>
                <a:cubicBezTo>
                  <a:pt x="6708" y="19367"/>
                  <a:pt x="7158" y="19636"/>
                  <a:pt x="7431" y="19873"/>
                </a:cubicBezTo>
                <a:cubicBezTo>
                  <a:pt x="7933" y="20309"/>
                  <a:pt x="7997" y="20594"/>
                  <a:pt x="7708" y="21091"/>
                </a:cubicBezTo>
                <a:cubicBezTo>
                  <a:pt x="7626" y="21232"/>
                  <a:pt x="7673" y="21273"/>
                  <a:pt x="7927" y="21276"/>
                </a:cubicBezTo>
                <a:cubicBezTo>
                  <a:pt x="8104" y="21278"/>
                  <a:pt x="8401" y="21346"/>
                  <a:pt x="8589" y="21428"/>
                </a:cubicBezTo>
                <a:cubicBezTo>
                  <a:pt x="8982" y="21600"/>
                  <a:pt x="9662" y="21544"/>
                  <a:pt x="10294" y="21290"/>
                </a:cubicBezTo>
                <a:cubicBezTo>
                  <a:pt x="10790" y="21091"/>
                  <a:pt x="12727" y="21058"/>
                  <a:pt x="13595" y="21233"/>
                </a:cubicBezTo>
                <a:cubicBezTo>
                  <a:pt x="14516" y="21419"/>
                  <a:pt x="14515" y="21421"/>
                  <a:pt x="14338" y="19373"/>
                </a:cubicBezTo>
                <a:cubicBezTo>
                  <a:pt x="14018" y="15668"/>
                  <a:pt x="14048" y="15264"/>
                  <a:pt x="14662" y="15264"/>
                </a:cubicBezTo>
                <a:cubicBezTo>
                  <a:pt x="14997" y="15264"/>
                  <a:pt x="15009" y="15247"/>
                  <a:pt x="15005" y="14579"/>
                </a:cubicBezTo>
                <a:cubicBezTo>
                  <a:pt x="15000" y="13795"/>
                  <a:pt x="14805" y="11821"/>
                  <a:pt x="14619" y="10666"/>
                </a:cubicBezTo>
                <a:cubicBezTo>
                  <a:pt x="14534" y="10137"/>
                  <a:pt x="14395" y="9783"/>
                  <a:pt x="14190" y="9569"/>
                </a:cubicBezTo>
                <a:cubicBezTo>
                  <a:pt x="13873" y="9237"/>
                  <a:pt x="13903" y="8955"/>
                  <a:pt x="14252" y="8955"/>
                </a:cubicBezTo>
                <a:cubicBezTo>
                  <a:pt x="14366" y="8955"/>
                  <a:pt x="14689" y="9139"/>
                  <a:pt x="14972" y="9363"/>
                </a:cubicBezTo>
                <a:cubicBezTo>
                  <a:pt x="15627" y="9882"/>
                  <a:pt x="16024" y="9896"/>
                  <a:pt x="16577" y="9416"/>
                </a:cubicBezTo>
                <a:lnTo>
                  <a:pt x="16986" y="9058"/>
                </a:lnTo>
                <a:lnTo>
                  <a:pt x="17558" y="9253"/>
                </a:lnTo>
                <a:cubicBezTo>
                  <a:pt x="17873" y="9360"/>
                  <a:pt x="18397" y="9632"/>
                  <a:pt x="18720" y="9853"/>
                </a:cubicBezTo>
                <a:cubicBezTo>
                  <a:pt x="19478" y="10371"/>
                  <a:pt x="20049" y="10472"/>
                  <a:pt x="20592" y="10183"/>
                </a:cubicBezTo>
                <a:cubicBezTo>
                  <a:pt x="20839" y="10052"/>
                  <a:pt x="21030" y="10010"/>
                  <a:pt x="21083" y="10073"/>
                </a:cubicBezTo>
                <a:cubicBezTo>
                  <a:pt x="21130" y="10130"/>
                  <a:pt x="21238" y="10176"/>
                  <a:pt x="21326" y="10176"/>
                </a:cubicBezTo>
                <a:cubicBezTo>
                  <a:pt x="21413" y="10176"/>
                  <a:pt x="21180" y="9976"/>
                  <a:pt x="20806" y="9729"/>
                </a:cubicBezTo>
                <a:lnTo>
                  <a:pt x="20125" y="9278"/>
                </a:lnTo>
                <a:lnTo>
                  <a:pt x="20468" y="9182"/>
                </a:lnTo>
                <a:cubicBezTo>
                  <a:pt x="20806" y="9087"/>
                  <a:pt x="20802" y="9086"/>
                  <a:pt x="20330" y="9008"/>
                </a:cubicBezTo>
                <a:cubicBezTo>
                  <a:pt x="20067" y="8965"/>
                  <a:pt x="19677" y="8933"/>
                  <a:pt x="19458" y="8937"/>
                </a:cubicBezTo>
                <a:cubicBezTo>
                  <a:pt x="18607" y="8954"/>
                  <a:pt x="17477" y="8262"/>
                  <a:pt x="17248" y="7584"/>
                </a:cubicBezTo>
                <a:cubicBezTo>
                  <a:pt x="17194" y="7424"/>
                  <a:pt x="16972" y="7225"/>
                  <a:pt x="16724" y="7116"/>
                </a:cubicBezTo>
                <a:cubicBezTo>
                  <a:pt x="16157" y="6866"/>
                  <a:pt x="15763" y="6314"/>
                  <a:pt x="15557" y="5479"/>
                </a:cubicBezTo>
                <a:cubicBezTo>
                  <a:pt x="15371" y="4719"/>
                  <a:pt x="14795" y="4129"/>
                  <a:pt x="14143" y="4026"/>
                </a:cubicBezTo>
                <a:cubicBezTo>
                  <a:pt x="13942" y="3995"/>
                  <a:pt x="13635" y="3947"/>
                  <a:pt x="13457" y="3920"/>
                </a:cubicBezTo>
                <a:cubicBezTo>
                  <a:pt x="13279" y="3893"/>
                  <a:pt x="12983" y="3780"/>
                  <a:pt x="12804" y="3671"/>
                </a:cubicBezTo>
                <a:cubicBezTo>
                  <a:pt x="12553" y="3518"/>
                  <a:pt x="12517" y="3447"/>
                  <a:pt x="12642" y="3352"/>
                </a:cubicBezTo>
                <a:cubicBezTo>
                  <a:pt x="12768" y="3256"/>
                  <a:pt x="12741" y="3188"/>
                  <a:pt x="12509" y="3046"/>
                </a:cubicBezTo>
                <a:cubicBezTo>
                  <a:pt x="12252" y="2889"/>
                  <a:pt x="12234" y="2832"/>
                  <a:pt x="12380" y="2652"/>
                </a:cubicBezTo>
                <a:cubicBezTo>
                  <a:pt x="12587" y="2400"/>
                  <a:pt x="12595" y="2137"/>
                  <a:pt x="12414" y="1616"/>
                </a:cubicBezTo>
                <a:cubicBezTo>
                  <a:pt x="12339" y="1399"/>
                  <a:pt x="12210" y="1026"/>
                  <a:pt x="12128" y="788"/>
                </a:cubicBezTo>
                <a:cubicBezTo>
                  <a:pt x="11914" y="171"/>
                  <a:pt x="11662" y="0"/>
                  <a:pt x="10971" y="0"/>
                </a:cubicBezTo>
                <a:close/>
              </a:path>
            </a:pathLst>
          </a:custGeom>
          <a:ln w="12700">
            <a:miter lim="400000"/>
          </a:ln>
        </p:spPr>
      </p:pic>
      <p:sp>
        <p:nvSpPr>
          <p:cNvPr id="827" name="Line"/>
          <p:cNvSpPr/>
          <p:nvPr/>
        </p:nvSpPr>
        <p:spPr>
          <a:xfrm flipV="1">
            <a:off x="695387" y="7694469"/>
            <a:ext cx="1" cy="670561"/>
          </a:xfrm>
          <a:prstGeom prst="line">
            <a:avLst/>
          </a:prstGeom>
          <a:ln w="165100">
            <a:solidFill>
              <a:srgbClr val="AB1802"/>
            </a:solidFill>
            <a:miter lim="400000"/>
          </a:ln>
          <a:effectLst>
            <a:outerShdw sx="100000" sy="100000" kx="0" ky="0" algn="b" rotWithShape="0" blurRad="215900" dist="120106" dir="3413990">
              <a:srgbClr val="000000">
                <a:alpha val="70000"/>
              </a:srgbClr>
            </a:outerShdw>
          </a:effectLst>
        </p:spPr>
        <p:txBody>
          <a:bodyPr lIns="50800" tIns="50800" rIns="50800" bIns="50800" anchor="ctr"/>
          <a:lstStyle/>
          <a:p>
            <a:pPr>
              <a:defRPr sz="3600">
                <a:solidFill>
                  <a:srgbClr val="535353"/>
                </a:solidFill>
                <a:effectLst/>
                <a:latin typeface="Gill Sans Light"/>
                <a:ea typeface="Gill Sans Light"/>
                <a:cs typeface="Gill Sans Light"/>
                <a:sym typeface="Gill Sans Light"/>
              </a:defRPr>
            </a:pPr>
          </a:p>
        </p:txBody>
      </p:sp>
      <p:sp>
        <p:nvSpPr>
          <p:cNvPr id="828" name="AD 30"/>
          <p:cNvSpPr/>
          <p:nvPr/>
        </p:nvSpPr>
        <p:spPr>
          <a:xfrm>
            <a:off x="60387" y="8279548"/>
            <a:ext cx="1270001" cy="1270001"/>
          </a:xfrm>
          <a:prstGeom prst="ellipse">
            <a:avLst/>
          </a:prstGeom>
          <a:solidFill>
            <a:srgbClr val="808785"/>
          </a:solidFill>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300480">
              <a:defRPr sz="3400">
                <a:solidFill>
                  <a:srgbClr val="FFFFFF"/>
                </a:solidFill>
                <a:effectLst>
                  <a:outerShdw sx="100000" sy="100000" kx="0" ky="0" algn="b" rotWithShape="0" blurRad="50800" dist="63500" dir="3145046">
                    <a:srgbClr val="000000"/>
                  </a:outerShdw>
                </a:effectLst>
                <a:latin typeface="Arial"/>
                <a:ea typeface="Arial"/>
                <a:cs typeface="Arial"/>
                <a:sym typeface="Arial"/>
              </a:defRPr>
            </a:lvl1pPr>
          </a:lstStyle>
          <a:p>
            <a:pPr/>
            <a:r>
              <a:t>AD 30</a:t>
            </a:r>
          </a:p>
        </p:txBody>
      </p:sp>
      <p:pic>
        <p:nvPicPr>
          <p:cNvPr id="829" name="Image" descr="Image"/>
          <p:cNvPicPr>
            <a:picLocks noChangeAspect="1"/>
          </p:cNvPicPr>
          <p:nvPr/>
        </p:nvPicPr>
        <p:blipFill>
          <a:blip r:embed="rId5">
            <a:extLst/>
          </a:blip>
          <a:srcRect l="186" t="106" r="120" b="71"/>
          <a:stretch>
            <a:fillRect/>
          </a:stretch>
        </p:blipFill>
        <p:spPr>
          <a:xfrm>
            <a:off x="-242044" y="5245087"/>
            <a:ext cx="1874862" cy="2561432"/>
          </a:xfrm>
          <a:custGeom>
            <a:avLst/>
            <a:gdLst/>
            <a:ahLst/>
            <a:cxnLst>
              <a:cxn ang="0">
                <a:pos x="wd2" y="hd2"/>
              </a:cxn>
              <a:cxn ang="5400000">
                <a:pos x="wd2" y="hd2"/>
              </a:cxn>
              <a:cxn ang="10800000">
                <a:pos x="wd2" y="hd2"/>
              </a:cxn>
              <a:cxn ang="16200000">
                <a:pos x="wd2" y="hd2"/>
              </a:cxn>
            </a:cxnLst>
            <a:rect l="0" t="0" r="r" b="b"/>
            <a:pathLst>
              <a:path w="21599" h="21600" fill="norm" stroke="1" extrusionOk="0">
                <a:moveTo>
                  <a:pt x="7928" y="0"/>
                </a:moveTo>
                <a:cubicBezTo>
                  <a:pt x="7928" y="13"/>
                  <a:pt x="7958" y="231"/>
                  <a:pt x="7997" y="482"/>
                </a:cubicBezTo>
                <a:cubicBezTo>
                  <a:pt x="8180" y="1673"/>
                  <a:pt x="8206" y="1837"/>
                  <a:pt x="8276" y="2383"/>
                </a:cubicBezTo>
                <a:cubicBezTo>
                  <a:pt x="8475" y="3942"/>
                  <a:pt x="8555" y="4825"/>
                  <a:pt x="8500" y="4849"/>
                </a:cubicBezTo>
                <a:cubicBezTo>
                  <a:pt x="8483" y="4857"/>
                  <a:pt x="8325" y="4852"/>
                  <a:pt x="8152" y="4839"/>
                </a:cubicBezTo>
                <a:cubicBezTo>
                  <a:pt x="7013" y="4755"/>
                  <a:pt x="5141" y="4407"/>
                  <a:pt x="2899" y="3862"/>
                </a:cubicBezTo>
                <a:lnTo>
                  <a:pt x="2227" y="3698"/>
                </a:lnTo>
                <a:lnTo>
                  <a:pt x="2003" y="3879"/>
                </a:lnTo>
                <a:cubicBezTo>
                  <a:pt x="1392" y="4375"/>
                  <a:pt x="828" y="5043"/>
                  <a:pt x="311" y="5884"/>
                </a:cubicBezTo>
                <a:cubicBezTo>
                  <a:pt x="191" y="6078"/>
                  <a:pt x="64" y="6285"/>
                  <a:pt x="27" y="6342"/>
                </a:cubicBezTo>
                <a:cubicBezTo>
                  <a:pt x="17" y="6359"/>
                  <a:pt x="8" y="6391"/>
                  <a:pt x="0" y="6443"/>
                </a:cubicBezTo>
                <a:lnTo>
                  <a:pt x="1980" y="6443"/>
                </a:lnTo>
                <a:cubicBezTo>
                  <a:pt x="3091" y="6443"/>
                  <a:pt x="4177" y="6458"/>
                  <a:pt x="4398" y="6473"/>
                </a:cubicBezTo>
                <a:lnTo>
                  <a:pt x="4801" y="6499"/>
                </a:lnTo>
                <a:lnTo>
                  <a:pt x="5098" y="6657"/>
                </a:lnTo>
                <a:cubicBezTo>
                  <a:pt x="5711" y="6981"/>
                  <a:pt x="6914" y="7474"/>
                  <a:pt x="7736" y="7738"/>
                </a:cubicBezTo>
                <a:cubicBezTo>
                  <a:pt x="7928" y="7799"/>
                  <a:pt x="8112" y="7867"/>
                  <a:pt x="8148" y="7888"/>
                </a:cubicBezTo>
                <a:cubicBezTo>
                  <a:pt x="8183" y="7910"/>
                  <a:pt x="8276" y="8020"/>
                  <a:pt x="8353" y="8133"/>
                </a:cubicBezTo>
                <a:cubicBezTo>
                  <a:pt x="8805" y="8790"/>
                  <a:pt x="8848" y="9372"/>
                  <a:pt x="8468" y="9793"/>
                </a:cubicBezTo>
                <a:cubicBezTo>
                  <a:pt x="8382" y="9887"/>
                  <a:pt x="8373" y="9910"/>
                  <a:pt x="8395" y="10060"/>
                </a:cubicBezTo>
                <a:cubicBezTo>
                  <a:pt x="8471" y="10610"/>
                  <a:pt x="8768" y="11121"/>
                  <a:pt x="9336" y="11680"/>
                </a:cubicBezTo>
                <a:cubicBezTo>
                  <a:pt x="9626" y="11965"/>
                  <a:pt x="9633" y="11972"/>
                  <a:pt x="9583" y="12042"/>
                </a:cubicBezTo>
                <a:cubicBezTo>
                  <a:pt x="9333" y="12396"/>
                  <a:pt x="9149" y="13055"/>
                  <a:pt x="9149" y="13601"/>
                </a:cubicBezTo>
                <a:cubicBezTo>
                  <a:pt x="9149" y="14227"/>
                  <a:pt x="9325" y="14751"/>
                  <a:pt x="9720" y="15305"/>
                </a:cubicBezTo>
                <a:cubicBezTo>
                  <a:pt x="9869" y="15513"/>
                  <a:pt x="9894" y="15775"/>
                  <a:pt x="9871" y="16995"/>
                </a:cubicBezTo>
                <a:cubicBezTo>
                  <a:pt x="9852" y="18045"/>
                  <a:pt x="9832" y="18375"/>
                  <a:pt x="9725" y="19478"/>
                </a:cubicBezTo>
                <a:cubicBezTo>
                  <a:pt x="9696" y="19774"/>
                  <a:pt x="9649" y="20263"/>
                  <a:pt x="9620" y="20566"/>
                </a:cubicBezTo>
                <a:cubicBezTo>
                  <a:pt x="9591" y="20869"/>
                  <a:pt x="9558" y="21165"/>
                  <a:pt x="9547" y="21225"/>
                </a:cubicBezTo>
                <a:lnTo>
                  <a:pt x="9528" y="21332"/>
                </a:lnTo>
                <a:lnTo>
                  <a:pt x="9716" y="21396"/>
                </a:lnTo>
                <a:cubicBezTo>
                  <a:pt x="9919" y="21463"/>
                  <a:pt x="10407" y="21563"/>
                  <a:pt x="10534" y="21563"/>
                </a:cubicBezTo>
                <a:cubicBezTo>
                  <a:pt x="10578" y="21563"/>
                  <a:pt x="10623" y="21576"/>
                  <a:pt x="10635" y="21590"/>
                </a:cubicBezTo>
                <a:cubicBezTo>
                  <a:pt x="10638" y="21594"/>
                  <a:pt x="10759" y="21597"/>
                  <a:pt x="10992" y="21600"/>
                </a:cubicBezTo>
                <a:cubicBezTo>
                  <a:pt x="11265" y="21598"/>
                  <a:pt x="11817" y="21596"/>
                  <a:pt x="11819" y="21593"/>
                </a:cubicBezTo>
                <a:cubicBezTo>
                  <a:pt x="11829" y="21581"/>
                  <a:pt x="11909" y="21565"/>
                  <a:pt x="11997" y="21556"/>
                </a:cubicBezTo>
                <a:cubicBezTo>
                  <a:pt x="12253" y="21531"/>
                  <a:pt x="12647" y="21456"/>
                  <a:pt x="12647" y="21433"/>
                </a:cubicBezTo>
                <a:cubicBezTo>
                  <a:pt x="12647" y="21421"/>
                  <a:pt x="12576" y="21264"/>
                  <a:pt x="12491" y="21081"/>
                </a:cubicBezTo>
                <a:cubicBezTo>
                  <a:pt x="12338" y="20753"/>
                  <a:pt x="12160" y="20254"/>
                  <a:pt x="12020" y="19759"/>
                </a:cubicBezTo>
                <a:cubicBezTo>
                  <a:pt x="11794" y="18958"/>
                  <a:pt x="11452" y="17027"/>
                  <a:pt x="11531" y="16992"/>
                </a:cubicBezTo>
                <a:cubicBezTo>
                  <a:pt x="11545" y="16985"/>
                  <a:pt x="11665" y="16994"/>
                  <a:pt x="11796" y="17015"/>
                </a:cubicBezTo>
                <a:cubicBezTo>
                  <a:pt x="11927" y="17035"/>
                  <a:pt x="12121" y="17060"/>
                  <a:pt x="12226" y="17068"/>
                </a:cubicBezTo>
                <a:lnTo>
                  <a:pt x="12414" y="17085"/>
                </a:lnTo>
                <a:lnTo>
                  <a:pt x="12285" y="16995"/>
                </a:lnTo>
                <a:cubicBezTo>
                  <a:pt x="11675" y="16561"/>
                  <a:pt x="11382" y="15760"/>
                  <a:pt x="11211" y="14087"/>
                </a:cubicBezTo>
                <a:lnTo>
                  <a:pt x="11170" y="13688"/>
                </a:lnTo>
                <a:lnTo>
                  <a:pt x="11362" y="13166"/>
                </a:lnTo>
                <a:cubicBezTo>
                  <a:pt x="11719" y="12208"/>
                  <a:pt x="11867" y="11800"/>
                  <a:pt x="12066" y="11205"/>
                </a:cubicBezTo>
                <a:cubicBezTo>
                  <a:pt x="12174" y="10881"/>
                  <a:pt x="12277" y="10579"/>
                  <a:pt x="12295" y="10532"/>
                </a:cubicBezTo>
                <a:cubicBezTo>
                  <a:pt x="12324" y="10454"/>
                  <a:pt x="12314" y="10437"/>
                  <a:pt x="12167" y="10315"/>
                </a:cubicBezTo>
                <a:cubicBezTo>
                  <a:pt x="11953" y="10139"/>
                  <a:pt x="11724" y="9878"/>
                  <a:pt x="11559" y="9619"/>
                </a:cubicBezTo>
                <a:cubicBezTo>
                  <a:pt x="11185" y="9034"/>
                  <a:pt x="11118" y="8463"/>
                  <a:pt x="11371" y="8049"/>
                </a:cubicBezTo>
                <a:cubicBezTo>
                  <a:pt x="11497" y="7844"/>
                  <a:pt x="11559" y="7805"/>
                  <a:pt x="11911" y="7718"/>
                </a:cubicBezTo>
                <a:cubicBezTo>
                  <a:pt x="13073" y="7428"/>
                  <a:pt x="14763" y="6784"/>
                  <a:pt x="15468" y="6366"/>
                </a:cubicBezTo>
                <a:cubicBezTo>
                  <a:pt x="15551" y="6316"/>
                  <a:pt x="15649" y="6275"/>
                  <a:pt x="15683" y="6275"/>
                </a:cubicBezTo>
                <a:cubicBezTo>
                  <a:pt x="15717" y="6275"/>
                  <a:pt x="16253" y="6200"/>
                  <a:pt x="16876" y="6108"/>
                </a:cubicBezTo>
                <a:cubicBezTo>
                  <a:pt x="17499" y="6016"/>
                  <a:pt x="18290" y="5903"/>
                  <a:pt x="18636" y="5853"/>
                </a:cubicBezTo>
                <a:cubicBezTo>
                  <a:pt x="18982" y="5804"/>
                  <a:pt x="19334" y="5753"/>
                  <a:pt x="19414" y="5740"/>
                </a:cubicBezTo>
                <a:cubicBezTo>
                  <a:pt x="19521" y="5721"/>
                  <a:pt x="21137" y="5482"/>
                  <a:pt x="21156" y="5482"/>
                </a:cubicBezTo>
                <a:cubicBezTo>
                  <a:pt x="21190" y="5482"/>
                  <a:pt x="21429" y="5200"/>
                  <a:pt x="21489" y="5087"/>
                </a:cubicBezTo>
                <a:cubicBezTo>
                  <a:pt x="21534" y="5003"/>
                  <a:pt x="21584" y="4920"/>
                  <a:pt x="21599" y="4906"/>
                </a:cubicBezTo>
                <a:cubicBezTo>
                  <a:pt x="21600" y="4906"/>
                  <a:pt x="21598" y="4828"/>
                  <a:pt x="21599" y="4819"/>
                </a:cubicBezTo>
                <a:cubicBezTo>
                  <a:pt x="21583" y="4821"/>
                  <a:pt x="21482" y="4834"/>
                  <a:pt x="21357" y="4853"/>
                </a:cubicBezTo>
                <a:cubicBezTo>
                  <a:pt x="20291" y="5016"/>
                  <a:pt x="18170" y="5101"/>
                  <a:pt x="15075" y="5100"/>
                </a:cubicBezTo>
                <a:cubicBezTo>
                  <a:pt x="12963" y="5100"/>
                  <a:pt x="11643" y="5064"/>
                  <a:pt x="11536" y="5007"/>
                </a:cubicBezTo>
                <a:cubicBezTo>
                  <a:pt x="11484" y="4979"/>
                  <a:pt x="11480" y="4957"/>
                  <a:pt x="11517" y="4813"/>
                </a:cubicBezTo>
                <a:cubicBezTo>
                  <a:pt x="11541" y="4723"/>
                  <a:pt x="11601" y="4478"/>
                  <a:pt x="11650" y="4267"/>
                </a:cubicBezTo>
                <a:cubicBezTo>
                  <a:pt x="11699" y="4056"/>
                  <a:pt x="11778" y="3734"/>
                  <a:pt x="11824" y="3551"/>
                </a:cubicBezTo>
                <a:cubicBezTo>
                  <a:pt x="11869" y="3368"/>
                  <a:pt x="11933" y="3093"/>
                  <a:pt x="11965" y="2942"/>
                </a:cubicBezTo>
                <a:lnTo>
                  <a:pt x="12025" y="2667"/>
                </a:lnTo>
                <a:lnTo>
                  <a:pt x="11938" y="2570"/>
                </a:lnTo>
                <a:cubicBezTo>
                  <a:pt x="11711" y="2322"/>
                  <a:pt x="10456" y="1381"/>
                  <a:pt x="9762" y="937"/>
                </a:cubicBezTo>
                <a:cubicBezTo>
                  <a:pt x="9074" y="498"/>
                  <a:pt x="8693" y="288"/>
                  <a:pt x="8212" y="94"/>
                </a:cubicBezTo>
                <a:lnTo>
                  <a:pt x="7974" y="0"/>
                </a:lnTo>
                <a:lnTo>
                  <a:pt x="7928" y="0"/>
                </a:lnTo>
                <a:close/>
              </a:path>
            </a:pathLst>
          </a:custGeom>
          <a:ln w="12700">
            <a:miter lim="400000"/>
          </a:ln>
        </p:spPr>
      </p:pic>
      <p:sp>
        <p:nvSpPr>
          <p:cNvPr id="83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grpSp>
        <p:nvGrpSpPr>
          <p:cNvPr id="833" name="“the day of the Lord will come” — 2 PETER 3:7-13"/>
          <p:cNvGrpSpPr/>
          <p:nvPr/>
        </p:nvGrpSpPr>
        <p:grpSpPr>
          <a:xfrm>
            <a:off x="-136385" y="1374382"/>
            <a:ext cx="13277570" cy="1311148"/>
            <a:chOff x="0" y="0"/>
            <a:chExt cx="13277569" cy="1311147"/>
          </a:xfrm>
        </p:grpSpPr>
        <p:sp>
          <p:nvSpPr>
            <p:cNvPr id="832" name="“the day of the Lord will come” — 2 PETER 3:7-13"/>
            <p:cNvSpPr txBox="1"/>
            <p:nvPr/>
          </p:nvSpPr>
          <p:spPr>
            <a:xfrm>
              <a:off x="317500" y="304800"/>
              <a:ext cx="12680670" cy="73964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cap="all">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day of the Lord will come” — 2 PETER 3:7-13</a:t>
              </a:r>
            </a:p>
          </p:txBody>
        </p:sp>
        <p:pic>
          <p:nvPicPr>
            <p:cNvPr id="831" name="“the day of the Lord will come” — 2 PETER 3:7-13 “the day of the Lord will come” — 2 PETER 3:7-13" descr="“the day of the Lord will come” — 2 PETER 3:7-13 “the day of the Lord will come” — 2 PETER 3:7-13"/>
            <p:cNvPicPr>
              <a:picLocks noChangeAspect="0"/>
            </p:cNvPicPr>
            <p:nvPr/>
          </p:nvPicPr>
          <p:blipFill>
            <a:blip r:embed="rId6">
              <a:extLst/>
            </a:blip>
            <a:stretch>
              <a:fillRect/>
            </a:stretch>
          </p:blipFill>
          <p:spPr>
            <a:xfrm>
              <a:off x="0" y="0"/>
              <a:ext cx="13277570" cy="1311148"/>
            </a:xfrm>
            <a:prstGeom prst="rect">
              <a:avLst/>
            </a:prstGeom>
            <a:effectLst/>
          </p:spPr>
        </p:pic>
      </p:grpSp>
      <p:sp>
        <p:nvSpPr>
          <p:cNvPr id="834" name="“The Day of the LORD”"/>
          <p:cNvSpPr txBox="1"/>
          <p:nvPr/>
        </p:nvSpPr>
        <p:spPr>
          <a:xfrm>
            <a:off x="1178801" y="463754"/>
            <a:ext cx="10647198" cy="952501"/>
          </a:xfrm>
          <a:prstGeom prst="rect">
            <a:avLst/>
          </a:prstGeom>
          <a:ln w="12700">
            <a:miter lim="400000"/>
          </a:ln>
          <a:effectLst>
            <a:outerShdw sx="100000" sy="100000" kx="0" ky="0" algn="b" rotWithShape="0" blurRad="165100" dist="156064" dir="1914182">
              <a:srgbClr val="000000">
                <a:alpha val="3602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4700">
                <a:solidFill>
                  <a:srgbClr val="000000"/>
                </a:solidFill>
                <a:latin typeface="Thames Nude Roman"/>
                <a:ea typeface="Thames Nude Roman"/>
                <a:cs typeface="Thames Nude Roman"/>
                <a:sym typeface="Thames Nude Roman"/>
              </a:defRPr>
            </a:lvl1pPr>
          </a:lstStyle>
          <a:p>
            <a:pPr>
              <a:defRPr>
                <a:effectLst/>
              </a:defRPr>
            </a:pPr>
            <a:r>
              <a:t>“The Day of the LORD”</a:t>
            </a:r>
          </a:p>
        </p:txBody>
      </p:sp>
      <p:sp>
        <p:nvSpPr>
          <p:cNvPr id="835" name="The Certainty of"/>
          <p:cNvSpPr txBox="1"/>
          <p:nvPr/>
        </p:nvSpPr>
        <p:spPr>
          <a:xfrm>
            <a:off x="-80922" y="60058"/>
            <a:ext cx="2889867" cy="577217"/>
          </a:xfrm>
          <a:prstGeom prst="rect">
            <a:avLst/>
          </a:prstGeom>
          <a:ln w="12700">
            <a:miter lim="400000"/>
          </a:ln>
          <a:effectLst>
            <a:outerShdw sx="100000" sy="100000" kx="0" ky="0" algn="b" rotWithShape="0" blurRad="165100" dist="156064" dir="1914182">
              <a:srgbClr val="000000">
                <a:alpha val="34135"/>
              </a:srgbClr>
            </a:outerShdw>
          </a:effectLst>
          <a:extLst>
            <a:ext uri="{C572A759-6A51-4108-AA02-DFA0A04FC94B}">
              <ma14:wrappingTextBoxFlag xmlns:ma14="http://schemas.microsoft.com/office/mac/drawingml/2011/main" val="1"/>
            </a:ext>
          </a:extLst>
        </p:spPr>
        <p:txBody>
          <a:bodyPr lIns="0" tIns="0" rIns="0" bIns="0" anchor="ctr">
            <a:spAutoFit/>
          </a:bodyPr>
          <a:lstStyle>
            <a:lvl1pPr>
              <a:lnSpc>
                <a:spcPct val="70000"/>
              </a:lnSpc>
              <a:defRPr sz="3400">
                <a:solidFill>
                  <a:srgbClr val="525252"/>
                </a:solidFill>
                <a:latin typeface="Surfboard-Bold"/>
                <a:ea typeface="Surfboard-Bold"/>
                <a:cs typeface="Surfboard-Bold"/>
                <a:sym typeface="Surfboard-Bold"/>
              </a:defRPr>
            </a:lvl1pPr>
          </a:lstStyle>
          <a:p>
            <a:pPr>
              <a:defRPr>
                <a:effectLst/>
              </a:defRPr>
            </a:pPr>
            <a:r>
              <a:t>The Certainty of</a:t>
            </a:r>
          </a:p>
        </p:txBody>
      </p:sp>
      <p:grpSp>
        <p:nvGrpSpPr>
          <p:cNvPr id="838" name="FULL &amp; ETERNAL SALVATION IN HEAVEN"/>
          <p:cNvGrpSpPr/>
          <p:nvPr/>
        </p:nvGrpSpPr>
        <p:grpSpPr>
          <a:xfrm>
            <a:off x="8737289" y="3698910"/>
            <a:ext cx="4181611" cy="3022601"/>
            <a:chOff x="0" y="0"/>
            <a:chExt cx="4181609" cy="3022600"/>
          </a:xfrm>
        </p:grpSpPr>
        <p:sp>
          <p:nvSpPr>
            <p:cNvPr id="837" name="FULL &amp; ETERNAL SALVATION IN HEAVEN"/>
            <p:cNvSpPr txBox="1"/>
            <p:nvPr/>
          </p:nvSpPr>
          <p:spPr>
            <a:xfrm>
              <a:off x="50800" y="38100"/>
              <a:ext cx="4080010" cy="2870200"/>
            </a:xfrm>
            <a:prstGeom prst="rect">
              <a:avLst/>
            </a:prstGeom>
            <a:solidFill>
              <a:srgbClr val="3D4553"/>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4700">
                  <a:solidFill>
                    <a:srgbClr val="FFFFFF"/>
                  </a:solidFill>
                  <a:latin typeface="Gill Sans"/>
                  <a:ea typeface="Gill Sans"/>
                  <a:cs typeface="Gill Sans"/>
                  <a:sym typeface="Gill Sans"/>
                </a:defRPr>
              </a:lvl1pPr>
            </a:lstStyle>
            <a:p>
              <a:pPr>
                <a:defRPr>
                  <a:effectLst/>
                </a:defRPr>
              </a:pPr>
              <a:r>
                <a:t>FULL &amp; ETERNAL SALVATION IN HEAVEN</a:t>
              </a:r>
            </a:p>
          </p:txBody>
        </p:sp>
        <p:pic>
          <p:nvPicPr>
            <p:cNvPr id="836" name="FULL &amp; ETERNAL SALVATION IN HEAVEN FULL &amp; ETERNAL SALVATION IN HEAVEN" descr="FULL &amp; ETERNAL SALVATION IN HEAVEN FULL &amp; ETERNAL SALVATION IN HEAVEN"/>
            <p:cNvPicPr>
              <a:picLocks noChangeAspect="0"/>
            </p:cNvPicPr>
            <p:nvPr/>
          </p:nvPicPr>
          <p:blipFill>
            <a:blip r:embed="rId7">
              <a:extLst/>
            </a:blip>
            <a:stretch>
              <a:fillRect/>
            </a:stretch>
          </p:blipFill>
          <p:spPr>
            <a:xfrm>
              <a:off x="0" y="0"/>
              <a:ext cx="4181610" cy="30226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40" name="Image" descr="Image"/>
          <p:cNvPicPr>
            <a:picLocks noChangeAspect="0"/>
          </p:cNvPicPr>
          <p:nvPr/>
        </p:nvPicPr>
        <p:blipFill>
          <a:blip r:embed="rId2">
            <a:extLst/>
          </a:blip>
          <a:stretch>
            <a:fillRect/>
          </a:stretch>
        </p:blipFill>
        <p:spPr>
          <a:xfrm>
            <a:off x="-105175" y="2906031"/>
            <a:ext cx="4382359" cy="6981167"/>
          </a:xfrm>
          <a:prstGeom prst="rect">
            <a:avLst/>
          </a:prstGeom>
          <a:effectLst>
            <a:outerShdw sx="100000" sy="100000" kx="0" ky="0" algn="b" rotWithShape="0" blurRad="63500" dist="63500" dir="2932076">
              <a:srgbClr val="000000"/>
            </a:outerShdw>
          </a:effectLst>
        </p:spPr>
      </p:pic>
      <p:grpSp>
        <p:nvGrpSpPr>
          <p:cNvPr id="843" name="Image"/>
          <p:cNvGrpSpPr/>
          <p:nvPr/>
        </p:nvGrpSpPr>
        <p:grpSpPr>
          <a:xfrm>
            <a:off x="61840" y="1359668"/>
            <a:ext cx="12881287" cy="2218067"/>
            <a:chOff x="0" y="0"/>
            <a:chExt cx="12881285" cy="2218065"/>
          </a:xfrm>
        </p:grpSpPr>
        <p:pic>
          <p:nvPicPr>
            <p:cNvPr id="842" name="Image" descr="Image"/>
            <p:cNvPicPr>
              <a:picLocks noChangeAspect="0"/>
            </p:cNvPicPr>
            <p:nvPr/>
          </p:nvPicPr>
          <p:blipFill>
            <a:blip r:embed="rId3">
              <a:extLst/>
            </a:blip>
            <a:srcRect l="0" t="0" r="0" b="82089"/>
            <a:stretch>
              <a:fillRect/>
            </a:stretch>
          </p:blipFill>
          <p:spPr>
            <a:xfrm>
              <a:off x="215900" y="139700"/>
              <a:ext cx="12449486" cy="1659266"/>
            </a:xfrm>
            <a:prstGeom prst="rect">
              <a:avLst/>
            </a:prstGeom>
            <a:ln>
              <a:noFill/>
            </a:ln>
            <a:effectLst/>
          </p:spPr>
        </p:pic>
        <p:pic>
          <p:nvPicPr>
            <p:cNvPr id="841" name="Image" descr="Image"/>
            <p:cNvPicPr>
              <a:picLocks noChangeAspect="0"/>
            </p:cNvPicPr>
            <p:nvPr/>
          </p:nvPicPr>
          <p:blipFill>
            <a:blip r:embed="rId4">
              <a:extLst/>
            </a:blip>
            <a:stretch>
              <a:fillRect/>
            </a:stretch>
          </p:blipFill>
          <p:spPr>
            <a:xfrm>
              <a:off x="0" y="-1"/>
              <a:ext cx="12881287" cy="2218067"/>
            </a:xfrm>
            <a:prstGeom prst="rect">
              <a:avLst/>
            </a:prstGeom>
            <a:effectLst/>
          </p:spPr>
        </p:pic>
      </p:grpSp>
      <p:sp>
        <p:nvSpPr>
          <p:cNvPr id="844" name="“But the day of the Lord will come as a thief in the night, in which the heavens will pass away with a great noise, and the elements will melt with fervent heat; …” — 2 Peter 3:10 (NKJV)"/>
          <p:cNvSpPr txBox="1"/>
          <p:nvPr/>
        </p:nvSpPr>
        <p:spPr>
          <a:xfrm>
            <a:off x="119408" y="1549627"/>
            <a:ext cx="12765985" cy="1494037"/>
          </a:xfrm>
          <a:prstGeom prst="rect">
            <a:avLst/>
          </a:prstGeom>
          <a:ln w="12700">
            <a:miter lim="400000"/>
          </a:ln>
          <a:effectLst>
            <a:outerShdw sx="100000" sy="100000" kx="0" ky="0" algn="b" rotWithShape="0" blurRad="165100" dist="157056"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3200">
                <a:solidFill>
                  <a:srgbClr val="FFFFFF"/>
                </a:solidFill>
                <a:effectLst>
                  <a:outerShdw sx="100000" sy="100000" kx="0" ky="0" algn="b" rotWithShape="0" blurRad="50800" dist="63500" dir="3740646">
                    <a:srgbClr val="000000"/>
                  </a:outerShdw>
                </a:effectLst>
                <a:latin typeface="Times New Roman"/>
                <a:ea typeface="Times New Roman"/>
                <a:cs typeface="Times New Roman"/>
                <a:sym typeface="Times New Roman"/>
              </a:defRPr>
            </a:lvl1pPr>
          </a:lstStyle>
          <a:p>
            <a:pPr/>
            <a:r>
              <a:t>“But the day of the Lord will come as a thief in the night, in which the heavens will pass away with a great noise, and the elements will melt with fervent heat; …” — 2 Peter 3:10 (NKJV)</a:t>
            </a:r>
          </a:p>
        </p:txBody>
      </p:sp>
      <p:sp>
        <p:nvSpPr>
          <p:cNvPr id="845" name="JESUS Is Coming AGAIN:…"/>
          <p:cNvSpPr txBox="1"/>
          <p:nvPr/>
        </p:nvSpPr>
        <p:spPr>
          <a:xfrm>
            <a:off x="4025828" y="3342264"/>
            <a:ext cx="8922996" cy="6108701"/>
          </a:xfrm>
          <a:prstGeom prst="rect">
            <a:avLst/>
          </a:prstGeom>
          <a:ln w="12700">
            <a:miter lim="400000"/>
          </a:ln>
          <a:effectLst>
            <a:outerShdw sx="100000" sy="100000" kx="0" ky="0" algn="b" rotWithShape="0" blurRad="228600" dist="120380" dir="3086182">
              <a:srgbClr val="000000">
                <a:alpha val="3127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199" indent="-457199" algn="l">
              <a:spcBef>
                <a:spcPts val="700"/>
              </a:spcBef>
              <a:buClr>
                <a:srgbClr val="515151"/>
              </a:buClr>
              <a:buSzPct val="50000"/>
              <a:buFont typeface="Zapf Dingbats"/>
              <a:buBlip>
                <a:blip r:embed="rId5"/>
              </a:buBlip>
              <a:defRPr sz="5400">
                <a:solidFill>
                  <a:srgbClr val="000000"/>
                </a:solidFill>
                <a:effectLst/>
                <a:latin typeface="Century Gothic"/>
                <a:ea typeface="Century Gothic"/>
                <a:cs typeface="Century Gothic"/>
                <a:sym typeface="Century Gothic"/>
              </a:defRPr>
            </a:pPr>
            <a:r>
              <a:rPr b="1"/>
              <a:t>JESUS Is Coming AGAIN:</a:t>
            </a:r>
          </a:p>
          <a:p>
            <a:pPr lvl="1" marL="889000" indent="-457200" algn="l">
              <a:spcBef>
                <a:spcPts val="700"/>
              </a:spcBef>
              <a:buClr>
                <a:srgbClr val="515151"/>
              </a:buClr>
              <a:buSzPct val="50000"/>
              <a:buFont typeface="Zapf Dingbats"/>
              <a:buBlip>
                <a:blip r:embed="rId6"/>
              </a:buBlip>
              <a:defRPr sz="3200">
                <a:solidFill>
                  <a:srgbClr val="000000"/>
                </a:solidFill>
                <a:effectLst/>
                <a:latin typeface="Century Gothic"/>
                <a:ea typeface="Century Gothic"/>
                <a:cs typeface="Century Gothic"/>
                <a:sym typeface="Century Gothic"/>
              </a:defRPr>
            </a:pPr>
            <a:r>
              <a:rPr b="1"/>
              <a:t>Personally</a:t>
            </a:r>
            <a:r>
              <a:t> — Acts 1:11; 1 Thes. 4:16; </a:t>
            </a:r>
          </a:p>
          <a:p>
            <a:pPr lvl="1" marL="889000" indent="-457200" algn="l">
              <a:spcBef>
                <a:spcPts val="700"/>
              </a:spcBef>
              <a:buClr>
                <a:srgbClr val="515151"/>
              </a:buClr>
              <a:buSzPct val="50000"/>
              <a:buFont typeface="Zapf Dingbats"/>
              <a:buBlip>
                <a:blip r:embed="rId6"/>
              </a:buBlip>
              <a:defRPr sz="3200">
                <a:solidFill>
                  <a:srgbClr val="000000"/>
                </a:solidFill>
                <a:effectLst/>
                <a:latin typeface="Century Gothic"/>
                <a:ea typeface="Century Gothic"/>
                <a:cs typeface="Century Gothic"/>
                <a:sym typeface="Century Gothic"/>
              </a:defRPr>
            </a:pPr>
            <a:r>
              <a:rPr b="1"/>
              <a:t>Visibly</a:t>
            </a:r>
            <a:r>
              <a:t> — Acts 1:11; Rev. 1:7</a:t>
            </a:r>
          </a:p>
          <a:p>
            <a:pPr lvl="1" marL="889000" indent="-457200" algn="l">
              <a:spcBef>
                <a:spcPts val="700"/>
              </a:spcBef>
              <a:buClr>
                <a:srgbClr val="515151"/>
              </a:buClr>
              <a:buSzPct val="50000"/>
              <a:buFont typeface="Zapf Dingbats"/>
              <a:buBlip>
                <a:blip r:embed="rId6"/>
              </a:buBlip>
              <a:defRPr sz="3200">
                <a:solidFill>
                  <a:srgbClr val="000000"/>
                </a:solidFill>
                <a:effectLst/>
                <a:latin typeface="Century Gothic"/>
                <a:ea typeface="Century Gothic"/>
                <a:cs typeface="Century Gothic"/>
                <a:sym typeface="Century Gothic"/>
              </a:defRPr>
            </a:pPr>
            <a:r>
              <a:rPr b="1"/>
              <a:t>Audibly</a:t>
            </a:r>
            <a:r>
              <a:t> — 1 Thes. 4:16; 1 Cor. 15:52</a:t>
            </a:r>
          </a:p>
          <a:p>
            <a:pPr lvl="1" marL="889000" indent="-457200" algn="l">
              <a:spcBef>
                <a:spcPts val="700"/>
              </a:spcBef>
              <a:buClr>
                <a:srgbClr val="515151"/>
              </a:buClr>
              <a:buSzPct val="50000"/>
              <a:buFont typeface="Zapf Dingbats"/>
              <a:buBlip>
                <a:blip r:embed="rId6"/>
              </a:buBlip>
              <a:defRPr sz="3200">
                <a:solidFill>
                  <a:srgbClr val="000000"/>
                </a:solidFill>
                <a:effectLst/>
                <a:latin typeface="Century Gothic"/>
                <a:ea typeface="Century Gothic"/>
                <a:cs typeface="Century Gothic"/>
                <a:sym typeface="Century Gothic"/>
              </a:defRPr>
            </a:pPr>
            <a:r>
              <a:rPr b="1"/>
              <a:t>With angels</a:t>
            </a:r>
            <a:r>
              <a:t> — 2 Thes. 1:7-9</a:t>
            </a:r>
          </a:p>
          <a:p>
            <a:pPr lvl="1" marL="889000" indent="-457200" algn="l">
              <a:spcBef>
                <a:spcPts val="700"/>
              </a:spcBef>
              <a:buClr>
                <a:srgbClr val="515151"/>
              </a:buClr>
              <a:buSzPct val="50000"/>
              <a:buFont typeface="Zapf Dingbats"/>
              <a:buBlip>
                <a:blip r:embed="rId6"/>
              </a:buBlip>
              <a:defRPr sz="3200">
                <a:solidFill>
                  <a:srgbClr val="000000"/>
                </a:solidFill>
                <a:effectLst/>
                <a:latin typeface="Century Gothic"/>
                <a:ea typeface="Century Gothic"/>
                <a:cs typeface="Century Gothic"/>
                <a:sym typeface="Century Gothic"/>
              </a:defRPr>
            </a:pPr>
            <a:r>
              <a:rPr b="1"/>
              <a:t>With power &amp; glory</a:t>
            </a:r>
            <a:r>
              <a:t> — 2 Thes. 1:7-10</a:t>
            </a:r>
          </a:p>
          <a:p>
            <a:pPr lvl="1" marL="889000" indent="-457200" algn="l">
              <a:spcBef>
                <a:spcPts val="700"/>
              </a:spcBef>
              <a:buClr>
                <a:srgbClr val="515151"/>
              </a:buClr>
              <a:buSzPct val="50000"/>
              <a:buFont typeface="Zapf Dingbats"/>
              <a:buBlip>
                <a:blip r:embed="rId6"/>
              </a:buBlip>
              <a:defRPr sz="3200">
                <a:solidFill>
                  <a:srgbClr val="000000"/>
                </a:solidFill>
                <a:effectLst/>
                <a:latin typeface="Century Gothic"/>
                <a:ea typeface="Century Gothic"/>
                <a:cs typeface="Century Gothic"/>
                <a:sym typeface="Century Gothic"/>
              </a:defRPr>
            </a:pPr>
            <a:r>
              <a:rPr b="1"/>
              <a:t>To judge the world </a:t>
            </a:r>
            <a:r>
              <a:t>— Acts 17:30-33 </a:t>
            </a:r>
          </a:p>
          <a:p>
            <a:pPr lvl="1" marL="889000" indent="-457200" algn="l">
              <a:spcBef>
                <a:spcPts val="700"/>
              </a:spcBef>
              <a:buClr>
                <a:srgbClr val="515151"/>
              </a:buClr>
              <a:buSzPct val="50000"/>
              <a:buFont typeface="Zapf Dingbats"/>
              <a:buBlip>
                <a:blip r:embed="rId6"/>
              </a:buBlip>
              <a:defRPr sz="3200">
                <a:solidFill>
                  <a:srgbClr val="000000"/>
                </a:solidFill>
                <a:effectLst/>
                <a:latin typeface="Century Gothic"/>
                <a:ea typeface="Century Gothic"/>
                <a:cs typeface="Century Gothic"/>
                <a:sym typeface="Century Gothic"/>
              </a:defRPr>
            </a:pPr>
            <a:r>
              <a:rPr b="1"/>
              <a:t>Destroy present world &amp; establish new heavens and new earth </a:t>
            </a:r>
            <a:r>
              <a:t>- 2 Pet. 3:10-13</a:t>
            </a:r>
          </a:p>
          <a:p>
            <a:pPr lvl="1" marL="889000" indent="-457200" algn="l">
              <a:spcBef>
                <a:spcPts val="700"/>
              </a:spcBef>
              <a:buClr>
                <a:srgbClr val="515151"/>
              </a:buClr>
              <a:buSzPct val="50000"/>
              <a:buFont typeface="Zapf Dingbats"/>
              <a:buBlip>
                <a:blip r:embed="rId6"/>
              </a:buBlip>
              <a:defRPr sz="3200">
                <a:solidFill>
                  <a:srgbClr val="000000"/>
                </a:solidFill>
                <a:effectLst/>
                <a:latin typeface="Century Gothic"/>
                <a:ea typeface="Century Gothic"/>
                <a:cs typeface="Century Gothic"/>
                <a:sym typeface="Century Gothic"/>
              </a:defRPr>
            </a:pPr>
            <a:r>
              <a:rPr b="1"/>
              <a:t>Glorify Saints</a:t>
            </a:r>
            <a:r>
              <a:t> - Col. 3:4; Phil. 3:20-21  </a:t>
            </a:r>
          </a:p>
        </p:txBody>
      </p:sp>
      <p:sp>
        <p:nvSpPr>
          <p:cNvPr id="846" name="“The Day of the LORD”"/>
          <p:cNvSpPr txBox="1"/>
          <p:nvPr/>
        </p:nvSpPr>
        <p:spPr>
          <a:xfrm>
            <a:off x="1178801" y="463754"/>
            <a:ext cx="10647198" cy="952501"/>
          </a:xfrm>
          <a:prstGeom prst="rect">
            <a:avLst/>
          </a:prstGeom>
          <a:ln w="12700">
            <a:miter lim="400000"/>
          </a:ln>
          <a:effectLst>
            <a:outerShdw sx="100000" sy="100000" kx="0" ky="0" algn="b" rotWithShape="0" blurRad="165100" dist="156064" dir="1914182">
              <a:srgbClr val="000000">
                <a:alpha val="3602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4700">
                <a:solidFill>
                  <a:srgbClr val="000000"/>
                </a:solidFill>
                <a:latin typeface="Thames Nude Roman"/>
                <a:ea typeface="Thames Nude Roman"/>
                <a:cs typeface="Thames Nude Roman"/>
                <a:sym typeface="Thames Nude Roman"/>
              </a:defRPr>
            </a:lvl1pPr>
          </a:lstStyle>
          <a:p>
            <a:pPr>
              <a:defRPr>
                <a:effectLst/>
              </a:defRPr>
            </a:pPr>
            <a:r>
              <a:t>“The Day of the LORD”</a:t>
            </a:r>
          </a:p>
        </p:txBody>
      </p:sp>
      <p:sp>
        <p:nvSpPr>
          <p:cNvPr id="847" name="The Certainty of"/>
          <p:cNvSpPr txBox="1"/>
          <p:nvPr/>
        </p:nvSpPr>
        <p:spPr>
          <a:xfrm>
            <a:off x="-80922" y="60058"/>
            <a:ext cx="2889867" cy="577217"/>
          </a:xfrm>
          <a:prstGeom prst="rect">
            <a:avLst/>
          </a:prstGeom>
          <a:ln w="12700">
            <a:miter lim="400000"/>
          </a:ln>
          <a:effectLst>
            <a:outerShdw sx="100000" sy="100000" kx="0" ky="0" algn="b" rotWithShape="0" blurRad="165100" dist="156064" dir="1914182">
              <a:srgbClr val="000000">
                <a:alpha val="34135"/>
              </a:srgbClr>
            </a:outerShdw>
          </a:effectLst>
          <a:extLst>
            <a:ext uri="{C572A759-6A51-4108-AA02-DFA0A04FC94B}">
              <ma14:wrappingTextBoxFlag xmlns:ma14="http://schemas.microsoft.com/office/mac/drawingml/2011/main" val="1"/>
            </a:ext>
          </a:extLst>
        </p:spPr>
        <p:txBody>
          <a:bodyPr lIns="0" tIns="0" rIns="0" bIns="0" anchor="ctr">
            <a:spAutoFit/>
          </a:bodyPr>
          <a:lstStyle>
            <a:lvl1pPr>
              <a:lnSpc>
                <a:spcPct val="70000"/>
              </a:lnSpc>
              <a:defRPr sz="3400">
                <a:solidFill>
                  <a:srgbClr val="525252"/>
                </a:solidFill>
                <a:latin typeface="Surfboard-Bold"/>
                <a:ea typeface="Surfboard-Bold"/>
                <a:cs typeface="Surfboard-Bold"/>
                <a:sym typeface="Surfboard-Bold"/>
              </a:defRPr>
            </a:lvl1pPr>
          </a:lstStyle>
          <a:p>
            <a:pPr>
              <a:defRPr>
                <a:effectLst/>
              </a:defRPr>
            </a:pPr>
            <a:r>
              <a:t>The Certainty of</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845">
                                            <p:txEl>
                                              <p:pRg st="1" end="1"/>
                                            </p:txEl>
                                          </p:spTgt>
                                        </p:tgtEl>
                                        <p:attrNameLst>
                                          <p:attrName>style.visibility</p:attrName>
                                        </p:attrNameLst>
                                      </p:cBhvr>
                                      <p:to>
                                        <p:strVal val="visible"/>
                                      </p:to>
                                    </p:set>
                                    <p:animEffect filter="wipe(left)" transition="in">
                                      <p:cBhvr>
                                        <p:cTn id="7" dur="1500"/>
                                        <p:tgtEl>
                                          <p:spTgt spid="84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845">
                                            <p:txEl>
                                              <p:pRg st="2" end="2"/>
                                            </p:txEl>
                                          </p:spTgt>
                                        </p:tgtEl>
                                        <p:attrNameLst>
                                          <p:attrName>style.visibility</p:attrName>
                                        </p:attrNameLst>
                                      </p:cBhvr>
                                      <p:to>
                                        <p:strVal val="visible"/>
                                      </p:to>
                                    </p:set>
                                    <p:animEffect filter="wipe(left)" transition="in">
                                      <p:cBhvr>
                                        <p:cTn id="12" dur="1500"/>
                                        <p:tgtEl>
                                          <p:spTgt spid="84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845">
                                            <p:txEl>
                                              <p:pRg st="3" end="3"/>
                                            </p:txEl>
                                          </p:spTgt>
                                        </p:tgtEl>
                                        <p:attrNameLst>
                                          <p:attrName>style.visibility</p:attrName>
                                        </p:attrNameLst>
                                      </p:cBhvr>
                                      <p:to>
                                        <p:strVal val="visible"/>
                                      </p:to>
                                    </p:set>
                                    <p:animEffect filter="wipe(left)" transition="in">
                                      <p:cBhvr>
                                        <p:cTn id="17" dur="1500"/>
                                        <p:tgtEl>
                                          <p:spTgt spid="84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845">
                                            <p:txEl>
                                              <p:pRg st="4" end="4"/>
                                            </p:txEl>
                                          </p:spTgt>
                                        </p:tgtEl>
                                        <p:attrNameLst>
                                          <p:attrName>style.visibility</p:attrName>
                                        </p:attrNameLst>
                                      </p:cBhvr>
                                      <p:to>
                                        <p:strVal val="visible"/>
                                      </p:to>
                                    </p:set>
                                    <p:animEffect filter="wipe(left)" transition="in">
                                      <p:cBhvr>
                                        <p:cTn id="22" dur="1500"/>
                                        <p:tgtEl>
                                          <p:spTgt spid="84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845">
                                            <p:txEl>
                                              <p:pRg st="5" end="5"/>
                                            </p:txEl>
                                          </p:spTgt>
                                        </p:tgtEl>
                                        <p:attrNameLst>
                                          <p:attrName>style.visibility</p:attrName>
                                        </p:attrNameLst>
                                      </p:cBhvr>
                                      <p:to>
                                        <p:strVal val="visible"/>
                                      </p:to>
                                    </p:set>
                                    <p:animEffect filter="wipe(left)" transition="in">
                                      <p:cBhvr>
                                        <p:cTn id="27" dur="1500"/>
                                        <p:tgtEl>
                                          <p:spTgt spid="84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1" fill="hold">
                                  <p:stCondLst>
                                    <p:cond delay="0"/>
                                  </p:stCondLst>
                                  <p:iterate type="el" backwards="0">
                                    <p:tmAbs val="0"/>
                                  </p:iterate>
                                  <p:childTnLst>
                                    <p:set>
                                      <p:cBhvr>
                                        <p:cTn id="31" fill="hold"/>
                                        <p:tgtEl>
                                          <p:spTgt spid="845">
                                            <p:txEl>
                                              <p:pRg st="6" end="6"/>
                                            </p:txEl>
                                          </p:spTgt>
                                        </p:tgtEl>
                                        <p:attrNameLst>
                                          <p:attrName>style.visibility</p:attrName>
                                        </p:attrNameLst>
                                      </p:cBhvr>
                                      <p:to>
                                        <p:strVal val="visible"/>
                                      </p:to>
                                    </p:set>
                                    <p:animEffect filter="wipe(left)" transition="in">
                                      <p:cBhvr>
                                        <p:cTn id="32" dur="1500"/>
                                        <p:tgtEl>
                                          <p:spTgt spid="84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8" presetID="22" grpId="1" fill="hold">
                                  <p:stCondLst>
                                    <p:cond delay="0"/>
                                  </p:stCondLst>
                                  <p:iterate type="el" backwards="0">
                                    <p:tmAbs val="0"/>
                                  </p:iterate>
                                  <p:childTnLst>
                                    <p:set>
                                      <p:cBhvr>
                                        <p:cTn id="36" fill="hold"/>
                                        <p:tgtEl>
                                          <p:spTgt spid="845">
                                            <p:txEl>
                                              <p:pRg st="7" end="7"/>
                                            </p:txEl>
                                          </p:spTgt>
                                        </p:tgtEl>
                                        <p:attrNameLst>
                                          <p:attrName>style.visibility</p:attrName>
                                        </p:attrNameLst>
                                      </p:cBhvr>
                                      <p:to>
                                        <p:strVal val="visible"/>
                                      </p:to>
                                    </p:set>
                                    <p:animEffect filter="wipe(left)" transition="in">
                                      <p:cBhvr>
                                        <p:cTn id="37" dur="1500"/>
                                        <p:tgtEl>
                                          <p:spTgt spid="84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8" presetID="22" grpId="1" fill="hold">
                                  <p:stCondLst>
                                    <p:cond delay="0"/>
                                  </p:stCondLst>
                                  <p:iterate type="el" backwards="0">
                                    <p:tmAbs val="0"/>
                                  </p:iterate>
                                  <p:childTnLst>
                                    <p:set>
                                      <p:cBhvr>
                                        <p:cTn id="41" fill="hold"/>
                                        <p:tgtEl>
                                          <p:spTgt spid="845">
                                            <p:txEl>
                                              <p:pRg st="8" end="8"/>
                                            </p:txEl>
                                          </p:spTgt>
                                        </p:tgtEl>
                                        <p:attrNameLst>
                                          <p:attrName>style.visibility</p:attrName>
                                        </p:attrNameLst>
                                      </p:cBhvr>
                                      <p:to>
                                        <p:strVal val="visible"/>
                                      </p:to>
                                    </p:set>
                                    <p:animEffect filter="wipe(left)" transition="in">
                                      <p:cBhvr>
                                        <p:cTn id="42" dur="1500"/>
                                        <p:tgtEl>
                                          <p:spTgt spid="845">
                                            <p:txEl>
                                              <p:pRg st="8" end="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45"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51" name="Image"/>
          <p:cNvGrpSpPr/>
          <p:nvPr/>
        </p:nvGrpSpPr>
        <p:grpSpPr>
          <a:xfrm>
            <a:off x="227957" y="1404394"/>
            <a:ext cx="12548886" cy="1997400"/>
            <a:chOff x="0" y="0"/>
            <a:chExt cx="12548884" cy="1997399"/>
          </a:xfrm>
        </p:grpSpPr>
        <p:pic>
          <p:nvPicPr>
            <p:cNvPr id="850" name="Image" descr="Image"/>
            <p:cNvPicPr>
              <a:picLocks noChangeAspect="1"/>
            </p:cNvPicPr>
            <p:nvPr/>
          </p:nvPicPr>
          <p:blipFill>
            <a:blip r:embed="rId2">
              <a:extLst/>
            </a:blip>
            <a:srcRect l="0" t="0" r="0" b="82089"/>
            <a:stretch>
              <a:fillRect/>
            </a:stretch>
          </p:blipFill>
          <p:spPr>
            <a:xfrm>
              <a:off x="215900" y="139700"/>
              <a:ext cx="12117085" cy="1438600"/>
            </a:xfrm>
            <a:prstGeom prst="rect">
              <a:avLst/>
            </a:prstGeom>
            <a:ln>
              <a:noFill/>
            </a:ln>
            <a:effectLst/>
          </p:spPr>
        </p:pic>
        <p:pic>
          <p:nvPicPr>
            <p:cNvPr id="849" name="Image" descr="Image"/>
            <p:cNvPicPr>
              <a:picLocks noChangeAspect="0"/>
            </p:cNvPicPr>
            <p:nvPr/>
          </p:nvPicPr>
          <p:blipFill>
            <a:blip r:embed="rId3">
              <a:extLst/>
            </a:blip>
            <a:stretch>
              <a:fillRect/>
            </a:stretch>
          </p:blipFill>
          <p:spPr>
            <a:xfrm>
              <a:off x="-1" y="-1"/>
              <a:ext cx="12548886" cy="1997401"/>
            </a:xfrm>
            <a:prstGeom prst="rect">
              <a:avLst/>
            </a:prstGeom>
            <a:effectLst/>
          </p:spPr>
        </p:pic>
      </p:grpSp>
      <p:sp>
        <p:nvSpPr>
          <p:cNvPr id="852" name="All will hear his voice and come forth – (Jn 5:28,29; (2 Cor 5:10))…"/>
          <p:cNvSpPr txBox="1"/>
          <p:nvPr/>
        </p:nvSpPr>
        <p:spPr>
          <a:xfrm>
            <a:off x="4120488" y="3437514"/>
            <a:ext cx="8697020" cy="5918201"/>
          </a:xfrm>
          <a:prstGeom prst="rect">
            <a:avLst/>
          </a:prstGeom>
          <a:ln w="12700">
            <a:miter lim="400000"/>
          </a:ln>
          <a:effectLst>
            <a:outerShdw sx="100000" sy="100000" kx="0" ky="0" algn="b" rotWithShape="0" blurRad="228600" dist="120380" dir="3086182">
              <a:srgbClr val="000000">
                <a:alpha val="3127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400"/>
              </a:spcBef>
              <a:buClr>
                <a:srgbClr val="515151"/>
              </a:buClr>
              <a:buSzPct val="50000"/>
              <a:buFont typeface="Zapf Dingbats"/>
              <a:buBlip>
                <a:blip r:embed="rId4"/>
              </a:buBlip>
              <a:defRPr sz="3500">
                <a:solidFill>
                  <a:srgbClr val="000000"/>
                </a:solidFill>
                <a:effectLst/>
                <a:latin typeface="Century Gothic"/>
                <a:ea typeface="Century Gothic"/>
                <a:cs typeface="Century Gothic"/>
                <a:sym typeface="Century Gothic"/>
              </a:defRPr>
            </a:pPr>
            <a:r>
              <a:t>All will hear his voice and come forth – (Jn 5:28,29; (2 Cor 5:10))</a:t>
            </a:r>
          </a:p>
          <a:p>
            <a:pPr marL="457200" indent="-457200" algn="l">
              <a:spcBef>
                <a:spcPts val="1400"/>
              </a:spcBef>
              <a:buClr>
                <a:srgbClr val="515151"/>
              </a:buClr>
              <a:buSzPct val="50000"/>
              <a:buFont typeface="Zapf Dingbats"/>
              <a:buBlip>
                <a:blip r:embed="rId4"/>
              </a:buBlip>
              <a:defRPr sz="3500">
                <a:solidFill>
                  <a:srgbClr val="000000"/>
                </a:solidFill>
                <a:effectLst/>
                <a:latin typeface="Century Gothic"/>
                <a:ea typeface="Century Gothic"/>
                <a:cs typeface="Century Gothic"/>
                <a:sym typeface="Century Gothic"/>
              </a:defRPr>
            </a:pPr>
            <a:r>
              <a:t>Every work will be brought into judgment / all made known / Judgment impartial – (Eccl 12:7,13,14; Heb 4:13; Rom 2:5-12; Phili 2:9-11)</a:t>
            </a:r>
          </a:p>
          <a:p>
            <a:pPr marL="457200" indent="-457200" algn="l">
              <a:spcBef>
                <a:spcPts val="1400"/>
              </a:spcBef>
              <a:buClr>
                <a:srgbClr val="515151"/>
              </a:buClr>
              <a:buSzPct val="50000"/>
              <a:buFont typeface="Zapf Dingbats"/>
              <a:buBlip>
                <a:blip r:embed="rId4"/>
              </a:buBlip>
              <a:defRPr sz="3500">
                <a:solidFill>
                  <a:srgbClr val="000000"/>
                </a:solidFill>
                <a:effectLst/>
                <a:latin typeface="Century Gothic"/>
                <a:ea typeface="Century Gothic"/>
                <a:cs typeface="Century Gothic"/>
                <a:sym typeface="Century Gothic"/>
              </a:defRPr>
            </a:pPr>
            <a:r>
              <a:t>The righteous will receive everlasting life in heaven, but the wicked, everlasting punishment in hell – (Matthew 25:46)</a:t>
            </a:r>
          </a:p>
        </p:txBody>
      </p:sp>
      <p:sp>
        <p:nvSpPr>
          <p:cNvPr id="853" name="There Will Be No Hiding / No Escape"/>
          <p:cNvSpPr txBox="1"/>
          <p:nvPr/>
        </p:nvSpPr>
        <p:spPr>
          <a:xfrm>
            <a:off x="348201" y="1746178"/>
            <a:ext cx="12308233" cy="946071"/>
          </a:xfrm>
          <a:prstGeom prst="rect">
            <a:avLst/>
          </a:prstGeom>
          <a:ln w="12700">
            <a:miter lim="400000"/>
          </a:ln>
          <a:effectLst>
            <a:outerShdw sx="100000" sy="100000" kx="0" ky="0" algn="b" rotWithShape="0" blurRad="165100" dist="157056"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5900">
                <a:solidFill>
                  <a:srgbClr val="FFFFFF"/>
                </a:solidFill>
                <a:effectLst>
                  <a:outerShdw sx="100000" sy="100000" kx="0" ky="0" algn="b" rotWithShape="0" blurRad="50800" dist="63500" dir="3740646">
                    <a:srgbClr val="000000"/>
                  </a:outerShdw>
                </a:effectLst>
                <a:latin typeface="Times New Roman"/>
                <a:ea typeface="Times New Roman"/>
                <a:cs typeface="Times New Roman"/>
                <a:sym typeface="Times New Roman"/>
              </a:defRPr>
            </a:lvl1pPr>
          </a:lstStyle>
          <a:p>
            <a:pPr/>
            <a:r>
              <a:t>There Will Be No Hiding / No Escape</a:t>
            </a:r>
          </a:p>
        </p:txBody>
      </p:sp>
      <p:pic>
        <p:nvPicPr>
          <p:cNvPr id="854" name="Image" descr="Image"/>
          <p:cNvPicPr>
            <a:picLocks noChangeAspect="0"/>
          </p:cNvPicPr>
          <p:nvPr/>
        </p:nvPicPr>
        <p:blipFill>
          <a:blip r:embed="rId5">
            <a:extLst/>
          </a:blip>
          <a:stretch>
            <a:fillRect/>
          </a:stretch>
        </p:blipFill>
        <p:spPr>
          <a:xfrm>
            <a:off x="-105175" y="2906031"/>
            <a:ext cx="4382359" cy="6981167"/>
          </a:xfrm>
          <a:prstGeom prst="rect">
            <a:avLst/>
          </a:prstGeom>
          <a:effectLst>
            <a:outerShdw sx="100000" sy="100000" kx="0" ky="0" algn="b" rotWithShape="0" blurRad="63500" dist="63500" dir="2932076">
              <a:srgbClr val="000000"/>
            </a:outerShdw>
          </a:effectLst>
        </p:spPr>
      </p:pic>
      <p:sp>
        <p:nvSpPr>
          <p:cNvPr id="855" name="“The Day of the LORD”"/>
          <p:cNvSpPr txBox="1"/>
          <p:nvPr/>
        </p:nvSpPr>
        <p:spPr>
          <a:xfrm>
            <a:off x="1178801" y="463754"/>
            <a:ext cx="10647198" cy="952501"/>
          </a:xfrm>
          <a:prstGeom prst="rect">
            <a:avLst/>
          </a:prstGeom>
          <a:ln w="12700">
            <a:miter lim="400000"/>
          </a:ln>
          <a:effectLst>
            <a:outerShdw sx="100000" sy="100000" kx="0" ky="0" algn="b" rotWithShape="0" blurRad="165100" dist="156064" dir="1914182">
              <a:srgbClr val="000000">
                <a:alpha val="3602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4700">
                <a:solidFill>
                  <a:srgbClr val="000000"/>
                </a:solidFill>
                <a:latin typeface="Thames Nude Roman"/>
                <a:ea typeface="Thames Nude Roman"/>
                <a:cs typeface="Thames Nude Roman"/>
                <a:sym typeface="Thames Nude Roman"/>
              </a:defRPr>
            </a:lvl1pPr>
          </a:lstStyle>
          <a:p>
            <a:pPr>
              <a:defRPr>
                <a:effectLst/>
              </a:defRPr>
            </a:pPr>
            <a:r>
              <a:t>“The Day of the LORD”</a:t>
            </a:r>
          </a:p>
        </p:txBody>
      </p:sp>
      <p:sp>
        <p:nvSpPr>
          <p:cNvPr id="856" name="The Certainty of"/>
          <p:cNvSpPr txBox="1"/>
          <p:nvPr/>
        </p:nvSpPr>
        <p:spPr>
          <a:xfrm>
            <a:off x="-80922" y="60058"/>
            <a:ext cx="2889867" cy="577217"/>
          </a:xfrm>
          <a:prstGeom prst="rect">
            <a:avLst/>
          </a:prstGeom>
          <a:ln w="12700">
            <a:miter lim="400000"/>
          </a:ln>
          <a:effectLst>
            <a:outerShdw sx="100000" sy="100000" kx="0" ky="0" algn="b" rotWithShape="0" blurRad="165100" dist="156064" dir="1914182">
              <a:srgbClr val="000000">
                <a:alpha val="34135"/>
              </a:srgbClr>
            </a:outerShdw>
          </a:effectLst>
          <a:extLst>
            <a:ext uri="{C572A759-6A51-4108-AA02-DFA0A04FC94B}">
              <ma14:wrappingTextBoxFlag xmlns:ma14="http://schemas.microsoft.com/office/mac/drawingml/2011/main" val="1"/>
            </a:ext>
          </a:extLst>
        </p:spPr>
        <p:txBody>
          <a:bodyPr lIns="0" tIns="0" rIns="0" bIns="0" anchor="ctr">
            <a:spAutoFit/>
          </a:bodyPr>
          <a:lstStyle>
            <a:lvl1pPr>
              <a:lnSpc>
                <a:spcPct val="70000"/>
              </a:lnSpc>
              <a:defRPr sz="3400">
                <a:solidFill>
                  <a:srgbClr val="525252"/>
                </a:solidFill>
                <a:latin typeface="Surfboard-Bold"/>
                <a:ea typeface="Surfboard-Bold"/>
                <a:cs typeface="Surfboard-Bold"/>
                <a:sym typeface="Surfboard-Bold"/>
              </a:defRPr>
            </a:lvl1pPr>
          </a:lstStyle>
          <a:p>
            <a:pPr>
              <a:defRPr>
                <a:effectLst/>
              </a:defRPr>
            </a:pPr>
            <a:r>
              <a:t>The Certainty of</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852">
                                            <p:bg/>
                                          </p:spTgt>
                                        </p:tgtEl>
                                        <p:attrNameLst>
                                          <p:attrName>style.visibility</p:attrName>
                                        </p:attrNameLst>
                                      </p:cBhvr>
                                      <p:to>
                                        <p:strVal val="visible"/>
                                      </p:to>
                                    </p:set>
                                    <p:animEffect filter="wipe(left)" transition="in">
                                      <p:cBhvr>
                                        <p:cTn id="7" dur="1500"/>
                                        <p:tgtEl>
                                          <p:spTgt spid="85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852">
                                            <p:txEl>
                                              <p:pRg st="0" end="0"/>
                                            </p:txEl>
                                          </p:spTgt>
                                        </p:tgtEl>
                                        <p:attrNameLst>
                                          <p:attrName>style.visibility</p:attrName>
                                        </p:attrNameLst>
                                      </p:cBhvr>
                                      <p:to>
                                        <p:strVal val="visible"/>
                                      </p:to>
                                    </p:set>
                                    <p:animEffect filter="wipe(left)" transition="in">
                                      <p:cBhvr>
                                        <p:cTn id="10" dur="1500"/>
                                        <p:tgtEl>
                                          <p:spTgt spid="85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852">
                                            <p:txEl>
                                              <p:pRg st="1" end="1"/>
                                            </p:txEl>
                                          </p:spTgt>
                                        </p:tgtEl>
                                        <p:attrNameLst>
                                          <p:attrName>style.visibility</p:attrName>
                                        </p:attrNameLst>
                                      </p:cBhvr>
                                      <p:to>
                                        <p:strVal val="visible"/>
                                      </p:to>
                                    </p:set>
                                    <p:animEffect filter="wipe(left)" transition="in">
                                      <p:cBhvr>
                                        <p:cTn id="15" dur="1500"/>
                                        <p:tgtEl>
                                          <p:spTgt spid="85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852">
                                            <p:txEl>
                                              <p:pRg st="2" end="2"/>
                                            </p:txEl>
                                          </p:spTgt>
                                        </p:tgtEl>
                                        <p:attrNameLst>
                                          <p:attrName>style.visibility</p:attrName>
                                        </p:attrNameLst>
                                      </p:cBhvr>
                                      <p:to>
                                        <p:strVal val="visible"/>
                                      </p:to>
                                    </p:set>
                                    <p:animEffect filter="wipe(left)" transition="in">
                                      <p:cBhvr>
                                        <p:cTn id="20" dur="1500"/>
                                        <p:tgtEl>
                                          <p:spTgt spid="85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52" grpId="1"/>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60" name="Image"/>
          <p:cNvGrpSpPr/>
          <p:nvPr/>
        </p:nvGrpSpPr>
        <p:grpSpPr>
          <a:xfrm>
            <a:off x="227957" y="1404394"/>
            <a:ext cx="12548886" cy="1997400"/>
            <a:chOff x="0" y="0"/>
            <a:chExt cx="12548884" cy="1997399"/>
          </a:xfrm>
        </p:grpSpPr>
        <p:pic>
          <p:nvPicPr>
            <p:cNvPr id="859" name="Image" descr="Image"/>
            <p:cNvPicPr>
              <a:picLocks noChangeAspect="1"/>
            </p:cNvPicPr>
            <p:nvPr/>
          </p:nvPicPr>
          <p:blipFill>
            <a:blip r:embed="rId2">
              <a:extLst/>
            </a:blip>
            <a:srcRect l="0" t="0" r="0" b="82089"/>
            <a:stretch>
              <a:fillRect/>
            </a:stretch>
          </p:blipFill>
          <p:spPr>
            <a:xfrm>
              <a:off x="215900" y="139700"/>
              <a:ext cx="12117085" cy="1438600"/>
            </a:xfrm>
            <a:prstGeom prst="rect">
              <a:avLst/>
            </a:prstGeom>
            <a:ln>
              <a:noFill/>
            </a:ln>
            <a:effectLst/>
          </p:spPr>
        </p:pic>
        <p:pic>
          <p:nvPicPr>
            <p:cNvPr id="858" name="Image" descr="Image"/>
            <p:cNvPicPr>
              <a:picLocks noChangeAspect="0"/>
            </p:cNvPicPr>
            <p:nvPr/>
          </p:nvPicPr>
          <p:blipFill>
            <a:blip r:embed="rId3">
              <a:extLst/>
            </a:blip>
            <a:stretch>
              <a:fillRect/>
            </a:stretch>
          </p:blipFill>
          <p:spPr>
            <a:xfrm>
              <a:off x="-1" y="-1"/>
              <a:ext cx="12548886" cy="1997401"/>
            </a:xfrm>
            <a:prstGeom prst="rect">
              <a:avLst/>
            </a:prstGeom>
            <a:effectLst/>
          </p:spPr>
        </p:pic>
      </p:grpSp>
      <p:pic>
        <p:nvPicPr>
          <p:cNvPr id="861" name="Image" descr="Image"/>
          <p:cNvPicPr>
            <a:picLocks noChangeAspect="0"/>
          </p:cNvPicPr>
          <p:nvPr/>
        </p:nvPicPr>
        <p:blipFill>
          <a:blip r:embed="rId4">
            <a:extLst/>
          </a:blip>
          <a:stretch>
            <a:fillRect/>
          </a:stretch>
        </p:blipFill>
        <p:spPr>
          <a:xfrm>
            <a:off x="-105175" y="2906031"/>
            <a:ext cx="4382359" cy="6981167"/>
          </a:xfrm>
          <a:prstGeom prst="rect">
            <a:avLst/>
          </a:prstGeom>
          <a:effectLst>
            <a:outerShdw sx="100000" sy="100000" kx="0" ky="0" algn="b" rotWithShape="0" blurRad="63500" dist="63500" dir="2932076">
              <a:srgbClr val="000000"/>
            </a:outerShdw>
          </a:effectLst>
        </p:spPr>
      </p:pic>
      <p:sp>
        <p:nvSpPr>
          <p:cNvPr id="862" name="“The Day of the LORD”"/>
          <p:cNvSpPr txBox="1"/>
          <p:nvPr/>
        </p:nvSpPr>
        <p:spPr>
          <a:xfrm>
            <a:off x="1178801" y="463754"/>
            <a:ext cx="10647198" cy="952501"/>
          </a:xfrm>
          <a:prstGeom prst="rect">
            <a:avLst/>
          </a:prstGeom>
          <a:ln w="12700">
            <a:miter lim="400000"/>
          </a:ln>
          <a:effectLst>
            <a:outerShdw sx="100000" sy="100000" kx="0" ky="0" algn="b" rotWithShape="0" blurRad="165100" dist="156064" dir="1914182">
              <a:srgbClr val="000000">
                <a:alpha val="3602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4700">
                <a:solidFill>
                  <a:srgbClr val="000000"/>
                </a:solidFill>
                <a:latin typeface="Thames Nude Roman"/>
                <a:ea typeface="Thames Nude Roman"/>
                <a:cs typeface="Thames Nude Roman"/>
                <a:sym typeface="Thames Nude Roman"/>
              </a:defRPr>
            </a:lvl1pPr>
          </a:lstStyle>
          <a:p>
            <a:pPr>
              <a:defRPr>
                <a:effectLst/>
              </a:defRPr>
            </a:pPr>
            <a:r>
              <a:t>“The Day of the LORD”</a:t>
            </a:r>
          </a:p>
        </p:txBody>
      </p:sp>
      <p:sp>
        <p:nvSpPr>
          <p:cNvPr id="863" name="The Certainty of"/>
          <p:cNvSpPr txBox="1"/>
          <p:nvPr/>
        </p:nvSpPr>
        <p:spPr>
          <a:xfrm>
            <a:off x="-80922" y="60058"/>
            <a:ext cx="2889867" cy="577217"/>
          </a:xfrm>
          <a:prstGeom prst="rect">
            <a:avLst/>
          </a:prstGeom>
          <a:ln w="12700">
            <a:miter lim="400000"/>
          </a:ln>
          <a:effectLst>
            <a:outerShdw sx="100000" sy="100000" kx="0" ky="0" algn="b" rotWithShape="0" blurRad="165100" dist="156064" dir="1914182">
              <a:srgbClr val="000000">
                <a:alpha val="34135"/>
              </a:srgbClr>
            </a:outerShdw>
          </a:effectLst>
          <a:extLst>
            <a:ext uri="{C572A759-6A51-4108-AA02-DFA0A04FC94B}">
              <ma14:wrappingTextBoxFlag xmlns:ma14="http://schemas.microsoft.com/office/mac/drawingml/2011/main" val="1"/>
            </a:ext>
          </a:extLst>
        </p:spPr>
        <p:txBody>
          <a:bodyPr lIns="0" tIns="0" rIns="0" bIns="0" anchor="ctr">
            <a:spAutoFit/>
          </a:bodyPr>
          <a:lstStyle>
            <a:lvl1pPr>
              <a:lnSpc>
                <a:spcPct val="70000"/>
              </a:lnSpc>
              <a:defRPr sz="3400">
                <a:solidFill>
                  <a:srgbClr val="525252"/>
                </a:solidFill>
                <a:latin typeface="Surfboard-Bold"/>
                <a:ea typeface="Surfboard-Bold"/>
                <a:cs typeface="Surfboard-Bold"/>
                <a:sym typeface="Surfboard-Bold"/>
              </a:defRPr>
            </a:lvl1pPr>
          </a:lstStyle>
          <a:p>
            <a:pPr>
              <a:defRPr>
                <a:effectLst/>
              </a:defRPr>
            </a:pPr>
            <a:r>
              <a:t>The Certainty of</a:t>
            </a:r>
          </a:p>
        </p:txBody>
      </p:sp>
      <p:sp>
        <p:nvSpPr>
          <p:cNvPr id="864" name="WHEN? ??? — ARE YOU READY?"/>
          <p:cNvSpPr txBox="1"/>
          <p:nvPr/>
        </p:nvSpPr>
        <p:spPr>
          <a:xfrm>
            <a:off x="348284" y="1751608"/>
            <a:ext cx="12308233" cy="946070"/>
          </a:xfrm>
          <a:prstGeom prst="rect">
            <a:avLst/>
          </a:prstGeom>
          <a:ln w="12700">
            <a:miter lim="400000"/>
          </a:ln>
          <a:effectLst>
            <a:outerShdw sx="100000" sy="100000" kx="0" ky="0" algn="b" rotWithShape="0" blurRad="165100" dist="157056"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5900">
                <a:solidFill>
                  <a:srgbClr val="FFFFFF"/>
                </a:solidFill>
                <a:effectLst>
                  <a:outerShdw sx="100000" sy="100000" kx="0" ky="0" algn="b" rotWithShape="0" blurRad="50800" dist="63500" dir="3740646">
                    <a:srgbClr val="000000"/>
                  </a:outerShdw>
                </a:effectLst>
                <a:latin typeface="Times New Roman"/>
                <a:ea typeface="Times New Roman"/>
                <a:cs typeface="Times New Roman"/>
                <a:sym typeface="Times New Roman"/>
              </a:defRPr>
            </a:lvl1pPr>
          </a:lstStyle>
          <a:p>
            <a:pPr/>
            <a:r>
              <a:t>WHEN? ??? — ARE YOU READY? </a:t>
            </a:r>
          </a:p>
        </p:txBody>
      </p:sp>
      <p:sp>
        <p:nvSpPr>
          <p:cNvPr id="865" name="Matthew 24:36–39 (NKJV)…"/>
          <p:cNvSpPr txBox="1"/>
          <p:nvPr/>
        </p:nvSpPr>
        <p:spPr>
          <a:xfrm>
            <a:off x="4110463" y="3305742"/>
            <a:ext cx="8545062" cy="61649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300">
                <a:solidFill>
                  <a:srgbClr val="000000"/>
                </a:solidFill>
                <a:effectLst/>
                <a:latin typeface="Times New Roman"/>
                <a:ea typeface="Times New Roman"/>
                <a:cs typeface="Times New Roman"/>
                <a:sym typeface="Times New Roman"/>
              </a:defRPr>
            </a:pPr>
            <a:r>
              <a:t>Matthew 24:36–39 (NKJV)</a:t>
            </a:r>
          </a:p>
          <a:p>
            <a:pPr defTabSz="457200">
              <a:defRPr sz="3700">
                <a:solidFill>
                  <a:srgbClr val="000000"/>
                </a:solidFill>
                <a:effectLst/>
                <a:latin typeface="Times New Roman"/>
                <a:ea typeface="Times New Roman"/>
                <a:cs typeface="Times New Roman"/>
                <a:sym typeface="Times New Roman"/>
              </a:defRPr>
            </a:pPr>
            <a:r>
              <a:rPr baseline="31999"/>
              <a:t>36</a:t>
            </a:r>
            <a:r>
              <a:t> “But of that day and hour no one knows, not even the angels of heaven, but My Father only. </a:t>
            </a:r>
            <a:r>
              <a:rPr baseline="31999"/>
              <a:t>37</a:t>
            </a:r>
            <a:r>
              <a:t> But as the days of Noah </a:t>
            </a:r>
            <a:r>
              <a:rPr i="1"/>
              <a:t>were,</a:t>
            </a:r>
            <a:r>
              <a:t> so also will the coming of the Son of Man be. </a:t>
            </a:r>
            <a:r>
              <a:rPr baseline="31999"/>
              <a:t>38</a:t>
            </a:r>
            <a:r>
              <a:t> For as in the days before the flood, they were eating and drinking, marrying and giving in marriage, until the day that Noah entered the ark, </a:t>
            </a:r>
            <a:r>
              <a:rPr baseline="31999"/>
              <a:t>39</a:t>
            </a:r>
            <a:r>
              <a:t> and did not know until the flood came and took them all away, so also will the coming of the Son of Man be.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69" name="Image"/>
          <p:cNvGrpSpPr/>
          <p:nvPr/>
        </p:nvGrpSpPr>
        <p:grpSpPr>
          <a:xfrm>
            <a:off x="227957" y="1404394"/>
            <a:ext cx="12548886" cy="1997400"/>
            <a:chOff x="0" y="0"/>
            <a:chExt cx="12548884" cy="1997399"/>
          </a:xfrm>
        </p:grpSpPr>
        <p:pic>
          <p:nvPicPr>
            <p:cNvPr id="868" name="Image" descr="Image"/>
            <p:cNvPicPr>
              <a:picLocks noChangeAspect="1"/>
            </p:cNvPicPr>
            <p:nvPr/>
          </p:nvPicPr>
          <p:blipFill>
            <a:blip r:embed="rId2">
              <a:extLst/>
            </a:blip>
            <a:srcRect l="0" t="0" r="0" b="82089"/>
            <a:stretch>
              <a:fillRect/>
            </a:stretch>
          </p:blipFill>
          <p:spPr>
            <a:xfrm>
              <a:off x="215900" y="139700"/>
              <a:ext cx="12117085" cy="1438600"/>
            </a:xfrm>
            <a:prstGeom prst="rect">
              <a:avLst/>
            </a:prstGeom>
            <a:ln>
              <a:noFill/>
            </a:ln>
            <a:effectLst/>
          </p:spPr>
        </p:pic>
        <p:pic>
          <p:nvPicPr>
            <p:cNvPr id="867" name="Image" descr="Image"/>
            <p:cNvPicPr>
              <a:picLocks noChangeAspect="0"/>
            </p:cNvPicPr>
            <p:nvPr/>
          </p:nvPicPr>
          <p:blipFill>
            <a:blip r:embed="rId3">
              <a:extLst/>
            </a:blip>
            <a:stretch>
              <a:fillRect/>
            </a:stretch>
          </p:blipFill>
          <p:spPr>
            <a:xfrm>
              <a:off x="-1" y="-1"/>
              <a:ext cx="12548886" cy="1997401"/>
            </a:xfrm>
            <a:prstGeom prst="rect">
              <a:avLst/>
            </a:prstGeom>
            <a:effectLst/>
          </p:spPr>
        </p:pic>
      </p:grpSp>
      <p:pic>
        <p:nvPicPr>
          <p:cNvPr id="870" name="Image" descr="Image"/>
          <p:cNvPicPr>
            <a:picLocks noChangeAspect="0"/>
          </p:cNvPicPr>
          <p:nvPr/>
        </p:nvPicPr>
        <p:blipFill>
          <a:blip r:embed="rId4">
            <a:extLst/>
          </a:blip>
          <a:stretch>
            <a:fillRect/>
          </a:stretch>
        </p:blipFill>
        <p:spPr>
          <a:xfrm>
            <a:off x="-105175" y="2906031"/>
            <a:ext cx="4382359" cy="6981167"/>
          </a:xfrm>
          <a:prstGeom prst="rect">
            <a:avLst/>
          </a:prstGeom>
          <a:effectLst>
            <a:outerShdw sx="100000" sy="100000" kx="0" ky="0" algn="b" rotWithShape="0" blurRad="63500" dist="63500" dir="2932076">
              <a:srgbClr val="000000"/>
            </a:outerShdw>
          </a:effectLst>
        </p:spPr>
      </p:pic>
      <p:sp>
        <p:nvSpPr>
          <p:cNvPr id="871" name="“The Day of the LORD”"/>
          <p:cNvSpPr txBox="1"/>
          <p:nvPr/>
        </p:nvSpPr>
        <p:spPr>
          <a:xfrm>
            <a:off x="1178801" y="463754"/>
            <a:ext cx="10647198" cy="952501"/>
          </a:xfrm>
          <a:prstGeom prst="rect">
            <a:avLst/>
          </a:prstGeom>
          <a:ln w="12700">
            <a:miter lim="400000"/>
          </a:ln>
          <a:effectLst>
            <a:outerShdw sx="100000" sy="100000" kx="0" ky="0" algn="b" rotWithShape="0" blurRad="165100" dist="156064" dir="1914182">
              <a:srgbClr val="000000">
                <a:alpha val="3602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4700">
                <a:solidFill>
                  <a:srgbClr val="000000"/>
                </a:solidFill>
                <a:latin typeface="Thames Nude Roman"/>
                <a:ea typeface="Thames Nude Roman"/>
                <a:cs typeface="Thames Nude Roman"/>
                <a:sym typeface="Thames Nude Roman"/>
              </a:defRPr>
            </a:lvl1pPr>
          </a:lstStyle>
          <a:p>
            <a:pPr>
              <a:defRPr>
                <a:effectLst/>
              </a:defRPr>
            </a:pPr>
            <a:r>
              <a:t>“The Day of the LORD”</a:t>
            </a:r>
          </a:p>
        </p:txBody>
      </p:sp>
      <p:sp>
        <p:nvSpPr>
          <p:cNvPr id="872" name="The Certainty of"/>
          <p:cNvSpPr txBox="1"/>
          <p:nvPr/>
        </p:nvSpPr>
        <p:spPr>
          <a:xfrm>
            <a:off x="-80922" y="60058"/>
            <a:ext cx="2889867" cy="577217"/>
          </a:xfrm>
          <a:prstGeom prst="rect">
            <a:avLst/>
          </a:prstGeom>
          <a:ln w="12700">
            <a:miter lim="400000"/>
          </a:ln>
          <a:effectLst>
            <a:outerShdw sx="100000" sy="100000" kx="0" ky="0" algn="b" rotWithShape="0" blurRad="165100" dist="156064" dir="1914182">
              <a:srgbClr val="000000">
                <a:alpha val="34135"/>
              </a:srgbClr>
            </a:outerShdw>
          </a:effectLst>
          <a:extLst>
            <a:ext uri="{C572A759-6A51-4108-AA02-DFA0A04FC94B}">
              <ma14:wrappingTextBoxFlag xmlns:ma14="http://schemas.microsoft.com/office/mac/drawingml/2011/main" val="1"/>
            </a:ext>
          </a:extLst>
        </p:spPr>
        <p:txBody>
          <a:bodyPr lIns="0" tIns="0" rIns="0" bIns="0" anchor="ctr">
            <a:spAutoFit/>
          </a:bodyPr>
          <a:lstStyle>
            <a:lvl1pPr>
              <a:lnSpc>
                <a:spcPct val="70000"/>
              </a:lnSpc>
              <a:defRPr sz="3400">
                <a:solidFill>
                  <a:srgbClr val="525252"/>
                </a:solidFill>
                <a:latin typeface="Surfboard-Bold"/>
                <a:ea typeface="Surfboard-Bold"/>
                <a:cs typeface="Surfboard-Bold"/>
                <a:sym typeface="Surfboard-Bold"/>
              </a:defRPr>
            </a:lvl1pPr>
          </a:lstStyle>
          <a:p>
            <a:pPr>
              <a:defRPr>
                <a:effectLst/>
              </a:defRPr>
            </a:pPr>
            <a:r>
              <a:t>The Certainty of</a:t>
            </a:r>
          </a:p>
        </p:txBody>
      </p:sp>
      <p:sp>
        <p:nvSpPr>
          <p:cNvPr id="873" name="WHEN? ??? — ARE YOU READY?"/>
          <p:cNvSpPr txBox="1"/>
          <p:nvPr/>
        </p:nvSpPr>
        <p:spPr>
          <a:xfrm>
            <a:off x="348284" y="1751608"/>
            <a:ext cx="12308233" cy="946070"/>
          </a:xfrm>
          <a:prstGeom prst="rect">
            <a:avLst/>
          </a:prstGeom>
          <a:ln w="12700">
            <a:miter lim="400000"/>
          </a:ln>
          <a:effectLst>
            <a:outerShdw sx="100000" sy="100000" kx="0" ky="0" algn="b" rotWithShape="0" blurRad="165100" dist="157056"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5900">
                <a:solidFill>
                  <a:srgbClr val="FFFFFF"/>
                </a:solidFill>
                <a:effectLst>
                  <a:outerShdw sx="100000" sy="100000" kx="0" ky="0" algn="b" rotWithShape="0" blurRad="50800" dist="63500" dir="3740646">
                    <a:srgbClr val="000000"/>
                  </a:outerShdw>
                </a:effectLst>
                <a:latin typeface="Times New Roman"/>
                <a:ea typeface="Times New Roman"/>
                <a:cs typeface="Times New Roman"/>
                <a:sym typeface="Times New Roman"/>
              </a:defRPr>
            </a:lvl1pPr>
          </a:lstStyle>
          <a:p>
            <a:pPr/>
            <a:r>
              <a:t>WHEN? ??? — ARE YOU READY? </a:t>
            </a:r>
          </a:p>
        </p:txBody>
      </p:sp>
      <p:sp>
        <p:nvSpPr>
          <p:cNvPr id="874" name="Mt 24:42,44 — Watch therefore, for you do not know what hour your Lord is coming. 44 Therefore you also be ready, for the Son of Man is coming at an hour you do not expect.…"/>
          <p:cNvSpPr txBox="1"/>
          <p:nvPr/>
        </p:nvSpPr>
        <p:spPr>
          <a:xfrm>
            <a:off x="4240503" y="3443864"/>
            <a:ext cx="8610894" cy="5905501"/>
          </a:xfrm>
          <a:prstGeom prst="rect">
            <a:avLst/>
          </a:prstGeom>
          <a:ln w="12700">
            <a:miter lim="400000"/>
          </a:ln>
          <a:effectLst>
            <a:outerShdw sx="100000" sy="100000" kx="0" ky="0" algn="b" rotWithShape="0" blurRad="228600" dist="120380" dir="3086182">
              <a:srgbClr val="000000">
                <a:alpha val="3127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400"/>
              </a:spcBef>
              <a:buClr>
                <a:srgbClr val="515151"/>
              </a:buClr>
              <a:buSzPct val="50000"/>
              <a:buFont typeface="Zapf Dingbats"/>
              <a:buBlip>
                <a:blip r:embed="rId5"/>
              </a:buBlip>
              <a:defRPr sz="3200">
                <a:solidFill>
                  <a:srgbClr val="000000"/>
                </a:solidFill>
                <a:effectLst/>
                <a:latin typeface="Century Gothic"/>
                <a:ea typeface="Century Gothic"/>
                <a:cs typeface="Century Gothic"/>
                <a:sym typeface="Century Gothic"/>
              </a:defRPr>
            </a:pPr>
            <a:r>
              <a:rPr b="1"/>
              <a:t>Mt 24:42,44</a:t>
            </a:r>
            <a:r>
              <a:t> — Watch therefore, for you do not know what hour your Lord is coming. 44 Therefore you also be ready, for the Son of Man is coming at an hour you do not expect. </a:t>
            </a:r>
          </a:p>
          <a:p>
            <a:pPr marL="457200" indent="-457200" algn="l">
              <a:spcBef>
                <a:spcPts val="1400"/>
              </a:spcBef>
              <a:buClr>
                <a:srgbClr val="515151"/>
              </a:buClr>
              <a:buSzPct val="50000"/>
              <a:buFont typeface="Zapf Dingbats"/>
              <a:buBlip>
                <a:blip r:embed="rId5"/>
              </a:buBlip>
              <a:defRPr sz="3200">
                <a:solidFill>
                  <a:srgbClr val="000000"/>
                </a:solidFill>
                <a:effectLst/>
                <a:latin typeface="Century Gothic"/>
                <a:ea typeface="Century Gothic"/>
                <a:cs typeface="Century Gothic"/>
                <a:sym typeface="Century Gothic"/>
              </a:defRPr>
            </a:pPr>
            <a:r>
              <a:rPr b="1"/>
              <a:t>Mt 25:13</a:t>
            </a:r>
            <a:r>
              <a:t> — Watch therefore, for you know neither the day nor the hour in which the Son of Man is coming. </a:t>
            </a:r>
          </a:p>
          <a:p>
            <a:pPr marL="457200" indent="-457200" algn="l">
              <a:spcBef>
                <a:spcPts val="1400"/>
              </a:spcBef>
              <a:buClr>
                <a:srgbClr val="515151"/>
              </a:buClr>
              <a:buSzPct val="50000"/>
              <a:buFont typeface="Zapf Dingbats"/>
              <a:buBlip>
                <a:blip r:embed="rId5"/>
              </a:buBlip>
              <a:defRPr sz="3200">
                <a:solidFill>
                  <a:srgbClr val="000000"/>
                </a:solidFill>
                <a:effectLst/>
                <a:latin typeface="Century Gothic"/>
                <a:ea typeface="Century Gothic"/>
                <a:cs typeface="Century Gothic"/>
                <a:sym typeface="Century Gothic"/>
              </a:defRPr>
            </a:pPr>
            <a:r>
              <a:rPr b="1"/>
              <a:t>Mk 13:32 </a:t>
            </a:r>
            <a:r>
              <a:t>— "But of that day and hour no one knows, not even the angels in heaven, nor the Son, but only the Father.</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874">
                                            <p:txEl>
                                              <p:pRg st="1" end="1"/>
                                            </p:txEl>
                                          </p:spTgt>
                                        </p:tgtEl>
                                        <p:attrNameLst>
                                          <p:attrName>style.visibility</p:attrName>
                                        </p:attrNameLst>
                                      </p:cBhvr>
                                      <p:to>
                                        <p:strVal val="visible"/>
                                      </p:to>
                                    </p:set>
                                    <p:animEffect filter="wipe(left)" transition="in">
                                      <p:cBhvr>
                                        <p:cTn id="7" dur="1500"/>
                                        <p:tgtEl>
                                          <p:spTgt spid="87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874">
                                            <p:txEl>
                                              <p:pRg st="2" end="2"/>
                                            </p:txEl>
                                          </p:spTgt>
                                        </p:tgtEl>
                                        <p:attrNameLst>
                                          <p:attrName>style.visibility</p:attrName>
                                        </p:attrNameLst>
                                      </p:cBhvr>
                                      <p:to>
                                        <p:strVal val="visible"/>
                                      </p:to>
                                    </p:set>
                                    <p:animEffect filter="wipe(left)" transition="in">
                                      <p:cBhvr>
                                        <p:cTn id="12" dur="1500"/>
                                        <p:tgtEl>
                                          <p:spTgt spid="87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74" grpId="1"/>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78" name="Image"/>
          <p:cNvGrpSpPr/>
          <p:nvPr/>
        </p:nvGrpSpPr>
        <p:grpSpPr>
          <a:xfrm>
            <a:off x="227957" y="1404394"/>
            <a:ext cx="12548886" cy="1997400"/>
            <a:chOff x="0" y="0"/>
            <a:chExt cx="12548884" cy="1997399"/>
          </a:xfrm>
        </p:grpSpPr>
        <p:pic>
          <p:nvPicPr>
            <p:cNvPr id="877" name="Image" descr="Image"/>
            <p:cNvPicPr>
              <a:picLocks noChangeAspect="1"/>
            </p:cNvPicPr>
            <p:nvPr/>
          </p:nvPicPr>
          <p:blipFill>
            <a:blip r:embed="rId2">
              <a:extLst/>
            </a:blip>
            <a:srcRect l="0" t="0" r="0" b="82089"/>
            <a:stretch>
              <a:fillRect/>
            </a:stretch>
          </p:blipFill>
          <p:spPr>
            <a:xfrm>
              <a:off x="215900" y="139700"/>
              <a:ext cx="12117085" cy="1438600"/>
            </a:xfrm>
            <a:prstGeom prst="rect">
              <a:avLst/>
            </a:prstGeom>
            <a:ln>
              <a:noFill/>
            </a:ln>
            <a:effectLst/>
          </p:spPr>
        </p:pic>
        <p:pic>
          <p:nvPicPr>
            <p:cNvPr id="876" name="Image" descr="Image"/>
            <p:cNvPicPr>
              <a:picLocks noChangeAspect="0"/>
            </p:cNvPicPr>
            <p:nvPr/>
          </p:nvPicPr>
          <p:blipFill>
            <a:blip r:embed="rId3">
              <a:extLst/>
            </a:blip>
            <a:stretch>
              <a:fillRect/>
            </a:stretch>
          </p:blipFill>
          <p:spPr>
            <a:xfrm>
              <a:off x="-1" y="-1"/>
              <a:ext cx="12548886" cy="1997401"/>
            </a:xfrm>
            <a:prstGeom prst="rect">
              <a:avLst/>
            </a:prstGeom>
            <a:effectLst/>
          </p:spPr>
        </p:pic>
      </p:grpSp>
      <p:pic>
        <p:nvPicPr>
          <p:cNvPr id="879" name="Image" descr="Image"/>
          <p:cNvPicPr>
            <a:picLocks noChangeAspect="0"/>
          </p:cNvPicPr>
          <p:nvPr/>
        </p:nvPicPr>
        <p:blipFill>
          <a:blip r:embed="rId4">
            <a:extLst/>
          </a:blip>
          <a:stretch>
            <a:fillRect/>
          </a:stretch>
        </p:blipFill>
        <p:spPr>
          <a:xfrm>
            <a:off x="-105175" y="2906031"/>
            <a:ext cx="4382359" cy="6981167"/>
          </a:xfrm>
          <a:prstGeom prst="rect">
            <a:avLst/>
          </a:prstGeom>
          <a:effectLst>
            <a:outerShdw sx="100000" sy="100000" kx="0" ky="0" algn="b" rotWithShape="0" blurRad="63500" dist="63500" dir="2932076">
              <a:srgbClr val="000000"/>
            </a:outerShdw>
          </a:effectLst>
        </p:spPr>
      </p:pic>
      <p:sp>
        <p:nvSpPr>
          <p:cNvPr id="880" name="“The Day of the LORD”"/>
          <p:cNvSpPr txBox="1"/>
          <p:nvPr/>
        </p:nvSpPr>
        <p:spPr>
          <a:xfrm>
            <a:off x="1178801" y="463754"/>
            <a:ext cx="10647198" cy="952501"/>
          </a:xfrm>
          <a:prstGeom prst="rect">
            <a:avLst/>
          </a:prstGeom>
          <a:ln w="12700">
            <a:miter lim="400000"/>
          </a:ln>
          <a:effectLst>
            <a:outerShdw sx="100000" sy="100000" kx="0" ky="0" algn="b" rotWithShape="0" blurRad="165100" dist="156064" dir="1914182">
              <a:srgbClr val="000000">
                <a:alpha val="3602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4700">
                <a:solidFill>
                  <a:srgbClr val="000000"/>
                </a:solidFill>
                <a:latin typeface="Thames Nude Roman"/>
                <a:ea typeface="Thames Nude Roman"/>
                <a:cs typeface="Thames Nude Roman"/>
                <a:sym typeface="Thames Nude Roman"/>
              </a:defRPr>
            </a:lvl1pPr>
          </a:lstStyle>
          <a:p>
            <a:pPr>
              <a:defRPr>
                <a:effectLst/>
              </a:defRPr>
            </a:pPr>
            <a:r>
              <a:t>“The Day of the LORD”</a:t>
            </a:r>
          </a:p>
        </p:txBody>
      </p:sp>
      <p:sp>
        <p:nvSpPr>
          <p:cNvPr id="881" name="The Certainty of"/>
          <p:cNvSpPr txBox="1"/>
          <p:nvPr/>
        </p:nvSpPr>
        <p:spPr>
          <a:xfrm>
            <a:off x="-80922" y="60058"/>
            <a:ext cx="2889867" cy="577217"/>
          </a:xfrm>
          <a:prstGeom prst="rect">
            <a:avLst/>
          </a:prstGeom>
          <a:ln w="12700">
            <a:miter lim="400000"/>
          </a:ln>
          <a:effectLst>
            <a:outerShdw sx="100000" sy="100000" kx="0" ky="0" algn="b" rotWithShape="0" blurRad="165100" dist="156064" dir="1914182">
              <a:srgbClr val="000000">
                <a:alpha val="34135"/>
              </a:srgbClr>
            </a:outerShdw>
          </a:effectLst>
          <a:extLst>
            <a:ext uri="{C572A759-6A51-4108-AA02-DFA0A04FC94B}">
              <ma14:wrappingTextBoxFlag xmlns:ma14="http://schemas.microsoft.com/office/mac/drawingml/2011/main" val="1"/>
            </a:ext>
          </a:extLst>
        </p:spPr>
        <p:txBody>
          <a:bodyPr lIns="0" tIns="0" rIns="0" bIns="0" anchor="ctr">
            <a:spAutoFit/>
          </a:bodyPr>
          <a:lstStyle>
            <a:lvl1pPr>
              <a:lnSpc>
                <a:spcPct val="70000"/>
              </a:lnSpc>
              <a:defRPr sz="3400">
                <a:solidFill>
                  <a:srgbClr val="525252"/>
                </a:solidFill>
                <a:latin typeface="Surfboard-Bold"/>
                <a:ea typeface="Surfboard-Bold"/>
                <a:cs typeface="Surfboard-Bold"/>
                <a:sym typeface="Surfboard-Bold"/>
              </a:defRPr>
            </a:lvl1pPr>
          </a:lstStyle>
          <a:p>
            <a:pPr>
              <a:defRPr>
                <a:effectLst/>
              </a:defRPr>
            </a:pPr>
            <a:r>
              <a:t>The Certainty of</a:t>
            </a:r>
          </a:p>
        </p:txBody>
      </p:sp>
      <p:sp>
        <p:nvSpPr>
          <p:cNvPr id="882" name="WHEN? ??? — ARE YOU READY?"/>
          <p:cNvSpPr txBox="1"/>
          <p:nvPr/>
        </p:nvSpPr>
        <p:spPr>
          <a:xfrm>
            <a:off x="348284" y="1751608"/>
            <a:ext cx="12308233" cy="946070"/>
          </a:xfrm>
          <a:prstGeom prst="rect">
            <a:avLst/>
          </a:prstGeom>
          <a:ln w="12700">
            <a:miter lim="400000"/>
          </a:ln>
          <a:effectLst>
            <a:outerShdw sx="100000" sy="100000" kx="0" ky="0" algn="b" rotWithShape="0" blurRad="165100" dist="157056"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5900">
                <a:solidFill>
                  <a:srgbClr val="FFFFFF"/>
                </a:solidFill>
                <a:effectLst>
                  <a:outerShdw sx="100000" sy="100000" kx="0" ky="0" algn="b" rotWithShape="0" blurRad="50800" dist="63500" dir="3740646">
                    <a:srgbClr val="000000"/>
                  </a:outerShdw>
                </a:effectLst>
                <a:latin typeface="Times New Roman"/>
                <a:ea typeface="Times New Roman"/>
                <a:cs typeface="Times New Roman"/>
                <a:sym typeface="Times New Roman"/>
              </a:defRPr>
            </a:lvl1pPr>
          </a:lstStyle>
          <a:p>
            <a:pPr/>
            <a:r>
              <a:t>WHEN? ??? — ARE YOU READY? </a:t>
            </a:r>
          </a:p>
        </p:txBody>
      </p:sp>
      <p:sp>
        <p:nvSpPr>
          <p:cNvPr id="883" name="1Th 5:2 — For you yourselves know perfectly that the day of the Lord so comes as a thief in the night.…"/>
          <p:cNvSpPr txBox="1"/>
          <p:nvPr/>
        </p:nvSpPr>
        <p:spPr>
          <a:xfrm>
            <a:off x="4355180" y="3710564"/>
            <a:ext cx="8626082" cy="5372101"/>
          </a:xfrm>
          <a:prstGeom prst="rect">
            <a:avLst/>
          </a:prstGeom>
          <a:ln w="12700">
            <a:miter lim="400000"/>
          </a:ln>
          <a:effectLst>
            <a:outerShdw sx="100000" sy="100000" kx="0" ky="0" algn="b" rotWithShape="0" blurRad="228600" dist="120380" dir="3086182">
              <a:srgbClr val="000000">
                <a:alpha val="3127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400"/>
              </a:spcBef>
              <a:buClr>
                <a:srgbClr val="515151"/>
              </a:buClr>
              <a:buSzPct val="50000"/>
              <a:buFont typeface="Zapf Dingbats"/>
              <a:buBlip>
                <a:blip r:embed="rId5"/>
              </a:buBlip>
              <a:defRPr sz="3500">
                <a:solidFill>
                  <a:srgbClr val="000000"/>
                </a:solidFill>
                <a:effectLst/>
                <a:latin typeface="Century Gothic"/>
                <a:ea typeface="Century Gothic"/>
                <a:cs typeface="Century Gothic"/>
                <a:sym typeface="Century Gothic"/>
              </a:defRPr>
            </a:pPr>
            <a:r>
              <a:rPr b="1"/>
              <a:t>1Th 5:2 —</a:t>
            </a:r>
            <a:r>
              <a:t> For you yourselves know perfectly that the day of the Lord so comes as a </a:t>
            </a:r>
            <a:r>
              <a:rPr b="1"/>
              <a:t>thief in the night</a:t>
            </a:r>
            <a:r>
              <a:t>. </a:t>
            </a:r>
          </a:p>
          <a:p>
            <a:pPr marL="457200" indent="-457200" algn="l">
              <a:spcBef>
                <a:spcPts val="1400"/>
              </a:spcBef>
              <a:buClr>
                <a:srgbClr val="515151"/>
              </a:buClr>
              <a:buSzPct val="50000"/>
              <a:buFont typeface="Zapf Dingbats"/>
              <a:buBlip>
                <a:blip r:embed="rId5"/>
              </a:buBlip>
              <a:defRPr sz="3500">
                <a:solidFill>
                  <a:srgbClr val="000000"/>
                </a:solidFill>
                <a:effectLst/>
                <a:latin typeface="Century Gothic"/>
                <a:ea typeface="Century Gothic"/>
                <a:cs typeface="Century Gothic"/>
                <a:sym typeface="Century Gothic"/>
              </a:defRPr>
            </a:pPr>
            <a:r>
              <a:rPr b="1"/>
              <a:t>2Pe 3:10 </a:t>
            </a:r>
            <a:r>
              <a:t>— But the day of the Lord will come as a </a:t>
            </a:r>
            <a:r>
              <a:rPr b="1"/>
              <a:t>thief in the night</a:t>
            </a:r>
            <a:r>
              <a:t>, . . .</a:t>
            </a:r>
          </a:p>
          <a:p>
            <a:pPr marL="457200" indent="-457200" algn="l">
              <a:spcBef>
                <a:spcPts val="1400"/>
              </a:spcBef>
              <a:buClr>
                <a:srgbClr val="515151"/>
              </a:buClr>
              <a:buSzPct val="50000"/>
              <a:buFont typeface="Zapf Dingbats"/>
              <a:buBlip>
                <a:blip r:embed="rId5"/>
              </a:buBlip>
              <a:defRPr sz="3500">
                <a:solidFill>
                  <a:srgbClr val="000000"/>
                </a:solidFill>
                <a:effectLst/>
                <a:latin typeface="Century Gothic"/>
                <a:ea typeface="Century Gothic"/>
                <a:cs typeface="Century Gothic"/>
                <a:sym typeface="Century Gothic"/>
              </a:defRPr>
            </a:pPr>
            <a:r>
              <a:rPr b="1"/>
              <a:t>Rev 16:15 </a:t>
            </a:r>
            <a:r>
              <a:t>— "Behold, I am coming as </a:t>
            </a:r>
            <a:r>
              <a:rPr b="1"/>
              <a:t>a thief</a:t>
            </a:r>
            <a:r>
              <a:t>. Blessed is he who watches, and keeps his garments, lest he walk naked and they see his shame.”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883">
                                            <p:txEl>
                                              <p:pRg st="1" end="1"/>
                                            </p:txEl>
                                          </p:spTgt>
                                        </p:tgtEl>
                                        <p:attrNameLst>
                                          <p:attrName>style.visibility</p:attrName>
                                        </p:attrNameLst>
                                      </p:cBhvr>
                                      <p:to>
                                        <p:strVal val="visible"/>
                                      </p:to>
                                    </p:set>
                                    <p:animEffect filter="wipe(left)" transition="in">
                                      <p:cBhvr>
                                        <p:cTn id="7" dur="1500"/>
                                        <p:tgtEl>
                                          <p:spTgt spid="88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883">
                                            <p:txEl>
                                              <p:pRg st="2" end="2"/>
                                            </p:txEl>
                                          </p:spTgt>
                                        </p:tgtEl>
                                        <p:attrNameLst>
                                          <p:attrName>style.visibility</p:attrName>
                                        </p:attrNameLst>
                                      </p:cBhvr>
                                      <p:to>
                                        <p:strVal val="visible"/>
                                      </p:to>
                                    </p:set>
                                    <p:animEffect filter="wipe(left)" transition="in">
                                      <p:cBhvr>
                                        <p:cTn id="12" dur="1500"/>
                                        <p:tgtEl>
                                          <p:spTgt spid="88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83" grpId="1"/>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87" name="Image"/>
          <p:cNvGrpSpPr/>
          <p:nvPr/>
        </p:nvGrpSpPr>
        <p:grpSpPr>
          <a:xfrm>
            <a:off x="227957" y="1404394"/>
            <a:ext cx="12548886" cy="1997400"/>
            <a:chOff x="0" y="0"/>
            <a:chExt cx="12548884" cy="1997399"/>
          </a:xfrm>
        </p:grpSpPr>
        <p:pic>
          <p:nvPicPr>
            <p:cNvPr id="886" name="Image" descr="Image"/>
            <p:cNvPicPr>
              <a:picLocks noChangeAspect="1"/>
            </p:cNvPicPr>
            <p:nvPr/>
          </p:nvPicPr>
          <p:blipFill>
            <a:blip r:embed="rId2">
              <a:extLst/>
            </a:blip>
            <a:srcRect l="0" t="0" r="0" b="82089"/>
            <a:stretch>
              <a:fillRect/>
            </a:stretch>
          </p:blipFill>
          <p:spPr>
            <a:xfrm>
              <a:off x="215900" y="139700"/>
              <a:ext cx="12117085" cy="1438600"/>
            </a:xfrm>
            <a:prstGeom prst="rect">
              <a:avLst/>
            </a:prstGeom>
            <a:ln>
              <a:noFill/>
            </a:ln>
            <a:effectLst/>
          </p:spPr>
        </p:pic>
        <p:pic>
          <p:nvPicPr>
            <p:cNvPr id="885" name="Image" descr="Image"/>
            <p:cNvPicPr>
              <a:picLocks noChangeAspect="0"/>
            </p:cNvPicPr>
            <p:nvPr/>
          </p:nvPicPr>
          <p:blipFill>
            <a:blip r:embed="rId3">
              <a:extLst/>
            </a:blip>
            <a:stretch>
              <a:fillRect/>
            </a:stretch>
          </p:blipFill>
          <p:spPr>
            <a:xfrm>
              <a:off x="-1" y="-1"/>
              <a:ext cx="12548886" cy="1997401"/>
            </a:xfrm>
            <a:prstGeom prst="rect">
              <a:avLst/>
            </a:prstGeom>
            <a:effectLst/>
          </p:spPr>
        </p:pic>
      </p:grpSp>
      <p:pic>
        <p:nvPicPr>
          <p:cNvPr id="888" name="Image" descr="Image"/>
          <p:cNvPicPr>
            <a:picLocks noChangeAspect="0"/>
          </p:cNvPicPr>
          <p:nvPr/>
        </p:nvPicPr>
        <p:blipFill>
          <a:blip r:embed="rId4">
            <a:extLst/>
          </a:blip>
          <a:stretch>
            <a:fillRect/>
          </a:stretch>
        </p:blipFill>
        <p:spPr>
          <a:xfrm>
            <a:off x="-105175" y="2906031"/>
            <a:ext cx="4382359" cy="6981167"/>
          </a:xfrm>
          <a:prstGeom prst="rect">
            <a:avLst/>
          </a:prstGeom>
          <a:effectLst>
            <a:outerShdw sx="100000" sy="100000" kx="0" ky="0" algn="b" rotWithShape="0" blurRad="63500" dist="63500" dir="2932076">
              <a:srgbClr val="000000"/>
            </a:outerShdw>
          </a:effectLst>
        </p:spPr>
      </p:pic>
      <p:sp>
        <p:nvSpPr>
          <p:cNvPr id="889" name="“The Day of the LORD”"/>
          <p:cNvSpPr txBox="1"/>
          <p:nvPr/>
        </p:nvSpPr>
        <p:spPr>
          <a:xfrm>
            <a:off x="1178801" y="463754"/>
            <a:ext cx="10647198" cy="952501"/>
          </a:xfrm>
          <a:prstGeom prst="rect">
            <a:avLst/>
          </a:prstGeom>
          <a:ln w="12700">
            <a:miter lim="400000"/>
          </a:ln>
          <a:effectLst>
            <a:outerShdw sx="100000" sy="100000" kx="0" ky="0" algn="b" rotWithShape="0" blurRad="165100" dist="156064" dir="1914182">
              <a:srgbClr val="000000">
                <a:alpha val="3602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4700">
                <a:solidFill>
                  <a:srgbClr val="000000"/>
                </a:solidFill>
                <a:latin typeface="Thames Nude Roman"/>
                <a:ea typeface="Thames Nude Roman"/>
                <a:cs typeface="Thames Nude Roman"/>
                <a:sym typeface="Thames Nude Roman"/>
              </a:defRPr>
            </a:lvl1pPr>
          </a:lstStyle>
          <a:p>
            <a:pPr>
              <a:defRPr>
                <a:effectLst/>
              </a:defRPr>
            </a:pPr>
            <a:r>
              <a:t>“The Day of the LORD”</a:t>
            </a:r>
          </a:p>
        </p:txBody>
      </p:sp>
      <p:sp>
        <p:nvSpPr>
          <p:cNvPr id="890" name="The Certainty of"/>
          <p:cNvSpPr txBox="1"/>
          <p:nvPr/>
        </p:nvSpPr>
        <p:spPr>
          <a:xfrm>
            <a:off x="-80922" y="60058"/>
            <a:ext cx="2889867" cy="577217"/>
          </a:xfrm>
          <a:prstGeom prst="rect">
            <a:avLst/>
          </a:prstGeom>
          <a:ln w="12700">
            <a:miter lim="400000"/>
          </a:ln>
          <a:effectLst>
            <a:outerShdw sx="100000" sy="100000" kx="0" ky="0" algn="b" rotWithShape="0" blurRad="165100" dist="156064" dir="1914182">
              <a:srgbClr val="000000">
                <a:alpha val="34135"/>
              </a:srgbClr>
            </a:outerShdw>
          </a:effectLst>
          <a:extLst>
            <a:ext uri="{C572A759-6A51-4108-AA02-DFA0A04FC94B}">
              <ma14:wrappingTextBoxFlag xmlns:ma14="http://schemas.microsoft.com/office/mac/drawingml/2011/main" val="1"/>
            </a:ext>
          </a:extLst>
        </p:spPr>
        <p:txBody>
          <a:bodyPr lIns="0" tIns="0" rIns="0" bIns="0" anchor="ctr">
            <a:spAutoFit/>
          </a:bodyPr>
          <a:lstStyle>
            <a:lvl1pPr>
              <a:lnSpc>
                <a:spcPct val="70000"/>
              </a:lnSpc>
              <a:defRPr sz="3400">
                <a:solidFill>
                  <a:srgbClr val="525252"/>
                </a:solidFill>
                <a:latin typeface="Surfboard-Bold"/>
                <a:ea typeface="Surfboard-Bold"/>
                <a:cs typeface="Surfboard-Bold"/>
                <a:sym typeface="Surfboard-Bold"/>
              </a:defRPr>
            </a:lvl1pPr>
          </a:lstStyle>
          <a:p>
            <a:pPr>
              <a:defRPr>
                <a:effectLst/>
              </a:defRPr>
            </a:pPr>
            <a:r>
              <a:t>The Certainty of</a:t>
            </a:r>
          </a:p>
        </p:txBody>
      </p:sp>
      <p:sp>
        <p:nvSpPr>
          <p:cNvPr id="891" name="WHEN? ??? — ARE YOU READY?"/>
          <p:cNvSpPr txBox="1"/>
          <p:nvPr/>
        </p:nvSpPr>
        <p:spPr>
          <a:xfrm>
            <a:off x="348284" y="1751608"/>
            <a:ext cx="12308233" cy="946070"/>
          </a:xfrm>
          <a:prstGeom prst="rect">
            <a:avLst/>
          </a:prstGeom>
          <a:ln w="12700">
            <a:miter lim="400000"/>
          </a:ln>
          <a:effectLst>
            <a:outerShdw sx="100000" sy="100000" kx="0" ky="0" algn="b" rotWithShape="0" blurRad="165100" dist="157056"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5900">
                <a:solidFill>
                  <a:srgbClr val="FFFFFF"/>
                </a:solidFill>
                <a:effectLst>
                  <a:outerShdw sx="100000" sy="100000" kx="0" ky="0" algn="b" rotWithShape="0" blurRad="50800" dist="63500" dir="3740646">
                    <a:srgbClr val="000000"/>
                  </a:outerShdw>
                </a:effectLst>
                <a:latin typeface="Times New Roman"/>
                <a:ea typeface="Times New Roman"/>
                <a:cs typeface="Times New Roman"/>
                <a:sym typeface="Times New Roman"/>
              </a:defRPr>
            </a:lvl1pPr>
          </a:lstStyle>
          <a:p>
            <a:pPr/>
            <a:r>
              <a:t>WHEN? ??? — ARE YOU READY? </a:t>
            </a:r>
          </a:p>
        </p:txBody>
      </p:sp>
      <p:sp>
        <p:nvSpPr>
          <p:cNvPr id="892" name="2 Peter 3:14–15 (NKJV)…"/>
          <p:cNvSpPr txBox="1"/>
          <p:nvPr/>
        </p:nvSpPr>
        <p:spPr>
          <a:xfrm>
            <a:off x="4311979" y="3312111"/>
            <a:ext cx="8446932" cy="61690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300">
                <a:solidFill>
                  <a:srgbClr val="000000"/>
                </a:solidFill>
                <a:effectLst/>
                <a:latin typeface="Times New Roman"/>
                <a:ea typeface="Times New Roman"/>
                <a:cs typeface="Times New Roman"/>
                <a:sym typeface="Times New Roman"/>
              </a:defRPr>
            </a:pPr>
            <a:r>
              <a:t>2 Peter 3:14–15 (NKJV)</a:t>
            </a:r>
          </a:p>
          <a:p>
            <a:pPr defTabSz="457200">
              <a:defRPr sz="5300">
                <a:solidFill>
                  <a:srgbClr val="000000"/>
                </a:solidFill>
                <a:effectLst/>
                <a:latin typeface="Times New Roman"/>
                <a:ea typeface="Times New Roman"/>
                <a:cs typeface="Times New Roman"/>
                <a:sym typeface="Times New Roman"/>
              </a:defRPr>
            </a:pPr>
            <a:r>
              <a:rPr baseline="31999"/>
              <a:t>14</a:t>
            </a:r>
            <a:r>
              <a:t> Therefore, beloved, looking forward to these things, be diligent to be found by Him in peace, without spot and blameless; </a:t>
            </a:r>
            <a:r>
              <a:rPr baseline="31999"/>
              <a:t>15</a:t>
            </a:r>
            <a:r>
              <a:t> and consider </a:t>
            </a:r>
            <a:r>
              <a:rPr i="1"/>
              <a:t>that</a:t>
            </a:r>
            <a:r>
              <a:t> the longsuffering of our Lord </a:t>
            </a:r>
            <a:r>
              <a:rPr i="1"/>
              <a:t>is</a:t>
            </a:r>
            <a:r>
              <a:t> salvation—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96" name="Image"/>
          <p:cNvGrpSpPr/>
          <p:nvPr/>
        </p:nvGrpSpPr>
        <p:grpSpPr>
          <a:xfrm>
            <a:off x="227957" y="1404394"/>
            <a:ext cx="12548886" cy="1997400"/>
            <a:chOff x="0" y="0"/>
            <a:chExt cx="12548884" cy="1997399"/>
          </a:xfrm>
        </p:grpSpPr>
        <p:pic>
          <p:nvPicPr>
            <p:cNvPr id="895" name="Image" descr="Image"/>
            <p:cNvPicPr>
              <a:picLocks noChangeAspect="1"/>
            </p:cNvPicPr>
            <p:nvPr/>
          </p:nvPicPr>
          <p:blipFill>
            <a:blip r:embed="rId2">
              <a:extLst/>
            </a:blip>
            <a:srcRect l="0" t="0" r="0" b="82089"/>
            <a:stretch>
              <a:fillRect/>
            </a:stretch>
          </p:blipFill>
          <p:spPr>
            <a:xfrm>
              <a:off x="215900" y="139700"/>
              <a:ext cx="12117085" cy="1438600"/>
            </a:xfrm>
            <a:prstGeom prst="rect">
              <a:avLst/>
            </a:prstGeom>
            <a:ln>
              <a:noFill/>
            </a:ln>
            <a:effectLst/>
          </p:spPr>
        </p:pic>
        <p:pic>
          <p:nvPicPr>
            <p:cNvPr id="894" name="Image" descr="Image"/>
            <p:cNvPicPr>
              <a:picLocks noChangeAspect="0"/>
            </p:cNvPicPr>
            <p:nvPr/>
          </p:nvPicPr>
          <p:blipFill>
            <a:blip r:embed="rId3">
              <a:extLst/>
            </a:blip>
            <a:stretch>
              <a:fillRect/>
            </a:stretch>
          </p:blipFill>
          <p:spPr>
            <a:xfrm>
              <a:off x="-1" y="-1"/>
              <a:ext cx="12548886" cy="1997401"/>
            </a:xfrm>
            <a:prstGeom prst="rect">
              <a:avLst/>
            </a:prstGeom>
            <a:effectLst/>
          </p:spPr>
        </p:pic>
      </p:grpSp>
      <p:pic>
        <p:nvPicPr>
          <p:cNvPr id="897" name="Image" descr="Image"/>
          <p:cNvPicPr>
            <a:picLocks noChangeAspect="0"/>
          </p:cNvPicPr>
          <p:nvPr/>
        </p:nvPicPr>
        <p:blipFill>
          <a:blip r:embed="rId4">
            <a:extLst/>
          </a:blip>
          <a:stretch>
            <a:fillRect/>
          </a:stretch>
        </p:blipFill>
        <p:spPr>
          <a:xfrm>
            <a:off x="-105175" y="2906031"/>
            <a:ext cx="4382359" cy="6981167"/>
          </a:xfrm>
          <a:prstGeom prst="rect">
            <a:avLst/>
          </a:prstGeom>
          <a:effectLst>
            <a:outerShdw sx="100000" sy="100000" kx="0" ky="0" algn="b" rotWithShape="0" blurRad="63500" dist="63500" dir="2932076">
              <a:srgbClr val="000000"/>
            </a:outerShdw>
          </a:effectLst>
        </p:spPr>
      </p:pic>
      <p:sp>
        <p:nvSpPr>
          <p:cNvPr id="898" name="“The Day of the LORD”"/>
          <p:cNvSpPr txBox="1"/>
          <p:nvPr/>
        </p:nvSpPr>
        <p:spPr>
          <a:xfrm>
            <a:off x="1178801" y="463754"/>
            <a:ext cx="10647198" cy="952501"/>
          </a:xfrm>
          <a:prstGeom prst="rect">
            <a:avLst/>
          </a:prstGeom>
          <a:ln w="12700">
            <a:miter lim="400000"/>
          </a:ln>
          <a:effectLst>
            <a:outerShdw sx="100000" sy="100000" kx="0" ky="0" algn="b" rotWithShape="0" blurRad="165100" dist="156064" dir="1914182">
              <a:srgbClr val="000000">
                <a:alpha val="3602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4700">
                <a:solidFill>
                  <a:srgbClr val="000000"/>
                </a:solidFill>
                <a:latin typeface="Thames Nude Roman"/>
                <a:ea typeface="Thames Nude Roman"/>
                <a:cs typeface="Thames Nude Roman"/>
                <a:sym typeface="Thames Nude Roman"/>
              </a:defRPr>
            </a:lvl1pPr>
          </a:lstStyle>
          <a:p>
            <a:pPr>
              <a:defRPr>
                <a:effectLst/>
              </a:defRPr>
            </a:pPr>
            <a:r>
              <a:t>“The Day of the LORD”</a:t>
            </a:r>
          </a:p>
        </p:txBody>
      </p:sp>
      <p:sp>
        <p:nvSpPr>
          <p:cNvPr id="899" name="The Certainty of"/>
          <p:cNvSpPr txBox="1"/>
          <p:nvPr/>
        </p:nvSpPr>
        <p:spPr>
          <a:xfrm>
            <a:off x="-80922" y="60058"/>
            <a:ext cx="2889867" cy="577217"/>
          </a:xfrm>
          <a:prstGeom prst="rect">
            <a:avLst/>
          </a:prstGeom>
          <a:ln w="12700">
            <a:miter lim="400000"/>
          </a:ln>
          <a:effectLst>
            <a:outerShdw sx="100000" sy="100000" kx="0" ky="0" algn="b" rotWithShape="0" blurRad="165100" dist="156064" dir="1914182">
              <a:srgbClr val="000000">
                <a:alpha val="34135"/>
              </a:srgbClr>
            </a:outerShdw>
          </a:effectLst>
          <a:extLst>
            <a:ext uri="{C572A759-6A51-4108-AA02-DFA0A04FC94B}">
              <ma14:wrappingTextBoxFlag xmlns:ma14="http://schemas.microsoft.com/office/mac/drawingml/2011/main" val="1"/>
            </a:ext>
          </a:extLst>
        </p:spPr>
        <p:txBody>
          <a:bodyPr lIns="0" tIns="0" rIns="0" bIns="0" anchor="ctr">
            <a:spAutoFit/>
          </a:bodyPr>
          <a:lstStyle>
            <a:lvl1pPr>
              <a:lnSpc>
                <a:spcPct val="70000"/>
              </a:lnSpc>
              <a:defRPr sz="3400">
                <a:solidFill>
                  <a:srgbClr val="525252"/>
                </a:solidFill>
                <a:latin typeface="Surfboard-Bold"/>
                <a:ea typeface="Surfboard-Bold"/>
                <a:cs typeface="Surfboard-Bold"/>
                <a:sym typeface="Surfboard-Bold"/>
              </a:defRPr>
            </a:lvl1pPr>
          </a:lstStyle>
          <a:p>
            <a:pPr>
              <a:defRPr>
                <a:effectLst/>
              </a:defRPr>
            </a:pPr>
            <a:r>
              <a:t>The Certainty of</a:t>
            </a:r>
          </a:p>
        </p:txBody>
      </p:sp>
      <p:sp>
        <p:nvSpPr>
          <p:cNvPr id="900" name="WHEN? ??? — ARE YOU READY?"/>
          <p:cNvSpPr txBox="1"/>
          <p:nvPr/>
        </p:nvSpPr>
        <p:spPr>
          <a:xfrm>
            <a:off x="348284" y="1751608"/>
            <a:ext cx="12308233" cy="946070"/>
          </a:xfrm>
          <a:prstGeom prst="rect">
            <a:avLst/>
          </a:prstGeom>
          <a:ln w="12700">
            <a:miter lim="400000"/>
          </a:ln>
          <a:effectLst>
            <a:outerShdw sx="100000" sy="100000" kx="0" ky="0" algn="b" rotWithShape="0" blurRad="165100" dist="157056"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5900">
                <a:solidFill>
                  <a:srgbClr val="FFFFFF"/>
                </a:solidFill>
                <a:effectLst>
                  <a:outerShdw sx="100000" sy="100000" kx="0" ky="0" algn="b" rotWithShape="0" blurRad="50800" dist="63500" dir="3740646">
                    <a:srgbClr val="000000"/>
                  </a:outerShdw>
                </a:effectLst>
                <a:latin typeface="Times New Roman"/>
                <a:ea typeface="Times New Roman"/>
                <a:cs typeface="Times New Roman"/>
                <a:sym typeface="Times New Roman"/>
              </a:defRPr>
            </a:lvl1pPr>
          </a:lstStyle>
          <a:p>
            <a:pPr/>
            <a:r>
              <a:t>WHEN? ??? — ARE YOU READY? </a:t>
            </a:r>
          </a:p>
        </p:txBody>
      </p:sp>
      <p:sp>
        <p:nvSpPr>
          <p:cNvPr id="901" name="Requires intent – Mat 7:13,14…"/>
          <p:cNvSpPr txBox="1"/>
          <p:nvPr/>
        </p:nvSpPr>
        <p:spPr>
          <a:xfrm>
            <a:off x="4322587" y="3412114"/>
            <a:ext cx="8537090" cy="5969001"/>
          </a:xfrm>
          <a:prstGeom prst="rect">
            <a:avLst/>
          </a:prstGeom>
          <a:ln w="12700">
            <a:miter lim="400000"/>
          </a:ln>
          <a:effectLst>
            <a:outerShdw sx="100000" sy="100000" kx="0" ky="0" algn="b" rotWithShape="0" blurRad="228600" dist="120380" dir="3086182">
              <a:srgbClr val="000000">
                <a:alpha val="3127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100"/>
              </a:spcBef>
              <a:buClr>
                <a:srgbClr val="515151"/>
              </a:buClr>
              <a:buSzPct val="50000"/>
              <a:buFont typeface="Zapf Dingbats"/>
              <a:buBlip>
                <a:blip r:embed="rId5"/>
              </a:buBlip>
              <a:defRPr sz="3600">
                <a:solidFill>
                  <a:srgbClr val="000000"/>
                </a:solidFill>
                <a:effectLst/>
                <a:latin typeface="Century Gothic"/>
                <a:ea typeface="Century Gothic"/>
                <a:cs typeface="Century Gothic"/>
                <a:sym typeface="Century Gothic"/>
              </a:defRPr>
            </a:pPr>
            <a:r>
              <a:t>Requires </a:t>
            </a:r>
            <a:r>
              <a:rPr b="1"/>
              <a:t>intent</a:t>
            </a:r>
            <a:r>
              <a:t> – Mat 7:13,14</a:t>
            </a:r>
          </a:p>
          <a:p>
            <a:pPr marL="457200" indent="-457200" algn="l">
              <a:spcBef>
                <a:spcPts val="1100"/>
              </a:spcBef>
              <a:buClr>
                <a:srgbClr val="515151"/>
              </a:buClr>
              <a:buSzPct val="50000"/>
              <a:buFont typeface="Zapf Dingbats"/>
              <a:buBlip>
                <a:blip r:embed="rId5"/>
              </a:buBlip>
              <a:defRPr sz="3600">
                <a:solidFill>
                  <a:srgbClr val="000000"/>
                </a:solidFill>
                <a:effectLst/>
                <a:latin typeface="Century Gothic"/>
                <a:ea typeface="Century Gothic"/>
                <a:cs typeface="Century Gothic"/>
                <a:sym typeface="Century Gothic"/>
              </a:defRPr>
            </a:pPr>
            <a:r>
              <a:t>Requires </a:t>
            </a:r>
            <a:r>
              <a:rPr b="1"/>
              <a:t>faith</a:t>
            </a:r>
            <a:r>
              <a:t> – John 8:24; Heb 11:6</a:t>
            </a:r>
          </a:p>
          <a:p>
            <a:pPr marL="457200" indent="-457200" algn="l">
              <a:spcBef>
                <a:spcPts val="1100"/>
              </a:spcBef>
              <a:buClr>
                <a:srgbClr val="515151"/>
              </a:buClr>
              <a:buSzPct val="50000"/>
              <a:buFont typeface="Zapf Dingbats"/>
              <a:buBlip>
                <a:blip r:embed="rId5"/>
              </a:buBlip>
              <a:defRPr sz="3600">
                <a:solidFill>
                  <a:srgbClr val="000000"/>
                </a:solidFill>
                <a:effectLst/>
                <a:latin typeface="Century Gothic"/>
                <a:ea typeface="Century Gothic"/>
                <a:cs typeface="Century Gothic"/>
                <a:sym typeface="Century Gothic"/>
              </a:defRPr>
            </a:pPr>
            <a:r>
              <a:t>Requires </a:t>
            </a:r>
            <a:r>
              <a:rPr b="1"/>
              <a:t>repentance</a:t>
            </a:r>
            <a:r>
              <a:t> – Acts 17:30,31</a:t>
            </a:r>
          </a:p>
          <a:p>
            <a:pPr marL="457200" indent="-457200" algn="l">
              <a:spcBef>
                <a:spcPts val="1100"/>
              </a:spcBef>
              <a:buClr>
                <a:srgbClr val="515151"/>
              </a:buClr>
              <a:buSzPct val="50000"/>
              <a:buFont typeface="Zapf Dingbats"/>
              <a:buBlip>
                <a:blip r:embed="rId5"/>
              </a:buBlip>
              <a:defRPr sz="3600">
                <a:solidFill>
                  <a:srgbClr val="000000"/>
                </a:solidFill>
                <a:effectLst/>
                <a:latin typeface="Century Gothic"/>
                <a:ea typeface="Century Gothic"/>
                <a:cs typeface="Century Gothic"/>
                <a:sym typeface="Century Gothic"/>
              </a:defRPr>
            </a:pPr>
            <a:r>
              <a:t>Requires </a:t>
            </a:r>
            <a:r>
              <a:rPr b="1"/>
              <a:t>confession</a:t>
            </a:r>
            <a:r>
              <a:t> – Rom 10:9,10</a:t>
            </a:r>
          </a:p>
          <a:p>
            <a:pPr marL="457200" indent="-457200" algn="l">
              <a:spcBef>
                <a:spcPts val="1100"/>
              </a:spcBef>
              <a:buClr>
                <a:srgbClr val="515151"/>
              </a:buClr>
              <a:buSzPct val="50000"/>
              <a:buFont typeface="Zapf Dingbats"/>
              <a:buBlip>
                <a:blip r:embed="rId5"/>
              </a:buBlip>
              <a:defRPr sz="3600">
                <a:solidFill>
                  <a:srgbClr val="000000"/>
                </a:solidFill>
                <a:effectLst/>
                <a:latin typeface="Century Gothic"/>
                <a:ea typeface="Century Gothic"/>
                <a:cs typeface="Century Gothic"/>
                <a:sym typeface="Century Gothic"/>
              </a:defRPr>
            </a:pPr>
            <a:r>
              <a:t>Requires </a:t>
            </a:r>
            <a:r>
              <a:rPr b="1"/>
              <a:t>baptism &amp; continued obedience</a:t>
            </a:r>
            <a:r>
              <a:t> – Mark 16:16; Acts 2:38; Rom. 6:3-6,16,17; Heb. 5:8,9</a:t>
            </a:r>
          </a:p>
          <a:p>
            <a:pPr marL="457200" indent="-457200" algn="l">
              <a:spcBef>
                <a:spcPts val="1100"/>
              </a:spcBef>
              <a:buClr>
                <a:srgbClr val="515151"/>
              </a:buClr>
              <a:buSzPct val="50000"/>
              <a:buFont typeface="Zapf Dingbats"/>
              <a:buBlip>
                <a:blip r:embed="rId5"/>
              </a:buBlip>
              <a:defRPr sz="3600">
                <a:solidFill>
                  <a:srgbClr val="000000"/>
                </a:solidFill>
                <a:effectLst/>
                <a:latin typeface="Century Gothic"/>
                <a:ea typeface="Century Gothic"/>
                <a:cs typeface="Century Gothic"/>
                <a:sym typeface="Century Gothic"/>
              </a:defRPr>
            </a:pPr>
            <a:r>
              <a:t>Requires </a:t>
            </a:r>
            <a:r>
              <a:rPr b="1"/>
              <a:t>purpose</a:t>
            </a:r>
            <a:r>
              <a:t> – Acts 11:23</a:t>
            </a:r>
          </a:p>
          <a:p>
            <a:pPr marL="457200" indent="-457200" algn="l">
              <a:spcBef>
                <a:spcPts val="1100"/>
              </a:spcBef>
              <a:buClr>
                <a:srgbClr val="515151"/>
              </a:buClr>
              <a:buSzPct val="50000"/>
              <a:buFont typeface="Zapf Dingbats"/>
              <a:buBlip>
                <a:blip r:embed="rId5"/>
              </a:buBlip>
              <a:defRPr sz="3600">
                <a:solidFill>
                  <a:srgbClr val="000000"/>
                </a:solidFill>
                <a:effectLst/>
                <a:latin typeface="Century Gothic"/>
                <a:ea typeface="Century Gothic"/>
                <a:cs typeface="Century Gothic"/>
                <a:sym typeface="Century Gothic"/>
              </a:defRPr>
            </a:pPr>
            <a:r>
              <a:t>Requires </a:t>
            </a:r>
            <a:r>
              <a:rPr b="1"/>
              <a:t>diligence</a:t>
            </a:r>
            <a:r>
              <a:t> – 2 Pet 3:5-11</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901">
                                            <p:txEl>
                                              <p:pRg st="1" end="1"/>
                                            </p:txEl>
                                          </p:spTgt>
                                        </p:tgtEl>
                                        <p:attrNameLst>
                                          <p:attrName>style.visibility</p:attrName>
                                        </p:attrNameLst>
                                      </p:cBhvr>
                                      <p:to>
                                        <p:strVal val="visible"/>
                                      </p:to>
                                    </p:set>
                                    <p:animEffect filter="wipe(left)" transition="in">
                                      <p:cBhvr>
                                        <p:cTn id="7" dur="1500"/>
                                        <p:tgtEl>
                                          <p:spTgt spid="90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901">
                                            <p:txEl>
                                              <p:pRg st="2" end="2"/>
                                            </p:txEl>
                                          </p:spTgt>
                                        </p:tgtEl>
                                        <p:attrNameLst>
                                          <p:attrName>style.visibility</p:attrName>
                                        </p:attrNameLst>
                                      </p:cBhvr>
                                      <p:to>
                                        <p:strVal val="visible"/>
                                      </p:to>
                                    </p:set>
                                    <p:animEffect filter="wipe(left)" transition="in">
                                      <p:cBhvr>
                                        <p:cTn id="12" dur="1500"/>
                                        <p:tgtEl>
                                          <p:spTgt spid="90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901">
                                            <p:txEl>
                                              <p:pRg st="3" end="3"/>
                                            </p:txEl>
                                          </p:spTgt>
                                        </p:tgtEl>
                                        <p:attrNameLst>
                                          <p:attrName>style.visibility</p:attrName>
                                        </p:attrNameLst>
                                      </p:cBhvr>
                                      <p:to>
                                        <p:strVal val="visible"/>
                                      </p:to>
                                    </p:set>
                                    <p:animEffect filter="wipe(left)" transition="in">
                                      <p:cBhvr>
                                        <p:cTn id="17" dur="1500"/>
                                        <p:tgtEl>
                                          <p:spTgt spid="90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901">
                                            <p:txEl>
                                              <p:pRg st="4" end="4"/>
                                            </p:txEl>
                                          </p:spTgt>
                                        </p:tgtEl>
                                        <p:attrNameLst>
                                          <p:attrName>style.visibility</p:attrName>
                                        </p:attrNameLst>
                                      </p:cBhvr>
                                      <p:to>
                                        <p:strVal val="visible"/>
                                      </p:to>
                                    </p:set>
                                    <p:animEffect filter="wipe(left)" transition="in">
                                      <p:cBhvr>
                                        <p:cTn id="22" dur="1500"/>
                                        <p:tgtEl>
                                          <p:spTgt spid="90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901">
                                            <p:txEl>
                                              <p:pRg st="5" end="5"/>
                                            </p:txEl>
                                          </p:spTgt>
                                        </p:tgtEl>
                                        <p:attrNameLst>
                                          <p:attrName>style.visibility</p:attrName>
                                        </p:attrNameLst>
                                      </p:cBhvr>
                                      <p:to>
                                        <p:strVal val="visible"/>
                                      </p:to>
                                    </p:set>
                                    <p:animEffect filter="wipe(left)" transition="in">
                                      <p:cBhvr>
                                        <p:cTn id="27" dur="1500"/>
                                        <p:tgtEl>
                                          <p:spTgt spid="90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1" fill="hold">
                                  <p:stCondLst>
                                    <p:cond delay="0"/>
                                  </p:stCondLst>
                                  <p:iterate type="el" backwards="0">
                                    <p:tmAbs val="0"/>
                                  </p:iterate>
                                  <p:childTnLst>
                                    <p:set>
                                      <p:cBhvr>
                                        <p:cTn id="31" fill="hold"/>
                                        <p:tgtEl>
                                          <p:spTgt spid="901">
                                            <p:txEl>
                                              <p:pRg st="6" end="6"/>
                                            </p:txEl>
                                          </p:spTgt>
                                        </p:tgtEl>
                                        <p:attrNameLst>
                                          <p:attrName>style.visibility</p:attrName>
                                        </p:attrNameLst>
                                      </p:cBhvr>
                                      <p:to>
                                        <p:strVal val="visible"/>
                                      </p:to>
                                    </p:set>
                                    <p:animEffect filter="wipe(left)" transition="in">
                                      <p:cBhvr>
                                        <p:cTn id="32" dur="1500"/>
                                        <p:tgtEl>
                                          <p:spTgt spid="901">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901"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9" name="Various Views of Eschatology"/>
          <p:cNvSpPr/>
          <p:nvPr/>
        </p:nvSpPr>
        <p:spPr>
          <a:xfrm>
            <a:off x="53881" y="1800375"/>
            <a:ext cx="12897038" cy="736601"/>
          </a:xfrm>
          <a:prstGeom prst="rect">
            <a:avLst/>
          </a:prstGeom>
          <a:solidFill>
            <a:srgbClr val="212733"/>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400">
                <a:solidFill>
                  <a:srgbClr val="FFFFFF"/>
                </a:solidFill>
                <a:latin typeface="Gill Sans Light"/>
                <a:ea typeface="Gill Sans Light"/>
                <a:cs typeface="Gill Sans Light"/>
                <a:sym typeface="Gill Sans Light"/>
              </a:defRPr>
            </a:lvl1pPr>
          </a:lstStyle>
          <a:p>
            <a:pPr>
              <a:defRPr>
                <a:effectLst/>
              </a:defRPr>
            </a:pPr>
            <a:r>
              <a:t>Various Views of Eschatology</a:t>
            </a:r>
          </a:p>
        </p:txBody>
      </p:sp>
      <p:graphicFrame>
        <p:nvGraphicFramePr>
          <p:cNvPr id="490" name="Table"/>
          <p:cNvGraphicFramePr/>
          <p:nvPr/>
        </p:nvGraphicFramePr>
        <p:xfrm>
          <a:off x="87288" y="2542090"/>
          <a:ext cx="12842924" cy="8216901"/>
        </p:xfrm>
        <a:graphic xmlns:a="http://schemas.openxmlformats.org/drawingml/2006/main">
          <a:graphicData uri="http://schemas.openxmlformats.org/drawingml/2006/table">
            <a:tbl>
              <a:tblPr firstCol="1" firstRow="1" lastCol="0" lastRow="0" bandCol="0" bandRow="1" rtl="0">
                <a:tableStyleId>{4C3C2611-4C71-4FC5-86AE-919BDF0F9419}</a:tableStyleId>
              </a:tblPr>
              <a:tblGrid>
                <a:gridCol w="2538959"/>
                <a:gridCol w="2593129"/>
                <a:gridCol w="2566044"/>
                <a:gridCol w="2566044"/>
                <a:gridCol w="2566044"/>
              </a:tblGrid>
              <a:tr h="1172028">
                <a:tc>
                  <a:txBody>
                    <a:bodyPr/>
                    <a:lstStyle/>
                    <a:p>
                      <a:pPr>
                        <a:defRPr>
                          <a:solidFill>
                            <a:srgbClr val="000000"/>
                          </a:solidFill>
                        </a:defRPr>
                      </a:pPr>
                      <a:r>
                        <a:rPr sz="3200">
                          <a:solidFill>
                            <a:srgbClr val="FFFFFF"/>
                          </a:solidFill>
                          <a:latin typeface="Gill Sans Light"/>
                          <a:ea typeface="Gill Sans Light"/>
                          <a:cs typeface="Gill Sans Light"/>
                          <a:sym typeface="Gill Sans Light"/>
                        </a:rPr>
                        <a:t>VIEWS</a:t>
                      </a:r>
                    </a:p>
                  </a:txBody>
                  <a:tcPr marL="50800" marR="50800" marT="50800" marB="50800" anchor="ctr" anchorCtr="0" horzOverflow="overflow">
                    <a:lnL w="38100">
                      <a:solidFill>
                        <a:srgbClr val="5A5F5E"/>
                      </a:solidFill>
                      <a:miter lim="400000"/>
                    </a:lnL>
                    <a:lnR w="12700">
                      <a:solidFill>
                        <a:srgbClr val="B4B4B4"/>
                      </a:solidFill>
                      <a:miter lim="400000"/>
                    </a:lnR>
                    <a:lnT w="38100">
                      <a:solidFill>
                        <a:srgbClr val="5A5F5E"/>
                      </a:solidFill>
                      <a:miter lim="400000"/>
                    </a:lnT>
                    <a:lnB w="12700">
                      <a:solidFill>
                        <a:srgbClr val="B4B4B4"/>
                      </a:solidFill>
                      <a:miter lim="400000"/>
                    </a:lnB>
                    <a:solidFill>
                      <a:srgbClr val="000000"/>
                    </a:solidFill>
                  </a:tcPr>
                </a:tc>
                <a:tc>
                  <a:txBody>
                    <a:bodyPr/>
                    <a:lstStyle/>
                    <a:p>
                      <a:pPr defTabSz="1300480">
                        <a:defRPr>
                          <a:solidFill>
                            <a:srgbClr val="000000"/>
                          </a:solidFill>
                        </a:defRPr>
                      </a:pPr>
                      <a:r>
                        <a:rPr sz="3200">
                          <a:solidFill>
                            <a:srgbClr val="FFCE57"/>
                          </a:solidFill>
                          <a:effectLst>
                            <a:outerShdw sx="100000" sy="100000" kx="0" ky="0" algn="b" rotWithShape="0" blurRad="63500" dist="63500" dir="2214074">
                              <a:srgbClr val="000000"/>
                            </a:outerShdw>
                          </a:effectLst>
                          <a:latin typeface="Perpetua Titling MT Light"/>
                          <a:ea typeface="Perpetua Titling MT Light"/>
                          <a:cs typeface="Perpetua Titling MT Light"/>
                          <a:sym typeface="Perpetua Titling MT Light"/>
                        </a:rPr>
                        <a:t>Pre millennial</a:t>
                      </a:r>
                    </a:p>
                  </a:txBody>
                  <a:tcPr marL="50800" marR="50800" marT="50800" marB="50800" anchor="ctr" anchorCtr="0" horzOverflow="overflow">
                    <a:lnL w="12700">
                      <a:solidFill>
                        <a:srgbClr val="B4B4B4"/>
                      </a:solidFill>
                      <a:miter lim="400000"/>
                    </a:lnL>
                    <a:lnR w="12700">
                      <a:solidFill>
                        <a:srgbClr val="B4B4B4"/>
                      </a:solidFill>
                      <a:miter lim="400000"/>
                    </a:lnR>
                    <a:lnT w="38100">
                      <a:solidFill>
                        <a:srgbClr val="5A5F5E"/>
                      </a:solidFill>
                      <a:miter lim="400000"/>
                    </a:lnT>
                    <a:lnB w="25400">
                      <a:solidFill>
                        <a:srgbClr val="929292"/>
                      </a:solidFill>
                      <a:miter lim="400000"/>
                    </a:lnB>
                    <a:solidFill>
                      <a:srgbClr val="3D4553"/>
                    </a:solidFill>
                  </a:tcPr>
                </a:tc>
                <a:tc>
                  <a:txBody>
                    <a:bodyPr/>
                    <a:lstStyle/>
                    <a:p>
                      <a:pPr defTabSz="1300480">
                        <a:defRPr>
                          <a:solidFill>
                            <a:srgbClr val="000000"/>
                          </a:solidFill>
                        </a:defRPr>
                      </a:pPr>
                      <a:r>
                        <a:rPr sz="3200">
                          <a:solidFill>
                            <a:srgbClr val="FFCE57"/>
                          </a:solidFill>
                          <a:effectLst>
                            <a:outerShdw sx="100000" sy="100000" kx="0" ky="0" algn="b" rotWithShape="0" blurRad="63500" dist="63500" dir="2214074">
                              <a:srgbClr val="000000"/>
                            </a:outerShdw>
                          </a:effectLst>
                          <a:latin typeface="Perpetua Titling MT Light"/>
                          <a:ea typeface="Perpetua Titling MT Light"/>
                          <a:cs typeface="Perpetua Titling MT Light"/>
                          <a:sym typeface="Perpetua Titling MT Light"/>
                        </a:rPr>
                        <a:t>Post millennial</a:t>
                      </a:r>
                    </a:p>
                  </a:txBody>
                  <a:tcPr marL="50800" marR="50800" marT="50800" marB="50800" anchor="ctr" anchorCtr="0" horzOverflow="overflow">
                    <a:lnL w="12700">
                      <a:solidFill>
                        <a:srgbClr val="B4B4B4"/>
                      </a:solidFill>
                      <a:miter lim="400000"/>
                    </a:lnL>
                    <a:lnR w="12700">
                      <a:solidFill>
                        <a:srgbClr val="B4B4B4"/>
                      </a:solidFill>
                      <a:miter lim="400000"/>
                    </a:lnR>
                    <a:lnT w="38100">
                      <a:solidFill>
                        <a:srgbClr val="5A5F5E"/>
                      </a:solidFill>
                      <a:miter lim="400000"/>
                    </a:lnT>
                    <a:lnB w="25400">
                      <a:solidFill>
                        <a:srgbClr val="929292"/>
                      </a:solidFill>
                      <a:miter lim="400000"/>
                    </a:lnB>
                    <a:solidFill>
                      <a:srgbClr val="3D4553"/>
                    </a:solidFill>
                  </a:tcPr>
                </a:tc>
                <a:tc>
                  <a:txBody>
                    <a:bodyPr/>
                    <a:lstStyle/>
                    <a:p>
                      <a:pPr defTabSz="1300480">
                        <a:defRPr>
                          <a:solidFill>
                            <a:srgbClr val="000000"/>
                          </a:solidFill>
                        </a:defRPr>
                      </a:pPr>
                      <a:r>
                        <a:rPr sz="3200">
                          <a:solidFill>
                            <a:srgbClr val="FFCE57"/>
                          </a:solidFill>
                          <a:effectLst>
                            <a:outerShdw sx="100000" sy="100000" kx="0" ky="0" algn="b" rotWithShape="0" blurRad="63500" dist="63500" dir="2214074">
                              <a:srgbClr val="000000"/>
                            </a:outerShdw>
                          </a:effectLst>
                          <a:latin typeface="Perpetua Titling MT Light"/>
                          <a:ea typeface="Perpetua Titling MT Light"/>
                          <a:cs typeface="Perpetua Titling MT Light"/>
                          <a:sym typeface="Perpetua Titling MT Light"/>
                        </a:rPr>
                        <a:t>A millennial</a:t>
                      </a:r>
                    </a:p>
                  </a:txBody>
                  <a:tcPr marL="50800" marR="50800" marT="50800" marB="50800" anchor="ctr" anchorCtr="0" horzOverflow="overflow">
                    <a:lnL w="12700">
                      <a:solidFill>
                        <a:srgbClr val="B4B4B4"/>
                      </a:solidFill>
                      <a:miter lim="400000"/>
                    </a:lnL>
                    <a:lnR w="12700">
                      <a:solidFill>
                        <a:srgbClr val="B4B4B4"/>
                      </a:solidFill>
                      <a:miter lim="400000"/>
                    </a:lnR>
                    <a:lnT w="38100">
                      <a:solidFill>
                        <a:srgbClr val="5A5F5E"/>
                      </a:solidFill>
                      <a:miter lim="400000"/>
                    </a:lnT>
                    <a:lnB w="25400">
                      <a:solidFill>
                        <a:srgbClr val="929292"/>
                      </a:solidFill>
                      <a:miter lim="400000"/>
                    </a:lnB>
                    <a:solidFill>
                      <a:srgbClr val="3D4553"/>
                    </a:solidFill>
                  </a:tcPr>
                </a:tc>
                <a:tc>
                  <a:txBody>
                    <a:bodyPr/>
                    <a:lstStyle/>
                    <a:p>
                      <a:pPr defTabSz="1300480">
                        <a:defRPr>
                          <a:solidFill>
                            <a:srgbClr val="000000"/>
                          </a:solidFill>
                        </a:defRPr>
                      </a:pPr>
                      <a:r>
                        <a:rPr sz="3200">
                          <a:solidFill>
                            <a:srgbClr val="FFCE57"/>
                          </a:solidFill>
                          <a:effectLst>
                            <a:outerShdw sx="100000" sy="100000" kx="0" ky="0" algn="b" rotWithShape="0" blurRad="63500" dist="63500" dir="2214074">
                              <a:srgbClr val="000000"/>
                            </a:outerShdw>
                          </a:effectLst>
                          <a:latin typeface="Perpetua Titling MT Light"/>
                          <a:ea typeface="Perpetua Titling MT Light"/>
                          <a:cs typeface="Perpetua Titling MT Light"/>
                          <a:sym typeface="Perpetua Titling MT Light"/>
                        </a:rPr>
                        <a:t>Trans millennial</a:t>
                      </a:r>
                    </a:p>
                  </a:txBody>
                  <a:tcPr marL="50800" marR="50800" marT="50800" marB="50800" anchor="ctr" anchorCtr="0" horzOverflow="overflow">
                    <a:lnL w="12700">
                      <a:solidFill>
                        <a:srgbClr val="B4B4B4"/>
                      </a:solidFill>
                      <a:miter lim="400000"/>
                    </a:lnL>
                    <a:lnR w="38100">
                      <a:solidFill>
                        <a:srgbClr val="5A5F5E"/>
                      </a:solidFill>
                      <a:miter lim="400000"/>
                    </a:lnR>
                    <a:lnT w="38100">
                      <a:solidFill>
                        <a:srgbClr val="5A5F5E"/>
                      </a:solidFill>
                      <a:miter lim="400000"/>
                    </a:lnT>
                    <a:lnB w="25400">
                      <a:solidFill>
                        <a:srgbClr val="929292"/>
                      </a:solidFill>
                      <a:miter lim="400000"/>
                    </a:lnB>
                    <a:solidFill>
                      <a:srgbClr val="3D4553"/>
                    </a:solidFill>
                  </a:tcPr>
                </a:tc>
              </a:tr>
              <a:tr h="835962">
                <a:tc>
                  <a:txBody>
                    <a:bodyPr/>
                    <a:lstStyle/>
                    <a:p>
                      <a:pPr defTabSz="914400">
                        <a:defRPr>
                          <a:solidFill>
                            <a:srgbClr val="000000"/>
                          </a:solidFill>
                        </a:defRPr>
                      </a:pPr>
                      <a:r>
                        <a:rPr sz="3000">
                          <a:solidFill>
                            <a:srgbClr val="FFFFFF"/>
                          </a:solidFill>
                          <a:effectLst>
                            <a:outerShdw sx="100000" sy="100000" kx="0" ky="0" algn="b" rotWithShape="0" blurRad="63500" dist="63500" dir="2226237">
                              <a:srgbClr val="000000">
                                <a:alpha val="32000"/>
                              </a:srgbClr>
                            </a:outerShdw>
                          </a:effectLst>
                          <a:latin typeface="Candara"/>
                          <a:ea typeface="Candara"/>
                          <a:cs typeface="Candara"/>
                          <a:sym typeface="Candara"/>
                        </a:rPr>
                        <a:t>Resurrection</a:t>
                      </a:r>
                    </a:p>
                  </a:txBody>
                  <a:tcPr marL="50800" marR="50800" marT="50800" marB="50800" anchor="ctr" anchorCtr="0" horzOverflow="overflow">
                    <a:lnL w="38100">
                      <a:solidFill>
                        <a:srgbClr val="5A5F5E"/>
                      </a:solidFill>
                      <a:miter lim="400000"/>
                    </a:lnL>
                    <a:lnR w="25400">
                      <a:solidFill>
                        <a:srgbClr val="929292"/>
                      </a:solidFill>
                      <a:miter lim="400000"/>
                    </a:lnR>
                    <a:lnT w="12700">
                      <a:solidFill>
                        <a:srgbClr val="B4B4B4"/>
                      </a:solidFill>
                      <a:miter lim="400000"/>
                    </a:lnT>
                    <a:lnB w="12700">
                      <a:solidFill>
                        <a:srgbClr val="B4B4B4"/>
                      </a:solidFill>
                      <a:miter lim="400000"/>
                    </a:lnB>
                    <a:solidFill>
                      <a:srgbClr val="AB1802"/>
                    </a:solidFill>
                  </a:tcPr>
                </a:tc>
                <a:tc>
                  <a:txBody>
                    <a:bodyPr/>
                    <a:lstStyle/>
                    <a:p>
                      <a:pPr>
                        <a:defRPr>
                          <a:solidFill>
                            <a:srgbClr val="000000"/>
                          </a:solidFill>
                        </a:defRPr>
                      </a:pPr>
                      <a:r>
                        <a:rPr sz="3000">
                          <a:latin typeface="Gill Sans Light"/>
                          <a:ea typeface="Gill Sans Light"/>
                          <a:cs typeface="Gill Sans Light"/>
                          <a:sym typeface="Gill Sans Light"/>
                        </a:rPr>
                        <a:t>Future - 2 or 3</a:t>
                      </a:r>
                    </a:p>
                  </a:txBody>
                  <a:tcPr marL="50800" marR="50800" marT="50800" marB="50800" anchor="ctr" anchorCtr="0" horzOverflow="overflow">
                    <a:lnL w="25400">
                      <a:solidFill>
                        <a:srgbClr val="929292"/>
                      </a:solidFill>
                      <a:miter lim="400000"/>
                    </a:lnL>
                    <a:lnR w="25400">
                      <a:solidFill>
                        <a:srgbClr val="929292"/>
                      </a:solidFill>
                      <a:miter lim="400000"/>
                    </a:lnR>
                    <a:lnT w="25400">
                      <a:solidFill>
                        <a:srgbClr val="929292"/>
                      </a:solidFill>
                      <a:miter lim="400000"/>
                    </a:lnT>
                    <a:lnB w="25400">
                      <a:solidFill>
                        <a:srgbClr val="929292"/>
                      </a:solidFill>
                      <a:miter lim="400000"/>
                    </a:lnB>
                    <a:solidFill>
                      <a:srgbClr val="FFFFFF"/>
                    </a:solidFill>
                  </a:tcPr>
                </a:tc>
                <a:tc>
                  <a:txBody>
                    <a:bodyPr/>
                    <a:lstStyle/>
                    <a:p>
                      <a:pPr>
                        <a:defRPr>
                          <a:solidFill>
                            <a:srgbClr val="000000"/>
                          </a:solidFill>
                        </a:defRPr>
                      </a:pPr>
                      <a:r>
                        <a:rPr sz="3000">
                          <a:latin typeface="Gill Sans Light"/>
                          <a:ea typeface="Gill Sans Light"/>
                          <a:cs typeface="Gill Sans Light"/>
                          <a:sym typeface="Gill Sans Light"/>
                        </a:rPr>
                        <a:t>Future - 1</a:t>
                      </a:r>
                    </a:p>
                  </a:txBody>
                  <a:tcPr marL="50800" marR="50800" marT="50800" marB="50800" anchor="ctr" anchorCtr="0" horzOverflow="overflow">
                    <a:lnL w="25400">
                      <a:solidFill>
                        <a:srgbClr val="929292"/>
                      </a:solidFill>
                      <a:miter lim="400000"/>
                    </a:lnL>
                    <a:lnR w="25400">
                      <a:solidFill>
                        <a:srgbClr val="929292"/>
                      </a:solidFill>
                      <a:miter lim="400000"/>
                    </a:lnR>
                    <a:lnT w="25400">
                      <a:solidFill>
                        <a:srgbClr val="929292"/>
                      </a:solidFill>
                      <a:miter lim="400000"/>
                    </a:lnT>
                    <a:lnB w="25400">
                      <a:solidFill>
                        <a:srgbClr val="929292"/>
                      </a:solidFill>
                      <a:miter lim="400000"/>
                    </a:lnB>
                    <a:solidFill>
                      <a:srgbClr val="FFFFFF"/>
                    </a:solidFill>
                  </a:tcPr>
                </a:tc>
                <a:tc>
                  <a:txBody>
                    <a:bodyPr/>
                    <a:lstStyle/>
                    <a:p>
                      <a:pPr>
                        <a:defRPr>
                          <a:solidFill>
                            <a:srgbClr val="000000"/>
                          </a:solidFill>
                        </a:defRPr>
                      </a:pPr>
                      <a:r>
                        <a:rPr sz="3000">
                          <a:latin typeface="Gill Sans Light"/>
                          <a:ea typeface="Gill Sans Light"/>
                          <a:cs typeface="Gill Sans Light"/>
                          <a:sym typeface="Gill Sans Light"/>
                        </a:rPr>
                        <a:t>Future - 1</a:t>
                      </a:r>
                    </a:p>
                  </a:txBody>
                  <a:tcPr marL="50800" marR="50800" marT="50800" marB="50800" anchor="ctr" anchorCtr="0" horzOverflow="overflow">
                    <a:lnL w="25400">
                      <a:solidFill>
                        <a:srgbClr val="929292"/>
                      </a:solidFill>
                      <a:miter lim="400000"/>
                    </a:lnL>
                    <a:lnR w="25400">
                      <a:solidFill>
                        <a:srgbClr val="929292"/>
                      </a:solidFill>
                      <a:miter lim="400000"/>
                    </a:lnR>
                    <a:lnT w="25400">
                      <a:solidFill>
                        <a:srgbClr val="929292"/>
                      </a:solidFill>
                      <a:miter lim="400000"/>
                    </a:lnT>
                    <a:lnB w="25400">
                      <a:solidFill>
                        <a:srgbClr val="929292"/>
                      </a:solidFill>
                      <a:miter lim="400000"/>
                    </a:lnB>
                    <a:solidFill>
                      <a:srgbClr val="FFFFFF"/>
                    </a:solidFill>
                  </a:tcPr>
                </a:tc>
                <a:tc>
                  <a:txBody>
                    <a:bodyPr/>
                    <a:lstStyle/>
                    <a:p>
                      <a:pPr>
                        <a:defRPr>
                          <a:solidFill>
                            <a:srgbClr val="000000"/>
                          </a:solidFill>
                        </a:defRPr>
                      </a:pPr>
                      <a:r>
                        <a:rPr sz="3000">
                          <a:latin typeface="Gill Sans Light"/>
                          <a:ea typeface="Gill Sans Light"/>
                          <a:cs typeface="Gill Sans Light"/>
                          <a:sym typeface="Gill Sans Light"/>
                        </a:rPr>
                        <a:t>Past - Spiritual</a:t>
                      </a:r>
                    </a:p>
                  </a:txBody>
                  <a:tcPr marL="50800" marR="50800" marT="50800" marB="50800" anchor="ctr" anchorCtr="0" horzOverflow="overflow">
                    <a:lnL w="25400">
                      <a:solidFill>
                        <a:srgbClr val="929292"/>
                      </a:solidFill>
                      <a:miter lim="400000"/>
                    </a:lnL>
                    <a:lnR w="25400">
                      <a:solidFill>
                        <a:srgbClr val="929292"/>
                      </a:solidFill>
                      <a:miter lim="400000"/>
                    </a:lnR>
                    <a:lnT w="25400">
                      <a:solidFill>
                        <a:srgbClr val="929292"/>
                      </a:solidFill>
                      <a:miter lim="400000"/>
                    </a:lnT>
                    <a:lnB w="25400">
                      <a:solidFill>
                        <a:srgbClr val="929292"/>
                      </a:solidFill>
                      <a:miter lim="400000"/>
                    </a:lnB>
                    <a:solidFill>
                      <a:srgbClr val="FFFFFF"/>
                    </a:solidFill>
                  </a:tcPr>
                </a:tc>
              </a:tr>
              <a:tr h="1233600">
                <a:tc>
                  <a:txBody>
                    <a:bodyPr/>
                    <a:lstStyle/>
                    <a:p>
                      <a:pPr defTabSz="914400">
                        <a:defRPr>
                          <a:solidFill>
                            <a:srgbClr val="000000"/>
                          </a:solidFill>
                        </a:defRPr>
                      </a:pPr>
                      <a:r>
                        <a:rPr sz="3000">
                          <a:solidFill>
                            <a:srgbClr val="FFFFFF"/>
                          </a:solidFill>
                          <a:effectLst>
                            <a:outerShdw sx="100000" sy="100000" kx="0" ky="0" algn="b" rotWithShape="0" blurRad="63500" dist="63500" dir="2470408">
                              <a:srgbClr val="000000">
                                <a:alpha val="30000"/>
                              </a:srgbClr>
                            </a:outerShdw>
                          </a:effectLst>
                          <a:latin typeface="Candara"/>
                          <a:ea typeface="Candara"/>
                          <a:cs typeface="Candara"/>
                          <a:sym typeface="Candara"/>
                        </a:rPr>
                        <a:t>Reign</a:t>
                      </a:r>
                    </a:p>
                  </a:txBody>
                  <a:tcPr marL="50800" marR="50800" marT="50800" marB="50800" anchor="ctr" anchorCtr="0" horzOverflow="overflow">
                    <a:lnL w="38100">
                      <a:solidFill>
                        <a:srgbClr val="5A5F5E"/>
                      </a:solidFill>
                      <a:miter lim="400000"/>
                    </a:lnL>
                    <a:lnR w="25400">
                      <a:solidFill>
                        <a:srgbClr val="929292"/>
                      </a:solidFill>
                      <a:miter lim="400000"/>
                    </a:lnR>
                    <a:lnT w="12700">
                      <a:solidFill>
                        <a:srgbClr val="B4B4B4"/>
                      </a:solidFill>
                      <a:miter lim="400000"/>
                    </a:lnT>
                    <a:lnB w="12700">
                      <a:solidFill>
                        <a:srgbClr val="B4B4B4"/>
                      </a:solidFill>
                      <a:miter lim="400000"/>
                    </a:lnB>
                    <a:solidFill>
                      <a:srgbClr val="AB1802"/>
                    </a:solidFill>
                  </a:tcPr>
                </a:tc>
                <a:tc>
                  <a:txBody>
                    <a:bodyPr/>
                    <a:lstStyle/>
                    <a:p>
                      <a:pPr>
                        <a:defRPr>
                          <a:solidFill>
                            <a:srgbClr val="000000"/>
                          </a:solidFill>
                        </a:defRPr>
                      </a:pPr>
                      <a:r>
                        <a:rPr sz="3000">
                          <a:latin typeface="Gill Sans Light"/>
                          <a:ea typeface="Gill Sans Light"/>
                          <a:cs typeface="Gill Sans Light"/>
                          <a:sym typeface="Gill Sans Light"/>
                        </a:rPr>
                        <a:t>Future Material 1K yr. reign </a:t>
                      </a:r>
                    </a:p>
                  </a:txBody>
                  <a:tcPr marL="50800" marR="50800" marT="50800" marB="50800" anchor="ctr" anchorCtr="0" horzOverflow="overflow">
                    <a:lnL w="25400">
                      <a:solidFill>
                        <a:srgbClr val="929292"/>
                      </a:solidFill>
                      <a:miter lim="400000"/>
                    </a:lnL>
                    <a:lnR w="25400">
                      <a:solidFill>
                        <a:srgbClr val="929292"/>
                      </a:solidFill>
                      <a:miter lim="400000"/>
                    </a:lnR>
                    <a:lnT w="25400">
                      <a:solidFill>
                        <a:srgbClr val="929292"/>
                      </a:solidFill>
                      <a:miter lim="400000"/>
                    </a:lnT>
                    <a:lnB w="25400">
                      <a:solidFill>
                        <a:srgbClr val="929292"/>
                      </a:solidFill>
                      <a:miter lim="400000"/>
                    </a:lnB>
                    <a:solidFill>
                      <a:srgbClr val="D6D6D6"/>
                    </a:solidFill>
                  </a:tcPr>
                </a:tc>
                <a:tc>
                  <a:txBody>
                    <a:bodyPr/>
                    <a:lstStyle/>
                    <a:p>
                      <a:pPr>
                        <a:defRPr>
                          <a:solidFill>
                            <a:srgbClr val="000000"/>
                          </a:solidFill>
                        </a:defRPr>
                      </a:pPr>
                      <a:r>
                        <a:rPr sz="3000">
                          <a:latin typeface="Gill Sans Light"/>
                          <a:ea typeface="Gill Sans Light"/>
                          <a:cs typeface="Gill Sans Light"/>
                          <a:sym typeface="Gill Sans Light"/>
                        </a:rPr>
                        <a:t>1k Yr Current / Spiritual</a:t>
                      </a:r>
                    </a:p>
                  </a:txBody>
                  <a:tcPr marL="50800" marR="50800" marT="50800" marB="50800" anchor="ctr" anchorCtr="0" horzOverflow="overflow">
                    <a:lnL w="25400">
                      <a:solidFill>
                        <a:srgbClr val="929292"/>
                      </a:solidFill>
                      <a:miter lim="400000"/>
                    </a:lnL>
                    <a:lnR w="25400">
                      <a:solidFill>
                        <a:srgbClr val="929292"/>
                      </a:solidFill>
                      <a:miter lim="400000"/>
                    </a:lnR>
                    <a:lnT w="25400">
                      <a:solidFill>
                        <a:srgbClr val="929292"/>
                      </a:solidFill>
                      <a:miter lim="400000"/>
                    </a:lnT>
                    <a:lnB w="25400">
                      <a:solidFill>
                        <a:srgbClr val="929292"/>
                      </a:solidFill>
                      <a:miter lim="400000"/>
                    </a:lnB>
                    <a:solidFill>
                      <a:srgbClr val="D6D6D6"/>
                    </a:solidFill>
                  </a:tcPr>
                </a:tc>
                <a:tc>
                  <a:txBody>
                    <a:bodyPr/>
                    <a:lstStyle/>
                    <a:p>
                      <a:pPr>
                        <a:defRPr>
                          <a:solidFill>
                            <a:srgbClr val="000000"/>
                          </a:solidFill>
                        </a:defRPr>
                      </a:pPr>
                      <a:r>
                        <a:rPr sz="3000">
                          <a:latin typeface="Gill Sans Light"/>
                          <a:ea typeface="Gill Sans Light"/>
                          <a:cs typeface="Gill Sans Light"/>
                          <a:sym typeface="Gill Sans Light"/>
                        </a:rPr>
                        <a:t>1k Yr Current / Spiritual</a:t>
                      </a:r>
                    </a:p>
                  </a:txBody>
                  <a:tcPr marL="50800" marR="50800" marT="50800" marB="50800" anchor="ctr" anchorCtr="0" horzOverflow="overflow">
                    <a:lnL w="25400">
                      <a:solidFill>
                        <a:srgbClr val="929292"/>
                      </a:solidFill>
                      <a:miter lim="400000"/>
                    </a:lnL>
                    <a:lnR w="25400">
                      <a:solidFill>
                        <a:srgbClr val="929292"/>
                      </a:solidFill>
                      <a:miter lim="400000"/>
                    </a:lnR>
                    <a:lnT w="25400">
                      <a:solidFill>
                        <a:srgbClr val="929292"/>
                      </a:solidFill>
                      <a:miter lim="400000"/>
                    </a:lnT>
                    <a:lnB w="25400">
                      <a:solidFill>
                        <a:srgbClr val="929292"/>
                      </a:solidFill>
                      <a:miter lim="400000"/>
                    </a:lnB>
                    <a:solidFill>
                      <a:srgbClr val="D6D6D6"/>
                    </a:solidFill>
                  </a:tcPr>
                </a:tc>
                <a:tc>
                  <a:txBody>
                    <a:bodyPr/>
                    <a:lstStyle/>
                    <a:p>
                      <a:pPr>
                        <a:defRPr>
                          <a:solidFill>
                            <a:srgbClr val="000000"/>
                          </a:solidFill>
                        </a:defRPr>
                      </a:pPr>
                      <a:r>
                        <a:rPr sz="3000">
                          <a:latin typeface="Gill Sans Light"/>
                          <a:ea typeface="Gill Sans Light"/>
                          <a:cs typeface="Gill Sans Light"/>
                          <a:sym typeface="Gill Sans Light"/>
                        </a:rPr>
                        <a:t>Spiritual / Completed</a:t>
                      </a:r>
                    </a:p>
                  </a:txBody>
                  <a:tcPr marL="50800" marR="50800" marT="50800" marB="50800" anchor="ctr" anchorCtr="0" horzOverflow="overflow">
                    <a:lnL w="25400">
                      <a:solidFill>
                        <a:srgbClr val="929292"/>
                      </a:solidFill>
                      <a:miter lim="400000"/>
                    </a:lnL>
                    <a:lnR w="25400">
                      <a:solidFill>
                        <a:srgbClr val="929292"/>
                      </a:solidFill>
                      <a:miter lim="400000"/>
                    </a:lnR>
                    <a:lnT w="25400">
                      <a:solidFill>
                        <a:srgbClr val="929292"/>
                      </a:solidFill>
                      <a:miter lim="400000"/>
                    </a:lnT>
                    <a:lnB w="25400">
                      <a:solidFill>
                        <a:srgbClr val="929292"/>
                      </a:solidFill>
                      <a:miter lim="400000"/>
                    </a:lnB>
                    <a:solidFill>
                      <a:srgbClr val="D6D6D6"/>
                    </a:solidFill>
                  </a:tcPr>
                </a:tc>
              </a:tr>
              <a:tr h="1143261">
                <a:tc>
                  <a:txBody>
                    <a:bodyPr/>
                    <a:lstStyle/>
                    <a:p>
                      <a:pPr defTabSz="914400">
                        <a:defRPr>
                          <a:solidFill>
                            <a:srgbClr val="000000"/>
                          </a:solidFill>
                        </a:defRPr>
                      </a:pPr>
                      <a:r>
                        <a:rPr sz="3000">
                          <a:solidFill>
                            <a:srgbClr val="FFFFFF"/>
                          </a:solidFill>
                          <a:effectLst>
                            <a:outerShdw sx="100000" sy="100000" kx="0" ky="0" algn="b" rotWithShape="0" blurRad="63500" dist="63500" dir="2226237">
                              <a:srgbClr val="000000"/>
                            </a:outerShdw>
                          </a:effectLst>
                          <a:latin typeface="Candara"/>
                          <a:ea typeface="Candara"/>
                          <a:cs typeface="Candara"/>
                          <a:sym typeface="Candara"/>
                        </a:rPr>
                        <a:t>Kingdom</a:t>
                      </a:r>
                    </a:p>
                  </a:txBody>
                  <a:tcPr marL="50800" marR="50800" marT="50800" marB="50800" anchor="ctr" anchorCtr="0" horzOverflow="overflow">
                    <a:lnL w="38100">
                      <a:solidFill>
                        <a:srgbClr val="5A5F5E"/>
                      </a:solidFill>
                      <a:miter lim="400000"/>
                    </a:lnL>
                    <a:lnR w="25400">
                      <a:solidFill>
                        <a:srgbClr val="929292"/>
                      </a:solidFill>
                      <a:miter lim="400000"/>
                    </a:lnR>
                    <a:lnT w="12700">
                      <a:solidFill>
                        <a:srgbClr val="B4B4B4"/>
                      </a:solidFill>
                      <a:miter lim="400000"/>
                    </a:lnT>
                    <a:lnB w="12700">
                      <a:solidFill>
                        <a:srgbClr val="B4B4B4"/>
                      </a:solidFill>
                      <a:miter lim="400000"/>
                    </a:lnB>
                    <a:solidFill>
                      <a:srgbClr val="AB1802"/>
                    </a:solidFill>
                  </a:tcPr>
                </a:tc>
                <a:tc>
                  <a:txBody>
                    <a:bodyPr/>
                    <a:lstStyle/>
                    <a:p>
                      <a:pPr>
                        <a:defRPr>
                          <a:solidFill>
                            <a:srgbClr val="000000"/>
                          </a:solidFill>
                        </a:defRPr>
                      </a:pPr>
                      <a:r>
                        <a:rPr sz="3000">
                          <a:latin typeface="Gill Sans Light"/>
                          <a:ea typeface="Gill Sans Light"/>
                          <a:cs typeface="Gill Sans Light"/>
                          <a:sym typeface="Gill Sans Light"/>
                        </a:rPr>
                        <a:t>Future / Earthly 1K yr. reign </a:t>
                      </a:r>
                    </a:p>
                  </a:txBody>
                  <a:tcPr marL="50800" marR="50800" marT="50800" marB="50800" anchor="ctr" anchorCtr="0" horzOverflow="overflow">
                    <a:lnL w="25400">
                      <a:solidFill>
                        <a:srgbClr val="929292"/>
                      </a:solidFill>
                      <a:miter lim="400000"/>
                    </a:lnL>
                    <a:lnR w="25400">
                      <a:solidFill>
                        <a:srgbClr val="929292"/>
                      </a:solidFill>
                      <a:miter lim="400000"/>
                    </a:lnR>
                    <a:lnT w="25400">
                      <a:solidFill>
                        <a:srgbClr val="929292"/>
                      </a:solidFill>
                      <a:miter lim="400000"/>
                    </a:lnT>
                    <a:lnB w="25400">
                      <a:solidFill>
                        <a:srgbClr val="929292"/>
                      </a:solidFill>
                      <a:miter lim="400000"/>
                    </a:lnB>
                    <a:solidFill>
                      <a:srgbClr val="FFFFFF"/>
                    </a:solidFill>
                  </a:tcPr>
                </a:tc>
                <a:tc>
                  <a:txBody>
                    <a:bodyPr/>
                    <a:lstStyle/>
                    <a:p>
                      <a:pPr>
                        <a:defRPr>
                          <a:solidFill>
                            <a:srgbClr val="000000"/>
                          </a:solidFill>
                        </a:defRPr>
                      </a:pPr>
                      <a:r>
                        <a:rPr sz="3000">
                          <a:latin typeface="Gill Sans Light"/>
                          <a:ea typeface="Gill Sans Light"/>
                          <a:cs typeface="Gill Sans Light"/>
                          <a:sym typeface="Gill Sans Light"/>
                        </a:rPr>
                        <a:t>Current / Spiritual</a:t>
                      </a:r>
                    </a:p>
                  </a:txBody>
                  <a:tcPr marL="50800" marR="50800" marT="50800" marB="50800" anchor="ctr" anchorCtr="0" horzOverflow="overflow">
                    <a:lnL w="25400">
                      <a:solidFill>
                        <a:srgbClr val="929292"/>
                      </a:solidFill>
                      <a:miter lim="400000"/>
                    </a:lnL>
                    <a:lnR w="25400">
                      <a:solidFill>
                        <a:srgbClr val="929292"/>
                      </a:solidFill>
                      <a:miter lim="400000"/>
                    </a:lnR>
                    <a:lnT w="25400">
                      <a:solidFill>
                        <a:srgbClr val="929292"/>
                      </a:solidFill>
                      <a:miter lim="400000"/>
                    </a:lnT>
                    <a:lnB w="25400">
                      <a:solidFill>
                        <a:srgbClr val="929292"/>
                      </a:solidFill>
                      <a:miter lim="400000"/>
                    </a:lnB>
                    <a:solidFill>
                      <a:srgbClr val="FFFFFF"/>
                    </a:solidFill>
                  </a:tcPr>
                </a:tc>
                <a:tc>
                  <a:txBody>
                    <a:bodyPr/>
                    <a:lstStyle/>
                    <a:p>
                      <a:pPr>
                        <a:defRPr>
                          <a:solidFill>
                            <a:srgbClr val="000000"/>
                          </a:solidFill>
                        </a:defRPr>
                      </a:pPr>
                      <a:r>
                        <a:rPr sz="3000">
                          <a:latin typeface="Gill Sans Light"/>
                          <a:ea typeface="Gill Sans Light"/>
                          <a:cs typeface="Gill Sans Light"/>
                          <a:sym typeface="Gill Sans Light"/>
                        </a:rPr>
                        <a:t>Current / Spiritual</a:t>
                      </a:r>
                    </a:p>
                  </a:txBody>
                  <a:tcPr marL="50800" marR="50800" marT="50800" marB="50800" anchor="ctr" anchorCtr="0" horzOverflow="overflow">
                    <a:lnL w="25400">
                      <a:solidFill>
                        <a:srgbClr val="929292"/>
                      </a:solidFill>
                      <a:miter lim="400000"/>
                    </a:lnL>
                    <a:lnR w="25400">
                      <a:solidFill>
                        <a:srgbClr val="929292"/>
                      </a:solidFill>
                      <a:miter lim="400000"/>
                    </a:lnR>
                    <a:lnT w="25400">
                      <a:solidFill>
                        <a:srgbClr val="929292"/>
                      </a:solidFill>
                      <a:miter lim="400000"/>
                    </a:lnT>
                    <a:lnB w="25400">
                      <a:solidFill>
                        <a:srgbClr val="929292"/>
                      </a:solidFill>
                      <a:miter lim="400000"/>
                    </a:lnB>
                    <a:solidFill>
                      <a:srgbClr val="FFFFFF"/>
                    </a:solidFill>
                  </a:tcPr>
                </a:tc>
                <a:tc>
                  <a:txBody>
                    <a:bodyPr/>
                    <a:lstStyle/>
                    <a:p>
                      <a:pPr>
                        <a:defRPr>
                          <a:solidFill>
                            <a:srgbClr val="000000"/>
                          </a:solidFill>
                        </a:defRPr>
                      </a:pPr>
                      <a:r>
                        <a:rPr sz="3000">
                          <a:latin typeface="Gill Sans Light"/>
                          <a:ea typeface="Gill Sans Light"/>
                          <a:cs typeface="Gill Sans Light"/>
                          <a:sym typeface="Gill Sans Light"/>
                        </a:rPr>
                        <a:t>Past / Present / Eternal NOW</a:t>
                      </a:r>
                    </a:p>
                  </a:txBody>
                  <a:tcPr marL="50800" marR="50800" marT="50800" marB="50800" anchor="ctr" anchorCtr="0" horzOverflow="overflow">
                    <a:lnL w="25400">
                      <a:solidFill>
                        <a:srgbClr val="929292"/>
                      </a:solidFill>
                      <a:miter lim="400000"/>
                    </a:lnL>
                    <a:lnR w="25400">
                      <a:solidFill>
                        <a:srgbClr val="929292"/>
                      </a:solidFill>
                      <a:miter lim="400000"/>
                    </a:lnR>
                    <a:lnT w="25400">
                      <a:solidFill>
                        <a:srgbClr val="929292"/>
                      </a:solidFill>
                      <a:miter lim="400000"/>
                    </a:lnT>
                    <a:lnB w="25400">
                      <a:solidFill>
                        <a:srgbClr val="929292"/>
                      </a:solidFill>
                      <a:miter lim="400000"/>
                    </a:lnB>
                    <a:solidFill>
                      <a:srgbClr val="FFFFFF"/>
                    </a:solidFill>
                  </a:tcPr>
                </a:tc>
              </a:tr>
              <a:tr h="747361">
                <a:tc>
                  <a:txBody>
                    <a:bodyPr/>
                    <a:lstStyle/>
                    <a:p>
                      <a:pPr defTabSz="914400">
                        <a:defRPr>
                          <a:solidFill>
                            <a:srgbClr val="000000"/>
                          </a:solidFill>
                        </a:defRPr>
                      </a:pPr>
                      <a:r>
                        <a:rPr sz="3000">
                          <a:solidFill>
                            <a:srgbClr val="FFFFFF"/>
                          </a:solidFill>
                          <a:effectLst>
                            <a:outerShdw sx="100000" sy="100000" kx="0" ky="0" algn="b" rotWithShape="0" blurRad="63500" dist="63500" dir="2470408">
                              <a:srgbClr val="000000">
                                <a:alpha val="30000"/>
                              </a:srgbClr>
                            </a:outerShdw>
                          </a:effectLst>
                          <a:latin typeface="Candara"/>
                          <a:ea typeface="Candara"/>
                          <a:cs typeface="Candara"/>
                          <a:sym typeface="Candara"/>
                        </a:rPr>
                        <a:t>Coming</a:t>
                      </a:r>
                    </a:p>
                  </a:txBody>
                  <a:tcPr marL="50800" marR="50800" marT="50800" marB="50800" anchor="ctr" anchorCtr="0" horzOverflow="overflow">
                    <a:lnL w="38100">
                      <a:solidFill>
                        <a:srgbClr val="5A5F5E"/>
                      </a:solidFill>
                      <a:miter lim="400000"/>
                    </a:lnL>
                    <a:lnR w="25400">
                      <a:solidFill>
                        <a:srgbClr val="929292"/>
                      </a:solidFill>
                      <a:miter lim="400000"/>
                    </a:lnR>
                    <a:lnT w="12700">
                      <a:solidFill>
                        <a:srgbClr val="B4B4B4"/>
                      </a:solidFill>
                      <a:miter lim="400000"/>
                    </a:lnT>
                    <a:lnB w="12700">
                      <a:solidFill>
                        <a:srgbClr val="B4B4B4"/>
                      </a:solidFill>
                      <a:miter lim="400000"/>
                    </a:lnB>
                    <a:solidFill>
                      <a:srgbClr val="AB1802"/>
                    </a:solidFill>
                  </a:tcPr>
                </a:tc>
                <a:tc>
                  <a:txBody>
                    <a:bodyPr/>
                    <a:lstStyle/>
                    <a:p>
                      <a:pPr>
                        <a:defRPr>
                          <a:solidFill>
                            <a:srgbClr val="000000"/>
                          </a:solidFill>
                        </a:defRPr>
                      </a:pPr>
                      <a:r>
                        <a:rPr sz="3000">
                          <a:latin typeface="Gill Sans Light"/>
                          <a:ea typeface="Gill Sans Light"/>
                          <a:cs typeface="Gill Sans Light"/>
                          <a:sym typeface="Gill Sans Light"/>
                        </a:rPr>
                        <a:t>2 - Future</a:t>
                      </a:r>
                    </a:p>
                  </a:txBody>
                  <a:tcPr marL="50800" marR="50800" marT="50800" marB="50800" anchor="ctr" anchorCtr="0" horzOverflow="overflow">
                    <a:lnL w="25400">
                      <a:solidFill>
                        <a:srgbClr val="929292"/>
                      </a:solidFill>
                      <a:miter lim="400000"/>
                    </a:lnL>
                    <a:lnR w="25400">
                      <a:solidFill>
                        <a:srgbClr val="929292"/>
                      </a:solidFill>
                      <a:miter lim="400000"/>
                    </a:lnR>
                    <a:lnT w="25400">
                      <a:solidFill>
                        <a:srgbClr val="929292"/>
                      </a:solidFill>
                      <a:miter lim="400000"/>
                    </a:lnT>
                    <a:lnB w="25400">
                      <a:solidFill>
                        <a:srgbClr val="929292"/>
                      </a:solidFill>
                      <a:miter lim="400000"/>
                    </a:lnB>
                    <a:solidFill>
                      <a:srgbClr val="D6D6D6"/>
                    </a:solidFill>
                  </a:tcPr>
                </a:tc>
                <a:tc>
                  <a:txBody>
                    <a:bodyPr/>
                    <a:lstStyle/>
                    <a:p>
                      <a:pPr>
                        <a:defRPr>
                          <a:solidFill>
                            <a:srgbClr val="000000"/>
                          </a:solidFill>
                        </a:defRPr>
                      </a:pPr>
                      <a:r>
                        <a:rPr sz="3000">
                          <a:latin typeface="Gill Sans Light"/>
                          <a:ea typeface="Gill Sans Light"/>
                          <a:cs typeface="Gill Sans Light"/>
                          <a:sym typeface="Gill Sans Light"/>
                        </a:rPr>
                        <a:t>1 - Future</a:t>
                      </a:r>
                    </a:p>
                  </a:txBody>
                  <a:tcPr marL="50800" marR="50800" marT="50800" marB="50800" anchor="ctr" anchorCtr="0" horzOverflow="overflow">
                    <a:lnL w="25400">
                      <a:solidFill>
                        <a:srgbClr val="929292"/>
                      </a:solidFill>
                      <a:miter lim="400000"/>
                    </a:lnL>
                    <a:lnR w="25400">
                      <a:solidFill>
                        <a:srgbClr val="929292"/>
                      </a:solidFill>
                      <a:miter lim="400000"/>
                    </a:lnR>
                    <a:lnT w="25400">
                      <a:solidFill>
                        <a:srgbClr val="929292"/>
                      </a:solidFill>
                      <a:miter lim="400000"/>
                    </a:lnT>
                    <a:lnB w="25400">
                      <a:solidFill>
                        <a:srgbClr val="929292"/>
                      </a:solidFill>
                      <a:miter lim="400000"/>
                    </a:lnB>
                    <a:solidFill>
                      <a:srgbClr val="D6D6D6"/>
                    </a:solidFill>
                  </a:tcPr>
                </a:tc>
                <a:tc>
                  <a:txBody>
                    <a:bodyPr/>
                    <a:lstStyle/>
                    <a:p>
                      <a:pPr>
                        <a:defRPr>
                          <a:solidFill>
                            <a:srgbClr val="000000"/>
                          </a:solidFill>
                        </a:defRPr>
                      </a:pPr>
                      <a:r>
                        <a:rPr sz="3000">
                          <a:latin typeface="Gill Sans Light"/>
                          <a:ea typeface="Gill Sans Light"/>
                          <a:cs typeface="Gill Sans Light"/>
                          <a:sym typeface="Gill Sans Light"/>
                        </a:rPr>
                        <a:t>1 - Future</a:t>
                      </a:r>
                    </a:p>
                  </a:txBody>
                  <a:tcPr marL="50800" marR="50800" marT="50800" marB="50800" anchor="ctr" anchorCtr="0" horzOverflow="overflow">
                    <a:lnL w="25400">
                      <a:solidFill>
                        <a:srgbClr val="929292"/>
                      </a:solidFill>
                      <a:miter lim="400000"/>
                    </a:lnL>
                    <a:lnR w="25400">
                      <a:solidFill>
                        <a:srgbClr val="929292"/>
                      </a:solidFill>
                      <a:miter lim="400000"/>
                    </a:lnR>
                    <a:lnT w="25400">
                      <a:solidFill>
                        <a:srgbClr val="929292"/>
                      </a:solidFill>
                      <a:miter lim="400000"/>
                    </a:lnT>
                    <a:lnB w="25400">
                      <a:solidFill>
                        <a:srgbClr val="929292"/>
                      </a:solidFill>
                      <a:miter lim="400000"/>
                    </a:lnB>
                    <a:solidFill>
                      <a:srgbClr val="D6D6D6"/>
                    </a:solidFill>
                  </a:tcPr>
                </a:tc>
                <a:tc>
                  <a:txBody>
                    <a:bodyPr/>
                    <a:lstStyle/>
                    <a:p>
                      <a:pPr>
                        <a:defRPr>
                          <a:solidFill>
                            <a:srgbClr val="000000"/>
                          </a:solidFill>
                        </a:defRPr>
                      </a:pPr>
                      <a:r>
                        <a:rPr sz="3000">
                          <a:latin typeface="Gill Sans Light"/>
                          <a:ea typeface="Gill Sans Light"/>
                          <a:cs typeface="Gill Sans Light"/>
                          <a:sym typeface="Gill Sans Light"/>
                        </a:rPr>
                        <a:t>1 - Past</a:t>
                      </a:r>
                    </a:p>
                  </a:txBody>
                  <a:tcPr marL="50800" marR="50800" marT="50800" marB="50800" anchor="ctr" anchorCtr="0" horzOverflow="overflow">
                    <a:lnL w="25400">
                      <a:solidFill>
                        <a:srgbClr val="929292"/>
                      </a:solidFill>
                      <a:miter lim="400000"/>
                    </a:lnL>
                    <a:lnR w="25400">
                      <a:solidFill>
                        <a:srgbClr val="929292"/>
                      </a:solidFill>
                      <a:miter lim="400000"/>
                    </a:lnR>
                    <a:lnT w="25400">
                      <a:solidFill>
                        <a:srgbClr val="929292"/>
                      </a:solidFill>
                      <a:miter lim="400000"/>
                    </a:lnT>
                    <a:lnB w="25400">
                      <a:solidFill>
                        <a:srgbClr val="929292"/>
                      </a:solidFill>
                      <a:miter lim="400000"/>
                    </a:lnB>
                    <a:solidFill>
                      <a:srgbClr val="D6D6D6"/>
                    </a:solidFill>
                  </a:tcPr>
                </a:tc>
              </a:tr>
              <a:tr h="691958">
                <a:tc>
                  <a:txBody>
                    <a:bodyPr/>
                    <a:lstStyle/>
                    <a:p>
                      <a:pPr defTabSz="914400">
                        <a:defRPr>
                          <a:solidFill>
                            <a:srgbClr val="000000"/>
                          </a:solidFill>
                        </a:defRPr>
                      </a:pPr>
                      <a:r>
                        <a:rPr sz="3000">
                          <a:solidFill>
                            <a:srgbClr val="FFFFFF"/>
                          </a:solidFill>
                          <a:effectLst>
                            <a:outerShdw sx="100000" sy="100000" kx="0" ky="0" algn="b" rotWithShape="0" blurRad="63500" dist="63500" dir="2470408">
                              <a:srgbClr val="000000">
                                <a:alpha val="30000"/>
                              </a:srgbClr>
                            </a:outerShdw>
                          </a:effectLst>
                          <a:latin typeface="Candara"/>
                          <a:ea typeface="Candara"/>
                          <a:cs typeface="Candara"/>
                          <a:sym typeface="Candara"/>
                        </a:rPr>
                        <a:t>Judgment</a:t>
                      </a:r>
                    </a:p>
                  </a:txBody>
                  <a:tcPr marL="50800" marR="50800" marT="50800" marB="50800" anchor="ctr" anchorCtr="0" horzOverflow="overflow">
                    <a:lnL w="38100">
                      <a:solidFill>
                        <a:srgbClr val="5A5F5E"/>
                      </a:solidFill>
                      <a:miter lim="400000"/>
                    </a:lnL>
                    <a:lnR w="25400">
                      <a:solidFill>
                        <a:srgbClr val="929292"/>
                      </a:solidFill>
                      <a:miter lim="400000"/>
                    </a:lnR>
                    <a:lnT w="12700">
                      <a:solidFill>
                        <a:srgbClr val="B4B4B4"/>
                      </a:solidFill>
                      <a:miter lim="400000"/>
                    </a:lnT>
                    <a:lnB w="12700">
                      <a:solidFill>
                        <a:srgbClr val="5A5F5E"/>
                      </a:solidFill>
                      <a:miter lim="400000"/>
                    </a:lnB>
                    <a:solidFill>
                      <a:srgbClr val="AB1802"/>
                    </a:solidFill>
                  </a:tcPr>
                </a:tc>
                <a:tc>
                  <a:txBody>
                    <a:bodyPr/>
                    <a:lstStyle/>
                    <a:p>
                      <a:pPr>
                        <a:defRPr>
                          <a:solidFill>
                            <a:srgbClr val="000000"/>
                          </a:solidFill>
                        </a:defRPr>
                      </a:pPr>
                      <a:r>
                        <a:rPr sz="3000">
                          <a:latin typeface="Gill Sans Light"/>
                          <a:ea typeface="Gill Sans Light"/>
                          <a:cs typeface="Gill Sans Light"/>
                          <a:sym typeface="Gill Sans Light"/>
                        </a:rPr>
                        <a:t>2 - Future</a:t>
                      </a:r>
                    </a:p>
                  </a:txBody>
                  <a:tcPr marL="50800" marR="50800" marT="50800" marB="50800" anchor="ctr" anchorCtr="0" horzOverflow="overflow">
                    <a:lnL w="25400">
                      <a:solidFill>
                        <a:srgbClr val="929292"/>
                      </a:solidFill>
                      <a:miter lim="400000"/>
                    </a:lnL>
                    <a:lnR w="25400">
                      <a:solidFill>
                        <a:srgbClr val="929292"/>
                      </a:solidFill>
                      <a:miter lim="400000"/>
                    </a:lnR>
                    <a:lnT w="25400">
                      <a:solidFill>
                        <a:srgbClr val="929292"/>
                      </a:solidFill>
                      <a:miter lim="400000"/>
                    </a:lnT>
                    <a:lnB w="25400">
                      <a:solidFill>
                        <a:srgbClr val="929292"/>
                      </a:solidFill>
                      <a:miter lim="400000"/>
                    </a:lnB>
                    <a:solidFill>
                      <a:srgbClr val="FFFFFF"/>
                    </a:solidFill>
                  </a:tcPr>
                </a:tc>
                <a:tc>
                  <a:txBody>
                    <a:bodyPr/>
                    <a:lstStyle/>
                    <a:p>
                      <a:pPr>
                        <a:defRPr>
                          <a:solidFill>
                            <a:srgbClr val="000000"/>
                          </a:solidFill>
                        </a:defRPr>
                      </a:pPr>
                      <a:r>
                        <a:rPr sz="3000">
                          <a:latin typeface="Gill Sans Light"/>
                          <a:ea typeface="Gill Sans Light"/>
                          <a:cs typeface="Gill Sans Light"/>
                          <a:sym typeface="Gill Sans Light"/>
                        </a:rPr>
                        <a:t>1 - Future</a:t>
                      </a:r>
                    </a:p>
                  </a:txBody>
                  <a:tcPr marL="50800" marR="50800" marT="50800" marB="50800" anchor="ctr" anchorCtr="0" horzOverflow="overflow">
                    <a:lnL w="25400">
                      <a:solidFill>
                        <a:srgbClr val="929292"/>
                      </a:solidFill>
                      <a:miter lim="400000"/>
                    </a:lnL>
                    <a:lnR w="25400">
                      <a:solidFill>
                        <a:srgbClr val="929292"/>
                      </a:solidFill>
                      <a:miter lim="400000"/>
                    </a:lnR>
                    <a:lnT w="25400">
                      <a:solidFill>
                        <a:srgbClr val="929292"/>
                      </a:solidFill>
                      <a:miter lim="400000"/>
                    </a:lnT>
                    <a:lnB w="25400">
                      <a:solidFill>
                        <a:srgbClr val="929292"/>
                      </a:solidFill>
                      <a:miter lim="400000"/>
                    </a:lnB>
                    <a:solidFill>
                      <a:srgbClr val="FFFFFF"/>
                    </a:solidFill>
                  </a:tcPr>
                </a:tc>
                <a:tc>
                  <a:txBody>
                    <a:bodyPr/>
                    <a:lstStyle/>
                    <a:p>
                      <a:pPr>
                        <a:defRPr>
                          <a:solidFill>
                            <a:srgbClr val="000000"/>
                          </a:solidFill>
                        </a:defRPr>
                      </a:pPr>
                      <a:r>
                        <a:rPr sz="3000">
                          <a:latin typeface="Gill Sans Light"/>
                          <a:ea typeface="Gill Sans Light"/>
                          <a:cs typeface="Gill Sans Light"/>
                          <a:sym typeface="Gill Sans Light"/>
                        </a:rPr>
                        <a:t>1 - Future</a:t>
                      </a:r>
                    </a:p>
                  </a:txBody>
                  <a:tcPr marL="50800" marR="50800" marT="50800" marB="50800" anchor="ctr" anchorCtr="0" horzOverflow="overflow">
                    <a:lnL w="25400">
                      <a:solidFill>
                        <a:srgbClr val="929292"/>
                      </a:solidFill>
                      <a:miter lim="400000"/>
                    </a:lnL>
                    <a:lnR w="25400">
                      <a:solidFill>
                        <a:srgbClr val="929292"/>
                      </a:solidFill>
                      <a:miter lim="400000"/>
                    </a:lnR>
                    <a:lnT w="25400">
                      <a:solidFill>
                        <a:srgbClr val="929292"/>
                      </a:solidFill>
                      <a:miter lim="400000"/>
                    </a:lnT>
                    <a:lnB w="25400">
                      <a:solidFill>
                        <a:srgbClr val="929292"/>
                      </a:solidFill>
                      <a:miter lim="400000"/>
                    </a:lnB>
                    <a:solidFill>
                      <a:srgbClr val="FFFFFF"/>
                    </a:solidFill>
                  </a:tcPr>
                </a:tc>
                <a:tc>
                  <a:txBody>
                    <a:bodyPr/>
                    <a:lstStyle/>
                    <a:p>
                      <a:pPr>
                        <a:defRPr>
                          <a:solidFill>
                            <a:srgbClr val="000000"/>
                          </a:solidFill>
                        </a:defRPr>
                      </a:pPr>
                      <a:r>
                        <a:rPr sz="3000">
                          <a:latin typeface="Gill Sans Light"/>
                          <a:ea typeface="Gill Sans Light"/>
                          <a:cs typeface="Gill Sans Light"/>
                          <a:sym typeface="Gill Sans Light"/>
                        </a:rPr>
                        <a:t>1 - Past</a:t>
                      </a:r>
                    </a:p>
                  </a:txBody>
                  <a:tcPr marL="50800" marR="50800" marT="50800" marB="50800" anchor="ctr" anchorCtr="0" horzOverflow="overflow">
                    <a:lnL w="25400">
                      <a:solidFill>
                        <a:srgbClr val="929292"/>
                      </a:solidFill>
                      <a:miter lim="400000"/>
                    </a:lnL>
                    <a:lnR w="25400">
                      <a:solidFill>
                        <a:srgbClr val="929292"/>
                      </a:solidFill>
                      <a:miter lim="400000"/>
                    </a:lnR>
                    <a:lnT w="25400">
                      <a:solidFill>
                        <a:srgbClr val="929292"/>
                      </a:solidFill>
                      <a:miter lim="400000"/>
                    </a:lnT>
                    <a:lnB w="25400">
                      <a:solidFill>
                        <a:srgbClr val="929292"/>
                      </a:solidFill>
                      <a:miter lim="400000"/>
                    </a:lnB>
                    <a:solidFill>
                      <a:srgbClr val="FFFFFF"/>
                    </a:solidFill>
                  </a:tcPr>
                </a:tc>
              </a:tr>
              <a:tr h="1178926">
                <a:tc>
                  <a:txBody>
                    <a:bodyPr/>
                    <a:lstStyle/>
                    <a:p>
                      <a:pPr defTabSz="914400">
                        <a:defRPr>
                          <a:solidFill>
                            <a:srgbClr val="000000"/>
                          </a:solidFill>
                        </a:defRPr>
                      </a:pPr>
                      <a:r>
                        <a:rPr sz="3000">
                          <a:solidFill>
                            <a:srgbClr val="FFFFFF"/>
                          </a:solidFill>
                          <a:effectLst>
                            <a:outerShdw sx="100000" sy="100000" kx="0" ky="0" algn="b" rotWithShape="0" blurRad="63500" dist="63500" dir="2470408">
                              <a:srgbClr val="000000">
                                <a:alpha val="30000"/>
                              </a:srgbClr>
                            </a:outerShdw>
                          </a:effectLst>
                          <a:latin typeface="Candara"/>
                          <a:ea typeface="Candara"/>
                          <a:cs typeface="Candara"/>
                          <a:sym typeface="Candara"/>
                        </a:rPr>
                        <a:t>World</a:t>
                      </a:r>
                    </a:p>
                  </a:txBody>
                  <a:tcPr marL="50800" marR="50800" marT="50800" marB="50800" anchor="ctr" anchorCtr="0" horzOverflow="overflow">
                    <a:lnL w="38100">
                      <a:solidFill>
                        <a:srgbClr val="5A5F5E"/>
                      </a:solidFill>
                      <a:miter lim="400000"/>
                    </a:lnL>
                    <a:lnR w="25400">
                      <a:solidFill>
                        <a:srgbClr val="929292"/>
                      </a:solidFill>
                      <a:miter lim="400000"/>
                    </a:lnR>
                    <a:lnT w="12700">
                      <a:solidFill>
                        <a:srgbClr val="5A5F5E"/>
                      </a:solidFill>
                      <a:miter lim="400000"/>
                    </a:lnT>
                    <a:lnB w="38100">
                      <a:solidFill>
                        <a:srgbClr val="5A5F5E"/>
                      </a:solidFill>
                      <a:miter lim="400000"/>
                    </a:lnB>
                    <a:solidFill>
                      <a:srgbClr val="AB1802"/>
                    </a:solidFill>
                  </a:tcPr>
                </a:tc>
                <a:tc>
                  <a:txBody>
                    <a:bodyPr/>
                    <a:lstStyle/>
                    <a:p>
                      <a:pPr>
                        <a:defRPr>
                          <a:solidFill>
                            <a:srgbClr val="000000"/>
                          </a:solidFill>
                        </a:defRPr>
                      </a:pPr>
                      <a:r>
                        <a:rPr sz="3000">
                          <a:latin typeface="Gill Sans Light"/>
                          <a:ea typeface="Gill Sans Light"/>
                          <a:cs typeface="Gill Sans Light"/>
                          <a:sym typeface="Gill Sans Light"/>
                        </a:rPr>
                        <a:t>Antichrist / Trib / Wars …</a:t>
                      </a:r>
                    </a:p>
                  </a:txBody>
                  <a:tcPr marL="50800" marR="50800" marT="50800" marB="50800" anchor="ctr" anchorCtr="0" horzOverflow="overflow">
                    <a:lnL w="25400">
                      <a:solidFill>
                        <a:srgbClr val="929292"/>
                      </a:solidFill>
                      <a:miter lim="400000"/>
                    </a:lnL>
                    <a:lnR w="25400">
                      <a:solidFill>
                        <a:srgbClr val="929292"/>
                      </a:solidFill>
                      <a:miter lim="400000"/>
                    </a:lnR>
                    <a:lnT w="25400">
                      <a:solidFill>
                        <a:srgbClr val="929292"/>
                      </a:solidFill>
                      <a:miter lim="400000"/>
                    </a:lnT>
                    <a:lnB w="25400">
                      <a:solidFill>
                        <a:srgbClr val="929292"/>
                      </a:solidFill>
                      <a:miter lim="400000"/>
                    </a:lnB>
                    <a:solidFill>
                      <a:srgbClr val="D6D6D6"/>
                    </a:solidFill>
                  </a:tcPr>
                </a:tc>
                <a:tc>
                  <a:txBody>
                    <a:bodyPr/>
                    <a:lstStyle/>
                    <a:p>
                      <a:pPr>
                        <a:defRPr>
                          <a:solidFill>
                            <a:srgbClr val="000000"/>
                          </a:solidFill>
                        </a:defRPr>
                      </a:pPr>
                      <a:r>
                        <a:rPr sz="3000">
                          <a:latin typeface="Gill Sans Light"/>
                          <a:ea typeface="Gill Sans Light"/>
                          <a:cs typeface="Gill Sans Light"/>
                          <a:sym typeface="Gill Sans Light"/>
                        </a:rPr>
                        <a:t>Improves Into Glory</a:t>
                      </a:r>
                    </a:p>
                  </a:txBody>
                  <a:tcPr marL="50800" marR="50800" marT="50800" marB="50800" anchor="ctr" anchorCtr="0" horzOverflow="overflow">
                    <a:lnL w="25400">
                      <a:solidFill>
                        <a:srgbClr val="929292"/>
                      </a:solidFill>
                      <a:miter lim="400000"/>
                    </a:lnL>
                    <a:lnR w="25400">
                      <a:solidFill>
                        <a:srgbClr val="929292"/>
                      </a:solidFill>
                      <a:miter lim="400000"/>
                    </a:lnR>
                    <a:lnT w="25400">
                      <a:solidFill>
                        <a:srgbClr val="929292"/>
                      </a:solidFill>
                      <a:miter lim="400000"/>
                    </a:lnT>
                    <a:lnB w="25400">
                      <a:solidFill>
                        <a:srgbClr val="929292"/>
                      </a:solidFill>
                      <a:miter lim="400000"/>
                    </a:lnB>
                    <a:solidFill>
                      <a:srgbClr val="D6D6D6"/>
                    </a:solidFill>
                  </a:tcPr>
                </a:tc>
                <a:tc>
                  <a:txBody>
                    <a:bodyPr/>
                    <a:lstStyle/>
                    <a:p>
                      <a:pPr>
                        <a:defRPr>
                          <a:solidFill>
                            <a:srgbClr val="000000"/>
                          </a:solidFill>
                        </a:defRPr>
                      </a:pPr>
                      <a:r>
                        <a:rPr sz="3000">
                          <a:latin typeface="Gill Sans Light"/>
                          <a:ea typeface="Gill Sans Light"/>
                          <a:cs typeface="Gill Sans Light"/>
                          <a:sym typeface="Gill Sans Light"/>
                        </a:rPr>
                        <a:t>Digresses unto Destruction</a:t>
                      </a:r>
                    </a:p>
                  </a:txBody>
                  <a:tcPr marL="50800" marR="50800" marT="50800" marB="50800" anchor="ctr" anchorCtr="0" horzOverflow="overflow">
                    <a:lnL w="25400">
                      <a:solidFill>
                        <a:srgbClr val="929292"/>
                      </a:solidFill>
                      <a:miter lim="400000"/>
                    </a:lnL>
                    <a:lnR w="25400">
                      <a:solidFill>
                        <a:srgbClr val="929292"/>
                      </a:solidFill>
                      <a:miter lim="400000"/>
                    </a:lnR>
                    <a:lnT w="25400">
                      <a:solidFill>
                        <a:srgbClr val="929292"/>
                      </a:solidFill>
                      <a:miter lim="400000"/>
                    </a:lnT>
                    <a:lnB w="25400">
                      <a:solidFill>
                        <a:srgbClr val="929292"/>
                      </a:solidFill>
                      <a:miter lim="400000"/>
                    </a:lnB>
                    <a:solidFill>
                      <a:srgbClr val="D6D6D6"/>
                    </a:solidFill>
                  </a:tcPr>
                </a:tc>
                <a:tc>
                  <a:txBody>
                    <a:bodyPr/>
                    <a:lstStyle/>
                    <a:p>
                      <a:pPr>
                        <a:defRPr>
                          <a:solidFill>
                            <a:srgbClr val="000000"/>
                          </a:solidFill>
                        </a:defRPr>
                      </a:pPr>
                      <a:r>
                        <a:rPr sz="3000">
                          <a:latin typeface="Gill Sans Light"/>
                          <a:ea typeface="Gill Sans Light"/>
                          <a:cs typeface="Gill Sans Light"/>
                          <a:sym typeface="Gill Sans Light"/>
                        </a:rPr>
                        <a:t>Never Destroyed</a:t>
                      </a:r>
                    </a:p>
                  </a:txBody>
                  <a:tcPr marL="50800" marR="50800" marT="50800" marB="50800" anchor="ctr" anchorCtr="0" horzOverflow="overflow">
                    <a:lnL w="25400">
                      <a:solidFill>
                        <a:srgbClr val="929292"/>
                      </a:solidFill>
                      <a:miter lim="400000"/>
                    </a:lnL>
                    <a:lnR w="25400">
                      <a:solidFill>
                        <a:srgbClr val="929292"/>
                      </a:solidFill>
                      <a:miter lim="400000"/>
                    </a:lnR>
                    <a:lnT w="25400">
                      <a:solidFill>
                        <a:srgbClr val="929292"/>
                      </a:solidFill>
                      <a:miter lim="400000"/>
                    </a:lnT>
                    <a:lnB w="25400">
                      <a:solidFill>
                        <a:srgbClr val="929292"/>
                      </a:solidFill>
                      <a:miter lim="400000"/>
                    </a:lnB>
                    <a:solidFill>
                      <a:srgbClr val="D6D6D6"/>
                    </a:solidFill>
                  </a:tcPr>
                </a:tc>
              </a:tr>
            </a:tbl>
          </a:graphicData>
        </a:graphic>
      </p:graphicFrame>
      <p:sp>
        <p:nvSpPr>
          <p:cNvPr id="491" name="“The Day of the LORD”"/>
          <p:cNvSpPr txBox="1"/>
          <p:nvPr/>
        </p:nvSpPr>
        <p:spPr>
          <a:xfrm>
            <a:off x="1178801" y="463754"/>
            <a:ext cx="10647198" cy="952501"/>
          </a:xfrm>
          <a:prstGeom prst="rect">
            <a:avLst/>
          </a:prstGeom>
          <a:ln w="12700">
            <a:miter lim="400000"/>
          </a:ln>
          <a:effectLst>
            <a:outerShdw sx="100000" sy="100000" kx="0" ky="0" algn="b" rotWithShape="0" blurRad="165100" dist="156064" dir="1914182">
              <a:srgbClr val="000000">
                <a:alpha val="3602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4700">
                <a:solidFill>
                  <a:srgbClr val="000000"/>
                </a:solidFill>
                <a:latin typeface="Thames Nude Roman"/>
                <a:ea typeface="Thames Nude Roman"/>
                <a:cs typeface="Thames Nude Roman"/>
                <a:sym typeface="Thames Nude Roman"/>
              </a:defRPr>
            </a:lvl1pPr>
          </a:lstStyle>
          <a:p>
            <a:pPr>
              <a:defRPr>
                <a:effectLst/>
              </a:defRPr>
            </a:pPr>
            <a:r>
              <a:t>“The Day of the LORD”</a:t>
            </a:r>
          </a:p>
        </p:txBody>
      </p:sp>
      <p:sp>
        <p:nvSpPr>
          <p:cNvPr id="492" name="The Certainty of"/>
          <p:cNvSpPr txBox="1"/>
          <p:nvPr/>
        </p:nvSpPr>
        <p:spPr>
          <a:xfrm>
            <a:off x="-80922" y="60058"/>
            <a:ext cx="2889867" cy="577217"/>
          </a:xfrm>
          <a:prstGeom prst="rect">
            <a:avLst/>
          </a:prstGeom>
          <a:ln w="12700">
            <a:miter lim="400000"/>
          </a:ln>
          <a:effectLst>
            <a:outerShdw sx="100000" sy="100000" kx="0" ky="0" algn="b" rotWithShape="0" blurRad="165100" dist="156064" dir="1914182">
              <a:srgbClr val="000000">
                <a:alpha val="34135"/>
              </a:srgbClr>
            </a:outerShdw>
          </a:effectLst>
          <a:extLst>
            <a:ext uri="{C572A759-6A51-4108-AA02-DFA0A04FC94B}">
              <ma14:wrappingTextBoxFlag xmlns:ma14="http://schemas.microsoft.com/office/mac/drawingml/2011/main" val="1"/>
            </a:ext>
          </a:extLst>
        </p:spPr>
        <p:txBody>
          <a:bodyPr lIns="0" tIns="0" rIns="0" bIns="0" anchor="ctr">
            <a:spAutoFit/>
          </a:bodyPr>
          <a:lstStyle>
            <a:lvl1pPr>
              <a:lnSpc>
                <a:spcPct val="70000"/>
              </a:lnSpc>
              <a:defRPr sz="3400">
                <a:solidFill>
                  <a:srgbClr val="525252"/>
                </a:solidFill>
                <a:latin typeface="Surfboard-Bold"/>
                <a:ea typeface="Surfboard-Bold"/>
                <a:cs typeface="Surfboard-Bold"/>
                <a:sym typeface="Surfboard-Bold"/>
              </a:defRPr>
            </a:lvl1pPr>
          </a:lstStyle>
          <a:p>
            <a:pPr>
              <a:defRPr>
                <a:effectLst/>
              </a:defRPr>
            </a:pPr>
            <a:r>
              <a:t>The Certainty of</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90"/>
                                        </p:tgtEl>
                                        <p:attrNameLst>
                                          <p:attrName>style.visibility</p:attrName>
                                        </p:attrNameLst>
                                      </p:cBhvr>
                                      <p:to>
                                        <p:strVal val="visible"/>
                                      </p:to>
                                    </p:set>
                                    <p:animEffect filter="wipe(left)" transition="in">
                                      <p:cBhvr>
                                        <p:cTn id="7" dur="1500"/>
                                        <p:tgtEl>
                                          <p:spTgt spid="4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0" grpId="1"/>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905" name="Image"/>
          <p:cNvGrpSpPr/>
          <p:nvPr/>
        </p:nvGrpSpPr>
        <p:grpSpPr>
          <a:xfrm>
            <a:off x="227957" y="1404394"/>
            <a:ext cx="12548886" cy="1997400"/>
            <a:chOff x="0" y="0"/>
            <a:chExt cx="12548884" cy="1997399"/>
          </a:xfrm>
        </p:grpSpPr>
        <p:pic>
          <p:nvPicPr>
            <p:cNvPr id="904" name="Image" descr="Image"/>
            <p:cNvPicPr>
              <a:picLocks noChangeAspect="1"/>
            </p:cNvPicPr>
            <p:nvPr/>
          </p:nvPicPr>
          <p:blipFill>
            <a:blip r:embed="rId2">
              <a:extLst/>
            </a:blip>
            <a:srcRect l="0" t="0" r="0" b="82089"/>
            <a:stretch>
              <a:fillRect/>
            </a:stretch>
          </p:blipFill>
          <p:spPr>
            <a:xfrm>
              <a:off x="215900" y="139700"/>
              <a:ext cx="12117085" cy="1438600"/>
            </a:xfrm>
            <a:prstGeom prst="rect">
              <a:avLst/>
            </a:prstGeom>
            <a:ln>
              <a:noFill/>
            </a:ln>
            <a:effectLst/>
          </p:spPr>
        </p:pic>
        <p:pic>
          <p:nvPicPr>
            <p:cNvPr id="903" name="Image" descr="Image"/>
            <p:cNvPicPr>
              <a:picLocks noChangeAspect="0"/>
            </p:cNvPicPr>
            <p:nvPr/>
          </p:nvPicPr>
          <p:blipFill>
            <a:blip r:embed="rId3">
              <a:extLst/>
            </a:blip>
            <a:stretch>
              <a:fillRect/>
            </a:stretch>
          </p:blipFill>
          <p:spPr>
            <a:xfrm>
              <a:off x="-1" y="-1"/>
              <a:ext cx="12548886" cy="1997401"/>
            </a:xfrm>
            <a:prstGeom prst="rect">
              <a:avLst/>
            </a:prstGeom>
            <a:effectLst/>
          </p:spPr>
        </p:pic>
      </p:grpSp>
      <p:pic>
        <p:nvPicPr>
          <p:cNvPr id="906" name="Image" descr="Image"/>
          <p:cNvPicPr>
            <a:picLocks noChangeAspect="0"/>
          </p:cNvPicPr>
          <p:nvPr/>
        </p:nvPicPr>
        <p:blipFill>
          <a:blip r:embed="rId4">
            <a:extLst/>
          </a:blip>
          <a:stretch>
            <a:fillRect/>
          </a:stretch>
        </p:blipFill>
        <p:spPr>
          <a:xfrm>
            <a:off x="-105175" y="2906031"/>
            <a:ext cx="4382359" cy="6981167"/>
          </a:xfrm>
          <a:prstGeom prst="rect">
            <a:avLst/>
          </a:prstGeom>
          <a:effectLst>
            <a:outerShdw sx="100000" sy="100000" kx="0" ky="0" algn="b" rotWithShape="0" blurRad="63500" dist="63500" dir="2932076">
              <a:srgbClr val="000000"/>
            </a:outerShdw>
          </a:effectLst>
        </p:spPr>
      </p:pic>
      <p:sp>
        <p:nvSpPr>
          <p:cNvPr id="907" name="“The Day of the LORD”"/>
          <p:cNvSpPr txBox="1"/>
          <p:nvPr/>
        </p:nvSpPr>
        <p:spPr>
          <a:xfrm>
            <a:off x="1178801" y="463754"/>
            <a:ext cx="10647198" cy="952501"/>
          </a:xfrm>
          <a:prstGeom prst="rect">
            <a:avLst/>
          </a:prstGeom>
          <a:ln w="12700">
            <a:miter lim="400000"/>
          </a:ln>
          <a:effectLst>
            <a:outerShdw sx="100000" sy="100000" kx="0" ky="0" algn="b" rotWithShape="0" blurRad="165100" dist="156064" dir="1914182">
              <a:srgbClr val="000000">
                <a:alpha val="3602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4700">
                <a:solidFill>
                  <a:srgbClr val="000000"/>
                </a:solidFill>
                <a:latin typeface="Thames Nude Roman"/>
                <a:ea typeface="Thames Nude Roman"/>
                <a:cs typeface="Thames Nude Roman"/>
                <a:sym typeface="Thames Nude Roman"/>
              </a:defRPr>
            </a:lvl1pPr>
          </a:lstStyle>
          <a:p>
            <a:pPr>
              <a:defRPr>
                <a:effectLst/>
              </a:defRPr>
            </a:pPr>
            <a:r>
              <a:t>“The Day of the LORD”</a:t>
            </a:r>
          </a:p>
        </p:txBody>
      </p:sp>
      <p:sp>
        <p:nvSpPr>
          <p:cNvPr id="908" name="The Certainty of"/>
          <p:cNvSpPr txBox="1"/>
          <p:nvPr/>
        </p:nvSpPr>
        <p:spPr>
          <a:xfrm>
            <a:off x="-80922" y="60058"/>
            <a:ext cx="2889867" cy="577217"/>
          </a:xfrm>
          <a:prstGeom prst="rect">
            <a:avLst/>
          </a:prstGeom>
          <a:ln w="12700">
            <a:miter lim="400000"/>
          </a:ln>
          <a:effectLst>
            <a:outerShdw sx="100000" sy="100000" kx="0" ky="0" algn="b" rotWithShape="0" blurRad="165100" dist="156064" dir="1914182">
              <a:srgbClr val="000000">
                <a:alpha val="34135"/>
              </a:srgbClr>
            </a:outerShdw>
          </a:effectLst>
          <a:extLst>
            <a:ext uri="{C572A759-6A51-4108-AA02-DFA0A04FC94B}">
              <ma14:wrappingTextBoxFlag xmlns:ma14="http://schemas.microsoft.com/office/mac/drawingml/2011/main" val="1"/>
            </a:ext>
          </a:extLst>
        </p:spPr>
        <p:txBody>
          <a:bodyPr lIns="0" tIns="0" rIns="0" bIns="0" anchor="ctr">
            <a:spAutoFit/>
          </a:bodyPr>
          <a:lstStyle>
            <a:lvl1pPr>
              <a:lnSpc>
                <a:spcPct val="70000"/>
              </a:lnSpc>
              <a:defRPr sz="3400">
                <a:solidFill>
                  <a:srgbClr val="525252"/>
                </a:solidFill>
                <a:latin typeface="Surfboard-Bold"/>
                <a:ea typeface="Surfboard-Bold"/>
                <a:cs typeface="Surfboard-Bold"/>
                <a:sym typeface="Surfboard-Bold"/>
              </a:defRPr>
            </a:lvl1pPr>
          </a:lstStyle>
          <a:p>
            <a:pPr>
              <a:defRPr>
                <a:effectLst/>
              </a:defRPr>
            </a:pPr>
            <a:r>
              <a:t>The Certainty of</a:t>
            </a:r>
          </a:p>
        </p:txBody>
      </p:sp>
      <p:sp>
        <p:nvSpPr>
          <p:cNvPr id="909" name="WHEN? ??? — ARE YOU READY?"/>
          <p:cNvSpPr txBox="1"/>
          <p:nvPr/>
        </p:nvSpPr>
        <p:spPr>
          <a:xfrm>
            <a:off x="348284" y="1751608"/>
            <a:ext cx="12308233" cy="946070"/>
          </a:xfrm>
          <a:prstGeom prst="rect">
            <a:avLst/>
          </a:prstGeom>
          <a:ln w="12700">
            <a:miter lim="400000"/>
          </a:ln>
          <a:effectLst>
            <a:outerShdw sx="100000" sy="100000" kx="0" ky="0" algn="b" rotWithShape="0" blurRad="165100" dist="157056"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5900">
                <a:solidFill>
                  <a:srgbClr val="FFFFFF"/>
                </a:solidFill>
                <a:effectLst>
                  <a:outerShdw sx="100000" sy="100000" kx="0" ky="0" algn="b" rotWithShape="0" blurRad="50800" dist="63500" dir="3740646">
                    <a:srgbClr val="000000"/>
                  </a:outerShdw>
                </a:effectLst>
                <a:latin typeface="Times New Roman"/>
                <a:ea typeface="Times New Roman"/>
                <a:cs typeface="Times New Roman"/>
                <a:sym typeface="Times New Roman"/>
              </a:defRPr>
            </a:lvl1pPr>
          </a:lstStyle>
          <a:p>
            <a:pPr/>
            <a:r>
              <a:t>WHEN? ??? — ARE YOU READY? </a:t>
            </a:r>
          </a:p>
        </p:txBody>
      </p:sp>
      <p:sp>
        <p:nvSpPr>
          <p:cNvPr id="910" name="We can mock the warnings of scripture . . . We can ignore the warnings of scripture . . .  we can delay obedience, and be found unprepared . . . (2Pt 3:1-7)…"/>
          <p:cNvSpPr txBox="1"/>
          <p:nvPr/>
        </p:nvSpPr>
        <p:spPr>
          <a:xfrm>
            <a:off x="4126403" y="3227964"/>
            <a:ext cx="8694037" cy="6337301"/>
          </a:xfrm>
          <a:prstGeom prst="rect">
            <a:avLst/>
          </a:prstGeom>
          <a:ln w="12700">
            <a:miter lim="400000"/>
          </a:ln>
          <a:effectLst>
            <a:outerShdw sx="100000" sy="100000" kx="0" ky="0" algn="b" rotWithShape="0" blurRad="228600" dist="120380" dir="3086182">
              <a:srgbClr val="000000">
                <a:alpha val="3127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100"/>
              </a:spcBef>
              <a:buClr>
                <a:srgbClr val="515151"/>
              </a:buClr>
              <a:buSzPct val="50000"/>
              <a:buFont typeface="Zapf Dingbats"/>
              <a:buBlip>
                <a:blip r:embed="rId5"/>
              </a:buBlip>
              <a:defRPr sz="3900">
                <a:solidFill>
                  <a:srgbClr val="000000"/>
                </a:solidFill>
                <a:effectLst/>
                <a:latin typeface="Century Gothic"/>
                <a:ea typeface="Century Gothic"/>
                <a:cs typeface="Century Gothic"/>
                <a:sym typeface="Century Gothic"/>
              </a:defRPr>
            </a:pPr>
            <a:r>
              <a:t>We can </a:t>
            </a:r>
            <a:r>
              <a:rPr b="1"/>
              <a:t>mock</a:t>
            </a:r>
            <a:r>
              <a:t> the warnings of scripture . . . We can </a:t>
            </a:r>
            <a:r>
              <a:rPr b="1"/>
              <a:t>ignore</a:t>
            </a:r>
            <a:r>
              <a:t> the warnings of scripture . . .  we can </a:t>
            </a:r>
            <a:r>
              <a:rPr b="1"/>
              <a:t>delay</a:t>
            </a:r>
            <a:r>
              <a:t> obedience, and be found </a:t>
            </a:r>
            <a:r>
              <a:rPr b="1"/>
              <a:t>unprepared</a:t>
            </a:r>
            <a:r>
              <a:t> . . . (2Pt 3:1-7)</a:t>
            </a:r>
          </a:p>
          <a:p>
            <a:pPr marL="457200" indent="-457200" algn="l">
              <a:spcBef>
                <a:spcPts val="1100"/>
              </a:spcBef>
              <a:buClr>
                <a:srgbClr val="515151"/>
              </a:buClr>
              <a:buSzPct val="50000"/>
              <a:buFont typeface="Zapf Dingbats"/>
              <a:buBlip>
                <a:blip r:embed="rId5"/>
              </a:buBlip>
              <a:defRPr sz="3900">
                <a:solidFill>
                  <a:srgbClr val="000000"/>
                </a:solidFill>
                <a:effectLst/>
                <a:latin typeface="Century Gothic"/>
                <a:ea typeface="Century Gothic"/>
                <a:cs typeface="Century Gothic"/>
                <a:sym typeface="Century Gothic"/>
              </a:defRPr>
            </a:pPr>
            <a:r>
              <a:rPr b="1"/>
              <a:t>OR</a:t>
            </a:r>
            <a:r>
              <a:t> — We can humbly </a:t>
            </a:r>
            <a:r>
              <a:rPr b="1"/>
              <a:t>heed</a:t>
            </a:r>
            <a:r>
              <a:t> the warnings &amp; promises of God by obeying the gospel and being diligent in serving God — (2Pt 3:8-14)</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910">
                                            <p:txEl>
                                              <p:pRg st="1" end="1"/>
                                            </p:txEl>
                                          </p:spTgt>
                                        </p:tgtEl>
                                        <p:attrNameLst>
                                          <p:attrName>style.visibility</p:attrName>
                                        </p:attrNameLst>
                                      </p:cBhvr>
                                      <p:to>
                                        <p:strVal val="visible"/>
                                      </p:to>
                                    </p:set>
                                    <p:animEffect filter="wipe(left)" transition="in">
                                      <p:cBhvr>
                                        <p:cTn id="7" dur="1500"/>
                                        <p:tgtEl>
                                          <p:spTgt spid="91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910" grpId="1"/>
    </p:bld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12" name="Image" descr="Image"/>
          <p:cNvPicPr>
            <a:picLocks noChangeAspect="0"/>
          </p:cNvPicPr>
          <p:nvPr>
            <p:ph type="pic" idx="21"/>
          </p:nvPr>
        </p:nvPicPr>
        <p:blipFill>
          <a:blip r:embed="rId2">
            <a:extLst/>
          </a:blip>
          <a:srcRect l="8043" t="0" r="7473" b="17702"/>
          <a:stretch>
            <a:fillRect/>
          </a:stretch>
        </p:blipFill>
        <p:spPr>
          <a:xfrm>
            <a:off x="0" y="0"/>
            <a:ext cx="13004800" cy="9753600"/>
          </a:xfrm>
          <a:prstGeom prst="rect">
            <a:avLst/>
          </a:prstGeom>
        </p:spPr>
      </p:pic>
      <p:sp>
        <p:nvSpPr>
          <p:cNvPr id="913" name="The Certainty of"/>
          <p:cNvSpPr txBox="1"/>
          <p:nvPr/>
        </p:nvSpPr>
        <p:spPr>
          <a:xfrm>
            <a:off x="3159505" y="383977"/>
            <a:ext cx="6685789" cy="1605284"/>
          </a:xfrm>
          <a:prstGeom prst="rect">
            <a:avLst/>
          </a:prstGeom>
          <a:ln w="12700">
            <a:miter lim="400000"/>
          </a:ln>
          <a:effectLst>
            <a:outerShdw sx="100000" sy="100000" kx="0" ky="0" algn="b" rotWithShape="0" blurRad="63500" dist="89348" dir="1914182">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800">
                <a:solidFill>
                  <a:srgbClr val="FFFFFF"/>
                </a:solidFill>
                <a:effectLst>
                  <a:outerShdw sx="100000" sy="100000" kx="0" ky="0" algn="b" rotWithShape="0" blurRad="50800" dist="76200" dir="2289813">
                    <a:srgbClr val="000000"/>
                  </a:outerShdw>
                </a:effectLst>
                <a:latin typeface="Surfboard-Bold"/>
                <a:ea typeface="Surfboard-Bold"/>
                <a:cs typeface="Surfboard-Bold"/>
                <a:sym typeface="Surfboard-Bold"/>
              </a:defRPr>
            </a:lvl1pPr>
          </a:lstStyle>
          <a:p>
            <a:pPr/>
            <a:r>
              <a:t>The Certainty of</a:t>
            </a:r>
          </a:p>
        </p:txBody>
      </p:sp>
      <p:sp>
        <p:nvSpPr>
          <p:cNvPr id="914" name="(2 Peter 3:1-15)"/>
          <p:cNvSpPr txBox="1"/>
          <p:nvPr/>
        </p:nvSpPr>
        <p:spPr>
          <a:xfrm>
            <a:off x="5107368" y="4596575"/>
            <a:ext cx="2790064"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(2 Peter 3:1-15)</a:t>
            </a:r>
          </a:p>
        </p:txBody>
      </p:sp>
      <p:sp>
        <p:nvSpPr>
          <p:cNvPr id="915" name="“But the day of the Lord will come as a thief in the night, in which the heavens will pass away with a great noise, and the elements will melt with fervent heat; both the earth and the works that are in it will be burned up.” — 2 Peter 3:10 (NKJV)"/>
          <p:cNvSpPr txBox="1"/>
          <p:nvPr/>
        </p:nvSpPr>
        <p:spPr>
          <a:xfrm>
            <a:off x="484025" y="5758767"/>
            <a:ext cx="12036750" cy="2114719"/>
          </a:xfrm>
          <a:prstGeom prst="rect">
            <a:avLst/>
          </a:prstGeom>
          <a:ln w="12700">
            <a:miter lim="400000"/>
          </a:ln>
          <a:effectLst>
            <a:outerShdw sx="100000" sy="100000" kx="0" ky="0" algn="b" rotWithShape="0" blurRad="63500" dist="89348"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500">
                <a:latin typeface="Times New Roman"/>
                <a:ea typeface="Times New Roman"/>
                <a:cs typeface="Times New Roman"/>
                <a:sym typeface="Times New Roman"/>
              </a:defRPr>
            </a:lvl1pPr>
          </a:lstStyle>
          <a:p>
            <a:pPr/>
            <a:r>
              <a:t>“But the day of the Lord will come as a thief in the night, in which the heavens will pass away with a great noise, and the elements will melt with fervent heat; both the earth and the works that are in it will be burned up.” — 2 Peter 3:10 (NKJV) </a:t>
            </a:r>
          </a:p>
        </p:txBody>
      </p:sp>
      <p:sp>
        <p:nvSpPr>
          <p:cNvPr id="916" name="JESUS IS COMING AGAIN READY OR NOT!"/>
          <p:cNvSpPr txBox="1"/>
          <p:nvPr/>
        </p:nvSpPr>
        <p:spPr>
          <a:xfrm>
            <a:off x="389741" y="8475229"/>
            <a:ext cx="12225317" cy="7958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600"/>
            </a:lvl1pPr>
          </a:lstStyle>
          <a:p>
            <a:pPr/>
            <a:r>
              <a:t>JESUS IS COMING AGAIN READY OR NOT!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8" name="W. 65th St church of Christ - December 31, 2006"/>
          <p:cNvSpPr txBox="1"/>
          <p:nvPr/>
        </p:nvSpPr>
        <p:spPr>
          <a:xfrm>
            <a:off x="4985173" y="9320107"/>
            <a:ext cx="8019627" cy="384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r" defTabSz="1300480">
              <a:defRPr sz="1800">
                <a:solidFill>
                  <a:srgbClr val="000000"/>
                </a:solidFill>
                <a:latin typeface="Pegasus Regular"/>
                <a:ea typeface="Pegasus Regular"/>
                <a:cs typeface="Pegasus Regular"/>
                <a:sym typeface="Pegasus Regular"/>
              </a:defRPr>
            </a:lvl1pPr>
          </a:lstStyle>
          <a:p>
            <a:pPr>
              <a:defRPr>
                <a:effectLst/>
              </a:defRPr>
            </a:pPr>
            <a:r>
              <a:t>W. 65th St church of Christ - December 31, 2006</a:t>
            </a:r>
          </a:p>
        </p:txBody>
      </p:sp>
      <p:sp>
        <p:nvSpPr>
          <p:cNvPr id="919" name="Slide Number"/>
          <p:cNvSpPr txBox="1"/>
          <p:nvPr>
            <p:ph type="sldNum" sz="quarter" idx="2"/>
          </p:nvPr>
        </p:nvSpPr>
        <p:spPr>
          <a:xfrm>
            <a:off x="12607779" y="-1"/>
            <a:ext cx="397022" cy="389271"/>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920" name="Rectangle"/>
          <p:cNvSpPr/>
          <p:nvPr/>
        </p:nvSpPr>
        <p:spPr>
          <a:xfrm>
            <a:off x="-1" y="-1"/>
            <a:ext cx="13004802" cy="9753601"/>
          </a:xfrm>
          <a:prstGeom prst="rect">
            <a:avLst/>
          </a:prstGeom>
          <a:solidFill>
            <a:srgbClr val="000000"/>
          </a:solidFill>
          <a:ln w="12700">
            <a:solidFill>
              <a:srgbClr val="000000"/>
            </a:solidFill>
          </a:ln>
        </p:spPr>
        <p:txBody>
          <a:bodyPr lIns="65023" tIns="65023" rIns="65023" bIns="65023" anchor="ctr"/>
          <a:lstStyle/>
          <a:p>
            <a:pPr algn="l" defTabSz="1300480">
              <a:defRPr sz="2400">
                <a:solidFill>
                  <a:srgbClr val="000000"/>
                </a:solidFill>
                <a:effectLst/>
                <a:latin typeface="Arial"/>
                <a:ea typeface="Arial"/>
                <a:cs typeface="Arial"/>
                <a:sym typeface="Arial"/>
              </a:defRPr>
            </a:pPr>
          </a:p>
        </p:txBody>
      </p:sp>
      <p:sp>
        <p:nvSpPr>
          <p:cNvPr id="921" name="Don McClain"/>
          <p:cNvSpPr txBox="1"/>
          <p:nvPr/>
        </p:nvSpPr>
        <p:spPr>
          <a:xfrm>
            <a:off x="-1" y="9320107"/>
            <a:ext cx="5635415" cy="384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defRPr sz="1800">
                <a:solidFill>
                  <a:srgbClr val="000000"/>
                </a:solidFill>
                <a:latin typeface="Pegasus Regular"/>
                <a:ea typeface="Pegasus Regular"/>
                <a:cs typeface="Pegasus Regular"/>
                <a:sym typeface="Pegasus Regular"/>
              </a:defRPr>
            </a:lvl1pPr>
          </a:lstStyle>
          <a:p>
            <a:pPr>
              <a:defRPr>
                <a:effectLst/>
              </a:defRPr>
            </a:pPr>
            <a:r>
              <a:t>Don McClain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23" name="Image" descr="Image"/>
          <p:cNvPicPr>
            <a:picLocks noChangeAspect="0"/>
          </p:cNvPicPr>
          <p:nvPr>
            <p:ph type="pic" idx="21"/>
          </p:nvPr>
        </p:nvPicPr>
        <p:blipFill>
          <a:blip r:embed="rId2">
            <a:extLst/>
          </a:blip>
          <a:srcRect l="8043" t="0" r="7473" b="17702"/>
          <a:stretch>
            <a:fillRect/>
          </a:stretch>
        </p:blipFill>
        <p:spPr>
          <a:xfrm>
            <a:off x="0" y="0"/>
            <a:ext cx="13004800" cy="9753600"/>
          </a:xfrm>
          <a:prstGeom prst="rect">
            <a:avLst/>
          </a:prstGeom>
        </p:spPr>
      </p:pic>
      <p:sp>
        <p:nvSpPr>
          <p:cNvPr id="924" name="The Certainty of"/>
          <p:cNvSpPr txBox="1"/>
          <p:nvPr/>
        </p:nvSpPr>
        <p:spPr>
          <a:xfrm>
            <a:off x="3159505" y="383977"/>
            <a:ext cx="6685789" cy="1605284"/>
          </a:xfrm>
          <a:prstGeom prst="rect">
            <a:avLst/>
          </a:prstGeom>
          <a:ln w="12700">
            <a:miter lim="400000"/>
          </a:ln>
          <a:effectLst>
            <a:outerShdw sx="100000" sy="100000" kx="0" ky="0" algn="b" rotWithShape="0" blurRad="63500" dist="89348" dir="1914182">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800">
                <a:solidFill>
                  <a:srgbClr val="FFFFFF"/>
                </a:solidFill>
                <a:effectLst>
                  <a:outerShdw sx="100000" sy="100000" kx="0" ky="0" algn="b" rotWithShape="0" blurRad="50800" dist="76200" dir="2289813">
                    <a:srgbClr val="000000"/>
                  </a:outerShdw>
                </a:effectLst>
                <a:latin typeface="Surfboard-Bold"/>
                <a:ea typeface="Surfboard-Bold"/>
                <a:cs typeface="Surfboard-Bold"/>
                <a:sym typeface="Surfboard-Bold"/>
              </a:defRPr>
            </a:lvl1pPr>
          </a:lstStyle>
          <a:p>
            <a:pPr/>
            <a:r>
              <a:t>The Certainty of</a:t>
            </a:r>
          </a:p>
        </p:txBody>
      </p:sp>
      <p:sp>
        <p:nvSpPr>
          <p:cNvPr id="925" name="(2 Peter 3:1-15)"/>
          <p:cNvSpPr txBox="1"/>
          <p:nvPr/>
        </p:nvSpPr>
        <p:spPr>
          <a:xfrm>
            <a:off x="5107368" y="4596575"/>
            <a:ext cx="2790064"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(2 Peter 3:1-15)</a:t>
            </a:r>
          </a:p>
        </p:txBody>
      </p:sp>
      <p:sp>
        <p:nvSpPr>
          <p:cNvPr id="926" name="“But the day of the Lord will come as a thief in the night, in which the heavens will pass away with a great noise, and the elements will melt with fervent heat; both the earth and the works that are in it will be burned up.” — 2 Peter 3:10 (NKJV)"/>
          <p:cNvSpPr txBox="1"/>
          <p:nvPr/>
        </p:nvSpPr>
        <p:spPr>
          <a:xfrm>
            <a:off x="484025" y="6877869"/>
            <a:ext cx="12036750" cy="2114718"/>
          </a:xfrm>
          <a:prstGeom prst="rect">
            <a:avLst/>
          </a:prstGeom>
          <a:ln w="12700">
            <a:miter lim="400000"/>
          </a:ln>
          <a:effectLst>
            <a:outerShdw sx="100000" sy="100000" kx="0" ky="0" algn="b" rotWithShape="0" blurRad="63500" dist="89348"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500">
                <a:latin typeface="Times New Roman"/>
                <a:ea typeface="Times New Roman"/>
                <a:cs typeface="Times New Roman"/>
                <a:sym typeface="Times New Roman"/>
              </a:defRPr>
            </a:lvl1pPr>
          </a:lstStyle>
          <a:p>
            <a:pPr/>
            <a:r>
              <a:t>“But the day of the Lord will come as a thief in the night, in which the heavens will pass away with a great noise, and the elements will melt with fervent heat; both the earth and the works that are in it will be burned up.” — 2 Peter 3:10 (NKJV) </a:t>
            </a: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8" name="1 Thessalonians 5:1–10 (NKJV)…"/>
          <p:cNvSpPr txBox="1"/>
          <p:nvPr/>
        </p:nvSpPr>
        <p:spPr>
          <a:xfrm>
            <a:off x="465960" y="229974"/>
            <a:ext cx="12072880" cy="87249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100"/>
              </a:spcBef>
              <a:defRPr b="1" sz="6600">
                <a:solidFill>
                  <a:srgbClr val="000000"/>
                </a:solidFill>
                <a:effectLst/>
                <a:latin typeface="Times New Roman"/>
                <a:ea typeface="Times New Roman"/>
                <a:cs typeface="Times New Roman"/>
                <a:sym typeface="Times New Roman"/>
              </a:defRPr>
            </a:pPr>
            <a:r>
              <a:t>1 Thessalonians 5:1–10 (NKJV) </a:t>
            </a:r>
          </a:p>
          <a:p>
            <a:pPr defTabSz="457200">
              <a:defRPr sz="4700">
                <a:solidFill>
                  <a:srgbClr val="000000"/>
                </a:solidFill>
                <a:effectLst/>
                <a:latin typeface="Times New Roman"/>
                <a:ea typeface="Times New Roman"/>
                <a:cs typeface="Times New Roman"/>
                <a:sym typeface="Times New Roman"/>
              </a:defRPr>
            </a:pPr>
            <a:r>
              <a:rPr baseline="31999"/>
              <a:t>5</a:t>
            </a:r>
            <a:r>
              <a:t> You are all sons of light and sons of the day. We are not of the night nor of darkness. </a:t>
            </a:r>
            <a:r>
              <a:rPr baseline="31999"/>
              <a:t>6</a:t>
            </a:r>
            <a:r>
              <a:t> Therefore let us not sleep, as others </a:t>
            </a:r>
            <a:r>
              <a:rPr i="1"/>
              <a:t>do,</a:t>
            </a:r>
            <a:r>
              <a:t> but let us watch and be sober. </a:t>
            </a:r>
            <a:r>
              <a:rPr baseline="31999"/>
              <a:t>7</a:t>
            </a:r>
            <a:r>
              <a:t> For those who sleep, sleep at night, and those who get drunk are drunk at night. </a:t>
            </a:r>
            <a:r>
              <a:rPr baseline="31999"/>
              <a:t>8</a:t>
            </a:r>
            <a:r>
              <a:t> But let us who are of the day be sober, putting on the breastplate of faith and love, and </a:t>
            </a:r>
            <a:r>
              <a:rPr i="1"/>
              <a:t>as</a:t>
            </a:r>
            <a:r>
              <a:t> a helmet the hope of salvation. </a:t>
            </a:r>
            <a:r>
              <a:rPr baseline="31999"/>
              <a:t>9</a:t>
            </a:r>
            <a:r>
              <a:t> For God did not appoint us to wrath, but to obtain salvation through our Lord Jesus Christ, </a:t>
            </a:r>
            <a:r>
              <a:rPr baseline="31999"/>
              <a:t>10</a:t>
            </a:r>
            <a:r>
              <a:t> who died for us, that whether we wake or sleep, we should live together with Him.</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4" name="Various Views of Eschatology"/>
          <p:cNvSpPr/>
          <p:nvPr/>
        </p:nvSpPr>
        <p:spPr>
          <a:xfrm>
            <a:off x="53881" y="1800375"/>
            <a:ext cx="12897038" cy="736601"/>
          </a:xfrm>
          <a:prstGeom prst="rect">
            <a:avLst/>
          </a:prstGeom>
          <a:solidFill>
            <a:srgbClr val="212733"/>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400">
                <a:solidFill>
                  <a:srgbClr val="FFFFFF"/>
                </a:solidFill>
                <a:latin typeface="Gill Sans Light"/>
                <a:ea typeface="Gill Sans Light"/>
                <a:cs typeface="Gill Sans Light"/>
                <a:sym typeface="Gill Sans Light"/>
              </a:defRPr>
            </a:lvl1pPr>
          </a:lstStyle>
          <a:p>
            <a:pPr>
              <a:defRPr>
                <a:effectLst/>
              </a:defRPr>
            </a:pPr>
            <a:r>
              <a:t>Various Views of Eschatology</a:t>
            </a:r>
          </a:p>
        </p:txBody>
      </p:sp>
      <p:graphicFrame>
        <p:nvGraphicFramePr>
          <p:cNvPr id="495" name="Table"/>
          <p:cNvGraphicFramePr/>
          <p:nvPr/>
        </p:nvGraphicFramePr>
        <p:xfrm>
          <a:off x="87288" y="2542090"/>
          <a:ext cx="12842924" cy="8216901"/>
        </p:xfrm>
        <a:graphic xmlns:a="http://schemas.openxmlformats.org/drawingml/2006/main">
          <a:graphicData uri="http://schemas.openxmlformats.org/drawingml/2006/table">
            <a:tbl>
              <a:tblPr firstCol="1" firstRow="1" lastCol="0" lastRow="0" bandCol="0" bandRow="1" rtl="0">
                <a:tableStyleId>{4C3C2611-4C71-4FC5-86AE-919BDF0F9419}</a:tableStyleId>
              </a:tblPr>
              <a:tblGrid>
                <a:gridCol w="2538959"/>
                <a:gridCol w="2593129"/>
                <a:gridCol w="2566044"/>
                <a:gridCol w="2566044"/>
                <a:gridCol w="2566044"/>
              </a:tblGrid>
              <a:tr h="1172028">
                <a:tc>
                  <a:txBody>
                    <a:bodyPr/>
                    <a:lstStyle/>
                    <a:p>
                      <a:pPr>
                        <a:defRPr>
                          <a:solidFill>
                            <a:srgbClr val="000000"/>
                          </a:solidFill>
                        </a:defRPr>
                      </a:pPr>
                      <a:r>
                        <a:rPr sz="3200">
                          <a:solidFill>
                            <a:srgbClr val="FFFFFF"/>
                          </a:solidFill>
                          <a:latin typeface="Gill Sans Light"/>
                          <a:ea typeface="Gill Sans Light"/>
                          <a:cs typeface="Gill Sans Light"/>
                          <a:sym typeface="Gill Sans Light"/>
                        </a:rPr>
                        <a:t>VIEWS</a:t>
                      </a:r>
                    </a:p>
                  </a:txBody>
                  <a:tcPr marL="50800" marR="50800" marT="50800" marB="50800" anchor="ctr" anchorCtr="0" horzOverflow="overflow">
                    <a:lnL w="38100">
                      <a:solidFill>
                        <a:srgbClr val="5A5F5E"/>
                      </a:solidFill>
                      <a:miter lim="400000"/>
                    </a:lnL>
                    <a:lnR w="12700">
                      <a:solidFill>
                        <a:srgbClr val="B4B4B4"/>
                      </a:solidFill>
                      <a:miter lim="400000"/>
                    </a:lnR>
                    <a:lnT w="38100">
                      <a:solidFill>
                        <a:srgbClr val="5A5F5E"/>
                      </a:solidFill>
                      <a:miter lim="400000"/>
                    </a:lnT>
                    <a:lnB w="12700">
                      <a:solidFill>
                        <a:srgbClr val="B4B4B4"/>
                      </a:solidFill>
                      <a:miter lim="400000"/>
                    </a:lnB>
                    <a:solidFill>
                      <a:srgbClr val="000000"/>
                    </a:solidFill>
                  </a:tcPr>
                </a:tc>
                <a:tc>
                  <a:txBody>
                    <a:bodyPr/>
                    <a:lstStyle/>
                    <a:p>
                      <a:pPr defTabSz="1300480">
                        <a:defRPr>
                          <a:solidFill>
                            <a:srgbClr val="000000"/>
                          </a:solidFill>
                        </a:defRPr>
                      </a:pPr>
                      <a:r>
                        <a:rPr sz="3200">
                          <a:solidFill>
                            <a:srgbClr val="808785"/>
                          </a:solidFill>
                          <a:effectLst>
                            <a:outerShdw sx="100000" sy="100000" kx="0" ky="0" algn="b" rotWithShape="0" blurRad="63500" dist="63500" dir="2214074">
                              <a:srgbClr val="000000"/>
                            </a:outerShdw>
                          </a:effectLst>
                          <a:latin typeface="Perpetua Titling MT Light"/>
                          <a:ea typeface="Perpetua Titling MT Light"/>
                          <a:cs typeface="Perpetua Titling MT Light"/>
                          <a:sym typeface="Perpetua Titling MT Light"/>
                        </a:rPr>
                        <a:t>Pre millennial</a:t>
                      </a:r>
                    </a:p>
                  </a:txBody>
                  <a:tcPr marL="50800" marR="50800" marT="50800" marB="50800" anchor="ctr" anchorCtr="0" horzOverflow="overflow">
                    <a:lnL w="12700">
                      <a:solidFill>
                        <a:srgbClr val="B4B4B4"/>
                      </a:solidFill>
                      <a:miter lim="400000"/>
                    </a:lnL>
                    <a:lnR w="12700">
                      <a:solidFill>
                        <a:srgbClr val="B4B4B4"/>
                      </a:solidFill>
                      <a:miter lim="400000"/>
                    </a:lnR>
                    <a:lnT w="38100">
                      <a:solidFill>
                        <a:srgbClr val="5A5F5E"/>
                      </a:solidFill>
                      <a:miter lim="400000"/>
                    </a:lnT>
                    <a:lnB w="12700">
                      <a:solidFill>
                        <a:srgbClr val="B4B4B4"/>
                      </a:solidFill>
                      <a:miter lim="400000"/>
                    </a:lnB>
                    <a:solidFill>
                      <a:srgbClr val="3D4553"/>
                    </a:solidFill>
                  </a:tcPr>
                </a:tc>
                <a:tc>
                  <a:txBody>
                    <a:bodyPr/>
                    <a:lstStyle/>
                    <a:p>
                      <a:pPr defTabSz="1300480">
                        <a:defRPr>
                          <a:solidFill>
                            <a:srgbClr val="000000"/>
                          </a:solidFill>
                        </a:defRPr>
                      </a:pPr>
                      <a:r>
                        <a:rPr sz="3200">
                          <a:solidFill>
                            <a:srgbClr val="808785"/>
                          </a:solidFill>
                          <a:effectLst>
                            <a:outerShdw sx="100000" sy="100000" kx="0" ky="0" algn="b" rotWithShape="0" blurRad="63500" dist="63500" dir="2214074">
                              <a:srgbClr val="000000"/>
                            </a:outerShdw>
                          </a:effectLst>
                          <a:latin typeface="Perpetua Titling MT Light"/>
                          <a:ea typeface="Perpetua Titling MT Light"/>
                          <a:cs typeface="Perpetua Titling MT Light"/>
                          <a:sym typeface="Perpetua Titling MT Light"/>
                        </a:rPr>
                        <a:t>Post millennial</a:t>
                      </a:r>
                    </a:p>
                  </a:txBody>
                  <a:tcPr marL="50800" marR="50800" marT="50800" marB="50800" anchor="ctr" anchorCtr="0" horzOverflow="overflow">
                    <a:lnL w="12700">
                      <a:solidFill>
                        <a:srgbClr val="B4B4B4"/>
                      </a:solidFill>
                      <a:miter lim="400000"/>
                    </a:lnL>
                    <a:lnR w="12700">
                      <a:solidFill>
                        <a:srgbClr val="B4B4B4"/>
                      </a:solidFill>
                      <a:miter lim="400000"/>
                    </a:lnR>
                    <a:lnT w="38100">
                      <a:solidFill>
                        <a:srgbClr val="5A5F5E"/>
                      </a:solidFill>
                      <a:miter lim="400000"/>
                    </a:lnT>
                    <a:lnB w="12700">
                      <a:solidFill>
                        <a:srgbClr val="B4B4B4"/>
                      </a:solidFill>
                      <a:miter lim="400000"/>
                    </a:lnB>
                    <a:solidFill>
                      <a:srgbClr val="3D4553"/>
                    </a:solidFill>
                  </a:tcPr>
                </a:tc>
                <a:tc>
                  <a:txBody>
                    <a:bodyPr/>
                    <a:lstStyle/>
                    <a:p>
                      <a:pPr defTabSz="1300480">
                        <a:defRPr>
                          <a:solidFill>
                            <a:srgbClr val="000000"/>
                          </a:solidFill>
                        </a:defRPr>
                      </a:pPr>
                      <a:r>
                        <a:rPr sz="3200">
                          <a:solidFill>
                            <a:srgbClr val="FFFC79"/>
                          </a:solidFill>
                          <a:effectLst>
                            <a:outerShdw sx="100000" sy="100000" kx="0" ky="0" algn="b" rotWithShape="0" blurRad="63500" dist="63500" dir="2214074">
                              <a:srgbClr val="000000"/>
                            </a:outerShdw>
                          </a:effectLst>
                          <a:latin typeface="Perpetua Titling MT Light"/>
                          <a:ea typeface="Perpetua Titling MT Light"/>
                          <a:cs typeface="Perpetua Titling MT Light"/>
                          <a:sym typeface="Perpetua Titling MT Light"/>
                        </a:rPr>
                        <a:t>A millennial</a:t>
                      </a:r>
                    </a:p>
                  </a:txBody>
                  <a:tcPr marL="50800" marR="50800" marT="50800" marB="50800" anchor="ctr" anchorCtr="0" horzOverflow="overflow">
                    <a:lnL w="12700">
                      <a:solidFill>
                        <a:srgbClr val="B4B4B4"/>
                      </a:solidFill>
                      <a:miter lim="400000"/>
                    </a:lnL>
                    <a:lnR w="12700">
                      <a:solidFill>
                        <a:srgbClr val="B4B4B4"/>
                      </a:solidFill>
                      <a:miter lim="400000"/>
                    </a:lnR>
                    <a:lnT w="38100">
                      <a:solidFill>
                        <a:srgbClr val="5A5F5E"/>
                      </a:solidFill>
                      <a:miter lim="400000"/>
                    </a:lnT>
                    <a:lnB w="12700">
                      <a:solidFill>
                        <a:srgbClr val="B4B4B4"/>
                      </a:solidFill>
                      <a:miter lim="400000"/>
                    </a:lnB>
                    <a:solidFill>
                      <a:srgbClr val="3D4553"/>
                    </a:solidFill>
                  </a:tcPr>
                </a:tc>
                <a:tc>
                  <a:txBody>
                    <a:bodyPr/>
                    <a:lstStyle/>
                    <a:p>
                      <a:pPr defTabSz="1300480">
                        <a:defRPr>
                          <a:solidFill>
                            <a:srgbClr val="000000"/>
                          </a:solidFill>
                        </a:defRPr>
                      </a:pPr>
                      <a:r>
                        <a:rPr sz="3200">
                          <a:solidFill>
                            <a:srgbClr val="808785"/>
                          </a:solidFill>
                          <a:effectLst>
                            <a:outerShdw sx="100000" sy="100000" kx="0" ky="0" algn="b" rotWithShape="0" blurRad="63500" dist="63500" dir="2214074">
                              <a:srgbClr val="000000"/>
                            </a:outerShdw>
                          </a:effectLst>
                          <a:latin typeface="Perpetua Titling MT Light"/>
                          <a:ea typeface="Perpetua Titling MT Light"/>
                          <a:cs typeface="Perpetua Titling MT Light"/>
                          <a:sym typeface="Perpetua Titling MT Light"/>
                        </a:rPr>
                        <a:t>Trans millennial</a:t>
                      </a:r>
                    </a:p>
                  </a:txBody>
                  <a:tcPr marL="50800" marR="50800" marT="50800" marB="50800" anchor="ctr" anchorCtr="0" horzOverflow="overflow">
                    <a:lnL w="12700">
                      <a:solidFill>
                        <a:srgbClr val="B4B4B4"/>
                      </a:solidFill>
                      <a:miter lim="400000"/>
                    </a:lnL>
                    <a:lnR w="38100">
                      <a:solidFill>
                        <a:srgbClr val="5A5F5E"/>
                      </a:solidFill>
                      <a:miter lim="400000"/>
                    </a:lnR>
                    <a:lnT w="38100">
                      <a:solidFill>
                        <a:srgbClr val="5A5F5E"/>
                      </a:solidFill>
                      <a:miter lim="400000"/>
                    </a:lnT>
                    <a:lnB w="12700">
                      <a:solidFill>
                        <a:srgbClr val="B4B4B4"/>
                      </a:solidFill>
                      <a:miter lim="400000"/>
                    </a:lnB>
                    <a:solidFill>
                      <a:srgbClr val="3D4553"/>
                    </a:solidFill>
                  </a:tcPr>
                </a:tc>
              </a:tr>
              <a:tr h="835962">
                <a:tc>
                  <a:txBody>
                    <a:bodyPr/>
                    <a:lstStyle/>
                    <a:p>
                      <a:pPr defTabSz="914400">
                        <a:defRPr>
                          <a:solidFill>
                            <a:srgbClr val="000000"/>
                          </a:solidFill>
                        </a:defRPr>
                      </a:pPr>
                      <a:r>
                        <a:rPr sz="3000">
                          <a:solidFill>
                            <a:srgbClr val="FFFFFF"/>
                          </a:solidFill>
                          <a:effectLst>
                            <a:outerShdw sx="100000" sy="100000" kx="0" ky="0" algn="b" rotWithShape="0" blurRad="63500" dist="63500" dir="2226237">
                              <a:srgbClr val="000000">
                                <a:alpha val="32000"/>
                              </a:srgbClr>
                            </a:outerShdw>
                          </a:effectLst>
                          <a:latin typeface="Candara"/>
                          <a:ea typeface="Candara"/>
                          <a:cs typeface="Candara"/>
                          <a:sym typeface="Candara"/>
                        </a:rPr>
                        <a:t>Resurrection</a:t>
                      </a:r>
                    </a:p>
                  </a:txBody>
                  <a:tcPr marL="50800" marR="50800" marT="50800" marB="50800" anchor="ctr" anchorCtr="0" horzOverflow="overflow">
                    <a:lnL w="38100">
                      <a:solidFill>
                        <a:srgbClr val="5A5F5E"/>
                      </a:solidFill>
                      <a:miter lim="400000"/>
                    </a:lnL>
                    <a:lnR w="12700">
                      <a:solidFill>
                        <a:srgbClr val="B4B4B4"/>
                      </a:solidFill>
                      <a:miter lim="400000"/>
                    </a:lnR>
                    <a:lnT w="12700">
                      <a:solidFill>
                        <a:srgbClr val="B4B4B4"/>
                      </a:solidFill>
                      <a:miter lim="400000"/>
                    </a:lnT>
                    <a:lnB w="12700">
                      <a:solidFill>
                        <a:srgbClr val="B4B4B4"/>
                      </a:solidFill>
                      <a:miter lim="400000"/>
                    </a:lnB>
                    <a:solidFill>
                      <a:srgbClr val="AB1802"/>
                    </a:solidFill>
                  </a:tcPr>
                </a:tc>
                <a:tc>
                  <a:txBody>
                    <a:bodyPr/>
                    <a:lstStyle/>
                    <a:p>
                      <a:pPr>
                        <a:defRPr>
                          <a:solidFill>
                            <a:srgbClr val="000000"/>
                          </a:solidFill>
                        </a:defRPr>
                      </a:pPr>
                      <a:r>
                        <a:rPr sz="3000">
                          <a:latin typeface="Gill Sans Light"/>
                          <a:ea typeface="Gill Sans Light"/>
                          <a:cs typeface="Gill Sans Light"/>
                          <a:sym typeface="Gill Sans Light"/>
                        </a:rPr>
                        <a:t>Future - 2 or 3</a:t>
                      </a:r>
                    </a:p>
                  </a:txBody>
                  <a:tcPr marL="50800" marR="50800" marT="50800" marB="50800" anchor="ctr" anchorCtr="0"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solidFill>
                      <a:srgbClr val="5A5F5E"/>
                    </a:solidFill>
                  </a:tcPr>
                </a:tc>
                <a:tc>
                  <a:txBody>
                    <a:bodyPr/>
                    <a:lstStyle/>
                    <a:p>
                      <a:pPr>
                        <a:defRPr>
                          <a:solidFill>
                            <a:srgbClr val="000000"/>
                          </a:solidFill>
                        </a:defRPr>
                      </a:pPr>
                      <a:r>
                        <a:rPr sz="3000">
                          <a:latin typeface="Gill Sans Light"/>
                          <a:ea typeface="Gill Sans Light"/>
                          <a:cs typeface="Gill Sans Light"/>
                          <a:sym typeface="Gill Sans Light"/>
                        </a:rPr>
                        <a:t>Future - 1</a:t>
                      </a:r>
                    </a:p>
                  </a:txBody>
                  <a:tcPr marL="50800" marR="50800" marT="50800" marB="50800" anchor="ctr" anchorCtr="0"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noFill/>
                  </a:tcPr>
                </a:tc>
                <a:tc>
                  <a:txBody>
                    <a:bodyPr/>
                    <a:lstStyle/>
                    <a:p>
                      <a:pPr>
                        <a:defRPr>
                          <a:solidFill>
                            <a:srgbClr val="000000"/>
                          </a:solidFill>
                        </a:defRPr>
                      </a:pPr>
                      <a:r>
                        <a:rPr sz="3000">
                          <a:latin typeface="Gill Sans Light"/>
                          <a:ea typeface="Gill Sans Light"/>
                          <a:cs typeface="Gill Sans Light"/>
                          <a:sym typeface="Gill Sans Light"/>
                        </a:rPr>
                        <a:t>Future - 1</a:t>
                      </a:r>
                    </a:p>
                  </a:txBody>
                  <a:tcPr marL="50800" marR="50800" marT="50800" marB="50800" anchor="ctr" anchorCtr="0"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noFill/>
                  </a:tcPr>
                </a:tc>
                <a:tc>
                  <a:txBody>
                    <a:bodyPr/>
                    <a:lstStyle/>
                    <a:p>
                      <a:pPr>
                        <a:defRPr>
                          <a:solidFill>
                            <a:srgbClr val="000000"/>
                          </a:solidFill>
                        </a:defRPr>
                      </a:pPr>
                      <a:r>
                        <a:rPr sz="3000">
                          <a:latin typeface="Gill Sans Light"/>
                          <a:ea typeface="Gill Sans Light"/>
                          <a:cs typeface="Gill Sans Light"/>
                          <a:sym typeface="Gill Sans Light"/>
                        </a:rPr>
                        <a:t>Past - Spiritual</a:t>
                      </a:r>
                    </a:p>
                  </a:txBody>
                  <a:tcPr marL="50800" marR="50800" marT="50800" marB="50800" anchor="ctr" anchorCtr="0" horzOverflow="overflow">
                    <a:lnL w="12700">
                      <a:solidFill>
                        <a:srgbClr val="B4B4B4"/>
                      </a:solidFill>
                      <a:miter lim="400000"/>
                    </a:lnL>
                    <a:lnR w="38100">
                      <a:solidFill>
                        <a:srgbClr val="5A5F5E"/>
                      </a:solidFill>
                      <a:miter lim="400000"/>
                    </a:lnR>
                    <a:lnT w="12700">
                      <a:solidFill>
                        <a:srgbClr val="B4B4B4"/>
                      </a:solidFill>
                      <a:miter lim="400000"/>
                    </a:lnT>
                    <a:lnB w="12700">
                      <a:solidFill>
                        <a:srgbClr val="B4B4B4"/>
                      </a:solidFill>
                      <a:miter lim="400000"/>
                    </a:lnB>
                    <a:solidFill>
                      <a:srgbClr val="5A5F5E"/>
                    </a:solidFill>
                  </a:tcPr>
                </a:tc>
              </a:tr>
              <a:tr h="1233600">
                <a:tc>
                  <a:txBody>
                    <a:bodyPr/>
                    <a:lstStyle/>
                    <a:p>
                      <a:pPr defTabSz="914400">
                        <a:defRPr>
                          <a:solidFill>
                            <a:srgbClr val="000000"/>
                          </a:solidFill>
                        </a:defRPr>
                      </a:pPr>
                      <a:r>
                        <a:rPr sz="3000">
                          <a:solidFill>
                            <a:srgbClr val="FFFFFF"/>
                          </a:solidFill>
                          <a:effectLst>
                            <a:outerShdw sx="100000" sy="100000" kx="0" ky="0" algn="b" rotWithShape="0" blurRad="63500" dist="63500" dir="2470408">
                              <a:srgbClr val="000000">
                                <a:alpha val="30000"/>
                              </a:srgbClr>
                            </a:outerShdw>
                          </a:effectLst>
                          <a:latin typeface="Candara"/>
                          <a:ea typeface="Candara"/>
                          <a:cs typeface="Candara"/>
                          <a:sym typeface="Candara"/>
                        </a:rPr>
                        <a:t>Reign</a:t>
                      </a:r>
                    </a:p>
                  </a:txBody>
                  <a:tcPr marL="50800" marR="50800" marT="50800" marB="50800" anchor="ctr" anchorCtr="0" horzOverflow="overflow">
                    <a:lnL w="38100">
                      <a:solidFill>
                        <a:srgbClr val="5A5F5E"/>
                      </a:solidFill>
                      <a:miter lim="400000"/>
                    </a:lnL>
                    <a:lnR w="12700">
                      <a:solidFill>
                        <a:srgbClr val="B4B4B4"/>
                      </a:solidFill>
                      <a:miter lim="400000"/>
                    </a:lnR>
                    <a:lnT w="12700">
                      <a:solidFill>
                        <a:srgbClr val="B4B4B4"/>
                      </a:solidFill>
                      <a:miter lim="400000"/>
                    </a:lnT>
                    <a:lnB w="12700">
                      <a:solidFill>
                        <a:srgbClr val="B4B4B4"/>
                      </a:solidFill>
                      <a:miter lim="400000"/>
                    </a:lnB>
                    <a:solidFill>
                      <a:srgbClr val="AB1802"/>
                    </a:solidFill>
                  </a:tcPr>
                </a:tc>
                <a:tc>
                  <a:txBody>
                    <a:bodyPr/>
                    <a:lstStyle/>
                    <a:p>
                      <a:pPr>
                        <a:defRPr>
                          <a:solidFill>
                            <a:srgbClr val="000000"/>
                          </a:solidFill>
                        </a:defRPr>
                      </a:pPr>
                      <a:r>
                        <a:rPr sz="3000">
                          <a:latin typeface="Gill Sans Light"/>
                          <a:ea typeface="Gill Sans Light"/>
                          <a:cs typeface="Gill Sans Light"/>
                          <a:sym typeface="Gill Sans Light"/>
                        </a:rPr>
                        <a:t>Future Material 1K yr. reign </a:t>
                      </a:r>
                    </a:p>
                  </a:txBody>
                  <a:tcPr marL="50800" marR="50800" marT="50800" marB="50800" anchor="ctr" anchorCtr="0"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solidFill>
                      <a:srgbClr val="5A5F5E"/>
                    </a:solidFill>
                  </a:tcPr>
                </a:tc>
                <a:tc>
                  <a:txBody>
                    <a:bodyPr/>
                    <a:lstStyle/>
                    <a:p>
                      <a:pPr>
                        <a:defRPr>
                          <a:solidFill>
                            <a:srgbClr val="000000"/>
                          </a:solidFill>
                        </a:defRPr>
                      </a:pPr>
                      <a:r>
                        <a:rPr sz="3000">
                          <a:latin typeface="Gill Sans Light"/>
                          <a:ea typeface="Gill Sans Light"/>
                          <a:cs typeface="Gill Sans Light"/>
                          <a:sym typeface="Gill Sans Light"/>
                        </a:rPr>
                        <a:t>1k Yr Current / Spiritual</a:t>
                      </a:r>
                    </a:p>
                  </a:txBody>
                  <a:tcPr marL="50800" marR="50800" marT="50800" marB="50800" anchor="ctr" anchorCtr="0"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solidFill>
                      <a:srgbClr val="000000">
                        <a:alpha val="5000"/>
                      </a:srgbClr>
                    </a:solidFill>
                  </a:tcPr>
                </a:tc>
                <a:tc>
                  <a:txBody>
                    <a:bodyPr/>
                    <a:lstStyle/>
                    <a:p>
                      <a:pPr>
                        <a:defRPr>
                          <a:solidFill>
                            <a:srgbClr val="000000"/>
                          </a:solidFill>
                        </a:defRPr>
                      </a:pPr>
                      <a:r>
                        <a:rPr sz="3000">
                          <a:latin typeface="Gill Sans Light"/>
                          <a:ea typeface="Gill Sans Light"/>
                          <a:cs typeface="Gill Sans Light"/>
                          <a:sym typeface="Gill Sans Light"/>
                        </a:rPr>
                        <a:t>1k Yr Current / Spiritual</a:t>
                      </a:r>
                    </a:p>
                  </a:txBody>
                  <a:tcPr marL="50800" marR="50800" marT="50800" marB="50800" anchor="ctr" anchorCtr="0"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solidFill>
                      <a:srgbClr val="000000">
                        <a:alpha val="5000"/>
                      </a:srgbClr>
                    </a:solidFill>
                  </a:tcPr>
                </a:tc>
                <a:tc>
                  <a:txBody>
                    <a:bodyPr/>
                    <a:lstStyle/>
                    <a:p>
                      <a:pPr>
                        <a:defRPr>
                          <a:solidFill>
                            <a:srgbClr val="000000"/>
                          </a:solidFill>
                        </a:defRPr>
                      </a:pPr>
                      <a:r>
                        <a:rPr sz="3000">
                          <a:latin typeface="Gill Sans Light"/>
                          <a:ea typeface="Gill Sans Light"/>
                          <a:cs typeface="Gill Sans Light"/>
                          <a:sym typeface="Gill Sans Light"/>
                        </a:rPr>
                        <a:t>Spiritual / Completed</a:t>
                      </a:r>
                    </a:p>
                  </a:txBody>
                  <a:tcPr marL="50800" marR="50800" marT="50800" marB="50800" anchor="ctr" anchorCtr="0" horzOverflow="overflow">
                    <a:lnL w="12700">
                      <a:solidFill>
                        <a:srgbClr val="B4B4B4"/>
                      </a:solidFill>
                      <a:miter lim="400000"/>
                    </a:lnL>
                    <a:lnR w="38100">
                      <a:solidFill>
                        <a:srgbClr val="5A5F5E"/>
                      </a:solidFill>
                      <a:miter lim="400000"/>
                    </a:lnR>
                    <a:lnT w="12700">
                      <a:solidFill>
                        <a:srgbClr val="B4B4B4"/>
                      </a:solidFill>
                      <a:miter lim="400000"/>
                    </a:lnT>
                    <a:lnB w="12700">
                      <a:solidFill>
                        <a:srgbClr val="B4B4B4"/>
                      </a:solidFill>
                      <a:miter lim="400000"/>
                    </a:lnB>
                    <a:solidFill>
                      <a:srgbClr val="5A5F5E"/>
                    </a:solidFill>
                  </a:tcPr>
                </a:tc>
              </a:tr>
              <a:tr h="1143261">
                <a:tc>
                  <a:txBody>
                    <a:bodyPr/>
                    <a:lstStyle/>
                    <a:p>
                      <a:pPr defTabSz="914400">
                        <a:defRPr>
                          <a:solidFill>
                            <a:srgbClr val="000000"/>
                          </a:solidFill>
                        </a:defRPr>
                      </a:pPr>
                      <a:r>
                        <a:rPr sz="3000">
                          <a:solidFill>
                            <a:srgbClr val="FFFFFF"/>
                          </a:solidFill>
                          <a:effectLst>
                            <a:outerShdw sx="100000" sy="100000" kx="0" ky="0" algn="b" rotWithShape="0" blurRad="63500" dist="63500" dir="2226237">
                              <a:srgbClr val="000000"/>
                            </a:outerShdw>
                          </a:effectLst>
                          <a:latin typeface="Candara"/>
                          <a:ea typeface="Candara"/>
                          <a:cs typeface="Candara"/>
                          <a:sym typeface="Candara"/>
                        </a:rPr>
                        <a:t>Kingdom</a:t>
                      </a:r>
                    </a:p>
                  </a:txBody>
                  <a:tcPr marL="50800" marR="50800" marT="50800" marB="50800" anchor="ctr" anchorCtr="0" horzOverflow="overflow">
                    <a:lnL w="38100">
                      <a:solidFill>
                        <a:srgbClr val="5A5F5E"/>
                      </a:solidFill>
                      <a:miter lim="400000"/>
                    </a:lnL>
                    <a:lnR w="12700">
                      <a:solidFill>
                        <a:srgbClr val="B4B4B4"/>
                      </a:solidFill>
                      <a:miter lim="400000"/>
                    </a:lnR>
                    <a:lnT w="12700">
                      <a:solidFill>
                        <a:srgbClr val="B4B4B4"/>
                      </a:solidFill>
                      <a:miter lim="400000"/>
                    </a:lnT>
                    <a:lnB w="12700">
                      <a:solidFill>
                        <a:srgbClr val="B4B4B4"/>
                      </a:solidFill>
                      <a:miter lim="400000"/>
                    </a:lnB>
                    <a:solidFill>
                      <a:srgbClr val="AB1802"/>
                    </a:solidFill>
                  </a:tcPr>
                </a:tc>
                <a:tc>
                  <a:txBody>
                    <a:bodyPr/>
                    <a:lstStyle/>
                    <a:p>
                      <a:pPr>
                        <a:defRPr>
                          <a:solidFill>
                            <a:srgbClr val="000000"/>
                          </a:solidFill>
                        </a:defRPr>
                      </a:pPr>
                      <a:r>
                        <a:rPr sz="3000">
                          <a:latin typeface="Gill Sans Light"/>
                          <a:ea typeface="Gill Sans Light"/>
                          <a:cs typeface="Gill Sans Light"/>
                          <a:sym typeface="Gill Sans Light"/>
                        </a:rPr>
                        <a:t>Future / Earthly 1K yr. reign </a:t>
                      </a:r>
                    </a:p>
                  </a:txBody>
                  <a:tcPr marL="50800" marR="50800" marT="50800" marB="50800" anchor="ctr" anchorCtr="0"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solidFill>
                      <a:srgbClr val="5A5F5E"/>
                    </a:solidFill>
                  </a:tcPr>
                </a:tc>
                <a:tc>
                  <a:txBody>
                    <a:bodyPr/>
                    <a:lstStyle/>
                    <a:p>
                      <a:pPr>
                        <a:defRPr>
                          <a:solidFill>
                            <a:srgbClr val="000000"/>
                          </a:solidFill>
                        </a:defRPr>
                      </a:pPr>
                      <a:r>
                        <a:rPr sz="3000">
                          <a:latin typeface="Gill Sans Light"/>
                          <a:ea typeface="Gill Sans Light"/>
                          <a:cs typeface="Gill Sans Light"/>
                          <a:sym typeface="Gill Sans Light"/>
                        </a:rPr>
                        <a:t>Current / Spiritual</a:t>
                      </a:r>
                    </a:p>
                  </a:txBody>
                  <a:tcPr marL="50800" marR="50800" marT="50800" marB="50800" anchor="ctr" anchorCtr="0"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noFill/>
                  </a:tcPr>
                </a:tc>
                <a:tc>
                  <a:txBody>
                    <a:bodyPr/>
                    <a:lstStyle/>
                    <a:p>
                      <a:pPr>
                        <a:defRPr>
                          <a:solidFill>
                            <a:srgbClr val="000000"/>
                          </a:solidFill>
                        </a:defRPr>
                      </a:pPr>
                      <a:r>
                        <a:rPr sz="3000">
                          <a:latin typeface="Gill Sans Light"/>
                          <a:ea typeface="Gill Sans Light"/>
                          <a:cs typeface="Gill Sans Light"/>
                          <a:sym typeface="Gill Sans Light"/>
                        </a:rPr>
                        <a:t>Current / Spiritual</a:t>
                      </a:r>
                    </a:p>
                  </a:txBody>
                  <a:tcPr marL="50800" marR="50800" marT="50800" marB="50800" anchor="ctr" anchorCtr="0"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noFill/>
                  </a:tcPr>
                </a:tc>
                <a:tc>
                  <a:txBody>
                    <a:bodyPr/>
                    <a:lstStyle/>
                    <a:p>
                      <a:pPr>
                        <a:defRPr>
                          <a:solidFill>
                            <a:srgbClr val="000000"/>
                          </a:solidFill>
                        </a:defRPr>
                      </a:pPr>
                      <a:r>
                        <a:rPr sz="3000">
                          <a:latin typeface="Gill Sans Light"/>
                          <a:ea typeface="Gill Sans Light"/>
                          <a:cs typeface="Gill Sans Light"/>
                          <a:sym typeface="Gill Sans Light"/>
                        </a:rPr>
                        <a:t>Past / Present / Eternal NOW</a:t>
                      </a:r>
                    </a:p>
                  </a:txBody>
                  <a:tcPr marL="50800" marR="50800" marT="50800" marB="50800" anchor="ctr" anchorCtr="0" horzOverflow="overflow">
                    <a:lnL w="12700">
                      <a:solidFill>
                        <a:srgbClr val="B4B4B4"/>
                      </a:solidFill>
                      <a:miter lim="400000"/>
                    </a:lnL>
                    <a:lnR w="38100">
                      <a:solidFill>
                        <a:srgbClr val="5A5F5E"/>
                      </a:solidFill>
                      <a:miter lim="400000"/>
                    </a:lnR>
                    <a:lnT w="12700">
                      <a:solidFill>
                        <a:srgbClr val="B4B4B4"/>
                      </a:solidFill>
                      <a:miter lim="400000"/>
                    </a:lnT>
                    <a:lnB w="12700">
                      <a:solidFill>
                        <a:srgbClr val="B4B4B4"/>
                      </a:solidFill>
                      <a:miter lim="400000"/>
                    </a:lnB>
                    <a:solidFill>
                      <a:srgbClr val="5A5F5E"/>
                    </a:solidFill>
                  </a:tcPr>
                </a:tc>
              </a:tr>
              <a:tr h="747361">
                <a:tc>
                  <a:txBody>
                    <a:bodyPr/>
                    <a:lstStyle/>
                    <a:p>
                      <a:pPr defTabSz="914400">
                        <a:defRPr>
                          <a:solidFill>
                            <a:srgbClr val="000000"/>
                          </a:solidFill>
                        </a:defRPr>
                      </a:pPr>
                      <a:r>
                        <a:rPr sz="3000">
                          <a:solidFill>
                            <a:srgbClr val="FFFFFF"/>
                          </a:solidFill>
                          <a:effectLst>
                            <a:outerShdw sx="100000" sy="100000" kx="0" ky="0" algn="b" rotWithShape="0" blurRad="63500" dist="63500" dir="2470408">
                              <a:srgbClr val="000000">
                                <a:alpha val="30000"/>
                              </a:srgbClr>
                            </a:outerShdw>
                          </a:effectLst>
                          <a:latin typeface="Candara"/>
                          <a:ea typeface="Candara"/>
                          <a:cs typeface="Candara"/>
                          <a:sym typeface="Candara"/>
                        </a:rPr>
                        <a:t>Coming</a:t>
                      </a:r>
                    </a:p>
                  </a:txBody>
                  <a:tcPr marL="50800" marR="50800" marT="50800" marB="50800" anchor="ctr" anchorCtr="0" horzOverflow="overflow">
                    <a:lnL w="38100">
                      <a:solidFill>
                        <a:srgbClr val="5A5F5E"/>
                      </a:solidFill>
                      <a:miter lim="400000"/>
                    </a:lnL>
                    <a:lnR w="12700">
                      <a:solidFill>
                        <a:srgbClr val="B4B4B4"/>
                      </a:solidFill>
                      <a:miter lim="400000"/>
                    </a:lnR>
                    <a:lnT w="12700">
                      <a:solidFill>
                        <a:srgbClr val="B4B4B4"/>
                      </a:solidFill>
                      <a:miter lim="400000"/>
                    </a:lnT>
                    <a:lnB w="12700">
                      <a:solidFill>
                        <a:srgbClr val="B4B4B4"/>
                      </a:solidFill>
                      <a:miter lim="400000"/>
                    </a:lnB>
                    <a:solidFill>
                      <a:srgbClr val="AB1802"/>
                    </a:solidFill>
                  </a:tcPr>
                </a:tc>
                <a:tc>
                  <a:txBody>
                    <a:bodyPr/>
                    <a:lstStyle/>
                    <a:p>
                      <a:pPr>
                        <a:defRPr>
                          <a:solidFill>
                            <a:srgbClr val="000000"/>
                          </a:solidFill>
                        </a:defRPr>
                      </a:pPr>
                      <a:r>
                        <a:rPr sz="3000">
                          <a:latin typeface="Gill Sans Light"/>
                          <a:ea typeface="Gill Sans Light"/>
                          <a:cs typeface="Gill Sans Light"/>
                          <a:sym typeface="Gill Sans Light"/>
                        </a:rPr>
                        <a:t>2 - Future</a:t>
                      </a:r>
                    </a:p>
                  </a:txBody>
                  <a:tcPr marL="50800" marR="50800" marT="50800" marB="50800" anchor="ctr" anchorCtr="0"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solidFill>
                      <a:srgbClr val="5A5F5E"/>
                    </a:solidFill>
                  </a:tcPr>
                </a:tc>
                <a:tc>
                  <a:txBody>
                    <a:bodyPr/>
                    <a:lstStyle/>
                    <a:p>
                      <a:pPr>
                        <a:defRPr>
                          <a:solidFill>
                            <a:srgbClr val="000000"/>
                          </a:solidFill>
                        </a:defRPr>
                      </a:pPr>
                      <a:r>
                        <a:rPr sz="3000">
                          <a:latin typeface="Gill Sans Light"/>
                          <a:ea typeface="Gill Sans Light"/>
                          <a:cs typeface="Gill Sans Light"/>
                          <a:sym typeface="Gill Sans Light"/>
                        </a:rPr>
                        <a:t>1 - Future</a:t>
                      </a:r>
                    </a:p>
                  </a:txBody>
                  <a:tcPr marL="50800" marR="50800" marT="50800" marB="50800" anchor="ctr" anchorCtr="0"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solidFill>
                      <a:srgbClr val="000000">
                        <a:alpha val="5000"/>
                      </a:srgbClr>
                    </a:solidFill>
                  </a:tcPr>
                </a:tc>
                <a:tc>
                  <a:txBody>
                    <a:bodyPr/>
                    <a:lstStyle/>
                    <a:p>
                      <a:pPr>
                        <a:defRPr>
                          <a:solidFill>
                            <a:srgbClr val="000000"/>
                          </a:solidFill>
                        </a:defRPr>
                      </a:pPr>
                      <a:r>
                        <a:rPr sz="3000">
                          <a:latin typeface="Gill Sans Light"/>
                          <a:ea typeface="Gill Sans Light"/>
                          <a:cs typeface="Gill Sans Light"/>
                          <a:sym typeface="Gill Sans Light"/>
                        </a:rPr>
                        <a:t>1 - Future</a:t>
                      </a:r>
                    </a:p>
                  </a:txBody>
                  <a:tcPr marL="50800" marR="50800" marT="50800" marB="50800" anchor="ctr" anchorCtr="0"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solidFill>
                      <a:srgbClr val="000000">
                        <a:alpha val="5000"/>
                      </a:srgbClr>
                    </a:solidFill>
                  </a:tcPr>
                </a:tc>
                <a:tc>
                  <a:txBody>
                    <a:bodyPr/>
                    <a:lstStyle/>
                    <a:p>
                      <a:pPr>
                        <a:defRPr>
                          <a:solidFill>
                            <a:srgbClr val="000000"/>
                          </a:solidFill>
                        </a:defRPr>
                      </a:pPr>
                      <a:r>
                        <a:rPr sz="3000">
                          <a:latin typeface="Gill Sans Light"/>
                          <a:ea typeface="Gill Sans Light"/>
                          <a:cs typeface="Gill Sans Light"/>
                          <a:sym typeface="Gill Sans Light"/>
                        </a:rPr>
                        <a:t>1 - Past</a:t>
                      </a:r>
                    </a:p>
                  </a:txBody>
                  <a:tcPr marL="50800" marR="50800" marT="50800" marB="50800" anchor="ctr" anchorCtr="0" horzOverflow="overflow">
                    <a:lnL w="12700">
                      <a:solidFill>
                        <a:srgbClr val="B4B4B4"/>
                      </a:solidFill>
                      <a:miter lim="400000"/>
                    </a:lnL>
                    <a:lnR w="38100">
                      <a:solidFill>
                        <a:srgbClr val="5A5F5E"/>
                      </a:solidFill>
                      <a:miter lim="400000"/>
                    </a:lnR>
                    <a:lnT w="12700">
                      <a:solidFill>
                        <a:srgbClr val="B4B4B4"/>
                      </a:solidFill>
                      <a:miter lim="400000"/>
                    </a:lnT>
                    <a:lnB w="12700">
                      <a:solidFill>
                        <a:srgbClr val="B4B4B4"/>
                      </a:solidFill>
                      <a:miter lim="400000"/>
                    </a:lnB>
                    <a:solidFill>
                      <a:srgbClr val="5A5F5E"/>
                    </a:solidFill>
                  </a:tcPr>
                </a:tc>
              </a:tr>
              <a:tr h="691958">
                <a:tc>
                  <a:txBody>
                    <a:bodyPr/>
                    <a:lstStyle/>
                    <a:p>
                      <a:pPr defTabSz="914400">
                        <a:defRPr>
                          <a:solidFill>
                            <a:srgbClr val="000000"/>
                          </a:solidFill>
                        </a:defRPr>
                      </a:pPr>
                      <a:r>
                        <a:rPr sz="3000">
                          <a:solidFill>
                            <a:srgbClr val="FFFFFF"/>
                          </a:solidFill>
                          <a:effectLst>
                            <a:outerShdw sx="100000" sy="100000" kx="0" ky="0" algn="b" rotWithShape="0" blurRad="63500" dist="63500" dir="2470408">
                              <a:srgbClr val="000000">
                                <a:alpha val="30000"/>
                              </a:srgbClr>
                            </a:outerShdw>
                          </a:effectLst>
                          <a:latin typeface="Candara"/>
                          <a:ea typeface="Candara"/>
                          <a:cs typeface="Candara"/>
                          <a:sym typeface="Candara"/>
                        </a:rPr>
                        <a:t>Judgment</a:t>
                      </a:r>
                    </a:p>
                  </a:txBody>
                  <a:tcPr marL="50800" marR="50800" marT="50800" marB="50800" anchor="ctr" anchorCtr="0" horzOverflow="overflow">
                    <a:lnL w="38100">
                      <a:solidFill>
                        <a:srgbClr val="5A5F5E"/>
                      </a:solidFill>
                      <a:miter lim="400000"/>
                    </a:lnL>
                    <a:lnR w="12700">
                      <a:solidFill>
                        <a:srgbClr val="B4B4B4"/>
                      </a:solidFill>
                      <a:miter lim="400000"/>
                    </a:lnR>
                    <a:lnT w="12700">
                      <a:solidFill>
                        <a:srgbClr val="B4B4B4"/>
                      </a:solidFill>
                      <a:miter lim="400000"/>
                    </a:lnT>
                    <a:lnB w="12700">
                      <a:solidFill>
                        <a:srgbClr val="B4B4B4"/>
                      </a:solidFill>
                      <a:miter lim="400000"/>
                    </a:lnB>
                    <a:solidFill>
                      <a:srgbClr val="AB1802"/>
                    </a:solidFill>
                  </a:tcPr>
                </a:tc>
                <a:tc>
                  <a:txBody>
                    <a:bodyPr/>
                    <a:lstStyle/>
                    <a:p>
                      <a:pPr>
                        <a:defRPr>
                          <a:solidFill>
                            <a:srgbClr val="000000"/>
                          </a:solidFill>
                        </a:defRPr>
                      </a:pPr>
                      <a:r>
                        <a:rPr sz="3000">
                          <a:latin typeface="Gill Sans Light"/>
                          <a:ea typeface="Gill Sans Light"/>
                          <a:cs typeface="Gill Sans Light"/>
                          <a:sym typeface="Gill Sans Light"/>
                        </a:rPr>
                        <a:t>2 - Future</a:t>
                      </a:r>
                    </a:p>
                  </a:txBody>
                  <a:tcPr marL="50800" marR="50800" marT="50800" marB="50800" anchor="ctr" anchorCtr="0"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solidFill>
                      <a:srgbClr val="5A5F5E"/>
                    </a:solidFill>
                  </a:tcPr>
                </a:tc>
                <a:tc>
                  <a:txBody>
                    <a:bodyPr/>
                    <a:lstStyle/>
                    <a:p>
                      <a:pPr>
                        <a:defRPr>
                          <a:solidFill>
                            <a:srgbClr val="000000"/>
                          </a:solidFill>
                        </a:defRPr>
                      </a:pPr>
                      <a:r>
                        <a:rPr sz="3000">
                          <a:latin typeface="Gill Sans Light"/>
                          <a:ea typeface="Gill Sans Light"/>
                          <a:cs typeface="Gill Sans Light"/>
                          <a:sym typeface="Gill Sans Light"/>
                        </a:rPr>
                        <a:t>1 - Future</a:t>
                      </a:r>
                    </a:p>
                  </a:txBody>
                  <a:tcPr marL="50800" marR="50800" marT="50800" marB="50800" anchor="ctr" anchorCtr="0"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noFill/>
                  </a:tcPr>
                </a:tc>
                <a:tc>
                  <a:txBody>
                    <a:bodyPr/>
                    <a:lstStyle/>
                    <a:p>
                      <a:pPr>
                        <a:defRPr>
                          <a:solidFill>
                            <a:srgbClr val="000000"/>
                          </a:solidFill>
                        </a:defRPr>
                      </a:pPr>
                      <a:r>
                        <a:rPr sz="3000">
                          <a:latin typeface="Gill Sans Light"/>
                          <a:ea typeface="Gill Sans Light"/>
                          <a:cs typeface="Gill Sans Light"/>
                          <a:sym typeface="Gill Sans Light"/>
                        </a:rPr>
                        <a:t>1 - Future</a:t>
                      </a:r>
                    </a:p>
                  </a:txBody>
                  <a:tcPr marL="50800" marR="50800" marT="50800" marB="50800" anchor="ctr" anchorCtr="0"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noFill/>
                  </a:tcPr>
                </a:tc>
                <a:tc>
                  <a:txBody>
                    <a:bodyPr/>
                    <a:lstStyle/>
                    <a:p>
                      <a:pPr>
                        <a:defRPr>
                          <a:solidFill>
                            <a:srgbClr val="000000"/>
                          </a:solidFill>
                        </a:defRPr>
                      </a:pPr>
                      <a:r>
                        <a:rPr sz="3000">
                          <a:latin typeface="Gill Sans Light"/>
                          <a:ea typeface="Gill Sans Light"/>
                          <a:cs typeface="Gill Sans Light"/>
                          <a:sym typeface="Gill Sans Light"/>
                        </a:rPr>
                        <a:t>1 - Past</a:t>
                      </a:r>
                    </a:p>
                  </a:txBody>
                  <a:tcPr marL="50800" marR="50800" marT="50800" marB="50800" anchor="ctr" anchorCtr="0" horzOverflow="overflow">
                    <a:lnL w="12700">
                      <a:solidFill>
                        <a:srgbClr val="B4B4B4"/>
                      </a:solidFill>
                      <a:miter lim="400000"/>
                    </a:lnL>
                    <a:lnR w="38100">
                      <a:solidFill>
                        <a:srgbClr val="5A5F5E"/>
                      </a:solidFill>
                      <a:miter lim="400000"/>
                    </a:lnR>
                    <a:lnT w="12700">
                      <a:solidFill>
                        <a:srgbClr val="B4B4B4"/>
                      </a:solidFill>
                      <a:miter lim="400000"/>
                    </a:lnT>
                    <a:lnB w="12700">
                      <a:solidFill>
                        <a:srgbClr val="B4B4B4"/>
                      </a:solidFill>
                      <a:miter lim="400000"/>
                    </a:lnB>
                    <a:solidFill>
                      <a:srgbClr val="5A5F5E"/>
                    </a:solidFill>
                  </a:tcPr>
                </a:tc>
              </a:tr>
              <a:tr h="1178926">
                <a:tc>
                  <a:txBody>
                    <a:bodyPr/>
                    <a:lstStyle/>
                    <a:p>
                      <a:pPr defTabSz="914400">
                        <a:defRPr>
                          <a:solidFill>
                            <a:srgbClr val="000000"/>
                          </a:solidFill>
                        </a:defRPr>
                      </a:pPr>
                      <a:r>
                        <a:rPr sz="3000">
                          <a:solidFill>
                            <a:srgbClr val="FFFFFF"/>
                          </a:solidFill>
                          <a:effectLst>
                            <a:outerShdw sx="100000" sy="100000" kx="0" ky="0" algn="b" rotWithShape="0" blurRad="63500" dist="63500" dir="2470408">
                              <a:srgbClr val="000000">
                                <a:alpha val="30000"/>
                              </a:srgbClr>
                            </a:outerShdw>
                          </a:effectLst>
                          <a:latin typeface="Candara"/>
                          <a:ea typeface="Candara"/>
                          <a:cs typeface="Candara"/>
                          <a:sym typeface="Candara"/>
                        </a:rPr>
                        <a:t>World</a:t>
                      </a:r>
                    </a:p>
                  </a:txBody>
                  <a:tcPr marL="50800" marR="50800" marT="50800" marB="50800" anchor="ctr" anchorCtr="0" horzOverflow="overflow">
                    <a:lnL w="38100">
                      <a:solidFill>
                        <a:srgbClr val="5A5F5E"/>
                      </a:solidFill>
                      <a:miter lim="400000"/>
                    </a:lnL>
                    <a:lnR w="12700">
                      <a:solidFill>
                        <a:srgbClr val="B4B4B4"/>
                      </a:solidFill>
                      <a:miter lim="400000"/>
                    </a:lnR>
                    <a:lnT w="12700">
                      <a:solidFill>
                        <a:srgbClr val="B4B4B4"/>
                      </a:solidFill>
                      <a:miter lim="400000"/>
                    </a:lnT>
                    <a:lnB w="38100">
                      <a:solidFill>
                        <a:srgbClr val="5A5F5E"/>
                      </a:solidFill>
                      <a:miter lim="400000"/>
                    </a:lnB>
                    <a:solidFill>
                      <a:srgbClr val="AB1802"/>
                    </a:solidFill>
                  </a:tcPr>
                </a:tc>
                <a:tc>
                  <a:txBody>
                    <a:bodyPr/>
                    <a:lstStyle/>
                    <a:p>
                      <a:pPr>
                        <a:defRPr>
                          <a:solidFill>
                            <a:srgbClr val="000000"/>
                          </a:solidFill>
                        </a:defRPr>
                      </a:pPr>
                      <a:r>
                        <a:rPr sz="3000">
                          <a:latin typeface="Gill Sans Light"/>
                          <a:ea typeface="Gill Sans Light"/>
                          <a:cs typeface="Gill Sans Light"/>
                          <a:sym typeface="Gill Sans Light"/>
                        </a:rPr>
                        <a:t>Antichrist / Trib / Wars …</a:t>
                      </a:r>
                    </a:p>
                  </a:txBody>
                  <a:tcPr marL="50800" marR="50800" marT="50800" marB="50800" anchor="ctr" anchorCtr="0" horzOverflow="overflow">
                    <a:lnL w="12700">
                      <a:solidFill>
                        <a:srgbClr val="B4B4B4"/>
                      </a:solidFill>
                      <a:miter lim="400000"/>
                    </a:lnL>
                    <a:lnR w="12700">
                      <a:solidFill>
                        <a:srgbClr val="B4B4B4"/>
                      </a:solidFill>
                      <a:miter lim="400000"/>
                    </a:lnR>
                    <a:lnT w="12700">
                      <a:solidFill>
                        <a:srgbClr val="B4B4B4"/>
                      </a:solidFill>
                      <a:miter lim="400000"/>
                    </a:lnT>
                    <a:lnB w="38100">
                      <a:solidFill>
                        <a:srgbClr val="5A5F5E"/>
                      </a:solidFill>
                      <a:miter lim="400000"/>
                    </a:lnB>
                    <a:solidFill>
                      <a:srgbClr val="5A5F5E"/>
                    </a:solidFill>
                  </a:tcPr>
                </a:tc>
                <a:tc>
                  <a:txBody>
                    <a:bodyPr/>
                    <a:lstStyle/>
                    <a:p>
                      <a:pPr>
                        <a:defRPr>
                          <a:solidFill>
                            <a:srgbClr val="000000"/>
                          </a:solidFill>
                        </a:defRPr>
                      </a:pPr>
                      <a:r>
                        <a:rPr sz="3000">
                          <a:latin typeface="Gill Sans Light"/>
                          <a:ea typeface="Gill Sans Light"/>
                          <a:cs typeface="Gill Sans Light"/>
                          <a:sym typeface="Gill Sans Light"/>
                        </a:rPr>
                        <a:t>Improves Into Glory</a:t>
                      </a:r>
                    </a:p>
                  </a:txBody>
                  <a:tcPr marL="50800" marR="50800" marT="50800" marB="50800" anchor="ctr" anchorCtr="0" horzOverflow="overflow">
                    <a:lnL w="12700">
                      <a:solidFill>
                        <a:srgbClr val="B4B4B4"/>
                      </a:solidFill>
                      <a:miter lim="400000"/>
                    </a:lnL>
                    <a:lnR w="12700">
                      <a:solidFill>
                        <a:srgbClr val="B4B4B4"/>
                      </a:solidFill>
                      <a:miter lim="400000"/>
                    </a:lnR>
                    <a:lnT w="12700">
                      <a:solidFill>
                        <a:srgbClr val="B4B4B4"/>
                      </a:solidFill>
                      <a:miter lim="400000"/>
                    </a:lnT>
                    <a:lnB w="38100">
                      <a:solidFill>
                        <a:srgbClr val="5A5F5E"/>
                      </a:solidFill>
                      <a:miter lim="400000"/>
                    </a:lnB>
                    <a:solidFill>
                      <a:srgbClr val="5A5F5E"/>
                    </a:solidFill>
                  </a:tcPr>
                </a:tc>
                <a:tc>
                  <a:txBody>
                    <a:bodyPr/>
                    <a:lstStyle/>
                    <a:p>
                      <a:pPr>
                        <a:defRPr>
                          <a:solidFill>
                            <a:srgbClr val="000000"/>
                          </a:solidFill>
                        </a:defRPr>
                      </a:pPr>
                      <a:r>
                        <a:rPr sz="3000">
                          <a:latin typeface="Gill Sans Light"/>
                          <a:ea typeface="Gill Sans Light"/>
                          <a:cs typeface="Gill Sans Light"/>
                          <a:sym typeface="Gill Sans Light"/>
                        </a:rPr>
                        <a:t>Digresses unto Destruction</a:t>
                      </a:r>
                    </a:p>
                  </a:txBody>
                  <a:tcPr marL="50800" marR="50800" marT="50800" marB="50800" anchor="ctr" anchorCtr="0" horzOverflow="overflow">
                    <a:lnL w="12700">
                      <a:solidFill>
                        <a:srgbClr val="B4B4B4"/>
                      </a:solidFill>
                      <a:miter lim="400000"/>
                    </a:lnL>
                    <a:lnR w="12700">
                      <a:solidFill>
                        <a:srgbClr val="B4B4B4"/>
                      </a:solidFill>
                      <a:miter lim="400000"/>
                    </a:lnR>
                    <a:lnT w="12700">
                      <a:solidFill>
                        <a:srgbClr val="B4B4B4"/>
                      </a:solidFill>
                      <a:miter lim="400000"/>
                    </a:lnT>
                    <a:lnB w="38100">
                      <a:solidFill>
                        <a:srgbClr val="5A5F5E"/>
                      </a:solidFill>
                      <a:miter lim="400000"/>
                    </a:lnB>
                    <a:solidFill>
                      <a:srgbClr val="000000">
                        <a:alpha val="5000"/>
                      </a:srgbClr>
                    </a:solidFill>
                  </a:tcPr>
                </a:tc>
                <a:tc>
                  <a:txBody>
                    <a:bodyPr/>
                    <a:lstStyle/>
                    <a:p>
                      <a:pPr>
                        <a:defRPr>
                          <a:solidFill>
                            <a:srgbClr val="000000"/>
                          </a:solidFill>
                        </a:defRPr>
                      </a:pPr>
                      <a:r>
                        <a:rPr sz="3000">
                          <a:latin typeface="Gill Sans Light"/>
                          <a:ea typeface="Gill Sans Light"/>
                          <a:cs typeface="Gill Sans Light"/>
                          <a:sym typeface="Gill Sans Light"/>
                        </a:rPr>
                        <a:t>Never Destroyed</a:t>
                      </a:r>
                    </a:p>
                  </a:txBody>
                  <a:tcPr marL="50800" marR="50800" marT="50800" marB="50800" anchor="ctr" anchorCtr="0" horzOverflow="overflow">
                    <a:lnL w="12700">
                      <a:solidFill>
                        <a:srgbClr val="B4B4B4"/>
                      </a:solidFill>
                      <a:miter lim="400000"/>
                    </a:lnL>
                    <a:lnR w="38100">
                      <a:solidFill>
                        <a:srgbClr val="5A5F5E"/>
                      </a:solidFill>
                      <a:miter lim="400000"/>
                    </a:lnR>
                    <a:lnT w="12700">
                      <a:solidFill>
                        <a:srgbClr val="B4B4B4"/>
                      </a:solidFill>
                      <a:miter lim="400000"/>
                    </a:lnT>
                    <a:lnB w="38100">
                      <a:solidFill>
                        <a:srgbClr val="5A5F5E"/>
                      </a:solidFill>
                      <a:miter lim="400000"/>
                    </a:lnB>
                    <a:solidFill>
                      <a:srgbClr val="5A5F5E"/>
                    </a:solidFill>
                  </a:tcPr>
                </a:tc>
              </a:tr>
            </a:tbl>
          </a:graphicData>
        </a:graphic>
      </p:graphicFrame>
      <p:sp>
        <p:nvSpPr>
          <p:cNvPr id="496" name="“The Day of the LORD”"/>
          <p:cNvSpPr txBox="1"/>
          <p:nvPr/>
        </p:nvSpPr>
        <p:spPr>
          <a:xfrm>
            <a:off x="1178801" y="463754"/>
            <a:ext cx="10647198" cy="952501"/>
          </a:xfrm>
          <a:prstGeom prst="rect">
            <a:avLst/>
          </a:prstGeom>
          <a:ln w="12700">
            <a:miter lim="400000"/>
          </a:ln>
          <a:effectLst>
            <a:outerShdw sx="100000" sy="100000" kx="0" ky="0" algn="b" rotWithShape="0" blurRad="165100" dist="156064" dir="1914182">
              <a:srgbClr val="000000">
                <a:alpha val="3602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4700">
                <a:solidFill>
                  <a:srgbClr val="000000"/>
                </a:solidFill>
                <a:latin typeface="Thames Nude Roman"/>
                <a:ea typeface="Thames Nude Roman"/>
                <a:cs typeface="Thames Nude Roman"/>
                <a:sym typeface="Thames Nude Roman"/>
              </a:defRPr>
            </a:lvl1pPr>
          </a:lstStyle>
          <a:p>
            <a:pPr>
              <a:defRPr>
                <a:effectLst/>
              </a:defRPr>
            </a:pPr>
            <a:r>
              <a:t>“The Day of the LORD”</a:t>
            </a:r>
          </a:p>
        </p:txBody>
      </p:sp>
      <p:sp>
        <p:nvSpPr>
          <p:cNvPr id="497" name="The Certainty of"/>
          <p:cNvSpPr txBox="1"/>
          <p:nvPr/>
        </p:nvSpPr>
        <p:spPr>
          <a:xfrm>
            <a:off x="-80922" y="60058"/>
            <a:ext cx="2889867" cy="577217"/>
          </a:xfrm>
          <a:prstGeom prst="rect">
            <a:avLst/>
          </a:prstGeom>
          <a:ln w="12700">
            <a:miter lim="400000"/>
          </a:ln>
          <a:effectLst>
            <a:outerShdw sx="100000" sy="100000" kx="0" ky="0" algn="b" rotWithShape="0" blurRad="165100" dist="156064" dir="1914182">
              <a:srgbClr val="000000">
                <a:alpha val="34135"/>
              </a:srgbClr>
            </a:outerShdw>
          </a:effectLst>
          <a:extLst>
            <a:ext uri="{C572A759-6A51-4108-AA02-DFA0A04FC94B}">
              <ma14:wrappingTextBoxFlag xmlns:ma14="http://schemas.microsoft.com/office/mac/drawingml/2011/main" val="1"/>
            </a:ext>
          </a:extLst>
        </p:spPr>
        <p:txBody>
          <a:bodyPr lIns="0" tIns="0" rIns="0" bIns="0" anchor="ctr">
            <a:spAutoFit/>
          </a:bodyPr>
          <a:lstStyle>
            <a:lvl1pPr>
              <a:lnSpc>
                <a:spcPct val="70000"/>
              </a:lnSpc>
              <a:defRPr sz="3400">
                <a:solidFill>
                  <a:srgbClr val="525252"/>
                </a:solidFill>
                <a:latin typeface="Surfboard-Bold"/>
                <a:ea typeface="Surfboard-Bold"/>
                <a:cs typeface="Surfboard-Bold"/>
                <a:sym typeface="Surfboard-Bold"/>
              </a:defRPr>
            </a:lvl1pPr>
          </a:lstStyle>
          <a:p>
            <a:pPr>
              <a:defRPr>
                <a:effectLst/>
              </a:defRPr>
            </a:pPr>
            <a:r>
              <a:t>The Certainty of</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9" name="2 Peter 3:1–15 (NKJV)…"/>
          <p:cNvSpPr txBox="1"/>
          <p:nvPr/>
        </p:nvSpPr>
        <p:spPr>
          <a:xfrm>
            <a:off x="324718" y="265807"/>
            <a:ext cx="12355363" cy="86868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900"/>
              </a:spcBef>
              <a:defRPr b="1" sz="6500">
                <a:solidFill>
                  <a:srgbClr val="000000"/>
                </a:solidFill>
                <a:effectLst/>
                <a:latin typeface="Times New Roman"/>
                <a:ea typeface="Times New Roman"/>
                <a:cs typeface="Times New Roman"/>
                <a:sym typeface="Times New Roman"/>
              </a:defRPr>
            </a:pPr>
            <a:r>
              <a:t>2 Peter 3:1–15 (NKJV) </a:t>
            </a:r>
          </a:p>
          <a:p>
            <a:pPr defTabSz="457200">
              <a:defRPr sz="4700">
                <a:solidFill>
                  <a:srgbClr val="000000"/>
                </a:solidFill>
                <a:effectLst/>
                <a:latin typeface="Times New Roman"/>
                <a:ea typeface="Times New Roman"/>
                <a:cs typeface="Times New Roman"/>
                <a:sym typeface="Times New Roman"/>
              </a:defRPr>
            </a:pPr>
            <a:r>
              <a:rPr baseline="31999"/>
              <a:t>1</a:t>
            </a:r>
            <a:r>
              <a:t> Beloved, I now write to you this second epistle (in </a:t>
            </a:r>
            <a:r>
              <a:rPr i="1"/>
              <a:t>both of</a:t>
            </a:r>
            <a:r>
              <a:t> which I stir up your pure minds by way of reminder), </a:t>
            </a:r>
            <a:r>
              <a:rPr baseline="31999"/>
              <a:t>2</a:t>
            </a:r>
            <a:r>
              <a:t> that you may be mindful of the words which were spoken before by the holy prophets, and of the commandment of us, the apostles of the Lord and Savior, </a:t>
            </a:r>
            <a:r>
              <a:rPr baseline="31999"/>
              <a:t>3</a:t>
            </a:r>
            <a:r>
              <a:t> knowing this first: that scoffers will come in the last days, walking according to their own lusts, </a:t>
            </a:r>
            <a:r>
              <a:rPr baseline="31999"/>
              <a:t>4</a:t>
            </a:r>
            <a:r>
              <a:t> and saying, “Where is the promise of His coming? For since the fathers fell asleep, all things continue as </a:t>
            </a:r>
            <a:r>
              <a:rPr i="1"/>
              <a:t>they were</a:t>
            </a:r>
            <a:r>
              <a:t> from the beginning of creation.”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1" name="2 Peter 3:1–15 (NKJV)…"/>
          <p:cNvSpPr txBox="1"/>
          <p:nvPr/>
        </p:nvSpPr>
        <p:spPr>
          <a:xfrm>
            <a:off x="324718" y="265807"/>
            <a:ext cx="12355363" cy="92351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900"/>
              </a:spcBef>
              <a:defRPr b="1" sz="6500">
                <a:solidFill>
                  <a:srgbClr val="000000"/>
                </a:solidFill>
                <a:effectLst/>
                <a:latin typeface="Times New Roman"/>
                <a:ea typeface="Times New Roman"/>
                <a:cs typeface="Times New Roman"/>
                <a:sym typeface="Times New Roman"/>
              </a:defRPr>
            </a:pPr>
            <a:r>
              <a:t>2 Peter 3:1–15 (NKJV) </a:t>
            </a:r>
          </a:p>
          <a:p>
            <a:pPr defTabSz="457200">
              <a:defRPr sz="4300">
                <a:solidFill>
                  <a:srgbClr val="000000"/>
                </a:solidFill>
                <a:effectLst/>
                <a:latin typeface="Times New Roman"/>
                <a:ea typeface="Times New Roman"/>
                <a:cs typeface="Times New Roman"/>
                <a:sym typeface="Times New Roman"/>
              </a:defRPr>
            </a:pPr>
            <a:r>
              <a:rPr baseline="31999"/>
              <a:t>5</a:t>
            </a:r>
            <a:r>
              <a:t> For this they willfully forget: that by the word of God the heavens were of old, and the earth standing out of water and in the water, </a:t>
            </a:r>
            <a:r>
              <a:rPr baseline="31999"/>
              <a:t>6</a:t>
            </a:r>
            <a:r>
              <a:t> by which the world </a:t>
            </a:r>
            <a:r>
              <a:rPr i="1"/>
              <a:t>that</a:t>
            </a:r>
            <a:r>
              <a:t> then existed perished, being flooded with water. </a:t>
            </a:r>
            <a:r>
              <a:rPr baseline="31999"/>
              <a:t>7</a:t>
            </a:r>
            <a:r>
              <a:t> But the heavens and the earth </a:t>
            </a:r>
            <a:r>
              <a:rPr i="1"/>
              <a:t>which</a:t>
            </a:r>
            <a:r>
              <a:t> are now preserved by the same word, are reserved for fire until the day of judgment and perdition of ungodly men. </a:t>
            </a:r>
            <a:r>
              <a:rPr baseline="31999"/>
              <a:t>8</a:t>
            </a:r>
            <a:r>
              <a:t> But, beloved, do not forget this one thing, that with the Lord one day </a:t>
            </a:r>
            <a:r>
              <a:rPr i="1"/>
              <a:t>is</a:t>
            </a:r>
            <a:r>
              <a:t> as a thousand years, and a thousand years as one day. </a:t>
            </a:r>
            <a:r>
              <a:rPr baseline="31999"/>
              <a:t>9</a:t>
            </a:r>
            <a:r>
              <a:t> The Lord is not slack concerning </a:t>
            </a:r>
            <a:r>
              <a:rPr i="1"/>
              <a:t>His</a:t>
            </a:r>
            <a:r>
              <a:t> promise, as some count slackness, but is longsuffering toward us, not willing that any should perish but that all should come to repentance.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 name="2 Peter 3:1–15 (NKJV)…"/>
          <p:cNvSpPr txBox="1"/>
          <p:nvPr/>
        </p:nvSpPr>
        <p:spPr>
          <a:xfrm>
            <a:off x="324718" y="265807"/>
            <a:ext cx="12355363" cy="86128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900"/>
              </a:spcBef>
              <a:defRPr b="1" sz="6500">
                <a:solidFill>
                  <a:srgbClr val="000000"/>
                </a:solidFill>
                <a:effectLst/>
                <a:latin typeface="Times New Roman"/>
                <a:ea typeface="Times New Roman"/>
                <a:cs typeface="Times New Roman"/>
                <a:sym typeface="Times New Roman"/>
              </a:defRPr>
            </a:pPr>
            <a:r>
              <a:t>2 Peter 3:1–15 (NKJV) </a:t>
            </a:r>
          </a:p>
          <a:p>
            <a:pPr defTabSz="457200">
              <a:defRPr sz="4300">
                <a:solidFill>
                  <a:srgbClr val="000000"/>
                </a:solidFill>
                <a:effectLst/>
                <a:latin typeface="Times New Roman"/>
                <a:ea typeface="Times New Roman"/>
                <a:cs typeface="Times New Roman"/>
                <a:sym typeface="Times New Roman"/>
              </a:defRPr>
            </a:pPr>
            <a:r>
              <a:rPr baseline="31999"/>
              <a:t>10</a:t>
            </a:r>
            <a:r>
              <a:t> But the day of the Lord will come as a thief in the night, in which the heavens will pass away with a great noise, and the elements will melt with fervent heat; both the earth and the works that are in it will be burned up. </a:t>
            </a:r>
            <a:r>
              <a:rPr baseline="31999"/>
              <a:t>11</a:t>
            </a:r>
            <a:r>
              <a:t> Therefore, since all these things will be dissolved, what manner </a:t>
            </a:r>
            <a:r>
              <a:rPr i="1"/>
              <a:t>of persons</a:t>
            </a:r>
            <a:r>
              <a:t> ought you to be in holy conduct and godliness, </a:t>
            </a:r>
            <a:r>
              <a:rPr baseline="31999"/>
              <a:t>12</a:t>
            </a:r>
            <a:r>
              <a:t> looking for and hastening the coming of the day of God, because of which the heavens will be dissolved, being on fire, and the elements will melt with fervent heat? </a:t>
            </a:r>
            <a:r>
              <a:rPr baseline="31999"/>
              <a:t>13</a:t>
            </a:r>
            <a:r>
              <a:t> Nevertheless we, according to His promise, look for new heavens and a new earth in which righteousness dwells.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5" name="2 Peter 3:1–15 (NKJV)…"/>
          <p:cNvSpPr txBox="1"/>
          <p:nvPr/>
        </p:nvSpPr>
        <p:spPr>
          <a:xfrm>
            <a:off x="324718" y="265807"/>
            <a:ext cx="12355363" cy="8551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900"/>
              </a:spcBef>
              <a:defRPr b="1" sz="6500">
                <a:solidFill>
                  <a:srgbClr val="000000"/>
                </a:solidFill>
                <a:effectLst/>
                <a:latin typeface="Times New Roman"/>
                <a:ea typeface="Times New Roman"/>
                <a:cs typeface="Times New Roman"/>
                <a:sym typeface="Times New Roman"/>
              </a:defRPr>
            </a:pPr>
            <a:r>
              <a:t>2 Peter 3:1–15 (NKJV) </a:t>
            </a:r>
          </a:p>
          <a:p>
            <a:pPr defTabSz="457200">
              <a:defRPr sz="6300">
                <a:solidFill>
                  <a:srgbClr val="000000"/>
                </a:solidFill>
                <a:effectLst/>
                <a:latin typeface="Times New Roman"/>
                <a:ea typeface="Times New Roman"/>
                <a:cs typeface="Times New Roman"/>
                <a:sym typeface="Times New Roman"/>
              </a:defRPr>
            </a:pPr>
            <a:r>
              <a:rPr baseline="31999"/>
              <a:t>14</a:t>
            </a:r>
            <a:r>
              <a:t> Therefore, beloved, looking forward to these things, be diligent to be found by Him in peace, without spot and blameless; </a:t>
            </a:r>
            <a:r>
              <a:rPr baseline="31999"/>
              <a:t>15</a:t>
            </a:r>
            <a:r>
              <a:t> and consider </a:t>
            </a:r>
            <a:r>
              <a:rPr i="1"/>
              <a:t>that</a:t>
            </a:r>
            <a:r>
              <a:t> the longsuffering of our Lord </a:t>
            </a:r>
            <a:r>
              <a:rPr i="1"/>
              <a:t>is</a:t>
            </a:r>
            <a:r>
              <a:t> salvation—as also our beloved brother Paul, according to the wisdom given to him, has written to you,</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7.png"/></Relationships>

</file>

<file path=ppt/theme/theme1.xml><?xml version="1.0" encoding="utf-8"?>
<a:theme xmlns:a="http://schemas.openxmlformats.org/drawingml/2006/main" xmlns:r="http://schemas.openxmlformats.org/officeDocument/2006/relationships" name="New_Template2">
  <a:themeElements>
    <a:clrScheme name="New_Template2">
      <a:dk1>
        <a:srgbClr val="C000EB"/>
      </a:dk1>
      <a:lt1>
        <a:srgbClr val="EBEBEB"/>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2">
  <a:themeElements>
    <a:clrScheme name="New_Template2">
      <a:dk1>
        <a:srgbClr val="000000"/>
      </a:dk1>
      <a:lt1>
        <a:srgbClr val="FFFFFF"/>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