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Override PartName="/ppt/media/image6.jpeg" ContentType="image/jpeg"/>
  <Override PartName="/ppt/media/media1.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15431" rtl="0" fontAlgn="auto" latinLnBrk="0" hangingPunct="0">
      <a:lnSpc>
        <a:spcPct val="100000"/>
      </a:lnSpc>
      <a:spcBef>
        <a:spcPts val="1700"/>
      </a:spcBef>
      <a:spcAft>
        <a:spcPts val="0"/>
      </a:spcAft>
      <a:buClrTx/>
      <a:buSzTx/>
      <a:buFontTx/>
      <a:buNone/>
      <a:tabLst>
        <a:tab pos="406400" algn="l"/>
      </a:tabLst>
      <a:defRPr b="0" baseline="0" cap="none" i="0" spc="53" strike="noStrike" sz="1800" u="none" kumimoji="0" normalizeH="0">
        <a:ln>
          <a:noFill/>
        </a:ln>
        <a:solidFill>
          <a:schemeClr val="accent1"/>
        </a:solidFill>
        <a:effectLst/>
        <a:uFillTx/>
        <a:latin typeface="Founders Grotesk Text"/>
        <a:ea typeface="Founders Grotesk Text"/>
        <a:cs typeface="Founders Grotesk Text"/>
        <a:sym typeface="Founders Grotesk Text"/>
      </a:defRPr>
    </a:lvl1pPr>
    <a:lvl2pPr marL="0" marR="0" indent="457200" algn="ctr" defTabSz="415431" rtl="0" fontAlgn="auto" latinLnBrk="0" hangingPunct="0">
      <a:lnSpc>
        <a:spcPct val="100000"/>
      </a:lnSpc>
      <a:spcBef>
        <a:spcPts val="1700"/>
      </a:spcBef>
      <a:spcAft>
        <a:spcPts val="0"/>
      </a:spcAft>
      <a:buClrTx/>
      <a:buSzTx/>
      <a:buFontTx/>
      <a:buNone/>
      <a:tabLst>
        <a:tab pos="406400" algn="l"/>
      </a:tabLst>
      <a:defRPr b="0" baseline="0" cap="none" i="0" spc="53" strike="noStrike" sz="1800" u="none" kumimoji="0" normalizeH="0">
        <a:ln>
          <a:noFill/>
        </a:ln>
        <a:solidFill>
          <a:schemeClr val="accent1"/>
        </a:solidFill>
        <a:effectLst/>
        <a:uFillTx/>
        <a:latin typeface="Founders Grotesk Text"/>
        <a:ea typeface="Founders Grotesk Text"/>
        <a:cs typeface="Founders Grotesk Text"/>
        <a:sym typeface="Founders Grotesk Text"/>
      </a:defRPr>
    </a:lvl2pPr>
    <a:lvl3pPr marL="0" marR="0" indent="914400" algn="ctr" defTabSz="415431" rtl="0" fontAlgn="auto" latinLnBrk="0" hangingPunct="0">
      <a:lnSpc>
        <a:spcPct val="100000"/>
      </a:lnSpc>
      <a:spcBef>
        <a:spcPts val="1700"/>
      </a:spcBef>
      <a:spcAft>
        <a:spcPts val="0"/>
      </a:spcAft>
      <a:buClrTx/>
      <a:buSzTx/>
      <a:buFontTx/>
      <a:buNone/>
      <a:tabLst>
        <a:tab pos="406400" algn="l"/>
      </a:tabLst>
      <a:defRPr b="0" baseline="0" cap="none" i="0" spc="53" strike="noStrike" sz="1800" u="none" kumimoji="0" normalizeH="0">
        <a:ln>
          <a:noFill/>
        </a:ln>
        <a:solidFill>
          <a:schemeClr val="accent1"/>
        </a:solidFill>
        <a:effectLst/>
        <a:uFillTx/>
        <a:latin typeface="Founders Grotesk Text"/>
        <a:ea typeface="Founders Grotesk Text"/>
        <a:cs typeface="Founders Grotesk Text"/>
        <a:sym typeface="Founders Grotesk Text"/>
      </a:defRPr>
    </a:lvl3pPr>
    <a:lvl4pPr marL="0" marR="0" indent="1371600" algn="ctr" defTabSz="415431" rtl="0" fontAlgn="auto" latinLnBrk="0" hangingPunct="0">
      <a:lnSpc>
        <a:spcPct val="100000"/>
      </a:lnSpc>
      <a:spcBef>
        <a:spcPts val="1700"/>
      </a:spcBef>
      <a:spcAft>
        <a:spcPts val="0"/>
      </a:spcAft>
      <a:buClrTx/>
      <a:buSzTx/>
      <a:buFontTx/>
      <a:buNone/>
      <a:tabLst>
        <a:tab pos="406400" algn="l"/>
      </a:tabLst>
      <a:defRPr b="0" baseline="0" cap="none" i="0" spc="53" strike="noStrike" sz="1800" u="none" kumimoji="0" normalizeH="0">
        <a:ln>
          <a:noFill/>
        </a:ln>
        <a:solidFill>
          <a:schemeClr val="accent1"/>
        </a:solidFill>
        <a:effectLst/>
        <a:uFillTx/>
        <a:latin typeface="Founders Grotesk Text"/>
        <a:ea typeface="Founders Grotesk Text"/>
        <a:cs typeface="Founders Grotesk Text"/>
        <a:sym typeface="Founders Grotesk Text"/>
      </a:defRPr>
    </a:lvl4pPr>
    <a:lvl5pPr marL="0" marR="0" indent="1828800" algn="ctr" defTabSz="415431" rtl="0" fontAlgn="auto" latinLnBrk="0" hangingPunct="0">
      <a:lnSpc>
        <a:spcPct val="100000"/>
      </a:lnSpc>
      <a:spcBef>
        <a:spcPts val="1700"/>
      </a:spcBef>
      <a:spcAft>
        <a:spcPts val="0"/>
      </a:spcAft>
      <a:buClrTx/>
      <a:buSzTx/>
      <a:buFontTx/>
      <a:buNone/>
      <a:tabLst>
        <a:tab pos="406400" algn="l"/>
      </a:tabLst>
      <a:defRPr b="0" baseline="0" cap="none" i="0" spc="53" strike="noStrike" sz="1800" u="none" kumimoji="0" normalizeH="0">
        <a:ln>
          <a:noFill/>
        </a:ln>
        <a:solidFill>
          <a:schemeClr val="accent1"/>
        </a:solidFill>
        <a:effectLst/>
        <a:uFillTx/>
        <a:latin typeface="Founders Grotesk Text"/>
        <a:ea typeface="Founders Grotesk Text"/>
        <a:cs typeface="Founders Grotesk Text"/>
        <a:sym typeface="Founders Grotesk Text"/>
      </a:defRPr>
    </a:lvl5pPr>
    <a:lvl6pPr marL="0" marR="0" indent="2286000" algn="ctr" defTabSz="415431" rtl="0" fontAlgn="auto" latinLnBrk="0" hangingPunct="0">
      <a:lnSpc>
        <a:spcPct val="100000"/>
      </a:lnSpc>
      <a:spcBef>
        <a:spcPts val="1700"/>
      </a:spcBef>
      <a:spcAft>
        <a:spcPts val="0"/>
      </a:spcAft>
      <a:buClrTx/>
      <a:buSzTx/>
      <a:buFontTx/>
      <a:buNone/>
      <a:tabLst>
        <a:tab pos="406400" algn="l"/>
      </a:tabLst>
      <a:defRPr b="0" baseline="0" cap="none" i="0" spc="53" strike="noStrike" sz="1800" u="none" kumimoji="0" normalizeH="0">
        <a:ln>
          <a:noFill/>
        </a:ln>
        <a:solidFill>
          <a:schemeClr val="accent1"/>
        </a:solidFill>
        <a:effectLst/>
        <a:uFillTx/>
        <a:latin typeface="Founders Grotesk Text"/>
        <a:ea typeface="Founders Grotesk Text"/>
        <a:cs typeface="Founders Grotesk Text"/>
        <a:sym typeface="Founders Grotesk Text"/>
      </a:defRPr>
    </a:lvl6pPr>
    <a:lvl7pPr marL="0" marR="0" indent="2743200" algn="ctr" defTabSz="415431" rtl="0" fontAlgn="auto" latinLnBrk="0" hangingPunct="0">
      <a:lnSpc>
        <a:spcPct val="100000"/>
      </a:lnSpc>
      <a:spcBef>
        <a:spcPts val="1700"/>
      </a:spcBef>
      <a:spcAft>
        <a:spcPts val="0"/>
      </a:spcAft>
      <a:buClrTx/>
      <a:buSzTx/>
      <a:buFontTx/>
      <a:buNone/>
      <a:tabLst>
        <a:tab pos="406400" algn="l"/>
      </a:tabLst>
      <a:defRPr b="0" baseline="0" cap="none" i="0" spc="53" strike="noStrike" sz="1800" u="none" kumimoji="0" normalizeH="0">
        <a:ln>
          <a:noFill/>
        </a:ln>
        <a:solidFill>
          <a:schemeClr val="accent1"/>
        </a:solidFill>
        <a:effectLst/>
        <a:uFillTx/>
        <a:latin typeface="Founders Grotesk Text"/>
        <a:ea typeface="Founders Grotesk Text"/>
        <a:cs typeface="Founders Grotesk Text"/>
        <a:sym typeface="Founders Grotesk Text"/>
      </a:defRPr>
    </a:lvl7pPr>
    <a:lvl8pPr marL="0" marR="0" indent="3200400" algn="ctr" defTabSz="415431" rtl="0" fontAlgn="auto" latinLnBrk="0" hangingPunct="0">
      <a:lnSpc>
        <a:spcPct val="100000"/>
      </a:lnSpc>
      <a:spcBef>
        <a:spcPts val="1700"/>
      </a:spcBef>
      <a:spcAft>
        <a:spcPts val="0"/>
      </a:spcAft>
      <a:buClrTx/>
      <a:buSzTx/>
      <a:buFontTx/>
      <a:buNone/>
      <a:tabLst>
        <a:tab pos="406400" algn="l"/>
      </a:tabLst>
      <a:defRPr b="0" baseline="0" cap="none" i="0" spc="53" strike="noStrike" sz="1800" u="none" kumimoji="0" normalizeH="0">
        <a:ln>
          <a:noFill/>
        </a:ln>
        <a:solidFill>
          <a:schemeClr val="accent1"/>
        </a:solidFill>
        <a:effectLst/>
        <a:uFillTx/>
        <a:latin typeface="Founders Grotesk Text"/>
        <a:ea typeface="Founders Grotesk Text"/>
        <a:cs typeface="Founders Grotesk Text"/>
        <a:sym typeface="Founders Grotesk Text"/>
      </a:defRPr>
    </a:lvl8pPr>
    <a:lvl9pPr marL="0" marR="0" indent="3657600" algn="ctr" defTabSz="415431" rtl="0" fontAlgn="auto" latinLnBrk="0" hangingPunct="0">
      <a:lnSpc>
        <a:spcPct val="100000"/>
      </a:lnSpc>
      <a:spcBef>
        <a:spcPts val="1700"/>
      </a:spcBef>
      <a:spcAft>
        <a:spcPts val="0"/>
      </a:spcAft>
      <a:buClrTx/>
      <a:buSzTx/>
      <a:buFontTx/>
      <a:buNone/>
      <a:tabLst>
        <a:tab pos="406400" algn="l"/>
      </a:tabLst>
      <a:defRPr b="0" baseline="0" cap="none" i="0" spc="53" strike="noStrike" sz="1800" u="none" kumimoji="0" normalizeH="0">
        <a:ln>
          <a:noFill/>
        </a:ln>
        <a:solidFill>
          <a:schemeClr val="accent1"/>
        </a:solidFill>
        <a:effectLst/>
        <a:uFillTx/>
        <a:latin typeface="Founders Grotesk Text"/>
        <a:ea typeface="Founders Grotesk Text"/>
        <a:cs typeface="Founders Grotesk Text"/>
        <a:sym typeface="Founders Grotesk Tex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53585F"/>
        </a:fontRef>
        <a:srgbClr val="53585F"/>
      </a:tcTxStyle>
      <a:tcStyle>
        <a:tcBdr>
          <a:left>
            <a:ln w="12700" cap="flat">
              <a:solidFill>
                <a:srgbClr val="53585F"/>
              </a:solidFill>
              <a:prstDash val="solid"/>
              <a:miter lim="400000"/>
            </a:ln>
          </a:left>
          <a:right>
            <a:ln w="254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Col>
    <a:lastRow>
      <a:tcTxStyle b="on" i="off">
        <a:fontRef idx="minor">
          <a:srgbClr val="53585F"/>
        </a:fontRef>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254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n" i="off">
        <a:fontRef idx="minor">
          <a:srgbClr val="53585F"/>
        </a:fontRef>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254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Row>
  </a:tblStyle>
  <a:tblStyle styleId="{C7B018BB-80A7-4F77-B60F-C8B233D01FF8}"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b="def" i="def"/>
      <a:tcStyle>
        <a:tcBdr/>
        <a:fill>
          <a:solidFill>
            <a:srgbClr val="E3E5E8"/>
          </a:solidFill>
        </a:fill>
      </a:tcStyle>
    </a:band2H>
    <a:firstCol>
      <a:tcTxStyle b="on" i="off">
        <a:fontRef idx="minor">
          <a:schemeClr val="accent1"/>
        </a:fontRef>
        <a:schemeClr val="accent1"/>
      </a:tcTxStyle>
      <a:tcStyle>
        <a:tcBdr>
          <a:left>
            <a:ln w="12700" cap="flat">
              <a:solidFill>
                <a:srgbClr val="525760"/>
              </a:solidFill>
              <a:prstDash val="solid"/>
              <a:miter lim="400000"/>
            </a:ln>
          </a:left>
          <a:right>
            <a:ln w="25400" cap="flat">
              <a:solidFill>
                <a:schemeClr val="accent1"/>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25400" cap="flat">
              <a:solidFill>
                <a:schemeClr val="accent1"/>
              </a:solidFill>
              <a:prstDash val="solid"/>
              <a:miter lim="400000"/>
            </a:ln>
          </a:top>
          <a:bottom>
            <a:ln w="12700" cap="flat">
              <a:solidFill>
                <a:srgbClr val="525760"/>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525760"/>
              </a:solidFill>
              <a:prstDash val="solid"/>
              <a:miter lim="400000"/>
            </a:ln>
          </a:top>
          <a:bottom>
            <a:ln w="12700" cap="flat">
              <a:solidFill>
                <a:srgbClr val="53585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1"/>
          </a:solidFill>
        </a:fill>
      </a:tcStyle>
    </a:firstRow>
  </a:tblStyle>
  <a:tblStyle styleId="{EEE7283C-3CF3-47DC-8721-378D4A62B228}"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b="def" i="def"/>
      <a:tcStyle>
        <a:tcBdr/>
        <a:fill>
          <a:solidFill>
            <a:srgbClr val="E3E5E8"/>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606060"/>
              </a:solidFill>
              <a:prstDash val="solid"/>
              <a:miter lim="400000"/>
            </a:ln>
          </a:left>
          <a:right>
            <a:ln w="12700" cap="flat">
              <a:solidFill>
                <a:srgbClr val="54585E"/>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solidFill>
            <a:schemeClr val="accent4"/>
          </a:solid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25400" cap="flat">
              <a:solidFill>
                <a:srgbClr val="54585E"/>
              </a:solidFill>
              <a:prstDash val="solid"/>
              <a:miter lim="400000"/>
            </a:ln>
          </a:top>
          <a:bottom>
            <a:ln w="12700" cap="flat">
              <a:solidFill>
                <a:srgbClr val="606060"/>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ff" i="off">
        <a:font>
          <a:latin typeface="Founders Grotesk Medium"/>
          <a:ea typeface="Founders Grotesk Medium"/>
          <a:cs typeface="Founders Grotesk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606060"/>
              </a:solidFill>
              <a:prstDash val="solid"/>
              <a:miter lim="400000"/>
            </a:ln>
          </a:top>
          <a:bottom>
            <a:ln w="12700" cap="flat">
              <a:solidFill>
                <a:srgbClr val="53585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2">
              <a:hueOff val="45357"/>
              <a:satOff val="2412"/>
              <a:lumOff val="-28753"/>
            </a:schemeClr>
          </a:solidFill>
        </a:fill>
      </a:tcStyle>
    </a:firstRow>
  </a:tblStyle>
  <a:tblStyle styleId="{CF821DB8-F4EB-4A41-A1BA-3FCAFE7338EE}" styleName="">
    <a:tblBg/>
    <a:wholeTbl>
      <a:tcTxStyle b="off" i="off">
        <a:font>
          <a:latin typeface="Founders Grotesk"/>
          <a:ea typeface="Founders Grotesk"/>
          <a:cs typeface="Founders Grotesk"/>
        </a:font>
        <a:srgbClr val="53585F"/>
      </a:tcTxStyle>
      <a:tcStyle>
        <a:tcBdr>
          <a:left>
            <a:ln w="12700" cap="flat">
              <a:solidFill>
                <a:srgbClr val="545A62"/>
              </a:solidFill>
              <a:prstDash val="solid"/>
              <a:miter lim="400000"/>
            </a:ln>
          </a:left>
          <a:right>
            <a:ln w="12700" cap="flat">
              <a:solidFill>
                <a:srgbClr val="545A62"/>
              </a:solidFill>
              <a:prstDash val="solid"/>
              <a:miter lim="400000"/>
            </a:ln>
          </a:right>
          <a:top>
            <a:ln w="12700" cap="flat">
              <a:solidFill>
                <a:srgbClr val="545A62"/>
              </a:solidFill>
              <a:prstDash val="solid"/>
              <a:miter lim="400000"/>
            </a:ln>
          </a:top>
          <a:bottom>
            <a:ln w="12700" cap="flat">
              <a:solidFill>
                <a:srgbClr val="545A62"/>
              </a:solidFill>
              <a:prstDash val="solid"/>
              <a:miter lim="400000"/>
            </a:ln>
          </a:bottom>
          <a:insideH>
            <a:ln w="12700" cap="flat">
              <a:solidFill>
                <a:srgbClr val="545A62"/>
              </a:solidFill>
              <a:prstDash val="solid"/>
              <a:miter lim="400000"/>
            </a:ln>
          </a:insideH>
          <a:insideV>
            <a:ln w="12700" cap="flat">
              <a:solidFill>
                <a:srgbClr val="545A62"/>
              </a:solidFill>
              <a:prstDash val="solid"/>
              <a:miter lim="400000"/>
            </a:ln>
          </a:insideV>
        </a:tcBdr>
        <a:fill>
          <a:noFill/>
        </a:fill>
      </a:tcStyle>
    </a:wholeTbl>
    <a:band2H>
      <a:tcTxStyle b="def" i="def"/>
      <a:tcStyle>
        <a:tcBdr/>
        <a:fill>
          <a:solidFill>
            <a:srgbClr val="E9FAFF"/>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5D5D5D"/>
              </a:solidFill>
              <a:prstDash val="solid"/>
              <a:miter lim="400000"/>
            </a:ln>
          </a:left>
          <a:right>
            <a:ln w="25400" cap="flat">
              <a:solidFill>
                <a:srgbClr val="545A62"/>
              </a:solidFill>
              <a:prstDash val="solid"/>
              <a:miter lim="400000"/>
            </a:ln>
          </a:right>
          <a:top>
            <a:ln w="12700" cap="flat">
              <a:solidFill>
                <a:srgbClr val="555A61"/>
              </a:solidFill>
              <a:prstDash val="solid"/>
              <a:miter lim="400000"/>
            </a:ln>
          </a:top>
          <a:bottom>
            <a:ln w="12700" cap="flat">
              <a:solidFill>
                <a:srgbClr val="555A61"/>
              </a:solidFill>
              <a:prstDash val="solid"/>
              <a:miter lim="400000"/>
            </a:ln>
          </a:bottom>
          <a:insideH>
            <a:ln w="12700" cap="flat">
              <a:solidFill>
                <a:srgbClr val="555A61"/>
              </a:solidFill>
              <a:prstDash val="solid"/>
              <a:miter lim="400000"/>
            </a:ln>
          </a:insideH>
          <a:insideV>
            <a:ln w="12700" cap="flat">
              <a:solidFill>
                <a:srgbClr val="5D5D5D"/>
              </a:solidFill>
              <a:prstDash val="solid"/>
              <a:miter lim="400000"/>
            </a:ln>
          </a:insideV>
        </a:tcBdr>
        <a:fill>
          <a:solidFill>
            <a:schemeClr val="accent2">
              <a:hueOff val="-527787"/>
              <a:satOff val="-26837"/>
              <a:lumOff val="15324"/>
            </a:schemeClr>
          </a:solidFill>
        </a:fill>
      </a:tcStyle>
    </a:firstCol>
    <a:lastRow>
      <a:tcTxStyle b="off" i="off">
        <a:font>
          <a:latin typeface="Founders Grotesk"/>
          <a:ea typeface="Founders Grotesk"/>
          <a:cs typeface="Founders Grotesk"/>
        </a:font>
        <a:srgbClr val="53585F"/>
      </a:tcTxStyle>
      <a:tcStyle>
        <a:tcBdr>
          <a:left>
            <a:ln w="12700" cap="flat">
              <a:solidFill>
                <a:srgbClr val="545A62"/>
              </a:solidFill>
              <a:prstDash val="solid"/>
              <a:miter lim="400000"/>
            </a:ln>
          </a:left>
          <a:right>
            <a:ln w="12700" cap="flat">
              <a:solidFill>
                <a:srgbClr val="545A62"/>
              </a:solidFill>
              <a:prstDash val="solid"/>
              <a:miter lim="400000"/>
            </a:ln>
          </a:right>
          <a:top>
            <a:ln w="25400" cap="flat">
              <a:solidFill>
                <a:srgbClr val="545A62"/>
              </a:solidFill>
              <a:prstDash val="solid"/>
              <a:miter lim="400000"/>
            </a:ln>
          </a:top>
          <a:bottom>
            <a:ln w="12700" cap="flat">
              <a:solidFill>
                <a:srgbClr val="5D5D5D"/>
              </a:solidFill>
              <a:prstDash val="solid"/>
              <a:miter lim="400000"/>
            </a:ln>
          </a:bottom>
          <a:insideH>
            <a:ln w="12700" cap="flat">
              <a:solidFill>
                <a:srgbClr val="545A62"/>
              </a:solidFill>
              <a:prstDash val="solid"/>
              <a:miter lim="400000"/>
            </a:ln>
          </a:insideH>
          <a:insideV>
            <a:ln w="12700" cap="flat">
              <a:solidFill>
                <a:srgbClr val="545A62"/>
              </a:solidFill>
              <a:prstDash val="solid"/>
              <a:miter lim="400000"/>
            </a:ln>
          </a:insideV>
        </a:tcBdr>
        <a:fill>
          <a:noFill/>
        </a:fill>
      </a:tcStyle>
    </a:lastRow>
    <a:firstRow>
      <a:tcTxStyle b="off" i="off">
        <a:font>
          <a:latin typeface="Founders Grotesk Medium"/>
          <a:ea typeface="Founders Grotesk Medium"/>
          <a:cs typeface="Founders Grotesk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25400" cap="flat">
              <a:solidFill>
                <a:srgbClr val="545A62"/>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chemeClr val="accent1">
              <a:hueOff val="-1238625"/>
              <a:satOff val="-6134"/>
              <a:lumOff val="8689"/>
            </a:schemeClr>
          </a:solidFill>
        </a:fill>
      </a:tcStyle>
    </a:firstRow>
  </a:tblStyle>
  <a:tblStyle styleId="{33BA23B1-9221-436E-865A-0063620EA4FD}"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b="def" i="def"/>
      <a:tcStyle>
        <a:tcBdr/>
        <a:fill>
          <a:solidFill>
            <a:srgbClr val="F6F4E4"/>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53585F"/>
              </a:solidFill>
              <a:prstDash val="solid"/>
              <a:miter lim="400000"/>
            </a:ln>
          </a:left>
          <a:right>
            <a:ln w="254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solidFill>
            <a:schemeClr val="accent5">
              <a:hueOff val="503731"/>
              <a:lumOff val="7092"/>
            </a:schemeClr>
          </a:solid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25400" cap="flat">
              <a:solidFill>
                <a:srgbClr val="54585E"/>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ff" i="off">
        <a:font>
          <a:latin typeface="Founders Grotesk Medium"/>
          <a:ea typeface="Founders Grotesk Medium"/>
          <a:cs typeface="Founders Grotesk Medium"/>
        </a:font>
        <a:srgbClr val="53575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53585F"/>
              </a:solidFill>
              <a:prstDash val="solid"/>
              <a:miter lim="400000"/>
            </a:ln>
          </a:top>
          <a:bottom>
            <a:ln w="25400" cap="flat">
              <a:solidFill>
                <a:srgbClr val="53585F"/>
              </a:solidFill>
              <a:prstDash val="solid"/>
              <a:miter lim="400000"/>
            </a:ln>
          </a:bottom>
          <a:insideH>
            <a:ln w="12700" cap="flat">
              <a:solidFill>
                <a:srgbClr val="54585E"/>
              </a:solidFill>
              <a:prstDash val="solid"/>
              <a:miter lim="400000"/>
            </a:ln>
          </a:insideH>
          <a:insideV>
            <a:ln w="12700" cap="flat">
              <a:solidFill>
                <a:srgbClr val="606060"/>
              </a:solidFill>
              <a:prstDash val="solid"/>
              <a:miter lim="400000"/>
            </a:ln>
          </a:insideV>
        </a:tcBdr>
        <a:fill>
          <a:solidFill>
            <a:schemeClr val="accent5"/>
          </a:solidFill>
        </a:fill>
      </a:tcStyle>
    </a:firstRow>
  </a:tblStyle>
  <a:tblStyle styleId="{2708684C-4D16-4618-839F-0558EEFCDFE6}" styleName="">
    <a:tblBg/>
    <a:wholeTbl>
      <a:tcTxStyle b="off" i="off">
        <a:font>
          <a:latin typeface="Founders Grotesk"/>
          <a:ea typeface="Founders Grotesk"/>
          <a:cs typeface="Founders Grotesk"/>
        </a:font>
        <a:srgbClr val="53585F"/>
      </a:tcTxStyle>
      <a:tcStyle>
        <a:tcBdr>
          <a:left>
            <a:ln w="12700" cap="flat">
              <a:solidFill>
                <a:srgbClr val="A8A8A8"/>
              </a:solidFill>
              <a:prstDash val="solid"/>
              <a:miter lim="400000"/>
            </a:ln>
          </a:left>
          <a:right>
            <a:ln w="12700" cap="flat">
              <a:solidFill>
                <a:srgbClr val="A8A8A8"/>
              </a:solidFill>
              <a:prstDash val="solid"/>
              <a:miter lim="400000"/>
            </a:ln>
          </a:right>
          <a:top>
            <a:ln w="12700" cap="flat">
              <a:solidFill>
                <a:srgbClr val="A8A8A8"/>
              </a:solidFill>
              <a:prstDash val="solid"/>
              <a:miter lim="400000"/>
            </a:ln>
          </a:top>
          <a:bottom>
            <a:ln w="12700" cap="flat">
              <a:solidFill>
                <a:srgbClr val="A8A8A8"/>
              </a:solidFill>
              <a:prstDash val="solid"/>
              <a:miter lim="400000"/>
            </a:ln>
          </a:bottom>
          <a:insideH>
            <a:ln w="12700" cap="flat">
              <a:solidFill>
                <a:srgbClr val="A8A8A8"/>
              </a:solidFill>
              <a:prstDash val="solid"/>
              <a:miter lim="400000"/>
            </a:ln>
          </a:insideH>
          <a:insideV>
            <a:ln w="12700" cap="flat">
              <a:solidFill>
                <a:srgbClr val="A8A8A8"/>
              </a:solidFill>
              <a:prstDash val="solid"/>
              <a:miter lim="400000"/>
            </a:ln>
          </a:insideV>
        </a:tcBdr>
        <a:fill>
          <a:noFill/>
        </a:fill>
      </a:tcStyle>
    </a:wholeTbl>
    <a:band2H>
      <a:tcTxStyle b="def" i="def"/>
      <a:tcStyle>
        <a:tcBdr/>
        <a:fill>
          <a:solidFill>
            <a:srgbClr val="DCDEE0"/>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3175"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5666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5400" cap="flat">
              <a:solidFill>
                <a:srgbClr val="656667"/>
              </a:solidFill>
              <a:prstDash val="solid"/>
              <a:miter lim="400000"/>
            </a:ln>
          </a:top>
          <a:bottom>
            <a:ln w="12700" cap="flat">
              <a:solidFill>
                <a:srgbClr val="A6AA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EBEBE"/>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6AAA9"/>
              </a:solidFill>
              <a:prstDash val="solid"/>
              <a:miter lim="400000"/>
            </a:ln>
          </a:top>
          <a:bottom>
            <a:ln w="25400" cap="flat">
              <a:solidFill>
                <a:srgbClr val="656667"/>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A8A8A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44" name="Shape 244"/>
          <p:cNvSpPr/>
          <p:nvPr>
            <p:ph type="sldImg"/>
          </p:nvPr>
        </p:nvSpPr>
        <p:spPr>
          <a:xfrm>
            <a:off x="1143000" y="685800"/>
            <a:ext cx="4572000" cy="3429000"/>
          </a:xfrm>
          <a:prstGeom prst="rect">
            <a:avLst/>
          </a:prstGeom>
        </p:spPr>
        <p:txBody>
          <a:bodyPr/>
          <a:lstStyle/>
          <a:p>
            <a:pPr/>
          </a:p>
        </p:txBody>
      </p:sp>
      <p:sp>
        <p:nvSpPr>
          <p:cNvPr id="245" name="Shape 24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4.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p:spTree>
      <p:nvGrpSpPr>
        <p:cNvPr id="1" name=""/>
        <p:cNvGrpSpPr/>
        <p:nvPr/>
      </p:nvGrpSpPr>
      <p:grpSpPr>
        <a:xfrm>
          <a:off x="0" y="0"/>
          <a:ext cx="0" cy="0"/>
          <a:chOff x="0" y="0"/>
          <a:chExt cx="0" cy="0"/>
        </a:xfrm>
      </p:grpSpPr>
      <p:sp>
        <p:nvSpPr>
          <p:cNvPr id="12" name="Line"/>
          <p:cNvSpPr/>
          <p:nvPr/>
        </p:nvSpPr>
        <p:spPr>
          <a:xfrm>
            <a:off x="568119" y="8737600"/>
            <a:ext cx="11873078" cy="0"/>
          </a:xfrm>
          <a:prstGeom prst="line">
            <a:avLst/>
          </a:prstGeom>
          <a:ln w="25400">
            <a:solidFill>
              <a:schemeClr val="accent4"/>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13" name="Presentation Title"/>
          <p:cNvSpPr txBox="1"/>
          <p:nvPr>
            <p:ph type="title" hasCustomPrompt="1"/>
          </p:nvPr>
        </p:nvSpPr>
        <p:spPr>
          <a:xfrm>
            <a:off x="532752" y="6876002"/>
            <a:ext cx="11933846" cy="1596088"/>
          </a:xfrm>
          <a:prstGeom prst="rect">
            <a:avLst/>
          </a:prstGeom>
        </p:spPr>
        <p:txBody>
          <a:bodyPr lIns="27093" tIns="27093" rIns="27093" bIns="27093" anchor="b"/>
          <a:lstStyle>
            <a:lvl1pPr>
              <a:lnSpc>
                <a:spcPct val="70000"/>
              </a:lnSpc>
              <a:defRPr spc="-211" sz="10600">
                <a:solidFill>
                  <a:srgbClr val="FFFFFF"/>
                </a:solidFill>
                <a:latin typeface="+mn-lt"/>
                <a:ea typeface="+mn-ea"/>
                <a:cs typeface="+mn-cs"/>
                <a:sym typeface="Founders Grotesk Semibold"/>
              </a:defRPr>
            </a:lvl1pPr>
          </a:lstStyle>
          <a:p>
            <a:pPr/>
            <a:r>
              <a:t>Presentation Title</a:t>
            </a:r>
          </a:p>
        </p:txBody>
      </p:sp>
      <p:sp>
        <p:nvSpPr>
          <p:cNvPr id="14" name="Author and Date"/>
          <p:cNvSpPr txBox="1"/>
          <p:nvPr>
            <p:ph type="body" sz="quarter" idx="21" hasCustomPrompt="1"/>
          </p:nvPr>
        </p:nvSpPr>
        <p:spPr>
          <a:xfrm>
            <a:off x="530019" y="8801100"/>
            <a:ext cx="11938001" cy="344001"/>
          </a:xfrm>
          <a:prstGeom prst="rect">
            <a:avLst/>
          </a:prstGeom>
        </p:spPr>
        <p:txBody>
          <a:bodyPr lIns="27093" tIns="27093" rIns="27093" bIns="27093"/>
          <a:lstStyle>
            <a:lvl1pPr defTabSz="587022">
              <a:lnSpc>
                <a:spcPct val="100000"/>
              </a:lnSpc>
              <a:tabLst/>
              <a:defRPr b="1" cap="all" spc="107" sz="1800">
                <a:solidFill>
                  <a:schemeClr val="accent4"/>
                </a:solidFill>
                <a:latin typeface="Founders Grotesk Condensed"/>
                <a:ea typeface="Founders Grotesk Condensed"/>
                <a:cs typeface="Founders Grotesk Condensed"/>
                <a:sym typeface="Founders Grotesk Condensed"/>
              </a:defRPr>
            </a:lvl1pPr>
          </a:lstStyle>
          <a:p>
            <a:pPr/>
            <a:r>
              <a:t>Author and Date</a:t>
            </a:r>
          </a:p>
        </p:txBody>
      </p:sp>
      <p:sp>
        <p:nvSpPr>
          <p:cNvPr id="15" name="Line"/>
          <p:cNvSpPr/>
          <p:nvPr/>
        </p:nvSpPr>
        <p:spPr>
          <a:xfrm>
            <a:off x="568119" y="6831552"/>
            <a:ext cx="11883045" cy="1"/>
          </a:xfrm>
          <a:prstGeom prst="line">
            <a:avLst/>
          </a:prstGeom>
          <a:ln w="88900">
            <a:solidFill>
              <a:schemeClr val="accent4"/>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16" name="Body Level One…"/>
          <p:cNvSpPr txBox="1"/>
          <p:nvPr>
            <p:ph type="body" sz="quarter" idx="1" hasCustomPrompt="1"/>
          </p:nvPr>
        </p:nvSpPr>
        <p:spPr>
          <a:xfrm>
            <a:off x="532752" y="785641"/>
            <a:ext cx="11943812" cy="1447295"/>
          </a:xfrm>
          <a:prstGeom prst="rect">
            <a:avLst/>
          </a:prstGeom>
        </p:spPr>
        <p:txBody>
          <a:bodyPr lIns="27093" tIns="27093" rIns="27093" bIns="27093"/>
          <a:lstStyle>
            <a:lvl1pPr defTabSz="587022">
              <a:lnSpc>
                <a:spcPct val="80000"/>
              </a:lnSpc>
              <a:tabLst/>
              <a:defRPr spc="-48" sz="4800">
                <a:solidFill>
                  <a:schemeClr val="accent4"/>
                </a:solidFill>
                <a:latin typeface="Founders Grotesk"/>
                <a:ea typeface="Founders Grotesk"/>
                <a:cs typeface="Founders Grotesk"/>
                <a:sym typeface="Founders Grotesk"/>
              </a:defRPr>
            </a:lvl1pPr>
            <a:lvl2pPr defTabSz="587022">
              <a:lnSpc>
                <a:spcPct val="80000"/>
              </a:lnSpc>
              <a:tabLst/>
              <a:defRPr spc="-48" sz="4800">
                <a:solidFill>
                  <a:schemeClr val="accent4"/>
                </a:solidFill>
                <a:latin typeface="Founders Grotesk"/>
                <a:ea typeface="Founders Grotesk"/>
                <a:cs typeface="Founders Grotesk"/>
                <a:sym typeface="Founders Grotesk"/>
              </a:defRPr>
            </a:lvl2pPr>
            <a:lvl3pPr defTabSz="587022">
              <a:lnSpc>
                <a:spcPct val="80000"/>
              </a:lnSpc>
              <a:tabLst/>
              <a:defRPr spc="-48" sz="4800">
                <a:solidFill>
                  <a:schemeClr val="accent4"/>
                </a:solidFill>
                <a:latin typeface="Founders Grotesk"/>
                <a:ea typeface="Founders Grotesk"/>
                <a:cs typeface="Founders Grotesk"/>
                <a:sym typeface="Founders Grotesk"/>
              </a:defRPr>
            </a:lvl3pPr>
            <a:lvl4pPr defTabSz="587022">
              <a:lnSpc>
                <a:spcPct val="80000"/>
              </a:lnSpc>
              <a:tabLst/>
              <a:defRPr spc="-48" sz="4800">
                <a:solidFill>
                  <a:schemeClr val="accent4"/>
                </a:solidFill>
                <a:latin typeface="Founders Grotesk"/>
                <a:ea typeface="Founders Grotesk"/>
                <a:cs typeface="Founders Grotesk"/>
                <a:sym typeface="Founders Grotesk"/>
              </a:defRPr>
            </a:lvl4pPr>
            <a:lvl5pPr defTabSz="587022">
              <a:lnSpc>
                <a:spcPct val="80000"/>
              </a:lnSpc>
              <a:tabLst/>
              <a:defRPr spc="-48" sz="4800">
                <a:solidFill>
                  <a:schemeClr val="accent4"/>
                </a:solidFill>
                <a:latin typeface="Founders Grotesk"/>
                <a:ea typeface="Founders Grotesk"/>
                <a:cs typeface="Founders Grotesk"/>
                <a:sym typeface="Founders Grotesk"/>
              </a:defRPr>
            </a:lvl5pPr>
          </a:lstStyle>
          <a:p>
            <a:pPr/>
            <a:r>
              <a:t>Presentation Subtitle</a:t>
            </a:r>
          </a:p>
          <a:p>
            <a:pPr lvl="1"/>
            <a:r>
              <a:t/>
            </a:r>
          </a:p>
          <a:p>
            <a:pPr lvl="2"/>
            <a:r>
              <a:t/>
            </a:r>
          </a:p>
          <a:p>
            <a:pPr lvl="3"/>
            <a:r>
              <a:t/>
            </a:r>
          </a:p>
          <a:p>
            <a:pPr lvl="4"/>
            <a:r>
              <a:t/>
            </a:r>
          </a:p>
        </p:txBody>
      </p:sp>
      <p:sp>
        <p:nvSpPr>
          <p:cNvPr id="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tement">
    <p:bg>
      <p:bgPr>
        <a:solidFill>
          <a:srgbClr val="FFFFFF"/>
        </a:solidFill>
      </p:bgPr>
    </p:bg>
    <p:spTree>
      <p:nvGrpSpPr>
        <p:cNvPr id="1" name=""/>
        <p:cNvGrpSpPr/>
        <p:nvPr/>
      </p:nvGrpSpPr>
      <p:grpSpPr>
        <a:xfrm>
          <a:off x="0" y="0"/>
          <a:ext cx="0" cy="0"/>
          <a:chOff x="0" y="0"/>
          <a:chExt cx="0" cy="0"/>
        </a:xfrm>
      </p:grpSpPr>
      <p:sp>
        <p:nvSpPr>
          <p:cNvPr id="113" name="Line"/>
          <p:cNvSpPr/>
          <p:nvPr/>
        </p:nvSpPr>
        <p:spPr>
          <a:xfrm>
            <a:off x="558800" y="8731250"/>
            <a:ext cx="11887200" cy="0"/>
          </a:xfrm>
          <a:prstGeom prst="line">
            <a:avLst/>
          </a:prstGeom>
          <a:ln w="12700">
            <a:solidFill>
              <a:schemeClr val="accent4"/>
            </a:solidFill>
            <a:miter lim="400000"/>
          </a:ln>
        </p:spPr>
        <p:txBody>
          <a:bodyPr lIns="27093" tIns="27093" rIns="27093" bIns="27093"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114" name="Line"/>
          <p:cNvSpPr/>
          <p:nvPr/>
        </p:nvSpPr>
        <p:spPr>
          <a:xfrm>
            <a:off x="558800" y="625475"/>
            <a:ext cx="11887200" cy="0"/>
          </a:xfrm>
          <a:prstGeom prst="line">
            <a:avLst/>
          </a:prstGeom>
          <a:ln w="50800">
            <a:solidFill>
              <a:schemeClr val="accent4"/>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115" name="Body Level One…"/>
          <p:cNvSpPr txBox="1"/>
          <p:nvPr>
            <p:ph type="body" sz="half" idx="1" hasCustomPrompt="1"/>
          </p:nvPr>
        </p:nvSpPr>
        <p:spPr>
          <a:xfrm>
            <a:off x="531375" y="2701297"/>
            <a:ext cx="11940026" cy="4064001"/>
          </a:xfrm>
          <a:prstGeom prst="rect">
            <a:avLst/>
          </a:prstGeom>
        </p:spPr>
        <p:txBody>
          <a:bodyPr anchor="ctr"/>
          <a:lstStyle>
            <a:lvl1pPr marL="298026" indent="-298026" defTabSz="587022">
              <a:lnSpc>
                <a:spcPct val="100000"/>
              </a:lnSpc>
              <a:tabLst/>
              <a:defRPr spc="-84" sz="8400">
                <a:solidFill>
                  <a:schemeClr val="accent1"/>
                </a:solidFill>
                <a:latin typeface="Founders Grotesk"/>
                <a:ea typeface="Founders Grotesk"/>
                <a:cs typeface="Founders Grotesk"/>
                <a:sym typeface="Founders Grotesk"/>
              </a:defRPr>
            </a:lvl1pPr>
            <a:lvl2pPr marL="298026" indent="159173" defTabSz="587022">
              <a:lnSpc>
                <a:spcPct val="100000"/>
              </a:lnSpc>
              <a:tabLst/>
              <a:defRPr spc="-84" sz="8400">
                <a:solidFill>
                  <a:schemeClr val="accent1"/>
                </a:solidFill>
                <a:latin typeface="Founders Grotesk"/>
                <a:ea typeface="Founders Grotesk"/>
                <a:cs typeface="Founders Grotesk"/>
                <a:sym typeface="Founders Grotesk"/>
              </a:defRPr>
            </a:lvl2pPr>
            <a:lvl3pPr marL="298026" indent="616373" defTabSz="587022">
              <a:lnSpc>
                <a:spcPct val="100000"/>
              </a:lnSpc>
              <a:tabLst/>
              <a:defRPr spc="-84" sz="8400">
                <a:solidFill>
                  <a:schemeClr val="accent1"/>
                </a:solidFill>
                <a:latin typeface="Founders Grotesk"/>
                <a:ea typeface="Founders Grotesk"/>
                <a:cs typeface="Founders Grotesk"/>
                <a:sym typeface="Founders Grotesk"/>
              </a:defRPr>
            </a:lvl3pPr>
            <a:lvl4pPr marL="298026" indent="1073573" defTabSz="587022">
              <a:lnSpc>
                <a:spcPct val="100000"/>
              </a:lnSpc>
              <a:tabLst/>
              <a:defRPr spc="-84" sz="8400">
                <a:solidFill>
                  <a:schemeClr val="accent1"/>
                </a:solidFill>
                <a:latin typeface="Founders Grotesk"/>
                <a:ea typeface="Founders Grotesk"/>
                <a:cs typeface="Founders Grotesk"/>
                <a:sym typeface="Founders Grotesk"/>
              </a:defRPr>
            </a:lvl4pPr>
            <a:lvl5pPr marL="298026" indent="1530773" defTabSz="587022">
              <a:lnSpc>
                <a:spcPct val="100000"/>
              </a:lnSpc>
              <a:tabLst/>
              <a:defRPr spc="-84" sz="8400">
                <a:solidFill>
                  <a:schemeClr val="accent1"/>
                </a:solidFill>
                <a:latin typeface="Founders Grotesk"/>
                <a:ea typeface="Founders Grotesk"/>
                <a:cs typeface="Founders Grotesk"/>
                <a:sym typeface="Founders Grotesk"/>
              </a:defRPr>
            </a:lvl5pPr>
          </a:lstStyle>
          <a:p>
            <a:pPr/>
            <a:r>
              <a:t>Statement</a:t>
            </a:r>
          </a:p>
          <a:p>
            <a:pPr lvl="1"/>
            <a:r>
              <a:t/>
            </a:r>
          </a:p>
          <a:p>
            <a:pPr lvl="2"/>
            <a:r>
              <a:t/>
            </a:r>
          </a:p>
          <a:p>
            <a:pPr lvl="3"/>
            <a:r>
              <a:t/>
            </a:r>
          </a:p>
          <a:p>
            <a:pPr lvl="4"/>
            <a:r>
              <a:t/>
            </a:r>
          </a:p>
        </p:txBody>
      </p:sp>
      <p:sp>
        <p:nvSpPr>
          <p:cNvPr id="11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ig Fact">
    <p:bg>
      <p:bgPr>
        <a:solidFill>
          <a:srgbClr val="C3D9E0"/>
        </a:solidFill>
      </p:bgPr>
    </p:bg>
    <p:spTree>
      <p:nvGrpSpPr>
        <p:cNvPr id="1" name=""/>
        <p:cNvGrpSpPr/>
        <p:nvPr/>
      </p:nvGrpSpPr>
      <p:grpSpPr>
        <a:xfrm>
          <a:off x="0" y="0"/>
          <a:ext cx="0" cy="0"/>
          <a:chOff x="0" y="0"/>
          <a:chExt cx="0" cy="0"/>
        </a:xfrm>
      </p:grpSpPr>
      <p:sp>
        <p:nvSpPr>
          <p:cNvPr id="123" name="Body Level One…"/>
          <p:cNvSpPr txBox="1"/>
          <p:nvPr>
            <p:ph type="body" idx="1" hasCustomPrompt="1"/>
          </p:nvPr>
        </p:nvSpPr>
        <p:spPr>
          <a:xfrm>
            <a:off x="533400" y="711200"/>
            <a:ext cx="11938001" cy="6258071"/>
          </a:xfrm>
          <a:prstGeom prst="rect">
            <a:avLst/>
          </a:prstGeom>
        </p:spPr>
        <p:txBody>
          <a:bodyPr anchor="b"/>
          <a:lstStyle>
            <a:lvl1pPr defTabSz="587022">
              <a:lnSpc>
                <a:spcPct val="100000"/>
              </a:lnSpc>
              <a:tabLst/>
              <a:defRPr spc="-298" sz="29800">
                <a:solidFill>
                  <a:schemeClr val="accent1"/>
                </a:solidFill>
                <a:latin typeface="Founders Grotesk Light"/>
                <a:ea typeface="Founders Grotesk Light"/>
                <a:cs typeface="Founders Grotesk Light"/>
                <a:sym typeface="Founders Grotesk Light"/>
              </a:defRPr>
            </a:lvl1pPr>
            <a:lvl2pPr defTabSz="587022">
              <a:lnSpc>
                <a:spcPct val="100000"/>
              </a:lnSpc>
              <a:tabLst/>
              <a:defRPr spc="-298" sz="29800">
                <a:solidFill>
                  <a:schemeClr val="accent1"/>
                </a:solidFill>
                <a:latin typeface="Founders Grotesk Light"/>
                <a:ea typeface="Founders Grotesk Light"/>
                <a:cs typeface="Founders Grotesk Light"/>
                <a:sym typeface="Founders Grotesk Light"/>
              </a:defRPr>
            </a:lvl2pPr>
            <a:lvl3pPr defTabSz="587022">
              <a:lnSpc>
                <a:spcPct val="100000"/>
              </a:lnSpc>
              <a:tabLst/>
              <a:defRPr spc="-298" sz="29800">
                <a:solidFill>
                  <a:schemeClr val="accent1"/>
                </a:solidFill>
                <a:latin typeface="Founders Grotesk Light"/>
                <a:ea typeface="Founders Grotesk Light"/>
                <a:cs typeface="Founders Grotesk Light"/>
                <a:sym typeface="Founders Grotesk Light"/>
              </a:defRPr>
            </a:lvl3pPr>
            <a:lvl4pPr defTabSz="587022">
              <a:lnSpc>
                <a:spcPct val="100000"/>
              </a:lnSpc>
              <a:tabLst/>
              <a:defRPr spc="-298" sz="29800">
                <a:solidFill>
                  <a:schemeClr val="accent1"/>
                </a:solidFill>
                <a:latin typeface="Founders Grotesk Light"/>
                <a:ea typeface="Founders Grotesk Light"/>
                <a:cs typeface="Founders Grotesk Light"/>
                <a:sym typeface="Founders Grotesk Light"/>
              </a:defRPr>
            </a:lvl4pPr>
            <a:lvl5pPr defTabSz="587022">
              <a:lnSpc>
                <a:spcPct val="100000"/>
              </a:lnSpc>
              <a:tabLst/>
              <a:defRPr spc="-298" sz="29800">
                <a:solidFill>
                  <a:schemeClr val="accent1"/>
                </a:solidFill>
                <a:latin typeface="Founders Grotesk Light"/>
                <a:ea typeface="Founders Grotesk Light"/>
                <a:cs typeface="Founders Grotesk Light"/>
                <a:sym typeface="Founders Grotesk Light"/>
              </a:defRPr>
            </a:lvl5pPr>
          </a:lstStyle>
          <a:p>
            <a:pPr/>
            <a:r>
              <a:t>100%</a:t>
            </a:r>
          </a:p>
          <a:p>
            <a:pPr lvl="1"/>
            <a:r>
              <a:t/>
            </a:r>
          </a:p>
          <a:p>
            <a:pPr lvl="2"/>
            <a:r>
              <a:t/>
            </a:r>
          </a:p>
          <a:p>
            <a:pPr lvl="3"/>
            <a:r>
              <a:t/>
            </a:r>
          </a:p>
          <a:p>
            <a:pPr lvl="4"/>
            <a:r>
              <a:t/>
            </a:r>
          </a:p>
        </p:txBody>
      </p:sp>
      <p:sp>
        <p:nvSpPr>
          <p:cNvPr id="124" name="Line"/>
          <p:cNvSpPr/>
          <p:nvPr/>
        </p:nvSpPr>
        <p:spPr>
          <a:xfrm>
            <a:off x="558800" y="8731250"/>
            <a:ext cx="11887200" cy="0"/>
          </a:xfrm>
          <a:prstGeom prst="line">
            <a:avLst/>
          </a:prstGeom>
          <a:ln w="12700">
            <a:solidFill>
              <a:schemeClr val="accent1">
                <a:hueOff val="-42304"/>
                <a:satOff val="23749"/>
                <a:lumOff val="-45745"/>
              </a:schemeClr>
            </a:solidFill>
            <a:miter lim="400000"/>
          </a:ln>
        </p:spPr>
        <p:txBody>
          <a:bodyPr lIns="27093" tIns="27093" rIns="27093" bIns="27093"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125" name="Line"/>
          <p:cNvSpPr/>
          <p:nvPr/>
        </p:nvSpPr>
        <p:spPr>
          <a:xfrm>
            <a:off x="558800" y="625475"/>
            <a:ext cx="11887200" cy="0"/>
          </a:xfrm>
          <a:prstGeom prst="line">
            <a:avLst/>
          </a:prstGeom>
          <a:ln w="50800">
            <a:solidFill>
              <a:schemeClr val="accent1">
                <a:hueOff val="-42304"/>
                <a:satOff val="23749"/>
                <a:lumOff val="-45745"/>
              </a:schemeClr>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126" name="Fact information"/>
          <p:cNvSpPr txBox="1"/>
          <p:nvPr>
            <p:ph type="body" sz="quarter" idx="21" hasCustomPrompt="1"/>
          </p:nvPr>
        </p:nvSpPr>
        <p:spPr>
          <a:xfrm>
            <a:off x="533400" y="6602595"/>
            <a:ext cx="11938000" cy="655575"/>
          </a:xfrm>
          <a:prstGeom prst="rect">
            <a:avLst/>
          </a:prstGeom>
        </p:spPr>
        <p:txBody>
          <a:bodyPr/>
          <a:lstStyle>
            <a:lvl1pPr defTabSz="587022">
              <a:lnSpc>
                <a:spcPct val="80000"/>
              </a:lnSpc>
              <a:tabLst/>
              <a:defRPr spc="-38" sz="3800">
                <a:solidFill>
                  <a:schemeClr val="accent1"/>
                </a:solidFill>
              </a:defRPr>
            </a:lvl1pPr>
          </a:lstStyle>
          <a:p>
            <a:pPr/>
            <a:r>
              <a:t>Fact information</a:t>
            </a:r>
          </a:p>
        </p:txBody>
      </p:sp>
      <p:sp>
        <p:nvSpPr>
          <p:cNvPr id="127" name="Slide Number"/>
          <p:cNvSpPr txBox="1"/>
          <p:nvPr>
            <p:ph type="sldNum" sz="quarter" idx="2"/>
          </p:nvPr>
        </p:nvSpPr>
        <p:spPr>
          <a:xfrm>
            <a:off x="12266233" y="8826500"/>
            <a:ext cx="232395" cy="344001"/>
          </a:xfrm>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bg>
      <p:bgPr>
        <a:solidFill>
          <a:srgbClr val="C3D9E0"/>
        </a:solidFill>
      </p:bgPr>
    </p:bg>
    <p:spTree>
      <p:nvGrpSpPr>
        <p:cNvPr id="1" name=""/>
        <p:cNvGrpSpPr/>
        <p:nvPr/>
      </p:nvGrpSpPr>
      <p:grpSpPr>
        <a:xfrm>
          <a:off x="0" y="0"/>
          <a:ext cx="0" cy="0"/>
          <a:chOff x="0" y="0"/>
          <a:chExt cx="0" cy="0"/>
        </a:xfrm>
      </p:grpSpPr>
      <p:sp>
        <p:nvSpPr>
          <p:cNvPr id="134" name="Line"/>
          <p:cNvSpPr/>
          <p:nvPr/>
        </p:nvSpPr>
        <p:spPr>
          <a:xfrm>
            <a:off x="558800" y="8731250"/>
            <a:ext cx="11887200" cy="0"/>
          </a:xfrm>
          <a:prstGeom prst="line">
            <a:avLst/>
          </a:prstGeom>
          <a:ln w="12700">
            <a:solidFill>
              <a:schemeClr val="accent1">
                <a:hueOff val="-42304"/>
                <a:satOff val="23749"/>
                <a:lumOff val="-45745"/>
              </a:schemeClr>
            </a:solidFill>
            <a:miter lim="400000"/>
          </a:ln>
        </p:spPr>
        <p:txBody>
          <a:bodyPr lIns="27093" tIns="27093" rIns="27093" bIns="27093"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135" name="Line"/>
          <p:cNvSpPr/>
          <p:nvPr/>
        </p:nvSpPr>
        <p:spPr>
          <a:xfrm>
            <a:off x="558800" y="636209"/>
            <a:ext cx="11887200" cy="1"/>
          </a:xfrm>
          <a:prstGeom prst="line">
            <a:avLst/>
          </a:prstGeom>
          <a:ln w="50800">
            <a:solidFill>
              <a:schemeClr val="accent1">
                <a:hueOff val="-42304"/>
                <a:satOff val="23749"/>
                <a:lumOff val="-45745"/>
              </a:schemeClr>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136" name="Body Level One…"/>
          <p:cNvSpPr txBox="1"/>
          <p:nvPr>
            <p:ph type="body" sz="half" idx="1" hasCustomPrompt="1"/>
          </p:nvPr>
        </p:nvSpPr>
        <p:spPr>
          <a:xfrm>
            <a:off x="531375" y="1126302"/>
            <a:ext cx="11940026" cy="3509285"/>
          </a:xfrm>
          <a:prstGeom prst="rect">
            <a:avLst/>
          </a:prstGeom>
        </p:spPr>
        <p:txBody>
          <a:bodyPr/>
          <a:lstStyle>
            <a:lvl1pPr marL="298026" indent="-298026" defTabSz="587022">
              <a:lnSpc>
                <a:spcPct val="80000"/>
              </a:lnSpc>
              <a:tabLst/>
              <a:defRPr spc="-84" sz="8400">
                <a:solidFill>
                  <a:schemeClr val="accent1"/>
                </a:solidFill>
                <a:latin typeface="Founders Grotesk"/>
                <a:ea typeface="Founders Grotesk"/>
                <a:cs typeface="Founders Grotesk"/>
                <a:sym typeface="Founders Grotesk"/>
              </a:defRPr>
            </a:lvl1pPr>
            <a:lvl2pPr marL="298026" indent="159173" defTabSz="587022">
              <a:lnSpc>
                <a:spcPct val="80000"/>
              </a:lnSpc>
              <a:tabLst/>
              <a:defRPr spc="-84" sz="8400">
                <a:solidFill>
                  <a:schemeClr val="accent1"/>
                </a:solidFill>
                <a:latin typeface="Founders Grotesk"/>
                <a:ea typeface="Founders Grotesk"/>
                <a:cs typeface="Founders Grotesk"/>
                <a:sym typeface="Founders Grotesk"/>
              </a:defRPr>
            </a:lvl2pPr>
            <a:lvl3pPr marL="298026" indent="616373" defTabSz="587022">
              <a:lnSpc>
                <a:spcPct val="80000"/>
              </a:lnSpc>
              <a:tabLst/>
              <a:defRPr spc="-84" sz="8400">
                <a:solidFill>
                  <a:schemeClr val="accent1"/>
                </a:solidFill>
                <a:latin typeface="Founders Grotesk"/>
                <a:ea typeface="Founders Grotesk"/>
                <a:cs typeface="Founders Grotesk"/>
                <a:sym typeface="Founders Grotesk"/>
              </a:defRPr>
            </a:lvl3pPr>
            <a:lvl4pPr marL="298026" indent="1073573" defTabSz="587022">
              <a:lnSpc>
                <a:spcPct val="80000"/>
              </a:lnSpc>
              <a:tabLst/>
              <a:defRPr spc="-84" sz="8400">
                <a:solidFill>
                  <a:schemeClr val="accent1"/>
                </a:solidFill>
                <a:latin typeface="Founders Grotesk"/>
                <a:ea typeface="Founders Grotesk"/>
                <a:cs typeface="Founders Grotesk"/>
                <a:sym typeface="Founders Grotesk"/>
              </a:defRPr>
            </a:lvl4pPr>
            <a:lvl5pPr marL="298026" indent="1530773" defTabSz="587022">
              <a:lnSpc>
                <a:spcPct val="80000"/>
              </a:lnSpc>
              <a:tabLst/>
              <a:defRPr spc="-84" sz="8400">
                <a:solidFill>
                  <a:schemeClr val="accent1"/>
                </a:solidFill>
                <a:latin typeface="Founders Grotesk"/>
                <a:ea typeface="Founders Grotesk"/>
                <a:cs typeface="Founders Grotesk"/>
                <a:sym typeface="Founders Grotesk"/>
              </a:defRPr>
            </a:lvl5pPr>
          </a:lstStyle>
          <a:p>
            <a:pPr/>
            <a:r>
              <a:t>“Notable Quote”</a:t>
            </a:r>
          </a:p>
          <a:p>
            <a:pPr lvl="1"/>
            <a:r>
              <a:t/>
            </a:r>
          </a:p>
          <a:p>
            <a:pPr lvl="2"/>
            <a:r>
              <a:t/>
            </a:r>
          </a:p>
          <a:p>
            <a:pPr lvl="3"/>
            <a:r>
              <a:t/>
            </a:r>
          </a:p>
          <a:p>
            <a:pPr lvl="4"/>
            <a:r>
              <a:t/>
            </a:r>
          </a:p>
        </p:txBody>
      </p:sp>
      <p:sp>
        <p:nvSpPr>
          <p:cNvPr id="137" name="Attribution"/>
          <p:cNvSpPr txBox="1"/>
          <p:nvPr>
            <p:ph type="body" sz="quarter" idx="21" hasCustomPrompt="1"/>
          </p:nvPr>
        </p:nvSpPr>
        <p:spPr>
          <a:xfrm>
            <a:off x="912869" y="6602595"/>
            <a:ext cx="11558531" cy="655575"/>
          </a:xfrm>
          <a:prstGeom prst="rect">
            <a:avLst/>
          </a:prstGeom>
        </p:spPr>
        <p:txBody>
          <a:bodyPr/>
          <a:lstStyle>
            <a:lvl1pPr defTabSz="587022">
              <a:lnSpc>
                <a:spcPct val="80000"/>
              </a:lnSpc>
              <a:tabLst/>
              <a:defRPr spc="-38" sz="3800">
                <a:solidFill>
                  <a:schemeClr val="accent1"/>
                </a:solidFill>
              </a:defRPr>
            </a:lvl1pPr>
          </a:lstStyle>
          <a:p>
            <a:pPr/>
            <a:r>
              <a:t>Attribution </a:t>
            </a:r>
          </a:p>
        </p:txBody>
      </p:sp>
      <p:sp>
        <p:nvSpPr>
          <p:cNvPr id="138"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bg>
      <p:bgPr>
        <a:solidFill>
          <a:srgbClr val="FFFFFF"/>
        </a:solidFill>
      </p:bgPr>
    </p:bg>
    <p:spTree>
      <p:nvGrpSpPr>
        <p:cNvPr id="1" name=""/>
        <p:cNvGrpSpPr/>
        <p:nvPr/>
      </p:nvGrpSpPr>
      <p:grpSpPr>
        <a:xfrm>
          <a:off x="0" y="0"/>
          <a:ext cx="0" cy="0"/>
          <a:chOff x="0" y="0"/>
          <a:chExt cx="0" cy="0"/>
        </a:xfrm>
      </p:grpSpPr>
      <p:sp>
        <p:nvSpPr>
          <p:cNvPr id="145" name="Image"/>
          <p:cNvSpPr/>
          <p:nvPr>
            <p:ph type="pic" sz="half" idx="21"/>
          </p:nvPr>
        </p:nvSpPr>
        <p:spPr>
          <a:xfrm>
            <a:off x="6388100" y="4635698"/>
            <a:ext cx="6193081" cy="4152901"/>
          </a:xfrm>
          <a:prstGeom prst="rect">
            <a:avLst/>
          </a:prstGeom>
        </p:spPr>
        <p:txBody>
          <a:bodyPr lIns="91439" tIns="45719" rIns="91439" bIns="45719">
            <a:noAutofit/>
          </a:bodyPr>
          <a:lstStyle/>
          <a:p>
            <a:pPr/>
          </a:p>
        </p:txBody>
      </p:sp>
      <p:sp>
        <p:nvSpPr>
          <p:cNvPr id="146" name="Image"/>
          <p:cNvSpPr/>
          <p:nvPr>
            <p:ph type="pic" sz="quarter" idx="22"/>
          </p:nvPr>
        </p:nvSpPr>
        <p:spPr>
          <a:xfrm>
            <a:off x="6426200" y="596899"/>
            <a:ext cx="6134226" cy="4076003"/>
          </a:xfrm>
          <a:prstGeom prst="rect">
            <a:avLst/>
          </a:prstGeom>
        </p:spPr>
        <p:txBody>
          <a:bodyPr lIns="91439" tIns="45719" rIns="91439" bIns="45719">
            <a:noAutofit/>
          </a:bodyPr>
          <a:lstStyle/>
          <a:p>
            <a:pPr/>
          </a:p>
        </p:txBody>
      </p:sp>
      <p:sp>
        <p:nvSpPr>
          <p:cNvPr id="147" name="Image"/>
          <p:cNvSpPr/>
          <p:nvPr>
            <p:ph type="pic" idx="23"/>
          </p:nvPr>
        </p:nvSpPr>
        <p:spPr>
          <a:xfrm>
            <a:off x="228600" y="596900"/>
            <a:ext cx="6591300" cy="8138424"/>
          </a:xfrm>
          <a:prstGeom prst="rect">
            <a:avLst/>
          </a:prstGeom>
        </p:spPr>
        <p:txBody>
          <a:bodyPr lIns="91439" tIns="45719" rIns="91439" bIns="45719">
            <a:noAutofit/>
          </a:bodyPr>
          <a:lstStyle/>
          <a:p>
            <a:pPr/>
          </a:p>
        </p:txBody>
      </p:sp>
      <p:sp>
        <p:nvSpPr>
          <p:cNvPr id="148"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bg>
      <p:bgPr>
        <a:solidFill>
          <a:srgbClr val="FFFFFF"/>
        </a:solidFill>
      </p:bgPr>
    </p:bg>
    <p:spTree>
      <p:nvGrpSpPr>
        <p:cNvPr id="1" name=""/>
        <p:cNvGrpSpPr/>
        <p:nvPr/>
      </p:nvGrpSpPr>
      <p:grpSpPr>
        <a:xfrm>
          <a:off x="0" y="0"/>
          <a:ext cx="0" cy="0"/>
          <a:chOff x="0" y="0"/>
          <a:chExt cx="0" cy="0"/>
        </a:xfrm>
      </p:grpSpPr>
      <p:sp>
        <p:nvSpPr>
          <p:cNvPr id="155" name="1054398042_3378x2084.jpeg"/>
          <p:cNvSpPr/>
          <p:nvPr>
            <p:ph type="pic" idx="21"/>
          </p:nvPr>
        </p:nvSpPr>
        <p:spPr>
          <a:xfrm>
            <a:off x="-673100" y="-381000"/>
            <a:ext cx="16725900" cy="10318760"/>
          </a:xfrm>
          <a:prstGeom prst="rect">
            <a:avLst/>
          </a:prstGeom>
        </p:spPr>
        <p:txBody>
          <a:bodyPr lIns="91439" tIns="45719" rIns="91439" bIns="45719">
            <a:noAutofit/>
          </a:bodyPr>
          <a:lstStyle/>
          <a:p>
            <a:pPr/>
          </a:p>
        </p:txBody>
      </p:sp>
      <p:sp>
        <p:nvSpPr>
          <p:cNvPr id="1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solidFill>
          <a:srgbClr val="FFFFFF"/>
        </a:solidFill>
      </p:bgPr>
    </p:bg>
    <p:spTree>
      <p:nvGrpSpPr>
        <p:cNvPr id="1" name=""/>
        <p:cNvGrpSpPr/>
        <p:nvPr/>
      </p:nvGrpSpPr>
      <p:grpSpPr>
        <a:xfrm>
          <a:off x="0" y="0"/>
          <a:ext cx="0" cy="0"/>
          <a:chOff x="0" y="0"/>
          <a:chExt cx="0" cy="0"/>
        </a:xfrm>
      </p:grpSpPr>
      <p:sp>
        <p:nvSpPr>
          <p:cNvPr id="163"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gradFill flip="none" rotWithShape="1">
          <a:gsLst>
            <a:gs pos="0">
              <a:srgbClr val="242C33"/>
            </a:gs>
            <a:gs pos="64999">
              <a:srgbClr val="273037"/>
            </a:gs>
            <a:gs pos="100000">
              <a:srgbClr val="5E6A74"/>
            </a:gs>
          </a:gsLst>
          <a:lin ang="5400000" scaled="0"/>
        </a:gradFill>
      </p:bgPr>
    </p:bg>
    <p:spTree>
      <p:nvGrpSpPr>
        <p:cNvPr id="1" name=""/>
        <p:cNvGrpSpPr/>
        <p:nvPr/>
      </p:nvGrpSpPr>
      <p:grpSpPr>
        <a:xfrm>
          <a:off x="0" y="0"/>
          <a:ext cx="0" cy="0"/>
          <a:chOff x="0" y="0"/>
          <a:chExt cx="0" cy="0"/>
        </a:xfrm>
      </p:grpSpPr>
      <p:sp>
        <p:nvSpPr>
          <p:cNvPr id="170" name="Slide Number"/>
          <p:cNvSpPr txBox="1"/>
          <p:nvPr>
            <p:ph type="sldNum" sz="quarter" idx="2"/>
          </p:nvPr>
        </p:nvSpPr>
        <p:spPr>
          <a:xfrm>
            <a:off x="12565778" y="146952"/>
            <a:ext cx="368769" cy="352001"/>
          </a:xfrm>
          <a:prstGeom prst="rect">
            <a:avLst/>
          </a:prstGeom>
        </p:spPr>
        <p:txBody>
          <a:bodyPr lIns="65023" tIns="65023" rIns="65023" bIns="65023" anchor="ctr"/>
          <a:lstStyle>
            <a:lvl1pPr defTabSz="1300480">
              <a:defRPr spc="0"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bg>
      <p:bgPr>
        <a:solidFill>
          <a:srgbClr val="000000"/>
        </a:solidFill>
      </p:bgPr>
    </p:bg>
    <p:spTree>
      <p:nvGrpSpPr>
        <p:cNvPr id="1" name=""/>
        <p:cNvGrpSpPr/>
        <p:nvPr/>
      </p:nvGrpSpPr>
      <p:grpSpPr>
        <a:xfrm>
          <a:off x="0" y="0"/>
          <a:ext cx="0" cy="0"/>
          <a:chOff x="0" y="0"/>
          <a:chExt cx="0" cy="0"/>
        </a:xfrm>
      </p:grpSpPr>
      <p:sp>
        <p:nvSpPr>
          <p:cNvPr id="177" name="Body Level One…"/>
          <p:cNvSpPr txBox="1"/>
          <p:nvPr>
            <p:ph type="body" idx="1"/>
          </p:nvPr>
        </p:nvSpPr>
        <p:spPr>
          <a:xfrm>
            <a:off x="1270000" y="1270000"/>
            <a:ext cx="10464800" cy="7213600"/>
          </a:xfrm>
          <a:prstGeom prst="rect">
            <a:avLst/>
          </a:prstGeom>
        </p:spPr>
        <p:txBody>
          <a:bodyPr anchor="ctr"/>
          <a:lstStyle>
            <a:lvl1pPr marL="889000" indent="-571500" defTabSz="584200">
              <a:lnSpc>
                <a:spcPct val="100000"/>
              </a:lnSpc>
              <a:spcBef>
                <a:spcPts val="4800"/>
              </a:spcBef>
              <a:buSzPct val="171000"/>
              <a:buChar char="•"/>
              <a:tabLst/>
              <a:defRPr sz="4200">
                <a:solidFill>
                  <a:srgbClr val="FFFFFF"/>
                </a:solidFill>
                <a:latin typeface="Gill Sans"/>
                <a:ea typeface="Gill Sans"/>
                <a:cs typeface="Gill Sans"/>
                <a:sym typeface="Gill Sans"/>
              </a:defRPr>
            </a:lvl1pPr>
            <a:lvl2pPr marL="1333500" indent="-571500" defTabSz="584200">
              <a:lnSpc>
                <a:spcPct val="100000"/>
              </a:lnSpc>
              <a:spcBef>
                <a:spcPts val="4800"/>
              </a:spcBef>
              <a:buSzPct val="171000"/>
              <a:buChar char="•"/>
              <a:tabLst/>
              <a:defRPr sz="4200">
                <a:solidFill>
                  <a:srgbClr val="FFFFFF"/>
                </a:solidFill>
                <a:latin typeface="Gill Sans"/>
                <a:ea typeface="Gill Sans"/>
                <a:cs typeface="Gill Sans"/>
                <a:sym typeface="Gill Sans"/>
              </a:defRPr>
            </a:lvl2pPr>
            <a:lvl3pPr marL="1778000" indent="-571500" defTabSz="584200">
              <a:lnSpc>
                <a:spcPct val="100000"/>
              </a:lnSpc>
              <a:spcBef>
                <a:spcPts val="4800"/>
              </a:spcBef>
              <a:buSzPct val="171000"/>
              <a:buChar char="•"/>
              <a:tabLst/>
              <a:defRPr sz="4200">
                <a:solidFill>
                  <a:srgbClr val="FFFFFF"/>
                </a:solidFill>
                <a:latin typeface="Gill Sans"/>
                <a:ea typeface="Gill Sans"/>
                <a:cs typeface="Gill Sans"/>
                <a:sym typeface="Gill Sans"/>
              </a:defRPr>
            </a:lvl3pPr>
            <a:lvl4pPr marL="2222500" indent="-571500" defTabSz="584200">
              <a:lnSpc>
                <a:spcPct val="100000"/>
              </a:lnSpc>
              <a:spcBef>
                <a:spcPts val="4800"/>
              </a:spcBef>
              <a:buSzPct val="171000"/>
              <a:buChar char="•"/>
              <a:tabLst/>
              <a:defRPr sz="4200">
                <a:solidFill>
                  <a:srgbClr val="FFFFFF"/>
                </a:solidFill>
                <a:latin typeface="Gill Sans"/>
                <a:ea typeface="Gill Sans"/>
                <a:cs typeface="Gill Sans"/>
                <a:sym typeface="Gill Sans"/>
              </a:defRPr>
            </a:lvl4pPr>
            <a:lvl5pPr marL="2667000" indent="-571500" defTabSz="584200">
              <a:lnSpc>
                <a:spcPct val="100000"/>
              </a:lnSpc>
              <a:spcBef>
                <a:spcPts val="4800"/>
              </a:spcBef>
              <a:buSzPct val="171000"/>
              <a:buChar char="•"/>
              <a:tabLst/>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6324600" y="9258300"/>
            <a:ext cx="342900" cy="368300"/>
          </a:xfrm>
          <a:prstGeom prst="rect">
            <a:avLst/>
          </a:prstGeom>
        </p:spPr>
        <p:txBody>
          <a:bodyPr lIns="50800" tIns="50800" rIns="50800" bIns="50800" anchor="t">
            <a:normAutofit fontScale="100000" lnSpcReduction="0"/>
          </a:bodyPr>
          <a:lstStyle>
            <a:lvl1pPr algn="ctr" defTabSz="584200">
              <a:defRPr spc="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Title Text"/>
          <p:cNvSpPr txBox="1"/>
          <p:nvPr>
            <p:ph type="title"/>
          </p:nvPr>
        </p:nvSpPr>
        <p:spPr>
          <a:xfrm>
            <a:off x="647700" y="390596"/>
            <a:ext cx="11709400" cy="1625601"/>
          </a:xfrm>
          <a:prstGeom prst="rect">
            <a:avLst/>
          </a:prstGeom>
          <a:ln>
            <a:round/>
          </a:ln>
        </p:spPr>
        <p:txBody>
          <a:bodyPr lIns="38100" tIns="38100" rIns="38100" bIns="38100" anchor="ctr"/>
          <a:lstStyle>
            <a:lvl1pPr algn="ctr" defTabSz="1295400">
              <a:lnSpc>
                <a:spcPct val="100000"/>
              </a:lnSpc>
              <a:defRPr b="1" spc="0"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186" name="Body Level One…"/>
          <p:cNvSpPr txBox="1"/>
          <p:nvPr>
            <p:ph type="body" idx="1"/>
          </p:nvPr>
        </p:nvSpPr>
        <p:spPr>
          <a:xfrm>
            <a:off x="647700" y="2273300"/>
            <a:ext cx="11709400" cy="6697472"/>
          </a:xfrm>
          <a:prstGeom prst="rect">
            <a:avLst/>
          </a:prstGeom>
          <a:ln>
            <a:round/>
          </a:ln>
        </p:spPr>
        <p:txBody>
          <a:bodyPr lIns="38100" tIns="38100" rIns="38100" bIns="38100"/>
          <a:lstStyle>
            <a:lvl1pPr marL="548640" indent="-411480" defTabSz="1295400">
              <a:lnSpc>
                <a:spcPct val="100000"/>
              </a:lnSpc>
              <a:spcBef>
                <a:spcPts val="900"/>
              </a:spcBef>
              <a:buClr>
                <a:srgbClr val="E5AACC"/>
              </a:buClr>
              <a:buSzPct val="65000"/>
              <a:buChar char=""/>
              <a:tabLst/>
              <a:defRPr sz="3800">
                <a:solidFill>
                  <a:srgbClr val="E9ADD0"/>
                </a:solidFill>
                <a:uFill>
                  <a:solidFill>
                    <a:srgbClr val="E9ADD0"/>
                  </a:solidFill>
                </a:uFill>
                <a:latin typeface="Book Antiqua"/>
                <a:ea typeface="Book Antiqua"/>
                <a:cs typeface="Book Antiqua"/>
                <a:sym typeface="Book Antiqua"/>
              </a:defRPr>
            </a:lvl1pPr>
            <a:lvl2pPr marL="868680" indent="-283463" defTabSz="1295400">
              <a:lnSpc>
                <a:spcPct val="100000"/>
              </a:lnSpc>
              <a:spcBef>
                <a:spcPts val="800"/>
              </a:spcBef>
              <a:buClr>
                <a:srgbClr val="E9ADD0"/>
              </a:buClr>
              <a:buSzPct val="80000"/>
              <a:buChar char=""/>
              <a:tabLst/>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lnSpc>
                <a:spcPct val="100000"/>
              </a:lnSpc>
              <a:spcBef>
                <a:spcPts val="700"/>
              </a:spcBef>
              <a:buClr>
                <a:srgbClr val="E9ADD0"/>
              </a:buClr>
              <a:buSzPct val="95000"/>
              <a:buChar char=""/>
              <a:tabLst/>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lnSpc>
                <a:spcPct val="100000"/>
              </a:lnSpc>
              <a:spcBef>
                <a:spcPts val="600"/>
              </a:spcBef>
              <a:buClr>
                <a:srgbClr val="E9ADD0"/>
              </a:buClr>
              <a:buSzPct val="100000"/>
              <a:buChar char=""/>
              <a:tabLst/>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lnSpc>
                <a:spcPct val="100000"/>
              </a:lnSpc>
              <a:spcBef>
                <a:spcPts val="600"/>
              </a:spcBef>
              <a:buClr>
                <a:srgbClr val="E9ADD0"/>
              </a:buClr>
              <a:buSzPct val="100000"/>
              <a:buChar char=""/>
              <a:tabLst/>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87"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defTabSz="1295400">
              <a:defRPr spc="0"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4"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95" name="Title Text"/>
          <p:cNvSpPr txBox="1"/>
          <p:nvPr>
            <p:ph type="title"/>
          </p:nvPr>
        </p:nvSpPr>
        <p:spPr>
          <a:xfrm>
            <a:off x="1270000" y="635000"/>
            <a:ext cx="10464800" cy="2108200"/>
          </a:xfrm>
          <a:prstGeom prst="rect">
            <a:avLst/>
          </a:prstGeom>
        </p:spPr>
        <p:txBody>
          <a:bodyPr anchor="ctr"/>
          <a:lstStyle>
            <a:lvl1pPr defTabSz="584200">
              <a:lnSpc>
                <a:spcPct val="100000"/>
              </a:lnSpc>
              <a:defRPr spc="0" sz="7200">
                <a:solidFill>
                  <a:srgbClr val="3E231A"/>
                </a:solidFill>
                <a:latin typeface="Papyrus"/>
                <a:ea typeface="Papyrus"/>
                <a:cs typeface="Papyrus"/>
                <a:sym typeface="Papyrus"/>
              </a:defRPr>
            </a:lvl1pPr>
          </a:lstStyle>
          <a:p>
            <a:pPr/>
            <a:r>
              <a:t>Title Text</a:t>
            </a:r>
          </a:p>
        </p:txBody>
      </p:sp>
      <p:sp>
        <p:nvSpPr>
          <p:cNvPr id="196" name="Body Level One…"/>
          <p:cNvSpPr txBox="1"/>
          <p:nvPr>
            <p:ph type="body" idx="1"/>
          </p:nvPr>
        </p:nvSpPr>
        <p:spPr>
          <a:xfrm>
            <a:off x="1270000" y="2819400"/>
            <a:ext cx="10464800" cy="5842000"/>
          </a:xfrm>
          <a:prstGeom prst="rect">
            <a:avLst/>
          </a:prstGeom>
        </p:spPr>
        <p:txBody>
          <a:bodyPr anchor="ctr"/>
          <a:lstStyle>
            <a:lvl1pPr marL="863600" indent="-558800" defTabSz="584200">
              <a:lnSpc>
                <a:spcPct val="100000"/>
              </a:lnSpc>
              <a:spcBef>
                <a:spcPts val="1200"/>
              </a:spcBef>
              <a:buSzPct val="30000"/>
              <a:buBlip>
                <a:blip r:embed="rId4"/>
              </a:buBlip>
              <a:tabLst/>
              <a:defRPr sz="4200">
                <a:solidFill>
                  <a:srgbClr val="3E231A"/>
                </a:solidFill>
                <a:latin typeface="Papyrus"/>
                <a:ea typeface="Papyrus"/>
                <a:cs typeface="Papyrus"/>
                <a:sym typeface="Papyrus"/>
              </a:defRPr>
            </a:lvl1pPr>
            <a:lvl2pPr marL="1562100" indent="-558800" defTabSz="584200">
              <a:lnSpc>
                <a:spcPct val="100000"/>
              </a:lnSpc>
              <a:spcBef>
                <a:spcPts val="1200"/>
              </a:spcBef>
              <a:buSzPct val="30000"/>
              <a:buBlip>
                <a:blip r:embed="rId4"/>
              </a:buBlip>
              <a:tabLst/>
              <a:defRPr sz="4200">
                <a:solidFill>
                  <a:srgbClr val="3E231A"/>
                </a:solidFill>
                <a:latin typeface="Papyrus"/>
                <a:ea typeface="Papyrus"/>
                <a:cs typeface="Papyrus"/>
                <a:sym typeface="Papyrus"/>
              </a:defRPr>
            </a:lvl2pPr>
            <a:lvl3pPr marL="2273300" indent="-558800" defTabSz="584200">
              <a:lnSpc>
                <a:spcPct val="100000"/>
              </a:lnSpc>
              <a:spcBef>
                <a:spcPts val="1200"/>
              </a:spcBef>
              <a:buSzPct val="30000"/>
              <a:buBlip>
                <a:blip r:embed="rId4"/>
              </a:buBlip>
              <a:tabLst/>
              <a:defRPr sz="4200">
                <a:solidFill>
                  <a:srgbClr val="3E231A"/>
                </a:solidFill>
                <a:latin typeface="Papyrus"/>
                <a:ea typeface="Papyrus"/>
                <a:cs typeface="Papyrus"/>
                <a:sym typeface="Papyrus"/>
              </a:defRPr>
            </a:lvl3pPr>
            <a:lvl4pPr marL="2984500" indent="-558800" defTabSz="584200">
              <a:lnSpc>
                <a:spcPct val="100000"/>
              </a:lnSpc>
              <a:spcBef>
                <a:spcPts val="1200"/>
              </a:spcBef>
              <a:buSzPct val="30000"/>
              <a:buBlip>
                <a:blip r:embed="rId4"/>
              </a:buBlip>
              <a:tabLst/>
              <a:defRPr sz="4200">
                <a:solidFill>
                  <a:srgbClr val="3E231A"/>
                </a:solidFill>
                <a:latin typeface="Papyrus"/>
                <a:ea typeface="Papyrus"/>
                <a:cs typeface="Papyrus"/>
                <a:sym typeface="Papyrus"/>
              </a:defRPr>
            </a:lvl4pPr>
            <a:lvl5pPr marL="3708400" indent="-558800" defTabSz="584200">
              <a:lnSpc>
                <a:spcPct val="100000"/>
              </a:lnSpc>
              <a:spcBef>
                <a:spcPts val="1200"/>
              </a:spcBef>
              <a:buSzPct val="30000"/>
              <a:buBlip>
                <a:blip r:embed="rId4"/>
              </a:buBlip>
              <a:tabLst/>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97" name="Slide Number"/>
          <p:cNvSpPr txBox="1"/>
          <p:nvPr>
            <p:ph type="sldNum" sz="quarter" idx="2"/>
          </p:nvPr>
        </p:nvSpPr>
        <p:spPr>
          <a:xfrm>
            <a:off x="6337300" y="9296400"/>
            <a:ext cx="323478" cy="457200"/>
          </a:xfrm>
          <a:prstGeom prst="rect">
            <a:avLst/>
          </a:prstGeom>
        </p:spPr>
        <p:txBody>
          <a:bodyPr lIns="50800" tIns="50800" rIns="50800" bIns="50800" anchor="t">
            <a:normAutofit fontScale="100000" lnSpcReduction="0"/>
          </a:bodyPr>
          <a:lstStyle>
            <a:lvl1pPr algn="ctr" defTabSz="584200">
              <a:defRPr spc="0">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Photo">
    <p:spTree>
      <p:nvGrpSpPr>
        <p:cNvPr id="1" name=""/>
        <p:cNvGrpSpPr/>
        <p:nvPr/>
      </p:nvGrpSpPr>
      <p:grpSpPr>
        <a:xfrm>
          <a:off x="0" y="0"/>
          <a:ext cx="0" cy="0"/>
          <a:chOff x="0" y="0"/>
          <a:chExt cx="0" cy="0"/>
        </a:xfrm>
      </p:grpSpPr>
      <p:sp>
        <p:nvSpPr>
          <p:cNvPr id="24" name="1054398042_3378x2084.jpeg"/>
          <p:cNvSpPr/>
          <p:nvPr>
            <p:ph type="pic" idx="21"/>
          </p:nvPr>
        </p:nvSpPr>
        <p:spPr>
          <a:xfrm>
            <a:off x="-1003300" y="-1574800"/>
            <a:ext cx="18453100" cy="11384327"/>
          </a:xfrm>
          <a:prstGeom prst="rect">
            <a:avLst/>
          </a:prstGeom>
        </p:spPr>
        <p:txBody>
          <a:bodyPr lIns="91439" tIns="45719" rIns="91439" bIns="45719">
            <a:noAutofit/>
          </a:bodyPr>
          <a:lstStyle/>
          <a:p>
            <a:pPr/>
          </a:p>
        </p:txBody>
      </p:sp>
      <p:sp>
        <p:nvSpPr>
          <p:cNvPr id="25" name="Line"/>
          <p:cNvSpPr/>
          <p:nvPr/>
        </p:nvSpPr>
        <p:spPr>
          <a:xfrm>
            <a:off x="558853" y="8752030"/>
            <a:ext cx="11873079" cy="1"/>
          </a:xfrm>
          <a:prstGeom prst="line">
            <a:avLst/>
          </a:prstGeom>
          <a:ln w="25400">
            <a:solidFill>
              <a:schemeClr val="accent4"/>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26" name="Author and Date"/>
          <p:cNvSpPr txBox="1"/>
          <p:nvPr>
            <p:ph type="body" sz="quarter" idx="22" hasCustomPrompt="1"/>
          </p:nvPr>
        </p:nvSpPr>
        <p:spPr>
          <a:xfrm>
            <a:off x="530019" y="8801100"/>
            <a:ext cx="11938001" cy="344001"/>
          </a:xfrm>
          <a:prstGeom prst="rect">
            <a:avLst/>
          </a:prstGeom>
        </p:spPr>
        <p:txBody>
          <a:bodyPr lIns="27093" tIns="27093" rIns="27093" bIns="27093"/>
          <a:lstStyle>
            <a:lvl1pPr defTabSz="587022">
              <a:lnSpc>
                <a:spcPct val="100000"/>
              </a:lnSpc>
              <a:tabLst/>
              <a:defRPr b="1" cap="all" spc="107" sz="1800">
                <a:solidFill>
                  <a:srgbClr val="FFFFFF"/>
                </a:solidFill>
                <a:latin typeface="Founders Grotesk Condensed"/>
                <a:ea typeface="Founders Grotesk Condensed"/>
                <a:cs typeface="Founders Grotesk Condensed"/>
                <a:sym typeface="Founders Grotesk Condensed"/>
              </a:defRPr>
            </a:lvl1pPr>
          </a:lstStyle>
          <a:p>
            <a:pPr/>
            <a:r>
              <a:t>Author and Date</a:t>
            </a:r>
          </a:p>
        </p:txBody>
      </p:sp>
      <p:sp>
        <p:nvSpPr>
          <p:cNvPr id="27" name="Line"/>
          <p:cNvSpPr/>
          <p:nvPr/>
        </p:nvSpPr>
        <p:spPr>
          <a:xfrm>
            <a:off x="558853" y="6845982"/>
            <a:ext cx="11883045" cy="1"/>
          </a:xfrm>
          <a:prstGeom prst="line">
            <a:avLst/>
          </a:prstGeom>
          <a:ln w="88900">
            <a:solidFill>
              <a:schemeClr val="accent4"/>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28" name="Presentation Title"/>
          <p:cNvSpPr txBox="1"/>
          <p:nvPr>
            <p:ph type="title" hasCustomPrompt="1"/>
          </p:nvPr>
        </p:nvSpPr>
        <p:spPr>
          <a:xfrm>
            <a:off x="532752" y="6876002"/>
            <a:ext cx="11933846" cy="1596088"/>
          </a:xfrm>
          <a:prstGeom prst="rect">
            <a:avLst/>
          </a:prstGeom>
        </p:spPr>
        <p:txBody>
          <a:bodyPr lIns="27093" tIns="27093" rIns="27093" bIns="27093" anchor="b"/>
          <a:lstStyle>
            <a:lvl1pPr>
              <a:lnSpc>
                <a:spcPct val="70000"/>
              </a:lnSpc>
              <a:defRPr spc="-211" sz="10600">
                <a:solidFill>
                  <a:srgbClr val="FFFFFF"/>
                </a:solidFill>
                <a:latin typeface="+mn-lt"/>
                <a:ea typeface="+mn-ea"/>
                <a:cs typeface="+mn-cs"/>
                <a:sym typeface="Founders Grotesk Semibold"/>
              </a:defRPr>
            </a:lvl1pPr>
          </a:lstStyle>
          <a:p>
            <a:pPr/>
            <a:r>
              <a:t>Presentation Title</a:t>
            </a:r>
          </a:p>
        </p:txBody>
      </p:sp>
      <p:sp>
        <p:nvSpPr>
          <p:cNvPr id="29" name="Body Level One…"/>
          <p:cNvSpPr txBox="1"/>
          <p:nvPr>
            <p:ph type="body" sz="quarter" idx="1" hasCustomPrompt="1"/>
          </p:nvPr>
        </p:nvSpPr>
        <p:spPr>
          <a:xfrm>
            <a:off x="532752" y="785641"/>
            <a:ext cx="11943812" cy="1495389"/>
          </a:xfrm>
          <a:prstGeom prst="rect">
            <a:avLst/>
          </a:prstGeom>
        </p:spPr>
        <p:txBody>
          <a:bodyPr lIns="27093" tIns="27093" rIns="27093" bIns="27093"/>
          <a:lstStyle>
            <a:lvl1pPr defTabSz="587022">
              <a:lnSpc>
                <a:spcPct val="80000"/>
              </a:lnSpc>
              <a:tabLst/>
              <a:defRPr spc="-48" sz="4800">
                <a:solidFill>
                  <a:srgbClr val="FFFFFF"/>
                </a:solidFill>
                <a:latin typeface="Founders Grotesk"/>
                <a:ea typeface="Founders Grotesk"/>
                <a:cs typeface="Founders Grotesk"/>
                <a:sym typeface="Founders Grotesk"/>
              </a:defRPr>
            </a:lvl1pPr>
            <a:lvl2pPr defTabSz="587022">
              <a:lnSpc>
                <a:spcPct val="80000"/>
              </a:lnSpc>
              <a:tabLst/>
              <a:defRPr spc="-48" sz="4800">
                <a:solidFill>
                  <a:srgbClr val="FFFFFF"/>
                </a:solidFill>
                <a:latin typeface="Founders Grotesk"/>
                <a:ea typeface="Founders Grotesk"/>
                <a:cs typeface="Founders Grotesk"/>
                <a:sym typeface="Founders Grotesk"/>
              </a:defRPr>
            </a:lvl2pPr>
            <a:lvl3pPr defTabSz="587022">
              <a:lnSpc>
                <a:spcPct val="80000"/>
              </a:lnSpc>
              <a:tabLst/>
              <a:defRPr spc="-48" sz="4800">
                <a:solidFill>
                  <a:srgbClr val="FFFFFF"/>
                </a:solidFill>
                <a:latin typeface="Founders Grotesk"/>
                <a:ea typeface="Founders Grotesk"/>
                <a:cs typeface="Founders Grotesk"/>
                <a:sym typeface="Founders Grotesk"/>
              </a:defRPr>
            </a:lvl3pPr>
            <a:lvl4pPr defTabSz="587022">
              <a:lnSpc>
                <a:spcPct val="80000"/>
              </a:lnSpc>
              <a:tabLst/>
              <a:defRPr spc="-48" sz="4800">
                <a:solidFill>
                  <a:srgbClr val="FFFFFF"/>
                </a:solidFill>
                <a:latin typeface="Founders Grotesk"/>
                <a:ea typeface="Founders Grotesk"/>
                <a:cs typeface="Founders Grotesk"/>
                <a:sym typeface="Founders Grotesk"/>
              </a:defRPr>
            </a:lvl4pPr>
            <a:lvl5pPr defTabSz="587022">
              <a:lnSpc>
                <a:spcPct val="80000"/>
              </a:lnSpc>
              <a:tabLst/>
              <a:defRPr spc="-48" sz="4800">
                <a:solidFill>
                  <a:srgbClr val="FFFFFF"/>
                </a:solidFill>
                <a:latin typeface="Founders Grotesk"/>
                <a:ea typeface="Founders Grotesk"/>
                <a:cs typeface="Founders Grotesk"/>
                <a:sym typeface="Founders Grotesk"/>
              </a:defRPr>
            </a:lvl5pPr>
          </a:lstStyle>
          <a:p>
            <a:pPr/>
            <a:r>
              <a:t>Presentation Subtitle</a:t>
            </a:r>
          </a:p>
          <a:p>
            <a:pPr lvl="1"/>
            <a:r>
              <a:t/>
            </a:r>
          </a:p>
          <a:p>
            <a:pPr lvl="2"/>
            <a:r>
              <a:t/>
            </a:r>
          </a:p>
          <a:p>
            <a:pPr lvl="3"/>
            <a:r>
              <a:t/>
            </a:r>
          </a:p>
          <a:p>
            <a:pPr lvl="4"/>
            <a:r>
              <a:t/>
            </a: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4"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05" name="Title Text"/>
          <p:cNvSpPr txBox="1"/>
          <p:nvPr>
            <p:ph type="title"/>
          </p:nvPr>
        </p:nvSpPr>
        <p:spPr>
          <a:xfrm>
            <a:off x="1079500" y="152400"/>
            <a:ext cx="10845800" cy="2095500"/>
          </a:xfrm>
          <a:prstGeom prst="rect">
            <a:avLst/>
          </a:prstGeom>
        </p:spPr>
        <p:txBody>
          <a:bodyPr anchor="ctr"/>
          <a:lstStyle>
            <a:lvl1pPr algn="ctr" defTabSz="584200">
              <a:lnSpc>
                <a:spcPct val="100000"/>
              </a:lnSpc>
              <a:defRPr spc="0" sz="7000">
                <a:solidFill>
                  <a:srgbClr val="FFFFFF"/>
                </a:solidFill>
                <a:latin typeface="American Typewriter"/>
                <a:ea typeface="American Typewriter"/>
                <a:cs typeface="American Typewriter"/>
                <a:sym typeface="American Typewriter"/>
              </a:defRPr>
            </a:lvl1pPr>
          </a:lstStyle>
          <a:p>
            <a:pPr/>
            <a:r>
              <a:t>Title Text</a:t>
            </a:r>
          </a:p>
        </p:txBody>
      </p:sp>
      <p:sp>
        <p:nvSpPr>
          <p:cNvPr id="206" name="Body Level One…"/>
          <p:cNvSpPr txBox="1"/>
          <p:nvPr>
            <p:ph type="body" idx="1"/>
          </p:nvPr>
        </p:nvSpPr>
        <p:spPr>
          <a:xfrm>
            <a:off x="1079500" y="2527300"/>
            <a:ext cx="10845800" cy="6108700"/>
          </a:xfrm>
          <a:prstGeom prst="rect">
            <a:avLst/>
          </a:prstGeom>
        </p:spPr>
        <p:txBody>
          <a:bodyPr anchor="ctr"/>
          <a:lstStyle>
            <a:lvl1pPr marL="904390" indent="-561490" defTabSz="584200">
              <a:lnSpc>
                <a:spcPct val="100000"/>
              </a:lnSpc>
              <a:spcBef>
                <a:spcPts val="3200"/>
              </a:spcBef>
              <a:buSzPct val="120000"/>
              <a:buChar char="•"/>
              <a:tabLst/>
              <a:defRPr sz="4200">
                <a:solidFill>
                  <a:srgbClr val="FFFFFF"/>
                </a:solidFill>
                <a:latin typeface="American Typewriter"/>
                <a:ea typeface="American Typewriter"/>
                <a:cs typeface="American Typewriter"/>
                <a:sym typeface="American Typewriter"/>
              </a:defRPr>
            </a:lvl1pPr>
            <a:lvl2pPr marL="1429323" indent="-561490" defTabSz="584200">
              <a:lnSpc>
                <a:spcPct val="100000"/>
              </a:lnSpc>
              <a:spcBef>
                <a:spcPts val="3200"/>
              </a:spcBef>
              <a:buSzPct val="120000"/>
              <a:buChar char="•"/>
              <a:tabLst/>
              <a:defRPr sz="4200">
                <a:solidFill>
                  <a:srgbClr val="FFFFFF"/>
                </a:solidFill>
                <a:latin typeface="American Typewriter"/>
                <a:ea typeface="American Typewriter"/>
                <a:cs typeface="American Typewriter"/>
                <a:sym typeface="American Typewriter"/>
              </a:defRPr>
            </a:lvl2pPr>
            <a:lvl3pPr marL="1937323" indent="-561490" defTabSz="584200">
              <a:lnSpc>
                <a:spcPct val="100000"/>
              </a:lnSpc>
              <a:spcBef>
                <a:spcPts val="3200"/>
              </a:spcBef>
              <a:buSzPct val="120000"/>
              <a:buChar char="•"/>
              <a:tabLst/>
              <a:defRPr sz="4200">
                <a:solidFill>
                  <a:srgbClr val="FFFFFF"/>
                </a:solidFill>
                <a:latin typeface="American Typewriter"/>
                <a:ea typeface="American Typewriter"/>
                <a:cs typeface="American Typewriter"/>
                <a:sym typeface="American Typewriter"/>
              </a:defRPr>
            </a:lvl3pPr>
            <a:lvl4pPr marL="2462257" indent="-561490" defTabSz="584200">
              <a:lnSpc>
                <a:spcPct val="100000"/>
              </a:lnSpc>
              <a:spcBef>
                <a:spcPts val="3200"/>
              </a:spcBef>
              <a:buSzPct val="120000"/>
              <a:buChar char="•"/>
              <a:tabLst/>
              <a:defRPr sz="4200">
                <a:solidFill>
                  <a:srgbClr val="FFFFFF"/>
                </a:solidFill>
                <a:latin typeface="American Typewriter"/>
                <a:ea typeface="American Typewriter"/>
                <a:cs typeface="American Typewriter"/>
                <a:sym typeface="American Typewriter"/>
              </a:defRPr>
            </a:lvl4pPr>
            <a:lvl5pPr marL="2987190" indent="-561490" defTabSz="584200">
              <a:lnSpc>
                <a:spcPct val="100000"/>
              </a:lnSpc>
              <a:spcBef>
                <a:spcPts val="3200"/>
              </a:spcBef>
              <a:buSzPct val="120000"/>
              <a:buChar char="•"/>
              <a:tabLst/>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07" name="Slide Number"/>
          <p:cNvSpPr txBox="1"/>
          <p:nvPr>
            <p:ph type="sldNum" sz="quarter" idx="2"/>
          </p:nvPr>
        </p:nvSpPr>
        <p:spPr>
          <a:xfrm>
            <a:off x="6311900" y="9080500"/>
            <a:ext cx="384506" cy="368300"/>
          </a:xfrm>
          <a:prstGeom prst="rect">
            <a:avLst/>
          </a:prstGeom>
        </p:spPr>
        <p:txBody>
          <a:bodyPr lIns="50800" tIns="50800" rIns="50800" bIns="50800" anchor="t">
            <a:normAutofit fontScale="100000" lnSpcReduction="0"/>
          </a:bodyPr>
          <a:lstStyle>
            <a:lvl1pPr algn="ctr" defTabSz="584200">
              <a:defRPr spc="0">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4" name="Slide Number"/>
          <p:cNvSpPr txBox="1"/>
          <p:nvPr>
            <p:ph type="sldNum" sz="quarter" idx="2"/>
          </p:nvPr>
        </p:nvSpPr>
        <p:spPr>
          <a:xfrm>
            <a:off x="6324599" y="9004300"/>
            <a:ext cx="342901" cy="368300"/>
          </a:xfrm>
          <a:prstGeom prst="rect">
            <a:avLst/>
          </a:prstGeom>
        </p:spPr>
        <p:txBody>
          <a:bodyPr lIns="50800" tIns="50800" rIns="50800" bIns="50800" anchor="t"/>
          <a:lstStyle>
            <a:lvl1pPr algn="ctr" defTabSz="584200">
              <a:defRPr spc="0">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 name="Slide Number"/>
          <p:cNvSpPr txBox="1"/>
          <p:nvPr>
            <p:ph type="sldNum" sz="quarter" idx="2"/>
          </p:nvPr>
        </p:nvSpPr>
        <p:spPr>
          <a:xfrm>
            <a:off x="12536220" y="9309100"/>
            <a:ext cx="312015" cy="312343"/>
          </a:xfrm>
          <a:prstGeom prst="rect">
            <a:avLst/>
          </a:prstGeom>
        </p:spPr>
        <p:txBody>
          <a:bodyPr lIns="50800" tIns="50800" rIns="50800" bIns="50800" anchor="t">
            <a:normAutofit fontScale="100000" lnSpcReduction="0"/>
          </a:bodyPr>
          <a:lstStyle>
            <a:lvl1pPr defTabSz="584200">
              <a:defRPr b="1" spc="0"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8"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defTabSz="584200">
              <a:spcBef>
                <a:spcPts val="0"/>
              </a:spcBef>
              <a:tabLst/>
              <a:defRPr spc="0"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9" name="Slide Number"/>
          <p:cNvSpPr txBox="1"/>
          <p:nvPr>
            <p:ph type="sldNum" sz="quarter" idx="2"/>
          </p:nvPr>
        </p:nvSpPr>
        <p:spPr>
          <a:xfrm>
            <a:off x="6352743" y="9474200"/>
            <a:ext cx="312014" cy="299822"/>
          </a:xfrm>
          <a:prstGeom prst="rect">
            <a:avLst/>
          </a:prstGeom>
        </p:spPr>
        <p:txBody>
          <a:bodyPr lIns="50800" tIns="50800" rIns="50800" bIns="50800" anchor="t">
            <a:normAutofit fontScale="100000" lnSpcReduction="0"/>
          </a:bodyPr>
          <a:lstStyle>
            <a:lvl1pPr algn="ctr" defTabSz="584200">
              <a:defRPr spc="0"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6"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spcBef>
                <a:spcPts val="0"/>
              </a:spcBef>
              <a:tabLst/>
              <a:defRPr spc="0" sz="1200">
                <a:solidFill>
                  <a:srgbClr val="000000"/>
                </a:solidFill>
                <a:latin typeface="Helvetica"/>
                <a:ea typeface="Helvetica"/>
                <a:cs typeface="Helvetica"/>
                <a:sym typeface="Helvetica"/>
              </a:defRPr>
            </a:pPr>
          </a:p>
        </p:txBody>
      </p:sp>
      <p:sp>
        <p:nvSpPr>
          <p:cNvPr id="237" name="Title Text"/>
          <p:cNvSpPr txBox="1"/>
          <p:nvPr>
            <p:ph type="title"/>
          </p:nvPr>
        </p:nvSpPr>
        <p:spPr>
          <a:xfrm>
            <a:off x="1270000" y="254000"/>
            <a:ext cx="10464800" cy="1714500"/>
          </a:xfrm>
          <a:prstGeom prst="rect">
            <a:avLst/>
          </a:prstGeom>
        </p:spPr>
        <p:txBody>
          <a:bodyPr anchor="b"/>
          <a:lstStyle>
            <a:lvl1pPr algn="ctr" defTabSz="584200">
              <a:lnSpc>
                <a:spcPct val="100000"/>
              </a:lnSpc>
              <a:defRPr spc="0" sz="6400">
                <a:solidFill>
                  <a:srgbClr val="000000"/>
                </a:solidFill>
                <a:latin typeface="Copperplate"/>
                <a:ea typeface="Copperplate"/>
                <a:cs typeface="Copperplate"/>
                <a:sym typeface="Copperplate"/>
              </a:defRPr>
            </a:lvl1pPr>
          </a:lstStyle>
          <a:p>
            <a:pPr/>
            <a:r>
              <a:t>Title Text</a:t>
            </a:r>
          </a:p>
        </p:txBody>
      </p:sp>
      <p:sp>
        <p:nvSpPr>
          <p:cNvPr id="238" name="Slide Number"/>
          <p:cNvSpPr txBox="1"/>
          <p:nvPr>
            <p:ph type="sldNum" sz="quarter" idx="2"/>
          </p:nvPr>
        </p:nvSpPr>
        <p:spPr>
          <a:xfrm>
            <a:off x="6324600" y="9220200"/>
            <a:ext cx="342900" cy="406400"/>
          </a:xfrm>
          <a:prstGeom prst="rect">
            <a:avLst/>
          </a:prstGeom>
        </p:spPr>
        <p:txBody>
          <a:bodyPr lIns="50800" tIns="50800" rIns="50800" bIns="50800" anchor="t">
            <a:normAutofit fontScale="100000" lnSpcReduction="0"/>
          </a:bodyPr>
          <a:lstStyle>
            <a:lvl1pPr algn="ctr" defTabSz="584200">
              <a:defRPr spc="0">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Photo Alt">
    <p:bg>
      <p:bgPr>
        <a:solidFill>
          <a:srgbClr val="FFFFFF"/>
        </a:solidFill>
      </p:bgPr>
    </p:bg>
    <p:spTree>
      <p:nvGrpSpPr>
        <p:cNvPr id="1" name=""/>
        <p:cNvGrpSpPr/>
        <p:nvPr/>
      </p:nvGrpSpPr>
      <p:grpSpPr>
        <a:xfrm>
          <a:off x="0" y="0"/>
          <a:ext cx="0" cy="0"/>
          <a:chOff x="0" y="0"/>
          <a:chExt cx="0" cy="0"/>
        </a:xfrm>
      </p:grpSpPr>
      <p:sp>
        <p:nvSpPr>
          <p:cNvPr id="37" name="520524404_2582x1617.jpeg"/>
          <p:cNvSpPr/>
          <p:nvPr>
            <p:ph type="pic" idx="21"/>
          </p:nvPr>
        </p:nvSpPr>
        <p:spPr>
          <a:xfrm>
            <a:off x="4000500" y="-25400"/>
            <a:ext cx="15887700" cy="9949810"/>
          </a:xfrm>
          <a:prstGeom prst="rect">
            <a:avLst/>
          </a:prstGeom>
        </p:spPr>
        <p:txBody>
          <a:bodyPr lIns="91439" tIns="45719" rIns="91439" bIns="45719">
            <a:noAutofit/>
          </a:bodyPr>
          <a:lstStyle/>
          <a:p>
            <a:pPr/>
          </a:p>
        </p:txBody>
      </p:sp>
      <p:sp>
        <p:nvSpPr>
          <p:cNvPr id="38" name="Line"/>
          <p:cNvSpPr/>
          <p:nvPr/>
        </p:nvSpPr>
        <p:spPr>
          <a:xfrm>
            <a:off x="558800" y="8731250"/>
            <a:ext cx="11887200" cy="0"/>
          </a:xfrm>
          <a:prstGeom prst="line">
            <a:avLst/>
          </a:prstGeom>
          <a:ln w="12700">
            <a:solidFill>
              <a:schemeClr val="accent4"/>
            </a:solidFill>
            <a:miter lim="400000"/>
          </a:ln>
        </p:spPr>
        <p:txBody>
          <a:bodyPr lIns="27093" tIns="27093" rIns="27093" bIns="27093"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9" name="Line"/>
          <p:cNvSpPr/>
          <p:nvPr/>
        </p:nvSpPr>
        <p:spPr>
          <a:xfrm>
            <a:off x="558800" y="625475"/>
            <a:ext cx="11887200" cy="0"/>
          </a:xfrm>
          <a:prstGeom prst="line">
            <a:avLst/>
          </a:prstGeom>
          <a:ln w="50800">
            <a:solidFill>
              <a:schemeClr val="accent4"/>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40" name="Author and Date"/>
          <p:cNvSpPr txBox="1"/>
          <p:nvPr>
            <p:ph type="body" sz="quarter" idx="22" hasCustomPrompt="1"/>
          </p:nvPr>
        </p:nvSpPr>
        <p:spPr>
          <a:xfrm>
            <a:off x="530019" y="8801100"/>
            <a:ext cx="5430521" cy="344001"/>
          </a:xfrm>
          <a:prstGeom prst="rect">
            <a:avLst/>
          </a:prstGeom>
        </p:spPr>
        <p:txBody>
          <a:bodyPr lIns="27093" tIns="27093" rIns="27093" bIns="27093"/>
          <a:lstStyle>
            <a:lvl1pPr defTabSz="587022">
              <a:lnSpc>
                <a:spcPct val="100000"/>
              </a:lnSpc>
              <a:tabLst/>
              <a:defRPr b="1" cap="all" spc="107" sz="1800">
                <a:solidFill>
                  <a:schemeClr val="accent1"/>
                </a:solidFill>
                <a:latin typeface="Founders Grotesk Condensed"/>
                <a:ea typeface="Founders Grotesk Condensed"/>
                <a:cs typeface="Founders Grotesk Condensed"/>
                <a:sym typeface="Founders Grotesk Condensed"/>
              </a:defRPr>
            </a:lvl1pPr>
          </a:lstStyle>
          <a:p>
            <a:pPr/>
            <a:r>
              <a:t>Author and Date</a:t>
            </a:r>
          </a:p>
        </p:txBody>
      </p:sp>
      <p:sp>
        <p:nvSpPr>
          <p:cNvPr id="41" name="Slide Title"/>
          <p:cNvSpPr txBox="1"/>
          <p:nvPr>
            <p:ph type="title" hasCustomPrompt="1"/>
          </p:nvPr>
        </p:nvSpPr>
        <p:spPr>
          <a:xfrm>
            <a:off x="538479" y="3725173"/>
            <a:ext cx="5430521" cy="4717958"/>
          </a:xfrm>
          <a:prstGeom prst="rect">
            <a:avLst/>
          </a:prstGeom>
        </p:spPr>
        <p:txBody>
          <a:bodyPr lIns="27093" tIns="27093" rIns="27093" bIns="27093"/>
          <a:lstStyle>
            <a:lvl1pPr>
              <a:lnSpc>
                <a:spcPct val="60000"/>
              </a:lnSpc>
              <a:defRPr spc="-168" sz="8400">
                <a:solidFill>
                  <a:schemeClr val="accent1"/>
                </a:solidFill>
                <a:latin typeface="+mn-lt"/>
                <a:ea typeface="+mn-ea"/>
                <a:cs typeface="+mn-cs"/>
                <a:sym typeface="Founders Grotesk Semibold"/>
              </a:defRPr>
            </a:lvl1pPr>
          </a:lstStyle>
          <a:p>
            <a:pPr/>
            <a:r>
              <a:t>Slide Title</a:t>
            </a:r>
          </a:p>
        </p:txBody>
      </p:sp>
      <p:sp>
        <p:nvSpPr>
          <p:cNvPr id="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bg>
      <p:bgPr>
        <a:solidFill>
          <a:srgbClr val="FFFFFF"/>
        </a:solidFill>
      </p:bgPr>
    </p:bg>
    <p:spTree>
      <p:nvGrpSpPr>
        <p:cNvPr id="1" name=""/>
        <p:cNvGrpSpPr/>
        <p:nvPr/>
      </p:nvGrpSpPr>
      <p:grpSpPr>
        <a:xfrm>
          <a:off x="0" y="0"/>
          <a:ext cx="0" cy="0"/>
          <a:chOff x="0" y="0"/>
          <a:chExt cx="0" cy="0"/>
        </a:xfrm>
      </p:grpSpPr>
      <p:sp>
        <p:nvSpPr>
          <p:cNvPr id="49" name="Line"/>
          <p:cNvSpPr/>
          <p:nvPr/>
        </p:nvSpPr>
        <p:spPr>
          <a:xfrm>
            <a:off x="558800" y="8731250"/>
            <a:ext cx="11887200" cy="0"/>
          </a:xfrm>
          <a:prstGeom prst="line">
            <a:avLst/>
          </a:prstGeom>
          <a:ln w="12700">
            <a:solidFill>
              <a:schemeClr val="accent4"/>
            </a:solidFill>
            <a:miter lim="400000"/>
          </a:ln>
        </p:spPr>
        <p:txBody>
          <a:bodyPr lIns="27093" tIns="27093" rIns="27093" bIns="27093"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50" name="Line"/>
          <p:cNvSpPr/>
          <p:nvPr/>
        </p:nvSpPr>
        <p:spPr>
          <a:xfrm>
            <a:off x="558800" y="625475"/>
            <a:ext cx="11887200" cy="0"/>
          </a:xfrm>
          <a:prstGeom prst="line">
            <a:avLst/>
          </a:prstGeom>
          <a:ln w="50800">
            <a:solidFill>
              <a:schemeClr val="accent4"/>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51" name="Author and Date"/>
          <p:cNvSpPr txBox="1"/>
          <p:nvPr>
            <p:ph type="body" sz="quarter" idx="21" hasCustomPrompt="1"/>
          </p:nvPr>
        </p:nvSpPr>
        <p:spPr>
          <a:xfrm>
            <a:off x="530019" y="8801100"/>
            <a:ext cx="11938001" cy="344001"/>
          </a:xfrm>
          <a:prstGeom prst="rect">
            <a:avLst/>
          </a:prstGeom>
        </p:spPr>
        <p:txBody>
          <a:bodyPr lIns="27093" tIns="27093" rIns="27093" bIns="27093"/>
          <a:lstStyle>
            <a:lvl1pPr defTabSz="587022">
              <a:lnSpc>
                <a:spcPct val="100000"/>
              </a:lnSpc>
              <a:tabLst/>
              <a:defRPr b="1" cap="all" spc="107" sz="1800">
                <a:solidFill>
                  <a:schemeClr val="accent1"/>
                </a:solidFill>
                <a:latin typeface="Founders Grotesk Condensed"/>
                <a:ea typeface="Founders Grotesk Condensed"/>
                <a:cs typeface="Founders Grotesk Condensed"/>
                <a:sym typeface="Founders Grotesk Condensed"/>
              </a:defRPr>
            </a:lvl1pPr>
          </a:lstStyle>
          <a:p>
            <a:pPr/>
            <a:r>
              <a:t>Author and Date</a:t>
            </a:r>
          </a:p>
        </p:txBody>
      </p:sp>
      <p:sp>
        <p:nvSpPr>
          <p:cNvPr id="52" name="Body Level One…"/>
          <p:cNvSpPr txBox="1"/>
          <p:nvPr>
            <p:ph type="body" idx="1" hasCustomPrompt="1"/>
          </p:nvPr>
        </p:nvSpPr>
        <p:spPr>
          <a:xfrm>
            <a:off x="533400" y="2565400"/>
            <a:ext cx="11938000" cy="5626100"/>
          </a:xfrm>
          <a:prstGeom prst="rect">
            <a:avLst/>
          </a:prstGeom>
        </p:spPr>
        <p:txBody>
          <a:bodyPr/>
          <a:lstStyle>
            <a:lvl1pPr marL="3048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1pPr>
            <a:lvl2pPr marL="6096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2pPr>
            <a:lvl3pPr marL="9144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3pPr>
            <a:lvl4pPr marL="12192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4pPr>
            <a:lvl5pPr marL="15240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5pPr>
          </a:lstStyle>
          <a:p>
            <a:pPr/>
            <a:r>
              <a:t>Slide bullet text</a:t>
            </a:r>
          </a:p>
          <a:p>
            <a:pPr lvl="1"/>
            <a:r>
              <a:t/>
            </a:r>
          </a:p>
          <a:p>
            <a:pPr lvl="2"/>
            <a:r>
              <a:t/>
            </a:r>
          </a:p>
          <a:p>
            <a:pPr lvl="3"/>
            <a:r>
              <a:t/>
            </a:r>
          </a:p>
          <a:p>
            <a:pPr lvl="4"/>
            <a:r>
              <a:t/>
            </a:r>
          </a:p>
        </p:txBody>
      </p:sp>
      <p:sp>
        <p:nvSpPr>
          <p:cNvPr id="53" name="Slide Title"/>
          <p:cNvSpPr txBox="1"/>
          <p:nvPr>
            <p:ph type="title" hasCustomPrompt="1"/>
          </p:nvPr>
        </p:nvSpPr>
        <p:spPr>
          <a:xfrm>
            <a:off x="537834" y="625475"/>
            <a:ext cx="11933567" cy="1396310"/>
          </a:xfrm>
          <a:prstGeom prst="rect">
            <a:avLst/>
          </a:prstGeom>
        </p:spPr>
        <p:txBody>
          <a:bodyPr/>
          <a:lstStyle>
            <a:lvl1pPr>
              <a:lnSpc>
                <a:spcPct val="60000"/>
              </a:lnSpc>
              <a:defRPr spc="-168" sz="8400">
                <a:solidFill>
                  <a:schemeClr val="accent1"/>
                </a:solidFill>
                <a:latin typeface="+mn-lt"/>
                <a:ea typeface="+mn-ea"/>
                <a:cs typeface="+mn-cs"/>
                <a:sym typeface="Founders Grotesk Semibold"/>
              </a:defRPr>
            </a:lvl1pPr>
          </a:lstStyle>
          <a:p>
            <a:pPr/>
            <a:r>
              <a:t>Slide Title</a:t>
            </a:r>
          </a:p>
        </p:txBody>
      </p:sp>
      <p:sp>
        <p:nvSpPr>
          <p:cNvPr id="54"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bg>
      <p:bgPr>
        <a:solidFill>
          <a:srgbClr val="FFFFFF"/>
        </a:solidFill>
      </p:bgPr>
    </p:bg>
    <p:spTree>
      <p:nvGrpSpPr>
        <p:cNvPr id="1" name=""/>
        <p:cNvGrpSpPr/>
        <p:nvPr/>
      </p:nvGrpSpPr>
      <p:grpSpPr>
        <a:xfrm>
          <a:off x="0" y="0"/>
          <a:ext cx="0" cy="0"/>
          <a:chOff x="0" y="0"/>
          <a:chExt cx="0" cy="0"/>
        </a:xfrm>
      </p:grpSpPr>
      <p:sp>
        <p:nvSpPr>
          <p:cNvPr id="61" name="Line"/>
          <p:cNvSpPr/>
          <p:nvPr/>
        </p:nvSpPr>
        <p:spPr>
          <a:xfrm>
            <a:off x="558800" y="8731250"/>
            <a:ext cx="11887200" cy="0"/>
          </a:xfrm>
          <a:prstGeom prst="line">
            <a:avLst/>
          </a:prstGeom>
          <a:ln w="12700">
            <a:solidFill>
              <a:schemeClr val="accent4"/>
            </a:solidFill>
            <a:miter lim="400000"/>
          </a:ln>
        </p:spPr>
        <p:txBody>
          <a:bodyPr lIns="27093" tIns="27093" rIns="27093" bIns="27093"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62" name="Line"/>
          <p:cNvSpPr/>
          <p:nvPr/>
        </p:nvSpPr>
        <p:spPr>
          <a:xfrm>
            <a:off x="558800" y="625475"/>
            <a:ext cx="11887200" cy="0"/>
          </a:xfrm>
          <a:prstGeom prst="line">
            <a:avLst/>
          </a:prstGeom>
          <a:ln w="50800">
            <a:solidFill>
              <a:schemeClr val="accent4"/>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63" name="Body Level One…"/>
          <p:cNvSpPr txBox="1"/>
          <p:nvPr>
            <p:ph type="body" idx="1" hasCustomPrompt="1"/>
          </p:nvPr>
        </p:nvSpPr>
        <p:spPr>
          <a:xfrm>
            <a:off x="533400" y="2565400"/>
            <a:ext cx="11938000" cy="5626100"/>
          </a:xfrm>
          <a:prstGeom prst="rect">
            <a:avLst/>
          </a:prstGeom>
        </p:spPr>
        <p:txBody>
          <a:bodyPr numCol="2" spcCol="596900"/>
          <a:lstStyle>
            <a:lvl1pPr marL="3048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1pPr>
            <a:lvl2pPr marL="6096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2pPr>
            <a:lvl3pPr marL="9144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3pPr>
            <a:lvl4pPr marL="12192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4pPr>
            <a:lvl5pPr marL="15240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5pPr>
          </a:lstStyle>
          <a:p>
            <a:pPr/>
            <a:r>
              <a:t>Slide bullet text</a:t>
            </a:r>
          </a:p>
          <a:p>
            <a:pPr lvl="1"/>
            <a:r>
              <a:t/>
            </a:r>
          </a:p>
          <a:p>
            <a:pPr lvl="2"/>
            <a:r>
              <a:t/>
            </a:r>
          </a:p>
          <a:p>
            <a:pPr lvl="3"/>
            <a:r>
              <a:t/>
            </a:r>
          </a:p>
          <a:p>
            <a:pPr lvl="4"/>
            <a:r>
              <a:t/>
            </a:r>
          </a:p>
        </p:txBody>
      </p:sp>
      <p:sp>
        <p:nvSpPr>
          <p:cNvPr id="64"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bg>
      <p:bgPr>
        <a:solidFill>
          <a:srgbClr val="FFFFFF"/>
        </a:solidFill>
      </p:bgPr>
    </p:bg>
    <p:spTree>
      <p:nvGrpSpPr>
        <p:cNvPr id="1" name=""/>
        <p:cNvGrpSpPr/>
        <p:nvPr/>
      </p:nvGrpSpPr>
      <p:grpSpPr>
        <a:xfrm>
          <a:off x="0" y="0"/>
          <a:ext cx="0" cy="0"/>
          <a:chOff x="0" y="0"/>
          <a:chExt cx="0" cy="0"/>
        </a:xfrm>
      </p:grpSpPr>
      <p:sp>
        <p:nvSpPr>
          <p:cNvPr id="71" name="683033896_1440x1778.jpeg"/>
          <p:cNvSpPr/>
          <p:nvPr>
            <p:ph type="pic" idx="21"/>
          </p:nvPr>
        </p:nvSpPr>
        <p:spPr>
          <a:xfrm>
            <a:off x="-571500" y="-38100"/>
            <a:ext cx="7981716" cy="9855200"/>
          </a:xfrm>
          <a:prstGeom prst="rect">
            <a:avLst/>
          </a:prstGeom>
        </p:spPr>
        <p:txBody>
          <a:bodyPr lIns="91439" tIns="45719" rIns="91439" bIns="45719">
            <a:noAutofit/>
          </a:bodyPr>
          <a:lstStyle/>
          <a:p>
            <a:pPr/>
          </a:p>
        </p:txBody>
      </p:sp>
      <p:sp>
        <p:nvSpPr>
          <p:cNvPr id="72" name="Slide Subtitle"/>
          <p:cNvSpPr txBox="1"/>
          <p:nvPr>
            <p:ph type="body" sz="quarter" idx="22" hasCustomPrompt="1"/>
          </p:nvPr>
        </p:nvSpPr>
        <p:spPr>
          <a:xfrm>
            <a:off x="6870700" y="1388791"/>
            <a:ext cx="5765800" cy="771992"/>
          </a:xfrm>
          <a:prstGeom prst="rect">
            <a:avLst/>
          </a:prstGeom>
        </p:spPr>
        <p:txBody>
          <a:bodyPr lIns="27093" tIns="27093" rIns="27093" bIns="27093" anchor="ctr"/>
          <a:lstStyle>
            <a:lvl1pPr defTabSz="587022">
              <a:lnSpc>
                <a:spcPct val="80000"/>
              </a:lnSpc>
              <a:tabLst/>
              <a:defRPr sz="4800">
                <a:solidFill>
                  <a:schemeClr val="accent1"/>
                </a:solidFill>
                <a:latin typeface="Founders Grotesk"/>
                <a:ea typeface="Founders Grotesk"/>
                <a:cs typeface="Founders Grotesk"/>
                <a:sym typeface="Founders Grotesk"/>
              </a:defRPr>
            </a:lvl1pPr>
          </a:lstStyle>
          <a:p>
            <a:pPr/>
            <a:r>
              <a:t>Slide Subtitle</a:t>
            </a:r>
          </a:p>
        </p:txBody>
      </p:sp>
      <p:sp>
        <p:nvSpPr>
          <p:cNvPr id="73" name="Line"/>
          <p:cNvSpPr/>
          <p:nvPr/>
        </p:nvSpPr>
        <p:spPr>
          <a:xfrm>
            <a:off x="558800" y="8731250"/>
            <a:ext cx="11887200" cy="0"/>
          </a:xfrm>
          <a:prstGeom prst="line">
            <a:avLst/>
          </a:prstGeom>
          <a:ln w="12700">
            <a:solidFill>
              <a:schemeClr val="accent4"/>
            </a:solidFill>
            <a:miter lim="400000"/>
          </a:ln>
        </p:spPr>
        <p:txBody>
          <a:bodyPr lIns="27093" tIns="27093" rIns="27093" bIns="27093"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74" name="Line"/>
          <p:cNvSpPr/>
          <p:nvPr/>
        </p:nvSpPr>
        <p:spPr>
          <a:xfrm>
            <a:off x="558800" y="625475"/>
            <a:ext cx="11887200" cy="0"/>
          </a:xfrm>
          <a:prstGeom prst="line">
            <a:avLst/>
          </a:prstGeom>
          <a:ln w="50800">
            <a:solidFill>
              <a:schemeClr val="accent4"/>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75" name="Body Level One…"/>
          <p:cNvSpPr txBox="1"/>
          <p:nvPr>
            <p:ph type="body" sz="half" idx="1" hasCustomPrompt="1"/>
          </p:nvPr>
        </p:nvSpPr>
        <p:spPr>
          <a:xfrm>
            <a:off x="6870700" y="2973384"/>
            <a:ext cx="5765800" cy="5383216"/>
          </a:xfrm>
          <a:prstGeom prst="rect">
            <a:avLst/>
          </a:prstGeom>
        </p:spPr>
        <p:txBody>
          <a:bodyPr lIns="27093" tIns="27093" rIns="27093" bIns="27093"/>
          <a:lstStyle>
            <a:lvl1pPr marL="3048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1pPr>
            <a:lvl2pPr marL="6096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2pPr>
            <a:lvl3pPr marL="9144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3pPr>
            <a:lvl4pPr marL="12192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4pPr>
            <a:lvl5pPr marL="15240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5pPr>
          </a:lstStyle>
          <a:p>
            <a:pPr/>
            <a:r>
              <a:t>Slide bullet text</a:t>
            </a:r>
          </a:p>
          <a:p>
            <a:pPr lvl="1"/>
            <a:r>
              <a:t/>
            </a:r>
          </a:p>
          <a:p>
            <a:pPr lvl="2"/>
            <a:r>
              <a:t/>
            </a:r>
          </a:p>
          <a:p>
            <a:pPr lvl="3"/>
            <a:r>
              <a:t/>
            </a:r>
          </a:p>
          <a:p>
            <a:pPr lvl="4"/>
            <a:r>
              <a:t/>
            </a:r>
          </a:p>
        </p:txBody>
      </p:sp>
      <p:sp>
        <p:nvSpPr>
          <p:cNvPr id="76" name="Slide Title"/>
          <p:cNvSpPr txBox="1"/>
          <p:nvPr>
            <p:ph type="title" hasCustomPrompt="1"/>
          </p:nvPr>
        </p:nvSpPr>
        <p:spPr>
          <a:xfrm>
            <a:off x="6870700" y="791431"/>
            <a:ext cx="5765800" cy="774701"/>
          </a:xfrm>
          <a:prstGeom prst="rect">
            <a:avLst/>
          </a:prstGeom>
        </p:spPr>
        <p:txBody>
          <a:bodyPr lIns="27093" tIns="27093" rIns="27093" bIns="27093"/>
          <a:lstStyle>
            <a:lvl1pPr>
              <a:defRPr spc="-96">
                <a:solidFill>
                  <a:schemeClr val="accent1"/>
                </a:solidFill>
                <a:latin typeface="+mn-lt"/>
                <a:ea typeface="+mn-ea"/>
                <a:cs typeface="+mn-cs"/>
                <a:sym typeface="Founders Grotesk Semibold"/>
              </a:defRPr>
            </a:lvl1pPr>
          </a:lstStyle>
          <a:p>
            <a:pPr/>
            <a:r>
              <a:t>Slide Title</a:t>
            </a:r>
          </a:p>
        </p:txBody>
      </p:sp>
      <p:sp>
        <p:nvSpPr>
          <p:cNvPr id="77"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p:bg>
      <p:bgPr>
        <a:solidFill>
          <a:schemeClr val="accent3">
            <a:hueOff val="513816"/>
            <a:satOff val="9467"/>
            <a:lumOff val="17481"/>
          </a:schemeClr>
        </a:solidFill>
      </p:bgPr>
    </p:bg>
    <p:spTree>
      <p:nvGrpSpPr>
        <p:cNvPr id="1" name=""/>
        <p:cNvGrpSpPr/>
        <p:nvPr/>
      </p:nvGrpSpPr>
      <p:grpSpPr>
        <a:xfrm>
          <a:off x="0" y="0"/>
          <a:ext cx="0" cy="0"/>
          <a:chOff x="0" y="0"/>
          <a:chExt cx="0" cy="0"/>
        </a:xfrm>
      </p:grpSpPr>
      <p:sp>
        <p:nvSpPr>
          <p:cNvPr id="84" name="Line"/>
          <p:cNvSpPr/>
          <p:nvPr/>
        </p:nvSpPr>
        <p:spPr>
          <a:xfrm>
            <a:off x="568119" y="8737600"/>
            <a:ext cx="11873078" cy="0"/>
          </a:xfrm>
          <a:prstGeom prst="line">
            <a:avLst/>
          </a:prstGeom>
          <a:ln w="25400">
            <a:solidFill>
              <a:schemeClr val="accent1"/>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85" name="Line"/>
          <p:cNvSpPr/>
          <p:nvPr/>
        </p:nvSpPr>
        <p:spPr>
          <a:xfrm>
            <a:off x="568119" y="6831552"/>
            <a:ext cx="11883045" cy="1"/>
          </a:xfrm>
          <a:prstGeom prst="line">
            <a:avLst/>
          </a:prstGeom>
          <a:ln w="50800">
            <a:solidFill>
              <a:schemeClr val="accent1"/>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86" name="Section Title"/>
          <p:cNvSpPr txBox="1"/>
          <p:nvPr>
            <p:ph type="title" hasCustomPrompt="1"/>
          </p:nvPr>
        </p:nvSpPr>
        <p:spPr>
          <a:xfrm>
            <a:off x="527367" y="6884389"/>
            <a:ext cx="11933846" cy="1596087"/>
          </a:xfrm>
          <a:prstGeom prst="rect">
            <a:avLst/>
          </a:prstGeom>
        </p:spPr>
        <p:txBody>
          <a:bodyPr lIns="27093" tIns="27093" rIns="27093" bIns="27093" anchor="b"/>
          <a:lstStyle>
            <a:lvl1pPr>
              <a:lnSpc>
                <a:spcPct val="70000"/>
              </a:lnSpc>
              <a:defRPr spc="-211" sz="10600">
                <a:solidFill>
                  <a:schemeClr val="accent1"/>
                </a:solidFill>
                <a:latin typeface="+mn-lt"/>
                <a:ea typeface="+mn-ea"/>
                <a:cs typeface="+mn-cs"/>
                <a:sym typeface="Founders Grotesk Semibold"/>
              </a:defRPr>
            </a:lvl1pPr>
          </a:lstStyle>
          <a:p>
            <a:pPr/>
            <a:r>
              <a:t>Section Title</a:t>
            </a:r>
          </a:p>
        </p:txBody>
      </p:sp>
      <p:sp>
        <p:nvSpPr>
          <p:cNvPr id="87"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bg>
      <p:bgPr>
        <a:solidFill>
          <a:srgbClr val="FFFFFF"/>
        </a:solidFill>
      </p:bgPr>
    </p:bg>
    <p:spTree>
      <p:nvGrpSpPr>
        <p:cNvPr id="1" name=""/>
        <p:cNvGrpSpPr/>
        <p:nvPr/>
      </p:nvGrpSpPr>
      <p:grpSpPr>
        <a:xfrm>
          <a:off x="0" y="0"/>
          <a:ext cx="0" cy="0"/>
          <a:chOff x="0" y="0"/>
          <a:chExt cx="0" cy="0"/>
        </a:xfrm>
      </p:grpSpPr>
      <p:sp>
        <p:nvSpPr>
          <p:cNvPr id="94" name="Slide Title"/>
          <p:cNvSpPr txBox="1"/>
          <p:nvPr>
            <p:ph type="title" hasCustomPrompt="1"/>
          </p:nvPr>
        </p:nvSpPr>
        <p:spPr>
          <a:xfrm>
            <a:off x="537835" y="625475"/>
            <a:ext cx="11938001" cy="1396310"/>
          </a:xfrm>
          <a:prstGeom prst="rect">
            <a:avLst/>
          </a:prstGeom>
        </p:spPr>
        <p:txBody>
          <a:bodyPr/>
          <a:lstStyle>
            <a:lvl1pPr>
              <a:lnSpc>
                <a:spcPct val="60000"/>
              </a:lnSpc>
              <a:defRPr spc="-168" sz="8400">
                <a:solidFill>
                  <a:schemeClr val="accent1"/>
                </a:solidFill>
                <a:latin typeface="+mn-lt"/>
                <a:ea typeface="+mn-ea"/>
                <a:cs typeface="+mn-cs"/>
                <a:sym typeface="Founders Grotesk Semibold"/>
              </a:defRPr>
            </a:lvl1pPr>
          </a:lstStyle>
          <a:p>
            <a:pPr/>
            <a:r>
              <a:t>Slide Title</a:t>
            </a:r>
          </a:p>
        </p:txBody>
      </p:sp>
      <p:sp>
        <p:nvSpPr>
          <p:cNvPr id="95" name="Line"/>
          <p:cNvSpPr/>
          <p:nvPr/>
        </p:nvSpPr>
        <p:spPr>
          <a:xfrm>
            <a:off x="558800" y="8731250"/>
            <a:ext cx="11887200" cy="0"/>
          </a:xfrm>
          <a:prstGeom prst="line">
            <a:avLst/>
          </a:prstGeom>
          <a:ln w="12700">
            <a:solidFill>
              <a:schemeClr val="accent4"/>
            </a:solidFill>
            <a:miter lim="400000"/>
          </a:ln>
        </p:spPr>
        <p:txBody>
          <a:bodyPr lIns="27093" tIns="27093" rIns="27093" bIns="27093"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96" name="Line"/>
          <p:cNvSpPr/>
          <p:nvPr/>
        </p:nvSpPr>
        <p:spPr>
          <a:xfrm>
            <a:off x="558800" y="625475"/>
            <a:ext cx="11887200" cy="0"/>
          </a:xfrm>
          <a:prstGeom prst="line">
            <a:avLst/>
          </a:prstGeom>
          <a:ln w="50800">
            <a:solidFill>
              <a:schemeClr val="accent4"/>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97"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4" name="Body Level One…"/>
          <p:cNvSpPr txBox="1"/>
          <p:nvPr>
            <p:ph type="body" idx="1" hasCustomPrompt="1"/>
          </p:nvPr>
        </p:nvSpPr>
        <p:spPr>
          <a:prstGeom prst="rect">
            <a:avLst/>
          </a:prstGeom>
        </p:spPr>
        <p:txBody>
          <a:bodyPr/>
          <a:lstStyle/>
          <a:p>
            <a:pPr/>
            <a:r>
              <a:t>Agenda Topics</a:t>
            </a:r>
          </a:p>
          <a:p>
            <a:pPr lvl="1"/>
            <a:r>
              <a:t/>
            </a:r>
          </a:p>
          <a:p>
            <a:pPr lvl="2"/>
            <a:r>
              <a:t/>
            </a:r>
          </a:p>
          <a:p>
            <a:pPr lvl="3"/>
            <a:r>
              <a:t/>
            </a:r>
          </a:p>
          <a:p>
            <a:pPr lvl="4"/>
            <a:r>
              <a:t/>
            </a:r>
          </a:p>
        </p:txBody>
      </p:sp>
      <p:sp>
        <p:nvSpPr>
          <p:cNvPr id="105" name="Agenda Title"/>
          <p:cNvSpPr txBox="1"/>
          <p:nvPr>
            <p:ph type="title" hasCustomPrompt="1"/>
          </p:nvPr>
        </p:nvSpPr>
        <p:spPr>
          <a:prstGeom prst="rect">
            <a:avLst/>
          </a:prstGeom>
        </p:spPr>
        <p:txBody>
          <a:bodyPr/>
          <a:lstStyle/>
          <a:p>
            <a:pPr/>
            <a:r>
              <a:t>Agenda Title</a:t>
            </a:r>
          </a:p>
        </p:txBody>
      </p:sp>
      <p:sp>
        <p:nvSpPr>
          <p:cNvPr id="1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chemeClr val="accent1">
            <a:hueOff val="-42304"/>
            <a:satOff val="23749"/>
            <a:lumOff val="-45745"/>
          </a:schemeClr>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531375" y="2739397"/>
            <a:ext cx="11938001" cy="6480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Agenda Topics</a:t>
            </a:r>
          </a:p>
          <a:p>
            <a:pPr lvl="1"/>
            <a:r>
              <a:t/>
            </a:r>
          </a:p>
          <a:p>
            <a:pPr lvl="2"/>
            <a:r>
              <a:t/>
            </a:r>
          </a:p>
          <a:p>
            <a:pPr lvl="3"/>
            <a:r>
              <a:t/>
            </a:r>
          </a:p>
          <a:p>
            <a:pPr lvl="4"/>
            <a:r>
              <a:t/>
            </a:r>
          </a:p>
        </p:txBody>
      </p:sp>
      <p:sp>
        <p:nvSpPr>
          <p:cNvPr id="3" name="Line"/>
          <p:cNvSpPr/>
          <p:nvPr/>
        </p:nvSpPr>
        <p:spPr>
          <a:xfrm>
            <a:off x="558800" y="625475"/>
            <a:ext cx="11887200" cy="0"/>
          </a:xfrm>
          <a:prstGeom prst="line">
            <a:avLst/>
          </a:prstGeom>
          <a:ln w="50800">
            <a:solidFill>
              <a:schemeClr val="accent4"/>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4" name="Agenda Title"/>
          <p:cNvSpPr txBox="1"/>
          <p:nvPr>
            <p:ph type="title" hasCustomPrompt="1"/>
          </p:nvPr>
        </p:nvSpPr>
        <p:spPr>
          <a:xfrm>
            <a:off x="537834" y="777875"/>
            <a:ext cx="11933567" cy="13963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Agenda Title</a:t>
            </a:r>
          </a:p>
        </p:txBody>
      </p:sp>
      <p:sp>
        <p:nvSpPr>
          <p:cNvPr id="5" name="Slide Number"/>
          <p:cNvSpPr txBox="1"/>
          <p:nvPr>
            <p:ph type="sldNum" sz="quarter" idx="2"/>
          </p:nvPr>
        </p:nvSpPr>
        <p:spPr>
          <a:xfrm>
            <a:off x="12255499" y="8826500"/>
            <a:ext cx="232394" cy="344001"/>
          </a:xfrm>
          <a:prstGeom prst="rect">
            <a:avLst/>
          </a:prstGeom>
          <a:ln w="12700">
            <a:miter lim="400000"/>
          </a:ln>
        </p:spPr>
        <p:txBody>
          <a:bodyPr wrap="none" lIns="27093" tIns="27093" rIns="27093" bIns="27093" anchor="b">
            <a:spAutoFit/>
          </a:bodyPr>
          <a:lstStyle>
            <a:lvl1pPr algn="r" defTabSz="587022">
              <a:spcBef>
                <a:spcPts val="0"/>
              </a:spcBef>
              <a:tabLst/>
              <a:defRPr spc="18">
                <a:solidFill>
                  <a:srgbClr val="FFFFFF"/>
                </a:solidFill>
                <a:latin typeface="Founders Grotesk Condensed"/>
                <a:ea typeface="Founders Grotesk Condensed"/>
                <a:cs typeface="Founders Grotesk Condensed"/>
                <a:sym typeface="Founders Grotesk Condensed"/>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transition xmlns:p14="http://schemas.microsoft.com/office/powerpoint/2010/main" spd="med" advClick="1"/>
  <p:txStyles>
    <p:titleStyle>
      <a:lvl1pPr marL="0" marR="0" indent="0" algn="l" defTabSz="587022" rtl="0" latinLnBrk="0">
        <a:lnSpc>
          <a:spcPct val="80000"/>
        </a:lnSpc>
        <a:spcBef>
          <a:spcPts val="0"/>
        </a:spcBef>
        <a:spcAft>
          <a:spcPts val="0"/>
        </a:spcAft>
        <a:buClrTx/>
        <a:buSzTx/>
        <a:buFontTx/>
        <a:buNone/>
        <a:tabLst/>
        <a:defRPr b="0" baseline="0" cap="none" i="0" spc="-48" strike="noStrike" sz="4800" u="none">
          <a:solidFill>
            <a:schemeClr val="accent4"/>
          </a:solidFill>
          <a:uFillTx/>
          <a:latin typeface="Founders Grotesk"/>
          <a:ea typeface="Founders Grotesk"/>
          <a:cs typeface="Founders Grotesk"/>
          <a:sym typeface="Founders Grotesk"/>
        </a:defRPr>
      </a:lvl1pPr>
      <a:lvl2pPr marL="0" marR="0" indent="457200" algn="l" defTabSz="587022" rtl="0" latinLnBrk="0">
        <a:lnSpc>
          <a:spcPct val="80000"/>
        </a:lnSpc>
        <a:spcBef>
          <a:spcPts val="0"/>
        </a:spcBef>
        <a:spcAft>
          <a:spcPts val="0"/>
        </a:spcAft>
        <a:buClrTx/>
        <a:buSzTx/>
        <a:buFontTx/>
        <a:buNone/>
        <a:tabLst/>
        <a:defRPr b="0" baseline="0" cap="none" i="0" spc="-48" strike="noStrike" sz="4800" u="none">
          <a:solidFill>
            <a:schemeClr val="accent4"/>
          </a:solidFill>
          <a:uFillTx/>
          <a:latin typeface="Founders Grotesk"/>
          <a:ea typeface="Founders Grotesk"/>
          <a:cs typeface="Founders Grotesk"/>
          <a:sym typeface="Founders Grotesk"/>
        </a:defRPr>
      </a:lvl2pPr>
      <a:lvl3pPr marL="0" marR="0" indent="914400" algn="l" defTabSz="587022" rtl="0" latinLnBrk="0">
        <a:lnSpc>
          <a:spcPct val="80000"/>
        </a:lnSpc>
        <a:spcBef>
          <a:spcPts val="0"/>
        </a:spcBef>
        <a:spcAft>
          <a:spcPts val="0"/>
        </a:spcAft>
        <a:buClrTx/>
        <a:buSzTx/>
        <a:buFontTx/>
        <a:buNone/>
        <a:tabLst/>
        <a:defRPr b="0" baseline="0" cap="none" i="0" spc="-48" strike="noStrike" sz="4800" u="none">
          <a:solidFill>
            <a:schemeClr val="accent4"/>
          </a:solidFill>
          <a:uFillTx/>
          <a:latin typeface="Founders Grotesk"/>
          <a:ea typeface="Founders Grotesk"/>
          <a:cs typeface="Founders Grotesk"/>
          <a:sym typeface="Founders Grotesk"/>
        </a:defRPr>
      </a:lvl3pPr>
      <a:lvl4pPr marL="0" marR="0" indent="1371600" algn="l" defTabSz="587022" rtl="0" latinLnBrk="0">
        <a:lnSpc>
          <a:spcPct val="80000"/>
        </a:lnSpc>
        <a:spcBef>
          <a:spcPts val="0"/>
        </a:spcBef>
        <a:spcAft>
          <a:spcPts val="0"/>
        </a:spcAft>
        <a:buClrTx/>
        <a:buSzTx/>
        <a:buFontTx/>
        <a:buNone/>
        <a:tabLst/>
        <a:defRPr b="0" baseline="0" cap="none" i="0" spc="-48" strike="noStrike" sz="4800" u="none">
          <a:solidFill>
            <a:schemeClr val="accent4"/>
          </a:solidFill>
          <a:uFillTx/>
          <a:latin typeface="Founders Grotesk"/>
          <a:ea typeface="Founders Grotesk"/>
          <a:cs typeface="Founders Grotesk"/>
          <a:sym typeface="Founders Grotesk"/>
        </a:defRPr>
      </a:lvl4pPr>
      <a:lvl5pPr marL="0" marR="0" indent="1828800" algn="l" defTabSz="587022" rtl="0" latinLnBrk="0">
        <a:lnSpc>
          <a:spcPct val="80000"/>
        </a:lnSpc>
        <a:spcBef>
          <a:spcPts val="0"/>
        </a:spcBef>
        <a:spcAft>
          <a:spcPts val="0"/>
        </a:spcAft>
        <a:buClrTx/>
        <a:buSzTx/>
        <a:buFontTx/>
        <a:buNone/>
        <a:tabLst/>
        <a:defRPr b="0" baseline="0" cap="none" i="0" spc="-48" strike="noStrike" sz="4800" u="none">
          <a:solidFill>
            <a:schemeClr val="accent4"/>
          </a:solidFill>
          <a:uFillTx/>
          <a:latin typeface="Founders Grotesk"/>
          <a:ea typeface="Founders Grotesk"/>
          <a:cs typeface="Founders Grotesk"/>
          <a:sym typeface="Founders Grotesk"/>
        </a:defRPr>
      </a:lvl5pPr>
      <a:lvl6pPr marL="0" marR="0" indent="2286000" algn="l" defTabSz="587022" rtl="0" latinLnBrk="0">
        <a:lnSpc>
          <a:spcPct val="80000"/>
        </a:lnSpc>
        <a:spcBef>
          <a:spcPts val="0"/>
        </a:spcBef>
        <a:spcAft>
          <a:spcPts val="0"/>
        </a:spcAft>
        <a:buClrTx/>
        <a:buSzTx/>
        <a:buFontTx/>
        <a:buNone/>
        <a:tabLst/>
        <a:defRPr b="0" baseline="0" cap="none" i="0" spc="-48" strike="noStrike" sz="4800" u="none">
          <a:solidFill>
            <a:schemeClr val="accent4"/>
          </a:solidFill>
          <a:uFillTx/>
          <a:latin typeface="Founders Grotesk"/>
          <a:ea typeface="Founders Grotesk"/>
          <a:cs typeface="Founders Grotesk"/>
          <a:sym typeface="Founders Grotesk"/>
        </a:defRPr>
      </a:lvl6pPr>
      <a:lvl7pPr marL="0" marR="0" indent="2743200" algn="l" defTabSz="587022" rtl="0" latinLnBrk="0">
        <a:lnSpc>
          <a:spcPct val="80000"/>
        </a:lnSpc>
        <a:spcBef>
          <a:spcPts val="0"/>
        </a:spcBef>
        <a:spcAft>
          <a:spcPts val="0"/>
        </a:spcAft>
        <a:buClrTx/>
        <a:buSzTx/>
        <a:buFontTx/>
        <a:buNone/>
        <a:tabLst/>
        <a:defRPr b="0" baseline="0" cap="none" i="0" spc="-48" strike="noStrike" sz="4800" u="none">
          <a:solidFill>
            <a:schemeClr val="accent4"/>
          </a:solidFill>
          <a:uFillTx/>
          <a:latin typeface="Founders Grotesk"/>
          <a:ea typeface="Founders Grotesk"/>
          <a:cs typeface="Founders Grotesk"/>
          <a:sym typeface="Founders Grotesk"/>
        </a:defRPr>
      </a:lvl7pPr>
      <a:lvl8pPr marL="0" marR="0" indent="3200400" algn="l" defTabSz="587022" rtl="0" latinLnBrk="0">
        <a:lnSpc>
          <a:spcPct val="80000"/>
        </a:lnSpc>
        <a:spcBef>
          <a:spcPts val="0"/>
        </a:spcBef>
        <a:spcAft>
          <a:spcPts val="0"/>
        </a:spcAft>
        <a:buClrTx/>
        <a:buSzTx/>
        <a:buFontTx/>
        <a:buNone/>
        <a:tabLst/>
        <a:defRPr b="0" baseline="0" cap="none" i="0" spc="-48" strike="noStrike" sz="4800" u="none">
          <a:solidFill>
            <a:schemeClr val="accent4"/>
          </a:solidFill>
          <a:uFillTx/>
          <a:latin typeface="Founders Grotesk"/>
          <a:ea typeface="Founders Grotesk"/>
          <a:cs typeface="Founders Grotesk"/>
          <a:sym typeface="Founders Grotesk"/>
        </a:defRPr>
      </a:lvl8pPr>
      <a:lvl9pPr marL="0" marR="0" indent="3657600" algn="l" defTabSz="587022" rtl="0" latinLnBrk="0">
        <a:lnSpc>
          <a:spcPct val="80000"/>
        </a:lnSpc>
        <a:spcBef>
          <a:spcPts val="0"/>
        </a:spcBef>
        <a:spcAft>
          <a:spcPts val="0"/>
        </a:spcAft>
        <a:buClrTx/>
        <a:buSzTx/>
        <a:buFontTx/>
        <a:buNone/>
        <a:tabLst/>
        <a:defRPr b="0" baseline="0" cap="none" i="0" spc="-48" strike="noStrike" sz="4800" u="none">
          <a:solidFill>
            <a:schemeClr val="accent4"/>
          </a:solidFill>
          <a:uFillTx/>
          <a:latin typeface="Founders Grotesk"/>
          <a:ea typeface="Founders Grotesk"/>
          <a:cs typeface="Founders Grotesk"/>
          <a:sym typeface="Founders Grotesk"/>
        </a:defRPr>
      </a:lvl9pPr>
    </p:titleStyle>
    <p:bodyStyle>
      <a:lvl1pPr marL="0" marR="0" indent="0" algn="l" defTabSz="334151" rtl="0" latinLnBrk="0">
        <a:lnSpc>
          <a:spcPct val="120000"/>
        </a:lnSpc>
        <a:spcBef>
          <a:spcPts val="0"/>
        </a:spcBef>
        <a:spcAft>
          <a:spcPts val="0"/>
        </a:spcAft>
        <a:buClrTx/>
        <a:buSzTx/>
        <a:buFontTx/>
        <a:buNone/>
        <a:tabLst>
          <a:tab pos="330200" algn="l"/>
        </a:tabLst>
        <a:defRPr b="0" baseline="0" cap="none" i="0" spc="0" strike="noStrike" sz="5000" u="none">
          <a:solidFill>
            <a:srgbClr val="C3CCB0"/>
          </a:solidFill>
          <a:uFillTx/>
          <a:latin typeface="+mn-lt"/>
          <a:ea typeface="+mn-ea"/>
          <a:cs typeface="+mn-cs"/>
          <a:sym typeface="Founders Grotesk Semibold"/>
        </a:defRPr>
      </a:lvl1pPr>
      <a:lvl2pPr marL="0" marR="0" indent="457200" algn="l" defTabSz="334151" rtl="0" latinLnBrk="0">
        <a:lnSpc>
          <a:spcPct val="120000"/>
        </a:lnSpc>
        <a:spcBef>
          <a:spcPts val="0"/>
        </a:spcBef>
        <a:spcAft>
          <a:spcPts val="0"/>
        </a:spcAft>
        <a:buClrTx/>
        <a:buSzTx/>
        <a:buFontTx/>
        <a:buNone/>
        <a:tabLst>
          <a:tab pos="330200" algn="l"/>
        </a:tabLst>
        <a:defRPr b="0" baseline="0" cap="none" i="0" spc="0" strike="noStrike" sz="5000" u="none">
          <a:solidFill>
            <a:srgbClr val="C3CCB0"/>
          </a:solidFill>
          <a:uFillTx/>
          <a:latin typeface="+mn-lt"/>
          <a:ea typeface="+mn-ea"/>
          <a:cs typeface="+mn-cs"/>
          <a:sym typeface="Founders Grotesk Semibold"/>
        </a:defRPr>
      </a:lvl2pPr>
      <a:lvl3pPr marL="0" marR="0" indent="914400" algn="l" defTabSz="334151" rtl="0" latinLnBrk="0">
        <a:lnSpc>
          <a:spcPct val="120000"/>
        </a:lnSpc>
        <a:spcBef>
          <a:spcPts val="0"/>
        </a:spcBef>
        <a:spcAft>
          <a:spcPts val="0"/>
        </a:spcAft>
        <a:buClrTx/>
        <a:buSzTx/>
        <a:buFontTx/>
        <a:buNone/>
        <a:tabLst>
          <a:tab pos="330200" algn="l"/>
        </a:tabLst>
        <a:defRPr b="0" baseline="0" cap="none" i="0" spc="0" strike="noStrike" sz="5000" u="none">
          <a:solidFill>
            <a:srgbClr val="C3CCB0"/>
          </a:solidFill>
          <a:uFillTx/>
          <a:latin typeface="+mn-lt"/>
          <a:ea typeface="+mn-ea"/>
          <a:cs typeface="+mn-cs"/>
          <a:sym typeface="Founders Grotesk Semibold"/>
        </a:defRPr>
      </a:lvl3pPr>
      <a:lvl4pPr marL="0" marR="0" indent="1371600" algn="l" defTabSz="334151" rtl="0" latinLnBrk="0">
        <a:lnSpc>
          <a:spcPct val="120000"/>
        </a:lnSpc>
        <a:spcBef>
          <a:spcPts val="0"/>
        </a:spcBef>
        <a:spcAft>
          <a:spcPts val="0"/>
        </a:spcAft>
        <a:buClrTx/>
        <a:buSzTx/>
        <a:buFontTx/>
        <a:buNone/>
        <a:tabLst>
          <a:tab pos="330200" algn="l"/>
        </a:tabLst>
        <a:defRPr b="0" baseline="0" cap="none" i="0" spc="0" strike="noStrike" sz="5000" u="none">
          <a:solidFill>
            <a:srgbClr val="C3CCB0"/>
          </a:solidFill>
          <a:uFillTx/>
          <a:latin typeface="+mn-lt"/>
          <a:ea typeface="+mn-ea"/>
          <a:cs typeface="+mn-cs"/>
          <a:sym typeface="Founders Grotesk Semibold"/>
        </a:defRPr>
      </a:lvl4pPr>
      <a:lvl5pPr marL="0" marR="0" indent="1828800" algn="l" defTabSz="334151" rtl="0" latinLnBrk="0">
        <a:lnSpc>
          <a:spcPct val="120000"/>
        </a:lnSpc>
        <a:spcBef>
          <a:spcPts val="0"/>
        </a:spcBef>
        <a:spcAft>
          <a:spcPts val="0"/>
        </a:spcAft>
        <a:buClrTx/>
        <a:buSzTx/>
        <a:buFontTx/>
        <a:buNone/>
        <a:tabLst>
          <a:tab pos="330200" algn="l"/>
        </a:tabLst>
        <a:defRPr b="0" baseline="0" cap="none" i="0" spc="0" strike="noStrike" sz="5000" u="none">
          <a:solidFill>
            <a:srgbClr val="C3CCB0"/>
          </a:solidFill>
          <a:uFillTx/>
          <a:latin typeface="+mn-lt"/>
          <a:ea typeface="+mn-ea"/>
          <a:cs typeface="+mn-cs"/>
          <a:sym typeface="Founders Grotesk Semibold"/>
        </a:defRPr>
      </a:lvl5pPr>
      <a:lvl6pPr marL="0" marR="0" indent="2286000" algn="l" defTabSz="334151" rtl="0" latinLnBrk="0">
        <a:lnSpc>
          <a:spcPct val="120000"/>
        </a:lnSpc>
        <a:spcBef>
          <a:spcPts val="0"/>
        </a:spcBef>
        <a:spcAft>
          <a:spcPts val="0"/>
        </a:spcAft>
        <a:buClrTx/>
        <a:buSzTx/>
        <a:buFontTx/>
        <a:buNone/>
        <a:tabLst>
          <a:tab pos="330200" algn="l"/>
        </a:tabLst>
        <a:defRPr b="0" baseline="0" cap="none" i="0" spc="0" strike="noStrike" sz="5000" u="none">
          <a:solidFill>
            <a:srgbClr val="C3CCB0"/>
          </a:solidFill>
          <a:uFillTx/>
          <a:latin typeface="+mn-lt"/>
          <a:ea typeface="+mn-ea"/>
          <a:cs typeface="+mn-cs"/>
          <a:sym typeface="Founders Grotesk Semibold"/>
        </a:defRPr>
      </a:lvl6pPr>
      <a:lvl7pPr marL="0" marR="0" indent="2743200" algn="l" defTabSz="334151" rtl="0" latinLnBrk="0">
        <a:lnSpc>
          <a:spcPct val="120000"/>
        </a:lnSpc>
        <a:spcBef>
          <a:spcPts val="0"/>
        </a:spcBef>
        <a:spcAft>
          <a:spcPts val="0"/>
        </a:spcAft>
        <a:buClrTx/>
        <a:buSzTx/>
        <a:buFontTx/>
        <a:buNone/>
        <a:tabLst>
          <a:tab pos="330200" algn="l"/>
        </a:tabLst>
        <a:defRPr b="0" baseline="0" cap="none" i="0" spc="0" strike="noStrike" sz="5000" u="none">
          <a:solidFill>
            <a:srgbClr val="C3CCB0"/>
          </a:solidFill>
          <a:uFillTx/>
          <a:latin typeface="+mn-lt"/>
          <a:ea typeface="+mn-ea"/>
          <a:cs typeface="+mn-cs"/>
          <a:sym typeface="Founders Grotesk Semibold"/>
        </a:defRPr>
      </a:lvl7pPr>
      <a:lvl8pPr marL="0" marR="0" indent="3200400" algn="l" defTabSz="334151" rtl="0" latinLnBrk="0">
        <a:lnSpc>
          <a:spcPct val="120000"/>
        </a:lnSpc>
        <a:spcBef>
          <a:spcPts val="0"/>
        </a:spcBef>
        <a:spcAft>
          <a:spcPts val="0"/>
        </a:spcAft>
        <a:buClrTx/>
        <a:buSzTx/>
        <a:buFontTx/>
        <a:buNone/>
        <a:tabLst>
          <a:tab pos="330200" algn="l"/>
        </a:tabLst>
        <a:defRPr b="0" baseline="0" cap="none" i="0" spc="0" strike="noStrike" sz="5000" u="none">
          <a:solidFill>
            <a:srgbClr val="C3CCB0"/>
          </a:solidFill>
          <a:uFillTx/>
          <a:latin typeface="+mn-lt"/>
          <a:ea typeface="+mn-ea"/>
          <a:cs typeface="+mn-cs"/>
          <a:sym typeface="Founders Grotesk Semibold"/>
        </a:defRPr>
      </a:lvl8pPr>
      <a:lvl9pPr marL="0" marR="0" indent="3657600" algn="l" defTabSz="334151" rtl="0" latinLnBrk="0">
        <a:lnSpc>
          <a:spcPct val="120000"/>
        </a:lnSpc>
        <a:spcBef>
          <a:spcPts val="0"/>
        </a:spcBef>
        <a:spcAft>
          <a:spcPts val="0"/>
        </a:spcAft>
        <a:buClrTx/>
        <a:buSzTx/>
        <a:buFontTx/>
        <a:buNone/>
        <a:tabLst>
          <a:tab pos="330200" algn="l"/>
        </a:tabLst>
        <a:defRPr b="0" baseline="0" cap="none" i="0" spc="0" strike="noStrike" sz="5000" u="none">
          <a:solidFill>
            <a:srgbClr val="C3CCB0"/>
          </a:solidFill>
          <a:uFillTx/>
          <a:latin typeface="+mn-lt"/>
          <a:ea typeface="+mn-ea"/>
          <a:cs typeface="+mn-cs"/>
          <a:sym typeface="Founders Grotesk Semibold"/>
        </a:defRPr>
      </a:lvl9pPr>
    </p:bodyStyle>
    <p:otherStyle>
      <a:lvl1pPr marL="0" marR="0" indent="0" algn="r" defTabSz="587022" rtl="0" latinLnBrk="0">
        <a:lnSpc>
          <a:spcPct val="100000"/>
        </a:lnSpc>
        <a:spcBef>
          <a:spcPts val="0"/>
        </a:spcBef>
        <a:spcAft>
          <a:spcPts val="0"/>
        </a:spcAft>
        <a:buClrTx/>
        <a:buSzTx/>
        <a:buFontTx/>
        <a:buNone/>
        <a:tabLst/>
        <a:defRPr b="0" baseline="0" cap="none" i="0" spc="18" strike="noStrike" sz="1800" u="none">
          <a:solidFill>
            <a:schemeClr val="tx1"/>
          </a:solidFill>
          <a:uFillTx/>
          <a:latin typeface="+mn-lt"/>
          <a:ea typeface="+mn-ea"/>
          <a:cs typeface="+mn-cs"/>
          <a:sym typeface="Founders Grotesk Condensed"/>
        </a:defRPr>
      </a:lvl1pPr>
      <a:lvl2pPr marL="0" marR="0" indent="457200" algn="r" defTabSz="587022" rtl="0" latinLnBrk="0">
        <a:lnSpc>
          <a:spcPct val="100000"/>
        </a:lnSpc>
        <a:spcBef>
          <a:spcPts val="0"/>
        </a:spcBef>
        <a:spcAft>
          <a:spcPts val="0"/>
        </a:spcAft>
        <a:buClrTx/>
        <a:buSzTx/>
        <a:buFontTx/>
        <a:buNone/>
        <a:tabLst/>
        <a:defRPr b="0" baseline="0" cap="none" i="0" spc="18" strike="noStrike" sz="1800" u="none">
          <a:solidFill>
            <a:schemeClr val="tx1"/>
          </a:solidFill>
          <a:uFillTx/>
          <a:latin typeface="+mn-lt"/>
          <a:ea typeface="+mn-ea"/>
          <a:cs typeface="+mn-cs"/>
          <a:sym typeface="Founders Grotesk Condensed"/>
        </a:defRPr>
      </a:lvl2pPr>
      <a:lvl3pPr marL="0" marR="0" indent="914400" algn="r" defTabSz="587022" rtl="0" latinLnBrk="0">
        <a:lnSpc>
          <a:spcPct val="100000"/>
        </a:lnSpc>
        <a:spcBef>
          <a:spcPts val="0"/>
        </a:spcBef>
        <a:spcAft>
          <a:spcPts val="0"/>
        </a:spcAft>
        <a:buClrTx/>
        <a:buSzTx/>
        <a:buFontTx/>
        <a:buNone/>
        <a:tabLst/>
        <a:defRPr b="0" baseline="0" cap="none" i="0" spc="18" strike="noStrike" sz="1800" u="none">
          <a:solidFill>
            <a:schemeClr val="tx1"/>
          </a:solidFill>
          <a:uFillTx/>
          <a:latin typeface="+mn-lt"/>
          <a:ea typeface="+mn-ea"/>
          <a:cs typeface="+mn-cs"/>
          <a:sym typeface="Founders Grotesk Condensed"/>
        </a:defRPr>
      </a:lvl3pPr>
      <a:lvl4pPr marL="0" marR="0" indent="1371600" algn="r" defTabSz="587022" rtl="0" latinLnBrk="0">
        <a:lnSpc>
          <a:spcPct val="100000"/>
        </a:lnSpc>
        <a:spcBef>
          <a:spcPts val="0"/>
        </a:spcBef>
        <a:spcAft>
          <a:spcPts val="0"/>
        </a:spcAft>
        <a:buClrTx/>
        <a:buSzTx/>
        <a:buFontTx/>
        <a:buNone/>
        <a:tabLst/>
        <a:defRPr b="0" baseline="0" cap="none" i="0" spc="18" strike="noStrike" sz="1800" u="none">
          <a:solidFill>
            <a:schemeClr val="tx1"/>
          </a:solidFill>
          <a:uFillTx/>
          <a:latin typeface="+mn-lt"/>
          <a:ea typeface="+mn-ea"/>
          <a:cs typeface="+mn-cs"/>
          <a:sym typeface="Founders Grotesk Condensed"/>
        </a:defRPr>
      </a:lvl4pPr>
      <a:lvl5pPr marL="0" marR="0" indent="1828800" algn="r" defTabSz="587022" rtl="0" latinLnBrk="0">
        <a:lnSpc>
          <a:spcPct val="100000"/>
        </a:lnSpc>
        <a:spcBef>
          <a:spcPts val="0"/>
        </a:spcBef>
        <a:spcAft>
          <a:spcPts val="0"/>
        </a:spcAft>
        <a:buClrTx/>
        <a:buSzTx/>
        <a:buFontTx/>
        <a:buNone/>
        <a:tabLst/>
        <a:defRPr b="0" baseline="0" cap="none" i="0" spc="18" strike="noStrike" sz="1800" u="none">
          <a:solidFill>
            <a:schemeClr val="tx1"/>
          </a:solidFill>
          <a:uFillTx/>
          <a:latin typeface="+mn-lt"/>
          <a:ea typeface="+mn-ea"/>
          <a:cs typeface="+mn-cs"/>
          <a:sym typeface="Founders Grotesk Condensed"/>
        </a:defRPr>
      </a:lvl5pPr>
      <a:lvl6pPr marL="0" marR="0" indent="2286000" algn="r" defTabSz="587022" rtl="0" latinLnBrk="0">
        <a:lnSpc>
          <a:spcPct val="100000"/>
        </a:lnSpc>
        <a:spcBef>
          <a:spcPts val="0"/>
        </a:spcBef>
        <a:spcAft>
          <a:spcPts val="0"/>
        </a:spcAft>
        <a:buClrTx/>
        <a:buSzTx/>
        <a:buFontTx/>
        <a:buNone/>
        <a:tabLst/>
        <a:defRPr b="0" baseline="0" cap="none" i="0" spc="18" strike="noStrike" sz="1800" u="none">
          <a:solidFill>
            <a:schemeClr val="tx1"/>
          </a:solidFill>
          <a:uFillTx/>
          <a:latin typeface="+mn-lt"/>
          <a:ea typeface="+mn-ea"/>
          <a:cs typeface="+mn-cs"/>
          <a:sym typeface="Founders Grotesk Condensed"/>
        </a:defRPr>
      </a:lvl6pPr>
      <a:lvl7pPr marL="0" marR="0" indent="2743200" algn="r" defTabSz="587022" rtl="0" latinLnBrk="0">
        <a:lnSpc>
          <a:spcPct val="100000"/>
        </a:lnSpc>
        <a:spcBef>
          <a:spcPts val="0"/>
        </a:spcBef>
        <a:spcAft>
          <a:spcPts val="0"/>
        </a:spcAft>
        <a:buClrTx/>
        <a:buSzTx/>
        <a:buFontTx/>
        <a:buNone/>
        <a:tabLst/>
        <a:defRPr b="0" baseline="0" cap="none" i="0" spc="18" strike="noStrike" sz="1800" u="none">
          <a:solidFill>
            <a:schemeClr val="tx1"/>
          </a:solidFill>
          <a:uFillTx/>
          <a:latin typeface="+mn-lt"/>
          <a:ea typeface="+mn-ea"/>
          <a:cs typeface="+mn-cs"/>
          <a:sym typeface="Founders Grotesk Condensed"/>
        </a:defRPr>
      </a:lvl7pPr>
      <a:lvl8pPr marL="0" marR="0" indent="3200400" algn="r" defTabSz="587022" rtl="0" latinLnBrk="0">
        <a:lnSpc>
          <a:spcPct val="100000"/>
        </a:lnSpc>
        <a:spcBef>
          <a:spcPts val="0"/>
        </a:spcBef>
        <a:spcAft>
          <a:spcPts val="0"/>
        </a:spcAft>
        <a:buClrTx/>
        <a:buSzTx/>
        <a:buFontTx/>
        <a:buNone/>
        <a:tabLst/>
        <a:defRPr b="0" baseline="0" cap="none" i="0" spc="18" strike="noStrike" sz="1800" u="none">
          <a:solidFill>
            <a:schemeClr val="tx1"/>
          </a:solidFill>
          <a:uFillTx/>
          <a:latin typeface="+mn-lt"/>
          <a:ea typeface="+mn-ea"/>
          <a:cs typeface="+mn-cs"/>
          <a:sym typeface="Founders Grotesk Condensed"/>
        </a:defRPr>
      </a:lvl8pPr>
      <a:lvl9pPr marL="0" marR="0" indent="3657600" algn="r" defTabSz="587022" rtl="0" latinLnBrk="0">
        <a:lnSpc>
          <a:spcPct val="100000"/>
        </a:lnSpc>
        <a:spcBef>
          <a:spcPts val="0"/>
        </a:spcBef>
        <a:spcAft>
          <a:spcPts val="0"/>
        </a:spcAft>
        <a:buClrTx/>
        <a:buSzTx/>
        <a:buFontTx/>
        <a:buNone/>
        <a:tabLst/>
        <a:defRPr b="0" baseline="0" cap="none" i="0" spc="18" strike="noStrike" sz="1800" u="none">
          <a:solidFill>
            <a:schemeClr val="tx1"/>
          </a:solidFill>
          <a:uFillTx/>
          <a:latin typeface="+mn-lt"/>
          <a:ea typeface="+mn-ea"/>
          <a:cs typeface="+mn-cs"/>
          <a:sym typeface="Founders Grotesk Condensed"/>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jpeg"/><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5.png"/><Relationship Id="rId6" Type="http://schemas.openxmlformats.org/officeDocument/2006/relationships/image" Target="../media/image2.tif"/><Relationship Id="rId7" Type="http://schemas.openxmlformats.org/officeDocument/2006/relationships/image" Target="../media/image6.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 Id="rId3" Type="http://schemas.openxmlformats.org/officeDocument/2006/relationships/image" Target="../media/image2.tif"/><Relationship Id="rId4"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 Id="rId3" Type="http://schemas.openxmlformats.org/officeDocument/2006/relationships/image" Target="../media/image2.tif"/><Relationship Id="rId4"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3.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3.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 Id="rId3" Type="http://schemas.openxmlformats.org/officeDocument/2006/relationships/image" Target="../media/image2.tif"/><Relationship Id="rId4" Type="http://schemas.openxmlformats.org/officeDocument/2006/relationships/image" Target="../media/image1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 Id="rId3" Type="http://schemas.openxmlformats.org/officeDocument/2006/relationships/image" Target="../media/image2.tif"/><Relationship Id="rId4" Type="http://schemas.openxmlformats.org/officeDocument/2006/relationships/image" Target="../media/image1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 Id="rId3" Type="http://schemas.openxmlformats.org/officeDocument/2006/relationships/image" Target="../media/image2.tif"/><Relationship Id="rId4" Type="http://schemas.openxmlformats.org/officeDocument/2006/relationships/image" Target="../media/image1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 Id="rId3" Type="http://schemas.openxmlformats.org/officeDocument/2006/relationships/image" Target="../media/image2.tif"/><Relationship Id="rId4" Type="http://schemas.openxmlformats.org/officeDocument/2006/relationships/image" Target="../media/image1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 Id="rId3" Type="http://schemas.openxmlformats.org/officeDocument/2006/relationships/image" Target="../media/image2.tif"/><Relationship Id="rId4" Type="http://schemas.openxmlformats.org/officeDocument/2006/relationships/image" Target="../media/image14.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 Id="rId3" Type="http://schemas.openxmlformats.org/officeDocument/2006/relationships/image" Target="../media/image2.tif"/><Relationship Id="rId4"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7.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 Id="rId3" Type="http://schemas.openxmlformats.org/officeDocument/2006/relationships/image" Target="../media/image2.tif"/><Relationship Id="rId4" Type="http://schemas.openxmlformats.org/officeDocument/2006/relationships/image" Target="../media/image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 Id="rId3" Type="http://schemas.openxmlformats.org/officeDocument/2006/relationships/image" Target="../media/image2.tif"/><Relationship Id="rId4" Type="http://schemas.openxmlformats.org/officeDocument/2006/relationships/image" Target="../media/image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2.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2.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2.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2.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15.png"/><Relationship Id="rId4" Type="http://schemas.openxmlformats.org/officeDocument/2006/relationships/image" Target="../media/image1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2.tif"/><Relationship Id="rId4" Type="http://schemas.openxmlformats.org/officeDocument/2006/relationships/image" Target="../media/image1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2.tif"/><Relationship Id="rId4" Type="http://schemas.openxmlformats.org/officeDocument/2006/relationships/image" Target="../media/image1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7.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 Id="rId3" Type="http://schemas.openxmlformats.org/officeDocument/2006/relationships/image" Target="../media/image2.tif"/><Relationship Id="rId4" Type="http://schemas.openxmlformats.org/officeDocument/2006/relationships/image" Target="../media/image1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 Id="rId3" Type="http://schemas.openxmlformats.org/officeDocument/2006/relationships/image" Target="../media/image2.tif"/><Relationship Id="rId4" Type="http://schemas.openxmlformats.org/officeDocument/2006/relationships/image" Target="../media/image16.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 Id="rId3" Type="http://schemas.openxmlformats.org/officeDocument/2006/relationships/image" Target="../media/image2.tif"/><Relationship Id="rId4" Type="http://schemas.openxmlformats.org/officeDocument/2006/relationships/image" Target="../media/image16.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tif"/><Relationship Id="rId3" Type="http://schemas.openxmlformats.org/officeDocument/2006/relationships/image" Target="../media/image2.tif"/><Relationship Id="rId4" Type="http://schemas.openxmlformats.org/officeDocument/2006/relationships/image" Target="../media/image1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tif"/><Relationship Id="rId3" Type="http://schemas.openxmlformats.org/officeDocument/2006/relationships/image" Target="../media/image2.tif"/><Relationship Id="rId4" Type="http://schemas.openxmlformats.org/officeDocument/2006/relationships/image" Target="../media/image16.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jpeg"/><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5.png"/><Relationship Id="rId6" Type="http://schemas.openxmlformats.org/officeDocument/2006/relationships/image" Target="../media/image2.tif"/><Relationship Id="rId7" Type="http://schemas.openxmlformats.org/officeDocument/2006/relationships/image" Target="../media/image6.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jpeg"/><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5.png"/><Relationship Id="rId6" Type="http://schemas.openxmlformats.org/officeDocument/2006/relationships/image" Target="../media/image2.tif"/><Relationship Id="rId7" Type="http://schemas.openxmlformats.org/officeDocument/2006/relationships/image" Target="../media/image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jpeg"/><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5.png"/><Relationship Id="rId6" Type="http://schemas.openxmlformats.org/officeDocument/2006/relationships/image" Target="../media/image2.tif"/><Relationship Id="rId7" Type="http://schemas.openxmlformats.org/officeDocument/2006/relationships/image" Target="../media/image6.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jpeg"/><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5.png"/><Relationship Id="rId6" Type="http://schemas.openxmlformats.org/officeDocument/2006/relationships/image" Target="../media/image2.tif"/><Relationship Id="rId7" Type="http://schemas.openxmlformats.org/officeDocument/2006/relationships/image" Target="../media/image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7.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 Id="rId3" Type="http://schemas.openxmlformats.org/officeDocument/2006/relationships/image" Target="../media/image2.tif"/><Relationship Id="rId4"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7" name="Image" descr="Image"/>
          <p:cNvPicPr>
            <a:picLocks noChangeAspect="1"/>
          </p:cNvPicPr>
          <p:nvPr>
            <p:ph type="pic" idx="21"/>
          </p:nvPr>
        </p:nvPicPr>
        <p:blipFill>
          <a:blip r:embed="rId2">
            <a:extLst/>
          </a:blip>
          <a:srcRect l="4024" t="3692" r="18223" b="1782"/>
          <a:stretch>
            <a:fillRect/>
          </a:stretch>
        </p:blipFill>
        <p:spPr>
          <a:xfrm>
            <a:off x="-1" y="0"/>
            <a:ext cx="13004801" cy="9753779"/>
          </a:xfrm>
          <a:prstGeom prst="rect">
            <a:avLst/>
          </a:prstGeom>
        </p:spPr>
      </p:pic>
      <p:pic>
        <p:nvPicPr>
          <p:cNvPr id="248" name="Water_Relax.mp4" descr="Water_Relax.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4148667" y="0"/>
            <a:ext cx="17339734" cy="9753600"/>
          </a:xfrm>
          <a:prstGeom prst="rect">
            <a:avLst/>
          </a:prstGeom>
          <a:ln w="12700">
            <a:miter lim="400000"/>
          </a:ln>
        </p:spPr>
      </p:pic>
      <p:pic>
        <p:nvPicPr>
          <p:cNvPr id="249" name="Image" descr="Image"/>
          <p:cNvPicPr>
            <a:picLocks noChangeAspect="1"/>
          </p:cNvPicPr>
          <p:nvPr/>
        </p:nvPicPr>
        <p:blipFill>
          <a:blip r:embed="rId6">
            <a:extLst/>
          </a:blip>
          <a:stretch>
            <a:fillRect/>
          </a:stretch>
        </p:blipFill>
        <p:spPr>
          <a:xfrm>
            <a:off x="911621" y="5720832"/>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250" name="Lessons From The Conversion of The Ethiopian Eunuch"/>
          <p:cNvSpPr txBox="1"/>
          <p:nvPr/>
        </p:nvSpPr>
        <p:spPr>
          <a:xfrm>
            <a:off x="1044522" y="7096041"/>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251" name="Image" descr="Image"/>
          <p:cNvPicPr>
            <a:picLocks noChangeAspect="0"/>
          </p:cNvPicPr>
          <p:nvPr/>
        </p:nvPicPr>
        <p:blipFill>
          <a:blip r:embed="rId7">
            <a:extLst/>
          </a:blip>
          <a:stretch>
            <a:fillRect/>
          </a:stretch>
        </p:blipFill>
        <p:spPr>
          <a:xfrm>
            <a:off x="3653816" y="162439"/>
            <a:ext cx="5697168" cy="5582095"/>
          </a:xfrm>
          <a:prstGeom prst="rect">
            <a:avLst/>
          </a:prstGeom>
          <a:ln w="12700">
            <a:miter lim="400000"/>
          </a:ln>
          <a:effectLst>
            <a:outerShdw sx="100000" sy="100000" kx="0" ky="0" algn="b" rotWithShape="0" blurRad="355600" dist="213493" dir="1200713">
              <a:srgbClr val="000000">
                <a:alpha val="55157"/>
              </a:srgbClr>
            </a:outerShdw>
          </a:effectLst>
        </p:spPr>
      </p:pic>
      <p:sp>
        <p:nvSpPr>
          <p:cNvPr id="252" name="Acts 8:26-40"/>
          <p:cNvSpPr txBox="1"/>
          <p:nvPr/>
        </p:nvSpPr>
        <p:spPr>
          <a:xfrm>
            <a:off x="3988676" y="7939616"/>
            <a:ext cx="5281448" cy="1104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pc="195" sz="6500">
                <a:ln w="25400" cap="flat">
                  <a:solidFill>
                    <a:srgbClr val="000000"/>
                  </a:solidFill>
                  <a:prstDash val="solid"/>
                  <a:miter lim="400000"/>
                </a:ln>
                <a:solidFill>
                  <a:schemeClr val="accent4">
                    <a:hueOff val="272893"/>
                    <a:satOff val="6167"/>
                    <a:lumOff val="21491"/>
                  </a:schemeClr>
                </a:solidFill>
                <a:effectLst>
                  <a:outerShdw sx="100000" sy="100000" kx="0" ky="0" algn="b" rotWithShape="0" blurRad="88900" dist="63500" dir="2640000">
                    <a:srgbClr val="000000"/>
                  </a:outerShdw>
                </a:effectLst>
                <a:latin typeface="Century Gothic"/>
                <a:ea typeface="Century Gothic"/>
                <a:cs typeface="Century Gothic"/>
                <a:sym typeface="Century Gothic"/>
              </a:defRPr>
            </a:lvl1pPr>
          </a:lstStyle>
          <a:p>
            <a:pPr/>
            <a:r>
              <a:t>Acts 8:26-40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0600" fill="hold"/>
                                        <p:tgtEl>
                                          <p:spTgt spid="24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48"/>
                </p:tgtEl>
              </p:cMediaNode>
            </p:video>
            <p:seq concurrent="1" prevAc="none" nextAc="seek">
              <p:cTn id="8" evtFilter="cancelBubble" nodeType="interactiveSeq" restart="whenNotActive" fill="hold">
                <p:stCondLst>
                  <p:cond delay="0" evt="onClick">
                    <p:tgtEl>
                      <p:spTgt spid="24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48"/>
                                        </p:tgtEl>
                                      </p:cBhvr>
                                    </p:cmd>
                                  </p:childTnLst>
                                </p:cTn>
                              </p:par>
                            </p:childTnLst>
                          </p:cTn>
                        </p:par>
                      </p:childTnLst>
                    </p:cTn>
                  </p:par>
                </p:childTnLst>
              </p:cTn>
              <p:nextCondLst>
                <p:cond delay="0" evt="onClick">
                  <p:tgtEl>
                    <p:spTgt spid="24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9" name="Image" descr="Image"/>
          <p:cNvPicPr>
            <a:picLocks noChangeAspect="1"/>
          </p:cNvPicPr>
          <p:nvPr/>
        </p:nvPicPr>
        <p:blipFill>
          <a:blip r:embed="rId2">
            <a:extLst/>
          </a:blip>
          <a:stretch>
            <a:fillRect/>
          </a:stretch>
        </p:blipFill>
        <p:spPr>
          <a:xfrm>
            <a:off x="71716" y="3411971"/>
            <a:ext cx="5332889" cy="6091634"/>
          </a:xfrm>
          <a:prstGeom prst="rect">
            <a:avLst/>
          </a:prstGeom>
          <a:ln w="12700">
            <a:miter lim="400000"/>
          </a:ln>
          <a:effectLst>
            <a:outerShdw sx="100000" sy="100000" kx="0" ky="0" algn="b" rotWithShape="0" blurRad="355600" dist="213493" dir="1200713">
              <a:srgbClr val="000000">
                <a:alpha val="55157"/>
              </a:srgbClr>
            </a:outerShdw>
          </a:effectLst>
        </p:spPr>
      </p:pic>
      <p:pic>
        <p:nvPicPr>
          <p:cNvPr id="300" name="Image" descr="Image"/>
          <p:cNvPicPr>
            <a:picLocks noChangeAspect="1"/>
          </p:cNvPicPr>
          <p:nvPr/>
        </p:nvPicPr>
        <p:blipFill>
          <a:blip r:embed="rId3">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301"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02"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303" name="instructed by an angel &amp; the Holy Spirit (26,29)…"/>
          <p:cNvSpPr txBox="1"/>
          <p:nvPr/>
        </p:nvSpPr>
        <p:spPr>
          <a:xfrm>
            <a:off x="5380704" y="4293574"/>
            <a:ext cx="7485732" cy="505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spcBef>
                <a:spcPts val="1300"/>
              </a:spcBef>
              <a:buSzPct val="80000"/>
              <a:buBlip>
                <a:blip r:embed="rId4"/>
              </a:buBlip>
              <a:defRPr cap="all" spc="96" sz="3200">
                <a:solidFill>
                  <a:srgbClr val="000000"/>
                </a:solidFill>
                <a:latin typeface="Century Gothic"/>
                <a:ea typeface="Century Gothic"/>
                <a:cs typeface="Century Gothic"/>
                <a:sym typeface="Century Gothic"/>
              </a:defRPr>
            </a:pPr>
            <a:r>
              <a:t>instructed by an angel &amp; the Holy Spirit (26,29)</a:t>
            </a:r>
          </a:p>
          <a:p>
            <a:pPr marL="914400" indent="-914400" algn="l">
              <a:spcBef>
                <a:spcPts val="1300"/>
              </a:spcBef>
              <a:buSzPct val="80000"/>
              <a:buBlip>
                <a:blip r:embed="rId4"/>
              </a:buBlip>
              <a:defRPr cap="all" spc="96" sz="3200">
                <a:solidFill>
                  <a:srgbClr val="000000"/>
                </a:solidFill>
                <a:latin typeface="Century Gothic"/>
                <a:ea typeface="Century Gothic"/>
                <a:cs typeface="Century Gothic"/>
                <a:sym typeface="Century Gothic"/>
              </a:defRPr>
            </a:pPr>
            <a:r>
              <a:t>OBEYS INSTRUCTION (27,29,30)</a:t>
            </a:r>
          </a:p>
          <a:p>
            <a:pPr marL="914400" indent="-914400" algn="l">
              <a:spcBef>
                <a:spcPts val="1300"/>
              </a:spcBef>
              <a:buSzPct val="80000"/>
              <a:buBlip>
                <a:blip r:embed="rId4"/>
              </a:buBlip>
              <a:defRPr cap="all" spc="96" sz="3200">
                <a:solidFill>
                  <a:srgbClr val="000000"/>
                </a:solidFill>
                <a:latin typeface="Century Gothic"/>
                <a:ea typeface="Century Gothic"/>
                <a:cs typeface="Century Gothic"/>
                <a:sym typeface="Century Gothic"/>
              </a:defRPr>
            </a:pPr>
            <a:r>
              <a:t>preaches Christ to the Ethiopian STARTING from the O.T. scripture (30-35; Is. 53)</a:t>
            </a:r>
          </a:p>
          <a:p>
            <a:pPr marL="914400" indent="-914400" algn="l">
              <a:spcBef>
                <a:spcPts val="1300"/>
              </a:spcBef>
              <a:buSzPct val="80000"/>
              <a:buBlip>
                <a:blip r:embed="rId4"/>
              </a:buBlip>
              <a:defRPr cap="all" spc="96" sz="3200">
                <a:solidFill>
                  <a:srgbClr val="000000"/>
                </a:solidFill>
                <a:latin typeface="Century Gothic"/>
                <a:ea typeface="Century Gothic"/>
                <a:cs typeface="Century Gothic"/>
                <a:sym typeface="Century Gothic"/>
              </a:defRPr>
            </a:pPr>
            <a:r>
              <a:t>BAPTIZES The EUNUCH AFTER HE CONFESSES JESUS AS CHRIST, THE SON OF GOD (36-39)</a:t>
            </a:r>
          </a:p>
        </p:txBody>
      </p:sp>
      <p:sp>
        <p:nvSpPr>
          <p:cNvPr id="304" name="PHILLIP THE EVANGELIST"/>
          <p:cNvSpPr/>
          <p:nvPr/>
        </p:nvSpPr>
        <p:spPr>
          <a:xfrm>
            <a:off x="1431197" y="2628900"/>
            <a:ext cx="10142406" cy="1270000"/>
          </a:xfrm>
          <a:prstGeom prst="roundRect">
            <a:avLst>
              <a:gd name="adj" fmla="val 15000"/>
            </a:avLst>
          </a:prstGeom>
          <a:gradFill>
            <a:gsLst>
              <a:gs pos="0">
                <a:srgbClr val="FFD479"/>
              </a:gs>
              <a:gs pos="100000">
                <a:srgbClr val="945200"/>
              </a:gs>
            </a:gsLst>
            <a:lin ang="5400000"/>
          </a:gradFill>
          <a:ln w="12700">
            <a:miter lim="400000"/>
          </a:ln>
          <a:effectLst>
            <a:outerShdw sx="100000" sy="100000" kx="0" ky="0" algn="b" rotWithShape="0" blurRad="177800" dist="90636" dir="184859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584200">
              <a:spcBef>
                <a:spcPts val="0"/>
              </a:spcBef>
              <a:tabLst/>
              <a:defRPr b="1" cap="all" spc="390" sz="65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3120000">
                    <a:srgbClr val="000000"/>
                  </a:outerShdw>
                </a:effectLst>
                <a:latin typeface="Founders Grotesk Condensed"/>
                <a:ea typeface="Founders Grotesk Condensed"/>
                <a:cs typeface="Founders Grotesk Condensed"/>
                <a:sym typeface="Founders Grotesk Condensed"/>
              </a:defRPr>
            </a:lvl1pPr>
          </a:lstStyle>
          <a:p>
            <a:pPr/>
            <a:r>
              <a:t>PHILLIP THE EVANGELIST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3">
                                            <p:bg/>
                                          </p:spTgt>
                                        </p:tgtEl>
                                        <p:attrNameLst>
                                          <p:attrName>style.visibility</p:attrName>
                                        </p:attrNameLst>
                                      </p:cBhvr>
                                      <p:to>
                                        <p:strVal val="visible"/>
                                      </p:to>
                                    </p:set>
                                    <p:animEffect filter="wipe(left)" transition="in">
                                      <p:cBhvr>
                                        <p:cTn id="7" dur="1500"/>
                                        <p:tgtEl>
                                          <p:spTgt spid="30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03">
                                            <p:txEl>
                                              <p:pRg st="0" end="0"/>
                                            </p:txEl>
                                          </p:spTgt>
                                        </p:tgtEl>
                                        <p:attrNameLst>
                                          <p:attrName>style.visibility</p:attrName>
                                        </p:attrNameLst>
                                      </p:cBhvr>
                                      <p:to>
                                        <p:strVal val="visible"/>
                                      </p:to>
                                    </p:set>
                                    <p:animEffect filter="wipe(left)" transition="in">
                                      <p:cBhvr>
                                        <p:cTn id="10" dur="1500"/>
                                        <p:tgtEl>
                                          <p:spTgt spid="30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03">
                                            <p:txEl>
                                              <p:pRg st="1" end="1"/>
                                            </p:txEl>
                                          </p:spTgt>
                                        </p:tgtEl>
                                        <p:attrNameLst>
                                          <p:attrName>style.visibility</p:attrName>
                                        </p:attrNameLst>
                                      </p:cBhvr>
                                      <p:to>
                                        <p:strVal val="visible"/>
                                      </p:to>
                                    </p:set>
                                    <p:animEffect filter="wipe(left)" transition="in">
                                      <p:cBhvr>
                                        <p:cTn id="15" dur="1500"/>
                                        <p:tgtEl>
                                          <p:spTgt spid="30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03">
                                            <p:txEl>
                                              <p:pRg st="2" end="2"/>
                                            </p:txEl>
                                          </p:spTgt>
                                        </p:tgtEl>
                                        <p:attrNameLst>
                                          <p:attrName>style.visibility</p:attrName>
                                        </p:attrNameLst>
                                      </p:cBhvr>
                                      <p:to>
                                        <p:strVal val="visible"/>
                                      </p:to>
                                    </p:set>
                                    <p:animEffect filter="wipe(left)" transition="in">
                                      <p:cBhvr>
                                        <p:cTn id="20" dur="1500"/>
                                        <p:tgtEl>
                                          <p:spTgt spid="30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03">
                                            <p:txEl>
                                              <p:pRg st="3" end="3"/>
                                            </p:txEl>
                                          </p:spTgt>
                                        </p:tgtEl>
                                        <p:attrNameLst>
                                          <p:attrName>style.visibility</p:attrName>
                                        </p:attrNameLst>
                                      </p:cBhvr>
                                      <p:to>
                                        <p:strVal val="visible"/>
                                      </p:to>
                                    </p:set>
                                    <p:animEffect filter="wipe(left)" transition="in">
                                      <p:cBhvr>
                                        <p:cTn id="25" dur="1500"/>
                                        <p:tgtEl>
                                          <p:spTgt spid="30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3"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6" name="Image" descr="Image"/>
          <p:cNvPicPr>
            <a:picLocks noChangeAspect="1"/>
          </p:cNvPicPr>
          <p:nvPr/>
        </p:nvPicPr>
        <p:blipFill>
          <a:blip r:embed="rId2">
            <a:extLst/>
          </a:blip>
          <a:stretch>
            <a:fillRect/>
          </a:stretch>
        </p:blipFill>
        <p:spPr>
          <a:xfrm>
            <a:off x="71716" y="3411971"/>
            <a:ext cx="5332889" cy="6091634"/>
          </a:xfrm>
          <a:prstGeom prst="rect">
            <a:avLst/>
          </a:prstGeom>
          <a:ln w="12700">
            <a:miter lim="400000"/>
          </a:ln>
          <a:effectLst>
            <a:outerShdw sx="100000" sy="100000" kx="0" ky="0" algn="b" rotWithShape="0" blurRad="355600" dist="213493" dir="1200713">
              <a:srgbClr val="000000">
                <a:alpha val="55157"/>
              </a:srgbClr>
            </a:outerShdw>
          </a:effectLst>
        </p:spPr>
      </p:pic>
      <p:pic>
        <p:nvPicPr>
          <p:cNvPr id="307" name="Image" descr="Image"/>
          <p:cNvPicPr>
            <a:picLocks noChangeAspect="1"/>
          </p:cNvPicPr>
          <p:nvPr/>
        </p:nvPicPr>
        <p:blipFill>
          <a:blip r:embed="rId3">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308"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09"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310" name="Sent the preacher (29)…"/>
          <p:cNvSpPr txBox="1"/>
          <p:nvPr/>
        </p:nvSpPr>
        <p:spPr>
          <a:xfrm>
            <a:off x="5398261" y="4107307"/>
            <a:ext cx="7485732" cy="538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spcBef>
                <a:spcPts val="1300"/>
              </a:spcBef>
              <a:buSzPct val="80000"/>
              <a:buBlip>
                <a:blip r:embed="rId4"/>
              </a:buBlip>
              <a:defRPr spc="96" sz="3200">
                <a:solidFill>
                  <a:srgbClr val="000000"/>
                </a:solidFill>
                <a:latin typeface="Century Gothic"/>
                <a:ea typeface="Century Gothic"/>
                <a:cs typeface="Century Gothic"/>
                <a:sym typeface="Century Gothic"/>
              </a:defRPr>
            </a:pPr>
            <a:r>
              <a:t>Sent the preacher (29)</a:t>
            </a:r>
          </a:p>
          <a:p>
            <a:pPr marL="914400" indent="-914400" algn="l">
              <a:spcBef>
                <a:spcPts val="1300"/>
              </a:spcBef>
              <a:buSzPct val="80000"/>
              <a:buBlip>
                <a:blip r:embed="rId4"/>
              </a:buBlip>
              <a:defRPr spc="96" sz="3200">
                <a:solidFill>
                  <a:srgbClr val="000000"/>
                </a:solidFill>
                <a:latin typeface="Century Gothic"/>
                <a:ea typeface="Century Gothic"/>
                <a:cs typeface="Century Gothic"/>
                <a:sym typeface="Century Gothic"/>
              </a:defRPr>
            </a:pPr>
            <a:r>
              <a:t>Had inspired the O.T. text which Phillip used (Is. 53:7,8; 1 Pt. 1:10-12; 2 Pt. 1:19-20</a:t>
            </a:r>
          </a:p>
          <a:p>
            <a:pPr marL="914400" indent="-914400" algn="l">
              <a:spcBef>
                <a:spcPts val="1300"/>
              </a:spcBef>
              <a:buSzPct val="80000"/>
              <a:buBlip>
                <a:blip r:embed="rId4"/>
              </a:buBlip>
              <a:defRPr spc="96" sz="3200">
                <a:solidFill>
                  <a:srgbClr val="000000"/>
                </a:solidFill>
                <a:latin typeface="Century Gothic"/>
                <a:ea typeface="Century Gothic"/>
                <a:cs typeface="Century Gothic"/>
                <a:sym typeface="Century Gothic"/>
              </a:defRPr>
            </a:pPr>
            <a:r>
              <a:t>Did NOT MIRACULOUSLY NOR DIRECTLY CONVICT OR CONVERT THE EUNUCH, but used Phillip to explain the scripture &amp; preach Christ (Rom. 10:17; 1 Pet. 1:22,23)</a:t>
            </a:r>
          </a:p>
        </p:txBody>
      </p:sp>
      <p:sp>
        <p:nvSpPr>
          <p:cNvPr id="311" name="THE ROLE OF THE SPIRIT"/>
          <p:cNvSpPr/>
          <p:nvPr/>
        </p:nvSpPr>
        <p:spPr>
          <a:xfrm>
            <a:off x="1431197" y="2628900"/>
            <a:ext cx="10142406" cy="1270000"/>
          </a:xfrm>
          <a:prstGeom prst="roundRect">
            <a:avLst>
              <a:gd name="adj" fmla="val 15000"/>
            </a:avLst>
          </a:prstGeom>
          <a:gradFill>
            <a:gsLst>
              <a:gs pos="0">
                <a:schemeClr val="accent1">
                  <a:hueOff val="-1238625"/>
                  <a:satOff val="-6134"/>
                  <a:lumOff val="8689"/>
                </a:schemeClr>
              </a:gs>
              <a:gs pos="100000">
                <a:schemeClr val="accent1">
                  <a:satOff val="-16194"/>
                  <a:lumOff val="-23324"/>
                </a:schemeClr>
              </a:gs>
            </a:gsLst>
            <a:lin ang="5400000"/>
          </a:gradFill>
          <a:ln w="12700">
            <a:miter lim="400000"/>
          </a:ln>
          <a:effectLst>
            <a:outerShdw sx="100000" sy="100000" kx="0" ky="0" algn="b" rotWithShape="0" blurRad="177800" dist="90636" dir="184859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584200">
              <a:spcBef>
                <a:spcPts val="0"/>
              </a:spcBef>
              <a:tabLst/>
              <a:defRPr b="1" cap="all" spc="390" sz="65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2280000">
                    <a:srgbClr val="000000"/>
                  </a:outerShdw>
                </a:effectLst>
                <a:latin typeface="Founders Grotesk Condensed"/>
                <a:ea typeface="Founders Grotesk Condensed"/>
                <a:cs typeface="Founders Grotesk Condensed"/>
                <a:sym typeface="Founders Grotesk Condensed"/>
              </a:defRPr>
            </a:lvl1pPr>
          </a:lstStyle>
          <a:p>
            <a:pPr/>
            <a:r>
              <a:t>THE ROLE OF THE SPIRIT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0">
                                            <p:bg/>
                                          </p:spTgt>
                                        </p:tgtEl>
                                        <p:attrNameLst>
                                          <p:attrName>style.visibility</p:attrName>
                                        </p:attrNameLst>
                                      </p:cBhvr>
                                      <p:to>
                                        <p:strVal val="visible"/>
                                      </p:to>
                                    </p:set>
                                    <p:animEffect filter="wipe(left)" transition="in">
                                      <p:cBhvr>
                                        <p:cTn id="7" dur="1500"/>
                                        <p:tgtEl>
                                          <p:spTgt spid="31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10">
                                            <p:txEl>
                                              <p:pRg st="0" end="0"/>
                                            </p:txEl>
                                          </p:spTgt>
                                        </p:tgtEl>
                                        <p:attrNameLst>
                                          <p:attrName>style.visibility</p:attrName>
                                        </p:attrNameLst>
                                      </p:cBhvr>
                                      <p:to>
                                        <p:strVal val="visible"/>
                                      </p:to>
                                    </p:set>
                                    <p:animEffect filter="wipe(left)" transition="in">
                                      <p:cBhvr>
                                        <p:cTn id="10" dur="1500"/>
                                        <p:tgtEl>
                                          <p:spTgt spid="3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10">
                                            <p:txEl>
                                              <p:pRg st="1" end="1"/>
                                            </p:txEl>
                                          </p:spTgt>
                                        </p:tgtEl>
                                        <p:attrNameLst>
                                          <p:attrName>style.visibility</p:attrName>
                                        </p:attrNameLst>
                                      </p:cBhvr>
                                      <p:to>
                                        <p:strVal val="visible"/>
                                      </p:to>
                                    </p:set>
                                    <p:animEffect filter="wipe(left)" transition="in">
                                      <p:cBhvr>
                                        <p:cTn id="15" dur="1500"/>
                                        <p:tgtEl>
                                          <p:spTgt spid="3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10">
                                            <p:txEl>
                                              <p:pRg st="2" end="2"/>
                                            </p:txEl>
                                          </p:spTgt>
                                        </p:tgtEl>
                                        <p:attrNameLst>
                                          <p:attrName>style.visibility</p:attrName>
                                        </p:attrNameLst>
                                      </p:cBhvr>
                                      <p:to>
                                        <p:strVal val="visible"/>
                                      </p:to>
                                    </p:set>
                                    <p:animEffect filter="wipe(left)" transition="in">
                                      <p:cBhvr>
                                        <p:cTn id="20" dur="1500"/>
                                        <p:tgtEl>
                                          <p:spTgt spid="31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0"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3" name="Image" descr="Image"/>
          <p:cNvPicPr>
            <a:picLocks noChangeAspect="1"/>
          </p:cNvPicPr>
          <p:nvPr/>
        </p:nvPicPr>
        <p:blipFill>
          <a:blip r:embed="rId2">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314"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15"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316" name="To pray and be saved ……"/>
          <p:cNvSpPr txBox="1"/>
          <p:nvPr/>
        </p:nvSpPr>
        <p:spPr>
          <a:xfrm>
            <a:off x="4065223" y="4774636"/>
            <a:ext cx="8876870" cy="452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spcBef>
                <a:spcPts val="1800"/>
              </a:spcBef>
              <a:buSzPct val="80000"/>
              <a:buBlip>
                <a:blip r:embed="rId3"/>
              </a:buBlip>
              <a:defRPr spc="104" sz="3500">
                <a:solidFill>
                  <a:srgbClr val="000000"/>
                </a:solidFill>
                <a:latin typeface="Century Gothic"/>
                <a:ea typeface="Century Gothic"/>
                <a:cs typeface="Century Gothic"/>
                <a:sym typeface="Century Gothic"/>
              </a:defRPr>
            </a:pPr>
            <a:r>
              <a:t>To pray and be saved …</a:t>
            </a:r>
          </a:p>
          <a:p>
            <a:pPr marL="914400" indent="-914400" algn="l">
              <a:spcBef>
                <a:spcPts val="1800"/>
              </a:spcBef>
              <a:buSzPct val="80000"/>
              <a:buBlip>
                <a:blip r:embed="rId3"/>
              </a:buBlip>
              <a:defRPr spc="104" sz="3500">
                <a:solidFill>
                  <a:srgbClr val="000000"/>
                </a:solidFill>
                <a:latin typeface="Century Gothic"/>
                <a:ea typeface="Century Gothic"/>
                <a:cs typeface="Century Gothic"/>
                <a:sym typeface="Century Gothic"/>
              </a:defRPr>
            </a:pPr>
            <a:r>
              <a:t>To confess he was a sinner …</a:t>
            </a:r>
          </a:p>
          <a:p>
            <a:pPr marL="914400" indent="-914400" algn="l">
              <a:spcBef>
                <a:spcPts val="1800"/>
              </a:spcBef>
              <a:buSzPct val="80000"/>
              <a:buBlip>
                <a:blip r:embed="rId3"/>
              </a:buBlip>
              <a:defRPr spc="104" sz="3500">
                <a:solidFill>
                  <a:srgbClr val="000000"/>
                </a:solidFill>
                <a:latin typeface="Century Gothic"/>
                <a:ea typeface="Century Gothic"/>
                <a:cs typeface="Century Gothic"/>
                <a:sym typeface="Century Gothic"/>
              </a:defRPr>
            </a:pPr>
            <a:r>
              <a:t>Tell experience &amp; be voted on …</a:t>
            </a:r>
          </a:p>
          <a:p>
            <a:pPr marL="914400" indent="-914400" algn="l">
              <a:spcBef>
                <a:spcPts val="1800"/>
              </a:spcBef>
              <a:buSzPct val="80000"/>
              <a:buBlip>
                <a:blip r:embed="rId3"/>
              </a:buBlip>
              <a:defRPr spc="104" sz="3500">
                <a:solidFill>
                  <a:srgbClr val="000000"/>
                </a:solidFill>
                <a:latin typeface="Century Gothic"/>
                <a:ea typeface="Century Gothic"/>
                <a:cs typeface="Century Gothic"/>
                <a:sym typeface="Century Gothic"/>
              </a:defRPr>
            </a:pPr>
            <a:r>
              <a:t>Sprinkling / pouring = baptism …</a:t>
            </a:r>
          </a:p>
          <a:p>
            <a:pPr marL="914400" indent="-914400" algn="l">
              <a:spcBef>
                <a:spcPts val="1800"/>
              </a:spcBef>
              <a:buSzPct val="80000"/>
              <a:buBlip>
                <a:blip r:embed="rId3"/>
              </a:buBlip>
              <a:defRPr spc="104" sz="3500">
                <a:solidFill>
                  <a:srgbClr val="000000"/>
                </a:solidFill>
                <a:latin typeface="Century Gothic"/>
                <a:ea typeface="Century Gothic"/>
                <a:cs typeface="Century Gothic"/>
                <a:sym typeface="Century Gothic"/>
              </a:defRPr>
            </a:pPr>
            <a:r>
              <a:t>Baptism only an outward sign …</a:t>
            </a:r>
          </a:p>
          <a:p>
            <a:pPr marL="914400" indent="-914400" algn="l">
              <a:spcBef>
                <a:spcPts val="1800"/>
              </a:spcBef>
              <a:buSzPct val="80000"/>
              <a:buBlip>
                <a:blip r:embed="rId3"/>
              </a:buBlip>
              <a:defRPr spc="104" sz="3500">
                <a:solidFill>
                  <a:srgbClr val="000000"/>
                </a:solidFill>
                <a:latin typeface="Century Gothic"/>
                <a:ea typeface="Century Gothic"/>
                <a:cs typeface="Century Gothic"/>
                <a:sym typeface="Century Gothic"/>
              </a:defRPr>
            </a:pPr>
            <a:r>
              <a:t>Be baptized to join denomination!</a:t>
            </a:r>
          </a:p>
        </p:txBody>
      </p:sp>
      <p:sp>
        <p:nvSpPr>
          <p:cNvPr id="317" name="THing’s not taught HERE…"/>
          <p:cNvSpPr/>
          <p:nvPr/>
        </p:nvSpPr>
        <p:spPr>
          <a:xfrm>
            <a:off x="3501332" y="2738338"/>
            <a:ext cx="8988038" cy="1718452"/>
          </a:xfrm>
          <a:prstGeom prst="roundRect">
            <a:avLst>
              <a:gd name="adj" fmla="val 11086"/>
            </a:avLst>
          </a:prstGeom>
          <a:gradFill>
            <a:gsLst>
              <a:gs pos="0">
                <a:srgbClr val="941100"/>
              </a:gs>
              <a:gs pos="100000">
                <a:schemeClr val="accent6">
                  <a:satOff val="-33399"/>
                  <a:lumOff val="-9873"/>
                </a:schemeClr>
              </a:gs>
            </a:gsLst>
            <a:lin ang="5400000"/>
          </a:gradFill>
          <a:ln w="12700">
            <a:miter lim="400000"/>
          </a:ln>
          <a:effectLst>
            <a:outerShdw sx="100000" sy="100000" kx="0" ky="0" algn="b" rotWithShape="0" blurRad="177800" dist="90636" dir="184859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584200">
              <a:spcBef>
                <a:spcPts val="0"/>
              </a:spcBef>
              <a:tabLst/>
              <a:defRPr b="1" cap="all" spc="330" sz="5500">
                <a:solidFill>
                  <a:srgbClr val="FFFFFF"/>
                </a:solidFill>
                <a:effectLst>
                  <a:outerShdw sx="100000" sy="100000" kx="0" ky="0" algn="b" rotWithShape="0" blurRad="50800" dist="63500" dir="1680000">
                    <a:srgbClr val="000000"/>
                  </a:outerShdw>
                </a:effectLst>
                <a:latin typeface="Founders Grotesk Condensed"/>
                <a:ea typeface="Founders Grotesk Condensed"/>
                <a:cs typeface="Founders Grotesk Condensed"/>
                <a:sym typeface="Founders Grotesk Condensed"/>
              </a:defRPr>
            </a:pPr>
            <a:r>
              <a:t>THing’s not taught HERE</a:t>
            </a:r>
          </a:p>
          <a:p>
            <a:pPr defTabSz="584200">
              <a:spcBef>
                <a:spcPts val="0"/>
              </a:spcBef>
              <a:tabLst/>
              <a:defRPr b="1" cap="all" spc="210" sz="3500">
                <a:solidFill>
                  <a:srgbClr val="FFFFFF"/>
                </a:solidFill>
                <a:effectLst>
                  <a:outerShdw sx="100000" sy="100000" kx="0" ky="0" algn="b" rotWithShape="0" blurRad="50800" dist="63500" dir="1680000">
                    <a:srgbClr val="000000"/>
                  </a:outerShdw>
                </a:effectLst>
                <a:latin typeface="Founders Grotesk Condensed"/>
                <a:ea typeface="Founders Grotesk Condensed"/>
                <a:cs typeface="Founders Grotesk Condensed"/>
                <a:sym typeface="Founders Grotesk Condensed"/>
              </a:defRPr>
            </a:pPr>
            <a:r>
              <a:t>(or anywhere else in the n.t.) </a:t>
            </a:r>
          </a:p>
        </p:txBody>
      </p:sp>
      <p:pic>
        <p:nvPicPr>
          <p:cNvPr id="318" name="Image" descr="Image"/>
          <p:cNvPicPr>
            <a:picLocks noChangeAspect="1"/>
          </p:cNvPicPr>
          <p:nvPr/>
        </p:nvPicPr>
        <p:blipFill>
          <a:blip r:embed="rId4">
            <a:extLst/>
          </a:blip>
          <a:srcRect l="43529" t="12630" r="2935" b="1"/>
          <a:stretch>
            <a:fillRect/>
          </a:stretch>
        </p:blipFill>
        <p:spPr>
          <a:xfrm flipH="1">
            <a:off x="457324" y="2861966"/>
            <a:ext cx="3424465" cy="6936461"/>
          </a:xfrm>
          <a:custGeom>
            <a:avLst/>
            <a:gdLst/>
            <a:ahLst/>
            <a:cxnLst>
              <a:cxn ang="0">
                <a:pos x="wd2" y="hd2"/>
              </a:cxn>
              <a:cxn ang="5400000">
                <a:pos x="wd2" y="hd2"/>
              </a:cxn>
              <a:cxn ang="10800000">
                <a:pos x="wd2" y="hd2"/>
              </a:cxn>
              <a:cxn ang="16200000">
                <a:pos x="wd2" y="hd2"/>
              </a:cxn>
            </a:cxnLst>
            <a:rect l="0" t="0" r="r" b="b"/>
            <a:pathLst>
              <a:path w="21464" h="21589" fill="norm" stroke="1" extrusionOk="0">
                <a:moveTo>
                  <a:pt x="11365" y="3"/>
                </a:moveTo>
                <a:cubicBezTo>
                  <a:pt x="10998" y="7"/>
                  <a:pt x="10750" y="20"/>
                  <a:pt x="10723" y="41"/>
                </a:cubicBezTo>
                <a:cubicBezTo>
                  <a:pt x="10689" y="69"/>
                  <a:pt x="10428" y="83"/>
                  <a:pt x="10144" y="74"/>
                </a:cubicBezTo>
                <a:cubicBezTo>
                  <a:pt x="9796" y="64"/>
                  <a:pt x="9502" y="124"/>
                  <a:pt x="9248" y="258"/>
                </a:cubicBezTo>
                <a:cubicBezTo>
                  <a:pt x="9041" y="368"/>
                  <a:pt x="8724" y="458"/>
                  <a:pt x="8539" y="458"/>
                </a:cubicBezTo>
                <a:cubicBezTo>
                  <a:pt x="8355" y="458"/>
                  <a:pt x="7950" y="535"/>
                  <a:pt x="7641" y="630"/>
                </a:cubicBezTo>
                <a:cubicBezTo>
                  <a:pt x="7098" y="797"/>
                  <a:pt x="7082" y="821"/>
                  <a:pt x="7131" y="1298"/>
                </a:cubicBezTo>
                <a:cubicBezTo>
                  <a:pt x="7159" y="1570"/>
                  <a:pt x="7303" y="1908"/>
                  <a:pt x="7450" y="2049"/>
                </a:cubicBezTo>
                <a:cubicBezTo>
                  <a:pt x="7684" y="2275"/>
                  <a:pt x="7684" y="2347"/>
                  <a:pt x="7470" y="2657"/>
                </a:cubicBezTo>
                <a:cubicBezTo>
                  <a:pt x="7336" y="2851"/>
                  <a:pt x="7272" y="3068"/>
                  <a:pt x="7328" y="3141"/>
                </a:cubicBezTo>
                <a:cubicBezTo>
                  <a:pt x="7392" y="3225"/>
                  <a:pt x="7173" y="3413"/>
                  <a:pt x="6728" y="3653"/>
                </a:cubicBezTo>
                <a:cubicBezTo>
                  <a:pt x="5984" y="4054"/>
                  <a:pt x="5854" y="4287"/>
                  <a:pt x="6281" y="4463"/>
                </a:cubicBezTo>
                <a:cubicBezTo>
                  <a:pt x="6472" y="4542"/>
                  <a:pt x="6490" y="4599"/>
                  <a:pt x="6353" y="4682"/>
                </a:cubicBezTo>
                <a:cubicBezTo>
                  <a:pt x="6250" y="4743"/>
                  <a:pt x="6138" y="5044"/>
                  <a:pt x="6104" y="5350"/>
                </a:cubicBezTo>
                <a:cubicBezTo>
                  <a:pt x="6070" y="5656"/>
                  <a:pt x="5979" y="5961"/>
                  <a:pt x="5902" y="6029"/>
                </a:cubicBezTo>
                <a:cubicBezTo>
                  <a:pt x="5681" y="6224"/>
                  <a:pt x="4185" y="6764"/>
                  <a:pt x="3863" y="6764"/>
                </a:cubicBezTo>
                <a:cubicBezTo>
                  <a:pt x="3598" y="6764"/>
                  <a:pt x="3581" y="6864"/>
                  <a:pt x="3666" y="7849"/>
                </a:cubicBezTo>
                <a:cubicBezTo>
                  <a:pt x="3751" y="8824"/>
                  <a:pt x="3720" y="8998"/>
                  <a:pt x="3360" y="9574"/>
                </a:cubicBezTo>
                <a:cubicBezTo>
                  <a:pt x="3140" y="9926"/>
                  <a:pt x="2794" y="10496"/>
                  <a:pt x="2589" y="10839"/>
                </a:cubicBezTo>
                <a:cubicBezTo>
                  <a:pt x="2384" y="11182"/>
                  <a:pt x="2108" y="11483"/>
                  <a:pt x="1975" y="11508"/>
                </a:cubicBezTo>
                <a:cubicBezTo>
                  <a:pt x="1841" y="11534"/>
                  <a:pt x="1369" y="11924"/>
                  <a:pt x="930" y="12376"/>
                </a:cubicBezTo>
                <a:cubicBezTo>
                  <a:pt x="154" y="13173"/>
                  <a:pt x="127" y="13223"/>
                  <a:pt x="59" y="14133"/>
                </a:cubicBezTo>
                <a:cubicBezTo>
                  <a:pt x="-35" y="15392"/>
                  <a:pt x="-24" y="15656"/>
                  <a:pt x="144" y="16328"/>
                </a:cubicBezTo>
                <a:cubicBezTo>
                  <a:pt x="315" y="17016"/>
                  <a:pt x="637" y="17211"/>
                  <a:pt x="1838" y="17358"/>
                </a:cubicBezTo>
                <a:cubicBezTo>
                  <a:pt x="2579" y="17450"/>
                  <a:pt x="2719" y="17503"/>
                  <a:pt x="3012" y="17814"/>
                </a:cubicBezTo>
                <a:cubicBezTo>
                  <a:pt x="3195" y="18009"/>
                  <a:pt x="3531" y="18211"/>
                  <a:pt x="3758" y="18263"/>
                </a:cubicBezTo>
                <a:lnTo>
                  <a:pt x="4169" y="18356"/>
                </a:lnTo>
                <a:lnTo>
                  <a:pt x="3698" y="18673"/>
                </a:lnTo>
                <a:cubicBezTo>
                  <a:pt x="3438" y="18847"/>
                  <a:pt x="2793" y="19259"/>
                  <a:pt x="2271" y="19587"/>
                </a:cubicBezTo>
                <a:cubicBezTo>
                  <a:pt x="1370" y="20152"/>
                  <a:pt x="1359" y="20167"/>
                  <a:pt x="2002" y="19894"/>
                </a:cubicBezTo>
                <a:cubicBezTo>
                  <a:pt x="2375" y="19736"/>
                  <a:pt x="2840" y="19509"/>
                  <a:pt x="3037" y="19390"/>
                </a:cubicBezTo>
                <a:cubicBezTo>
                  <a:pt x="3547" y="19083"/>
                  <a:pt x="3691" y="19279"/>
                  <a:pt x="3283" y="19726"/>
                </a:cubicBezTo>
                <a:cubicBezTo>
                  <a:pt x="2898" y="20149"/>
                  <a:pt x="2817" y="21027"/>
                  <a:pt x="3134" y="21373"/>
                </a:cubicBezTo>
                <a:lnTo>
                  <a:pt x="3335" y="21589"/>
                </a:lnTo>
                <a:lnTo>
                  <a:pt x="18843" y="21589"/>
                </a:lnTo>
                <a:lnTo>
                  <a:pt x="19278" y="21013"/>
                </a:lnTo>
                <a:cubicBezTo>
                  <a:pt x="19517" y="20697"/>
                  <a:pt x="19916" y="20170"/>
                  <a:pt x="20164" y="19842"/>
                </a:cubicBezTo>
                <a:cubicBezTo>
                  <a:pt x="20671" y="19171"/>
                  <a:pt x="20698" y="19103"/>
                  <a:pt x="20848" y="18097"/>
                </a:cubicBezTo>
                <a:cubicBezTo>
                  <a:pt x="20907" y="17699"/>
                  <a:pt x="21072" y="16969"/>
                  <a:pt x="21216" y="16476"/>
                </a:cubicBezTo>
                <a:cubicBezTo>
                  <a:pt x="21565" y="15280"/>
                  <a:pt x="21541" y="12120"/>
                  <a:pt x="21174" y="10772"/>
                </a:cubicBezTo>
                <a:cubicBezTo>
                  <a:pt x="20928" y="9870"/>
                  <a:pt x="20814" y="9689"/>
                  <a:pt x="19785" y="8596"/>
                </a:cubicBezTo>
                <a:cubicBezTo>
                  <a:pt x="19168" y="7940"/>
                  <a:pt x="18594" y="7345"/>
                  <a:pt x="18512" y="7274"/>
                </a:cubicBezTo>
                <a:cubicBezTo>
                  <a:pt x="18265" y="7062"/>
                  <a:pt x="17855" y="6590"/>
                  <a:pt x="17552" y="6166"/>
                </a:cubicBezTo>
                <a:cubicBezTo>
                  <a:pt x="17283" y="5790"/>
                  <a:pt x="17286" y="5746"/>
                  <a:pt x="17569" y="5434"/>
                </a:cubicBezTo>
                <a:cubicBezTo>
                  <a:pt x="17735" y="5251"/>
                  <a:pt x="17974" y="4986"/>
                  <a:pt x="18101" y="4846"/>
                </a:cubicBezTo>
                <a:cubicBezTo>
                  <a:pt x="18700" y="4185"/>
                  <a:pt x="18870" y="3958"/>
                  <a:pt x="18870" y="3827"/>
                </a:cubicBezTo>
                <a:cubicBezTo>
                  <a:pt x="18870" y="3749"/>
                  <a:pt x="18951" y="3612"/>
                  <a:pt x="19047" y="3523"/>
                </a:cubicBezTo>
                <a:cubicBezTo>
                  <a:pt x="19288" y="3298"/>
                  <a:pt x="19401" y="2518"/>
                  <a:pt x="19201" y="2457"/>
                </a:cubicBezTo>
                <a:cubicBezTo>
                  <a:pt x="19111" y="2429"/>
                  <a:pt x="19081" y="2369"/>
                  <a:pt x="19136" y="2325"/>
                </a:cubicBezTo>
                <a:cubicBezTo>
                  <a:pt x="19273" y="2215"/>
                  <a:pt x="18874" y="1624"/>
                  <a:pt x="18611" y="1547"/>
                </a:cubicBezTo>
                <a:cubicBezTo>
                  <a:pt x="18495" y="1512"/>
                  <a:pt x="18080" y="1218"/>
                  <a:pt x="17686" y="894"/>
                </a:cubicBezTo>
                <a:cubicBezTo>
                  <a:pt x="17149" y="452"/>
                  <a:pt x="16851" y="296"/>
                  <a:pt x="16504" y="261"/>
                </a:cubicBezTo>
                <a:cubicBezTo>
                  <a:pt x="16250" y="235"/>
                  <a:pt x="15697" y="171"/>
                  <a:pt x="15273" y="119"/>
                </a:cubicBezTo>
                <a:cubicBezTo>
                  <a:pt x="14658" y="43"/>
                  <a:pt x="12467" y="-11"/>
                  <a:pt x="11365" y="3"/>
                </a:cubicBezTo>
                <a:close/>
                <a:moveTo>
                  <a:pt x="8400" y="6594"/>
                </a:moveTo>
                <a:cubicBezTo>
                  <a:pt x="8870" y="6594"/>
                  <a:pt x="8960" y="6693"/>
                  <a:pt x="8649" y="6864"/>
                </a:cubicBezTo>
                <a:cubicBezTo>
                  <a:pt x="8306" y="7052"/>
                  <a:pt x="8100" y="7062"/>
                  <a:pt x="7972" y="6896"/>
                </a:cubicBezTo>
                <a:cubicBezTo>
                  <a:pt x="7843" y="6728"/>
                  <a:pt x="8031" y="6594"/>
                  <a:pt x="8400" y="6594"/>
                </a:cubicBezTo>
                <a:close/>
                <a:moveTo>
                  <a:pt x="10184" y="6739"/>
                </a:moveTo>
                <a:cubicBezTo>
                  <a:pt x="10321" y="6719"/>
                  <a:pt x="10414" y="6795"/>
                  <a:pt x="10547" y="6922"/>
                </a:cubicBezTo>
                <a:cubicBezTo>
                  <a:pt x="10698" y="7067"/>
                  <a:pt x="11007" y="7321"/>
                  <a:pt x="11236" y="7488"/>
                </a:cubicBezTo>
                <a:cubicBezTo>
                  <a:pt x="11605" y="7758"/>
                  <a:pt x="11631" y="7821"/>
                  <a:pt x="11442" y="8044"/>
                </a:cubicBezTo>
                <a:cubicBezTo>
                  <a:pt x="11326" y="8182"/>
                  <a:pt x="10909" y="8430"/>
                  <a:pt x="10519" y="8596"/>
                </a:cubicBezTo>
                <a:cubicBezTo>
                  <a:pt x="9742" y="8927"/>
                  <a:pt x="9037" y="9585"/>
                  <a:pt x="8753" y="10242"/>
                </a:cubicBezTo>
                <a:cubicBezTo>
                  <a:pt x="8653" y="10475"/>
                  <a:pt x="8442" y="10722"/>
                  <a:pt x="8283" y="10791"/>
                </a:cubicBezTo>
                <a:cubicBezTo>
                  <a:pt x="7653" y="11062"/>
                  <a:pt x="6391" y="11371"/>
                  <a:pt x="6281" y="11282"/>
                </a:cubicBezTo>
                <a:cubicBezTo>
                  <a:pt x="6219" y="11233"/>
                  <a:pt x="6337" y="10972"/>
                  <a:pt x="6542" y="10703"/>
                </a:cubicBezTo>
                <a:cubicBezTo>
                  <a:pt x="6746" y="10434"/>
                  <a:pt x="6906" y="10056"/>
                  <a:pt x="6900" y="9861"/>
                </a:cubicBezTo>
                <a:cubicBezTo>
                  <a:pt x="6888" y="9483"/>
                  <a:pt x="7001" y="9357"/>
                  <a:pt x="8741" y="7828"/>
                </a:cubicBezTo>
                <a:cubicBezTo>
                  <a:pt x="9601" y="7072"/>
                  <a:pt x="9954" y="6774"/>
                  <a:pt x="10184" y="6739"/>
                </a:cubicBezTo>
                <a:close/>
              </a:path>
            </a:pathLst>
          </a:custGeom>
          <a:ln w="12700">
            <a:miter lim="400000"/>
          </a:ln>
          <a:effectLst>
            <a:outerShdw sx="100000" sy="100000" kx="0" ky="0" algn="b" rotWithShape="0" blurRad="254000" dist="98316" dir="210765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16">
                                            <p:bg/>
                                          </p:spTgt>
                                        </p:tgtEl>
                                        <p:attrNameLst>
                                          <p:attrName>style.visibility</p:attrName>
                                        </p:attrNameLst>
                                      </p:cBhvr>
                                      <p:to>
                                        <p:strVal val="visible"/>
                                      </p:to>
                                    </p:set>
                                    <p:anim calcmode="lin" valueType="num">
                                      <p:cBhvr>
                                        <p:cTn id="7" dur="4000" fill="hold"/>
                                        <p:tgtEl>
                                          <p:spTgt spid="316">
                                            <p:bg/>
                                          </p:spTgt>
                                        </p:tgtEl>
                                        <p:attrNameLst>
                                          <p:attrName>ppt_x</p:attrName>
                                        </p:attrNameLst>
                                      </p:cBhvr>
                                      <p:tavLst>
                                        <p:tav tm="0">
                                          <p:val>
                                            <p:strVal val="#ppt_x"/>
                                          </p:val>
                                        </p:tav>
                                        <p:tav tm="100000">
                                          <p:val>
                                            <p:strVal val="#ppt_x"/>
                                          </p:val>
                                        </p:tav>
                                      </p:tavLst>
                                    </p:anim>
                                    <p:anim calcmode="lin" valueType="num">
                                      <p:cBhvr>
                                        <p:cTn id="8" dur="4000" fill="hold"/>
                                        <p:tgtEl>
                                          <p:spTgt spid="316">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316">
                                            <p:txEl>
                                              <p:pRg st="0" end="0"/>
                                            </p:txEl>
                                          </p:spTgt>
                                        </p:tgtEl>
                                        <p:attrNameLst>
                                          <p:attrName>style.visibility</p:attrName>
                                        </p:attrNameLst>
                                      </p:cBhvr>
                                      <p:to>
                                        <p:strVal val="visible"/>
                                      </p:to>
                                    </p:set>
                                    <p:anim calcmode="lin" valueType="num">
                                      <p:cBhvr>
                                        <p:cTn id="11" dur="4000" fill="hold"/>
                                        <p:tgtEl>
                                          <p:spTgt spid="316">
                                            <p:txEl>
                                              <p:pRg st="0" end="0"/>
                                            </p:txEl>
                                          </p:spTgt>
                                        </p:tgtEl>
                                        <p:attrNameLst>
                                          <p:attrName>ppt_x</p:attrName>
                                        </p:attrNameLst>
                                      </p:cBhvr>
                                      <p:tavLst>
                                        <p:tav tm="0">
                                          <p:val>
                                            <p:strVal val="#ppt_x"/>
                                          </p:val>
                                        </p:tav>
                                        <p:tav tm="100000">
                                          <p:val>
                                            <p:strVal val="#ppt_x"/>
                                          </p:val>
                                        </p:tav>
                                      </p:tavLst>
                                    </p:anim>
                                    <p:anim calcmode="lin" valueType="num">
                                      <p:cBhvr>
                                        <p:cTn id="12" dur="4000" fill="hold"/>
                                        <p:tgtEl>
                                          <p:spTgt spid="31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316">
                                            <p:txEl>
                                              <p:pRg st="1" end="1"/>
                                            </p:txEl>
                                          </p:spTgt>
                                        </p:tgtEl>
                                        <p:attrNameLst>
                                          <p:attrName>style.visibility</p:attrName>
                                        </p:attrNameLst>
                                      </p:cBhvr>
                                      <p:to>
                                        <p:strVal val="visible"/>
                                      </p:to>
                                    </p:set>
                                    <p:anim calcmode="lin" valueType="num">
                                      <p:cBhvr>
                                        <p:cTn id="17" dur="4000" fill="hold"/>
                                        <p:tgtEl>
                                          <p:spTgt spid="316">
                                            <p:txEl>
                                              <p:pRg st="1" end="1"/>
                                            </p:txEl>
                                          </p:spTgt>
                                        </p:tgtEl>
                                        <p:attrNameLst>
                                          <p:attrName>ppt_x</p:attrName>
                                        </p:attrNameLst>
                                      </p:cBhvr>
                                      <p:tavLst>
                                        <p:tav tm="0">
                                          <p:val>
                                            <p:strVal val="#ppt_x"/>
                                          </p:val>
                                        </p:tav>
                                        <p:tav tm="100000">
                                          <p:val>
                                            <p:strVal val="#ppt_x"/>
                                          </p:val>
                                        </p:tav>
                                      </p:tavLst>
                                    </p:anim>
                                    <p:anim calcmode="lin" valueType="num">
                                      <p:cBhvr>
                                        <p:cTn id="18" dur="4000" fill="hold"/>
                                        <p:tgtEl>
                                          <p:spTgt spid="31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 presetID="2" grpId="1" fill="hold">
                                  <p:stCondLst>
                                    <p:cond delay="0"/>
                                  </p:stCondLst>
                                  <p:iterate type="el" backwards="0">
                                    <p:tmAbs val="0"/>
                                  </p:iterate>
                                  <p:childTnLst>
                                    <p:set>
                                      <p:cBhvr>
                                        <p:cTn id="22" fill="hold"/>
                                        <p:tgtEl>
                                          <p:spTgt spid="316">
                                            <p:txEl>
                                              <p:pRg st="2" end="2"/>
                                            </p:txEl>
                                          </p:spTgt>
                                        </p:tgtEl>
                                        <p:attrNameLst>
                                          <p:attrName>style.visibility</p:attrName>
                                        </p:attrNameLst>
                                      </p:cBhvr>
                                      <p:to>
                                        <p:strVal val="visible"/>
                                      </p:to>
                                    </p:set>
                                    <p:anim calcmode="lin" valueType="num">
                                      <p:cBhvr>
                                        <p:cTn id="23" dur="4000" fill="hold"/>
                                        <p:tgtEl>
                                          <p:spTgt spid="316">
                                            <p:txEl>
                                              <p:pRg st="2" end="2"/>
                                            </p:txEl>
                                          </p:spTgt>
                                        </p:tgtEl>
                                        <p:attrNameLst>
                                          <p:attrName>ppt_x</p:attrName>
                                        </p:attrNameLst>
                                      </p:cBhvr>
                                      <p:tavLst>
                                        <p:tav tm="0">
                                          <p:val>
                                            <p:strVal val="#ppt_x"/>
                                          </p:val>
                                        </p:tav>
                                        <p:tav tm="100000">
                                          <p:val>
                                            <p:strVal val="#ppt_x"/>
                                          </p:val>
                                        </p:tav>
                                      </p:tavLst>
                                    </p:anim>
                                    <p:anim calcmode="lin" valueType="num">
                                      <p:cBhvr>
                                        <p:cTn id="24" dur="4000" fill="hold"/>
                                        <p:tgtEl>
                                          <p:spTgt spid="31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 presetID="2" grpId="1" fill="hold">
                                  <p:stCondLst>
                                    <p:cond delay="0"/>
                                  </p:stCondLst>
                                  <p:iterate type="el" backwards="0">
                                    <p:tmAbs val="0"/>
                                  </p:iterate>
                                  <p:childTnLst>
                                    <p:set>
                                      <p:cBhvr>
                                        <p:cTn id="28" fill="hold"/>
                                        <p:tgtEl>
                                          <p:spTgt spid="316">
                                            <p:txEl>
                                              <p:pRg st="3" end="3"/>
                                            </p:txEl>
                                          </p:spTgt>
                                        </p:tgtEl>
                                        <p:attrNameLst>
                                          <p:attrName>style.visibility</p:attrName>
                                        </p:attrNameLst>
                                      </p:cBhvr>
                                      <p:to>
                                        <p:strVal val="visible"/>
                                      </p:to>
                                    </p:set>
                                    <p:anim calcmode="lin" valueType="num">
                                      <p:cBhvr>
                                        <p:cTn id="29" dur="4000" fill="hold"/>
                                        <p:tgtEl>
                                          <p:spTgt spid="316">
                                            <p:txEl>
                                              <p:pRg st="3" end="3"/>
                                            </p:txEl>
                                          </p:spTgt>
                                        </p:tgtEl>
                                        <p:attrNameLst>
                                          <p:attrName>ppt_x</p:attrName>
                                        </p:attrNameLst>
                                      </p:cBhvr>
                                      <p:tavLst>
                                        <p:tav tm="0">
                                          <p:val>
                                            <p:strVal val="#ppt_x"/>
                                          </p:val>
                                        </p:tav>
                                        <p:tav tm="100000">
                                          <p:val>
                                            <p:strVal val="#ppt_x"/>
                                          </p:val>
                                        </p:tav>
                                      </p:tavLst>
                                    </p:anim>
                                    <p:anim calcmode="lin" valueType="num">
                                      <p:cBhvr>
                                        <p:cTn id="30" dur="4000" fill="hold"/>
                                        <p:tgtEl>
                                          <p:spTgt spid="316">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 presetID="2" grpId="1" fill="hold">
                                  <p:stCondLst>
                                    <p:cond delay="0"/>
                                  </p:stCondLst>
                                  <p:iterate type="el" backwards="0">
                                    <p:tmAbs val="0"/>
                                  </p:iterate>
                                  <p:childTnLst>
                                    <p:set>
                                      <p:cBhvr>
                                        <p:cTn id="34" fill="hold"/>
                                        <p:tgtEl>
                                          <p:spTgt spid="316">
                                            <p:txEl>
                                              <p:pRg st="4" end="4"/>
                                            </p:txEl>
                                          </p:spTgt>
                                        </p:tgtEl>
                                        <p:attrNameLst>
                                          <p:attrName>style.visibility</p:attrName>
                                        </p:attrNameLst>
                                      </p:cBhvr>
                                      <p:to>
                                        <p:strVal val="visible"/>
                                      </p:to>
                                    </p:set>
                                    <p:anim calcmode="lin" valueType="num">
                                      <p:cBhvr>
                                        <p:cTn id="35" dur="4000" fill="hold"/>
                                        <p:tgtEl>
                                          <p:spTgt spid="316">
                                            <p:txEl>
                                              <p:pRg st="4" end="4"/>
                                            </p:txEl>
                                          </p:spTgt>
                                        </p:tgtEl>
                                        <p:attrNameLst>
                                          <p:attrName>ppt_x</p:attrName>
                                        </p:attrNameLst>
                                      </p:cBhvr>
                                      <p:tavLst>
                                        <p:tav tm="0">
                                          <p:val>
                                            <p:strVal val="#ppt_x"/>
                                          </p:val>
                                        </p:tav>
                                        <p:tav tm="100000">
                                          <p:val>
                                            <p:strVal val="#ppt_x"/>
                                          </p:val>
                                        </p:tav>
                                      </p:tavLst>
                                    </p:anim>
                                    <p:anim calcmode="lin" valueType="num">
                                      <p:cBhvr>
                                        <p:cTn id="36" dur="4000" fill="hold"/>
                                        <p:tgtEl>
                                          <p:spTgt spid="316">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 presetID="2" grpId="1" fill="hold">
                                  <p:stCondLst>
                                    <p:cond delay="0"/>
                                  </p:stCondLst>
                                  <p:iterate type="el" backwards="0">
                                    <p:tmAbs val="0"/>
                                  </p:iterate>
                                  <p:childTnLst>
                                    <p:set>
                                      <p:cBhvr>
                                        <p:cTn id="40" fill="hold"/>
                                        <p:tgtEl>
                                          <p:spTgt spid="316">
                                            <p:txEl>
                                              <p:pRg st="5" end="5"/>
                                            </p:txEl>
                                          </p:spTgt>
                                        </p:tgtEl>
                                        <p:attrNameLst>
                                          <p:attrName>style.visibility</p:attrName>
                                        </p:attrNameLst>
                                      </p:cBhvr>
                                      <p:to>
                                        <p:strVal val="visible"/>
                                      </p:to>
                                    </p:set>
                                    <p:anim calcmode="lin" valueType="num">
                                      <p:cBhvr>
                                        <p:cTn id="41" dur="4000" fill="hold"/>
                                        <p:tgtEl>
                                          <p:spTgt spid="316">
                                            <p:txEl>
                                              <p:pRg st="5" end="5"/>
                                            </p:txEl>
                                          </p:spTgt>
                                        </p:tgtEl>
                                        <p:attrNameLst>
                                          <p:attrName>ppt_x</p:attrName>
                                        </p:attrNameLst>
                                      </p:cBhvr>
                                      <p:tavLst>
                                        <p:tav tm="0">
                                          <p:val>
                                            <p:strVal val="#ppt_x"/>
                                          </p:val>
                                        </p:tav>
                                        <p:tav tm="100000">
                                          <p:val>
                                            <p:strVal val="#ppt_x"/>
                                          </p:val>
                                        </p:tav>
                                      </p:tavLst>
                                    </p:anim>
                                    <p:anim calcmode="lin" valueType="num">
                                      <p:cBhvr>
                                        <p:cTn id="42" dur="4000" fill="hold"/>
                                        <p:tgtEl>
                                          <p:spTgt spid="316">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6"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0" name="Image" descr="Image"/>
          <p:cNvPicPr>
            <a:picLocks noChangeAspect="1"/>
          </p:cNvPicPr>
          <p:nvPr/>
        </p:nvPicPr>
        <p:blipFill>
          <a:blip r:embed="rId2">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321"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22"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323" name="Direct operation of the Holy Spirit upon the heart of the sinner? – (30-37; John 16:13; Acts 2;3;8:12,13; 1 Cor. 1:18-23)…"/>
          <p:cNvSpPr txBox="1"/>
          <p:nvPr/>
        </p:nvSpPr>
        <p:spPr>
          <a:xfrm>
            <a:off x="4065223" y="4731327"/>
            <a:ext cx="8876870" cy="495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spcBef>
                <a:spcPts val="1300"/>
              </a:spcBef>
              <a:buSzPct val="80000"/>
              <a:buBlip>
                <a:blip r:embed="rId3"/>
              </a:buBlip>
              <a:defRPr spc="102" sz="3400">
                <a:solidFill>
                  <a:srgbClr val="000000"/>
                </a:solidFill>
                <a:latin typeface="Century Gothic"/>
                <a:ea typeface="Century Gothic"/>
                <a:cs typeface="Century Gothic"/>
                <a:sym typeface="Century Gothic"/>
              </a:defRPr>
            </a:pPr>
            <a:r>
              <a:t>Direct operation of the Holy Spirit upon the heart of the sinner? – (30-37; John 16:13; Acts 2;3;8:12,13; 1 Cor. 1:18-23)</a:t>
            </a:r>
          </a:p>
          <a:p>
            <a:pPr marL="914400" indent="-914400" algn="l">
              <a:spcBef>
                <a:spcPts val="1300"/>
              </a:spcBef>
              <a:buSzPct val="80000"/>
              <a:buBlip>
                <a:blip r:embed="rId3"/>
              </a:buBlip>
              <a:defRPr spc="102" sz="3400">
                <a:solidFill>
                  <a:srgbClr val="000000"/>
                </a:solidFill>
                <a:latin typeface="Century Gothic"/>
                <a:ea typeface="Century Gothic"/>
                <a:cs typeface="Century Gothic"/>
                <a:sym typeface="Century Gothic"/>
              </a:defRPr>
            </a:pPr>
            <a:r>
              <a:t>Holy Spirit must directly enlighten one in order for them to understand the scriptures? – (31,35; Ps. 119:97-104; Acts 17:11,12; Eph. 5:17; 3:3-5)</a:t>
            </a:r>
          </a:p>
        </p:txBody>
      </p:sp>
      <p:sp>
        <p:nvSpPr>
          <p:cNvPr id="324" name="THing’s not taught HERE…"/>
          <p:cNvSpPr/>
          <p:nvPr/>
        </p:nvSpPr>
        <p:spPr>
          <a:xfrm>
            <a:off x="3501332" y="2738338"/>
            <a:ext cx="8988038" cy="1718452"/>
          </a:xfrm>
          <a:prstGeom prst="roundRect">
            <a:avLst>
              <a:gd name="adj" fmla="val 11086"/>
            </a:avLst>
          </a:prstGeom>
          <a:gradFill>
            <a:gsLst>
              <a:gs pos="0">
                <a:srgbClr val="941100"/>
              </a:gs>
              <a:gs pos="100000">
                <a:schemeClr val="accent6">
                  <a:satOff val="-33399"/>
                  <a:lumOff val="-9873"/>
                </a:schemeClr>
              </a:gs>
            </a:gsLst>
            <a:lin ang="5400000"/>
          </a:gradFill>
          <a:ln w="12700">
            <a:miter lim="400000"/>
          </a:ln>
          <a:effectLst>
            <a:outerShdw sx="100000" sy="100000" kx="0" ky="0" algn="b" rotWithShape="0" blurRad="177800" dist="90636" dir="184859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584200">
              <a:spcBef>
                <a:spcPts val="0"/>
              </a:spcBef>
              <a:tabLst/>
              <a:defRPr b="1" cap="all" spc="330" sz="5500">
                <a:solidFill>
                  <a:srgbClr val="FFFFFF"/>
                </a:solidFill>
                <a:effectLst>
                  <a:outerShdw sx="100000" sy="100000" kx="0" ky="0" algn="b" rotWithShape="0" blurRad="50800" dist="63500" dir="1680000">
                    <a:srgbClr val="000000"/>
                  </a:outerShdw>
                </a:effectLst>
                <a:latin typeface="Founders Grotesk Condensed"/>
                <a:ea typeface="Founders Grotesk Condensed"/>
                <a:cs typeface="Founders Grotesk Condensed"/>
                <a:sym typeface="Founders Grotesk Condensed"/>
              </a:defRPr>
            </a:pPr>
            <a:r>
              <a:t>THing’s not taught HERE</a:t>
            </a:r>
          </a:p>
          <a:p>
            <a:pPr defTabSz="584200">
              <a:spcBef>
                <a:spcPts val="0"/>
              </a:spcBef>
              <a:tabLst/>
              <a:defRPr b="1" cap="all" spc="210" sz="3500">
                <a:solidFill>
                  <a:srgbClr val="FFFFFF"/>
                </a:solidFill>
                <a:effectLst>
                  <a:outerShdw sx="100000" sy="100000" kx="0" ky="0" algn="b" rotWithShape="0" blurRad="50800" dist="63500" dir="1680000">
                    <a:srgbClr val="000000"/>
                  </a:outerShdw>
                </a:effectLst>
                <a:latin typeface="Founders Grotesk Condensed"/>
                <a:ea typeface="Founders Grotesk Condensed"/>
                <a:cs typeface="Founders Grotesk Condensed"/>
                <a:sym typeface="Founders Grotesk Condensed"/>
              </a:defRPr>
            </a:pPr>
            <a:r>
              <a:t>(or anywhere else in the n.t.) </a:t>
            </a:r>
          </a:p>
        </p:txBody>
      </p:sp>
      <p:pic>
        <p:nvPicPr>
          <p:cNvPr id="325" name="Image" descr="Image"/>
          <p:cNvPicPr>
            <a:picLocks noChangeAspect="1"/>
          </p:cNvPicPr>
          <p:nvPr/>
        </p:nvPicPr>
        <p:blipFill>
          <a:blip r:embed="rId4">
            <a:extLst/>
          </a:blip>
          <a:srcRect l="43529" t="12630" r="2935" b="1"/>
          <a:stretch>
            <a:fillRect/>
          </a:stretch>
        </p:blipFill>
        <p:spPr>
          <a:xfrm flipH="1">
            <a:off x="457324" y="2861966"/>
            <a:ext cx="3424465" cy="6936461"/>
          </a:xfrm>
          <a:custGeom>
            <a:avLst/>
            <a:gdLst/>
            <a:ahLst/>
            <a:cxnLst>
              <a:cxn ang="0">
                <a:pos x="wd2" y="hd2"/>
              </a:cxn>
              <a:cxn ang="5400000">
                <a:pos x="wd2" y="hd2"/>
              </a:cxn>
              <a:cxn ang="10800000">
                <a:pos x="wd2" y="hd2"/>
              </a:cxn>
              <a:cxn ang="16200000">
                <a:pos x="wd2" y="hd2"/>
              </a:cxn>
            </a:cxnLst>
            <a:rect l="0" t="0" r="r" b="b"/>
            <a:pathLst>
              <a:path w="21464" h="21589" fill="norm" stroke="1" extrusionOk="0">
                <a:moveTo>
                  <a:pt x="11365" y="3"/>
                </a:moveTo>
                <a:cubicBezTo>
                  <a:pt x="10998" y="7"/>
                  <a:pt x="10750" y="20"/>
                  <a:pt x="10723" y="41"/>
                </a:cubicBezTo>
                <a:cubicBezTo>
                  <a:pt x="10689" y="69"/>
                  <a:pt x="10428" y="83"/>
                  <a:pt x="10144" y="74"/>
                </a:cubicBezTo>
                <a:cubicBezTo>
                  <a:pt x="9796" y="64"/>
                  <a:pt x="9502" y="124"/>
                  <a:pt x="9248" y="258"/>
                </a:cubicBezTo>
                <a:cubicBezTo>
                  <a:pt x="9041" y="368"/>
                  <a:pt x="8724" y="458"/>
                  <a:pt x="8539" y="458"/>
                </a:cubicBezTo>
                <a:cubicBezTo>
                  <a:pt x="8355" y="458"/>
                  <a:pt x="7950" y="535"/>
                  <a:pt x="7641" y="630"/>
                </a:cubicBezTo>
                <a:cubicBezTo>
                  <a:pt x="7098" y="797"/>
                  <a:pt x="7082" y="821"/>
                  <a:pt x="7131" y="1298"/>
                </a:cubicBezTo>
                <a:cubicBezTo>
                  <a:pt x="7159" y="1570"/>
                  <a:pt x="7303" y="1908"/>
                  <a:pt x="7450" y="2049"/>
                </a:cubicBezTo>
                <a:cubicBezTo>
                  <a:pt x="7684" y="2275"/>
                  <a:pt x="7684" y="2347"/>
                  <a:pt x="7470" y="2657"/>
                </a:cubicBezTo>
                <a:cubicBezTo>
                  <a:pt x="7336" y="2851"/>
                  <a:pt x="7272" y="3068"/>
                  <a:pt x="7328" y="3141"/>
                </a:cubicBezTo>
                <a:cubicBezTo>
                  <a:pt x="7392" y="3225"/>
                  <a:pt x="7173" y="3413"/>
                  <a:pt x="6728" y="3653"/>
                </a:cubicBezTo>
                <a:cubicBezTo>
                  <a:pt x="5984" y="4054"/>
                  <a:pt x="5854" y="4287"/>
                  <a:pt x="6281" y="4463"/>
                </a:cubicBezTo>
                <a:cubicBezTo>
                  <a:pt x="6472" y="4542"/>
                  <a:pt x="6490" y="4599"/>
                  <a:pt x="6353" y="4682"/>
                </a:cubicBezTo>
                <a:cubicBezTo>
                  <a:pt x="6250" y="4743"/>
                  <a:pt x="6138" y="5044"/>
                  <a:pt x="6104" y="5350"/>
                </a:cubicBezTo>
                <a:cubicBezTo>
                  <a:pt x="6070" y="5656"/>
                  <a:pt x="5979" y="5961"/>
                  <a:pt x="5902" y="6029"/>
                </a:cubicBezTo>
                <a:cubicBezTo>
                  <a:pt x="5681" y="6224"/>
                  <a:pt x="4185" y="6764"/>
                  <a:pt x="3863" y="6764"/>
                </a:cubicBezTo>
                <a:cubicBezTo>
                  <a:pt x="3598" y="6764"/>
                  <a:pt x="3581" y="6864"/>
                  <a:pt x="3666" y="7849"/>
                </a:cubicBezTo>
                <a:cubicBezTo>
                  <a:pt x="3751" y="8824"/>
                  <a:pt x="3720" y="8998"/>
                  <a:pt x="3360" y="9574"/>
                </a:cubicBezTo>
                <a:cubicBezTo>
                  <a:pt x="3140" y="9926"/>
                  <a:pt x="2794" y="10496"/>
                  <a:pt x="2589" y="10839"/>
                </a:cubicBezTo>
                <a:cubicBezTo>
                  <a:pt x="2384" y="11182"/>
                  <a:pt x="2108" y="11483"/>
                  <a:pt x="1975" y="11508"/>
                </a:cubicBezTo>
                <a:cubicBezTo>
                  <a:pt x="1841" y="11534"/>
                  <a:pt x="1369" y="11924"/>
                  <a:pt x="930" y="12376"/>
                </a:cubicBezTo>
                <a:cubicBezTo>
                  <a:pt x="154" y="13173"/>
                  <a:pt x="127" y="13223"/>
                  <a:pt x="59" y="14133"/>
                </a:cubicBezTo>
                <a:cubicBezTo>
                  <a:pt x="-35" y="15392"/>
                  <a:pt x="-24" y="15656"/>
                  <a:pt x="144" y="16328"/>
                </a:cubicBezTo>
                <a:cubicBezTo>
                  <a:pt x="315" y="17016"/>
                  <a:pt x="637" y="17211"/>
                  <a:pt x="1838" y="17358"/>
                </a:cubicBezTo>
                <a:cubicBezTo>
                  <a:pt x="2579" y="17450"/>
                  <a:pt x="2719" y="17503"/>
                  <a:pt x="3012" y="17814"/>
                </a:cubicBezTo>
                <a:cubicBezTo>
                  <a:pt x="3195" y="18009"/>
                  <a:pt x="3531" y="18211"/>
                  <a:pt x="3758" y="18263"/>
                </a:cubicBezTo>
                <a:lnTo>
                  <a:pt x="4169" y="18356"/>
                </a:lnTo>
                <a:lnTo>
                  <a:pt x="3698" y="18673"/>
                </a:lnTo>
                <a:cubicBezTo>
                  <a:pt x="3438" y="18847"/>
                  <a:pt x="2793" y="19259"/>
                  <a:pt x="2271" y="19587"/>
                </a:cubicBezTo>
                <a:cubicBezTo>
                  <a:pt x="1370" y="20152"/>
                  <a:pt x="1359" y="20167"/>
                  <a:pt x="2002" y="19894"/>
                </a:cubicBezTo>
                <a:cubicBezTo>
                  <a:pt x="2375" y="19736"/>
                  <a:pt x="2840" y="19509"/>
                  <a:pt x="3037" y="19390"/>
                </a:cubicBezTo>
                <a:cubicBezTo>
                  <a:pt x="3547" y="19083"/>
                  <a:pt x="3691" y="19279"/>
                  <a:pt x="3283" y="19726"/>
                </a:cubicBezTo>
                <a:cubicBezTo>
                  <a:pt x="2898" y="20149"/>
                  <a:pt x="2817" y="21027"/>
                  <a:pt x="3134" y="21373"/>
                </a:cubicBezTo>
                <a:lnTo>
                  <a:pt x="3335" y="21589"/>
                </a:lnTo>
                <a:lnTo>
                  <a:pt x="18843" y="21589"/>
                </a:lnTo>
                <a:lnTo>
                  <a:pt x="19278" y="21013"/>
                </a:lnTo>
                <a:cubicBezTo>
                  <a:pt x="19517" y="20697"/>
                  <a:pt x="19916" y="20170"/>
                  <a:pt x="20164" y="19842"/>
                </a:cubicBezTo>
                <a:cubicBezTo>
                  <a:pt x="20671" y="19171"/>
                  <a:pt x="20698" y="19103"/>
                  <a:pt x="20848" y="18097"/>
                </a:cubicBezTo>
                <a:cubicBezTo>
                  <a:pt x="20907" y="17699"/>
                  <a:pt x="21072" y="16969"/>
                  <a:pt x="21216" y="16476"/>
                </a:cubicBezTo>
                <a:cubicBezTo>
                  <a:pt x="21565" y="15280"/>
                  <a:pt x="21541" y="12120"/>
                  <a:pt x="21174" y="10772"/>
                </a:cubicBezTo>
                <a:cubicBezTo>
                  <a:pt x="20928" y="9870"/>
                  <a:pt x="20814" y="9689"/>
                  <a:pt x="19785" y="8596"/>
                </a:cubicBezTo>
                <a:cubicBezTo>
                  <a:pt x="19168" y="7940"/>
                  <a:pt x="18594" y="7345"/>
                  <a:pt x="18512" y="7274"/>
                </a:cubicBezTo>
                <a:cubicBezTo>
                  <a:pt x="18265" y="7062"/>
                  <a:pt x="17855" y="6590"/>
                  <a:pt x="17552" y="6166"/>
                </a:cubicBezTo>
                <a:cubicBezTo>
                  <a:pt x="17283" y="5790"/>
                  <a:pt x="17286" y="5746"/>
                  <a:pt x="17569" y="5434"/>
                </a:cubicBezTo>
                <a:cubicBezTo>
                  <a:pt x="17735" y="5251"/>
                  <a:pt x="17974" y="4986"/>
                  <a:pt x="18101" y="4846"/>
                </a:cubicBezTo>
                <a:cubicBezTo>
                  <a:pt x="18700" y="4185"/>
                  <a:pt x="18870" y="3958"/>
                  <a:pt x="18870" y="3827"/>
                </a:cubicBezTo>
                <a:cubicBezTo>
                  <a:pt x="18870" y="3749"/>
                  <a:pt x="18951" y="3612"/>
                  <a:pt x="19047" y="3523"/>
                </a:cubicBezTo>
                <a:cubicBezTo>
                  <a:pt x="19288" y="3298"/>
                  <a:pt x="19401" y="2518"/>
                  <a:pt x="19201" y="2457"/>
                </a:cubicBezTo>
                <a:cubicBezTo>
                  <a:pt x="19111" y="2429"/>
                  <a:pt x="19081" y="2369"/>
                  <a:pt x="19136" y="2325"/>
                </a:cubicBezTo>
                <a:cubicBezTo>
                  <a:pt x="19273" y="2215"/>
                  <a:pt x="18874" y="1624"/>
                  <a:pt x="18611" y="1547"/>
                </a:cubicBezTo>
                <a:cubicBezTo>
                  <a:pt x="18495" y="1512"/>
                  <a:pt x="18080" y="1218"/>
                  <a:pt x="17686" y="894"/>
                </a:cubicBezTo>
                <a:cubicBezTo>
                  <a:pt x="17149" y="452"/>
                  <a:pt x="16851" y="296"/>
                  <a:pt x="16504" y="261"/>
                </a:cubicBezTo>
                <a:cubicBezTo>
                  <a:pt x="16250" y="235"/>
                  <a:pt x="15697" y="171"/>
                  <a:pt x="15273" y="119"/>
                </a:cubicBezTo>
                <a:cubicBezTo>
                  <a:pt x="14658" y="43"/>
                  <a:pt x="12467" y="-11"/>
                  <a:pt x="11365" y="3"/>
                </a:cubicBezTo>
                <a:close/>
                <a:moveTo>
                  <a:pt x="8400" y="6594"/>
                </a:moveTo>
                <a:cubicBezTo>
                  <a:pt x="8870" y="6594"/>
                  <a:pt x="8960" y="6693"/>
                  <a:pt x="8649" y="6864"/>
                </a:cubicBezTo>
                <a:cubicBezTo>
                  <a:pt x="8306" y="7052"/>
                  <a:pt x="8100" y="7062"/>
                  <a:pt x="7972" y="6896"/>
                </a:cubicBezTo>
                <a:cubicBezTo>
                  <a:pt x="7843" y="6728"/>
                  <a:pt x="8031" y="6594"/>
                  <a:pt x="8400" y="6594"/>
                </a:cubicBezTo>
                <a:close/>
                <a:moveTo>
                  <a:pt x="10184" y="6739"/>
                </a:moveTo>
                <a:cubicBezTo>
                  <a:pt x="10321" y="6719"/>
                  <a:pt x="10414" y="6795"/>
                  <a:pt x="10547" y="6922"/>
                </a:cubicBezTo>
                <a:cubicBezTo>
                  <a:pt x="10698" y="7067"/>
                  <a:pt x="11007" y="7321"/>
                  <a:pt x="11236" y="7488"/>
                </a:cubicBezTo>
                <a:cubicBezTo>
                  <a:pt x="11605" y="7758"/>
                  <a:pt x="11631" y="7821"/>
                  <a:pt x="11442" y="8044"/>
                </a:cubicBezTo>
                <a:cubicBezTo>
                  <a:pt x="11326" y="8182"/>
                  <a:pt x="10909" y="8430"/>
                  <a:pt x="10519" y="8596"/>
                </a:cubicBezTo>
                <a:cubicBezTo>
                  <a:pt x="9742" y="8927"/>
                  <a:pt x="9037" y="9585"/>
                  <a:pt x="8753" y="10242"/>
                </a:cubicBezTo>
                <a:cubicBezTo>
                  <a:pt x="8653" y="10475"/>
                  <a:pt x="8442" y="10722"/>
                  <a:pt x="8283" y="10791"/>
                </a:cubicBezTo>
                <a:cubicBezTo>
                  <a:pt x="7653" y="11062"/>
                  <a:pt x="6391" y="11371"/>
                  <a:pt x="6281" y="11282"/>
                </a:cubicBezTo>
                <a:cubicBezTo>
                  <a:pt x="6219" y="11233"/>
                  <a:pt x="6337" y="10972"/>
                  <a:pt x="6542" y="10703"/>
                </a:cubicBezTo>
                <a:cubicBezTo>
                  <a:pt x="6746" y="10434"/>
                  <a:pt x="6906" y="10056"/>
                  <a:pt x="6900" y="9861"/>
                </a:cubicBezTo>
                <a:cubicBezTo>
                  <a:pt x="6888" y="9483"/>
                  <a:pt x="7001" y="9357"/>
                  <a:pt x="8741" y="7828"/>
                </a:cubicBezTo>
                <a:cubicBezTo>
                  <a:pt x="9601" y="7072"/>
                  <a:pt x="9954" y="6774"/>
                  <a:pt x="10184" y="6739"/>
                </a:cubicBezTo>
                <a:close/>
              </a:path>
            </a:pathLst>
          </a:custGeom>
          <a:ln w="12700">
            <a:miter lim="400000"/>
          </a:ln>
          <a:effectLst>
            <a:outerShdw sx="100000" sy="100000" kx="0" ky="0" algn="b" rotWithShape="0" blurRad="254000" dist="98316" dir="210765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23">
                                            <p:txEl>
                                              <p:pRg st="1" end="1"/>
                                            </p:txEl>
                                          </p:spTgt>
                                        </p:tgtEl>
                                        <p:attrNameLst>
                                          <p:attrName>style.visibility</p:attrName>
                                        </p:attrNameLst>
                                      </p:cBhvr>
                                      <p:to>
                                        <p:strVal val="visible"/>
                                      </p:to>
                                    </p:set>
                                    <p:anim calcmode="lin" valueType="num">
                                      <p:cBhvr>
                                        <p:cTn id="7" dur="1500" fill="hold"/>
                                        <p:tgtEl>
                                          <p:spTgt spid="323">
                                            <p:txEl>
                                              <p:pRg st="1" end="1"/>
                                            </p:txEl>
                                          </p:spTgt>
                                        </p:tgtEl>
                                        <p:attrNameLst>
                                          <p:attrName>ppt_x</p:attrName>
                                        </p:attrNameLst>
                                      </p:cBhvr>
                                      <p:tavLst>
                                        <p:tav tm="0">
                                          <p:val>
                                            <p:strVal val="#ppt_x"/>
                                          </p:val>
                                        </p:tav>
                                        <p:tav tm="100000">
                                          <p:val>
                                            <p:strVal val="#ppt_x"/>
                                          </p:val>
                                        </p:tav>
                                      </p:tavLst>
                                    </p:anim>
                                    <p:anim calcmode="lin" valueType="num">
                                      <p:cBhvr>
                                        <p:cTn id="8" dur="1500" fill="hold"/>
                                        <p:tgtEl>
                                          <p:spTgt spid="323">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3"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7" name="Picture 17" descr="Picture 17"/>
          <p:cNvPicPr>
            <a:picLocks noChangeAspect="1"/>
          </p:cNvPicPr>
          <p:nvPr/>
        </p:nvPicPr>
        <p:blipFill>
          <a:blip r:embed="rId2">
            <a:extLst/>
          </a:blip>
          <a:srcRect l="18982" t="0" r="4370" b="22226"/>
          <a:stretch>
            <a:fillRect/>
          </a:stretch>
        </p:blipFill>
        <p:spPr>
          <a:xfrm>
            <a:off x="1587" y="-14976"/>
            <a:ext cx="13001626" cy="9784586"/>
          </a:xfrm>
          <a:prstGeom prst="rect">
            <a:avLst/>
          </a:prstGeom>
          <a:ln w="12700">
            <a:miter lim="400000"/>
          </a:ln>
        </p:spPr>
      </p:pic>
      <p:pic>
        <p:nvPicPr>
          <p:cNvPr id="328" name="Image" descr="Image"/>
          <p:cNvPicPr>
            <a:picLocks noChangeAspect="1"/>
          </p:cNvPicPr>
          <p:nvPr/>
        </p:nvPicPr>
        <p:blipFill>
          <a:blip r:embed="rId3">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329"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30"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331" name="PREACHING CHRIST INCLUDES PREACHING ABOUT THE KINGDOM, THE NAME OF CHRIST &amp; BAPTISM  (36; 2:21-41; 8:5,12,13,14,16; MAT. 28:19; MK 16:15,16)"/>
          <p:cNvSpPr/>
          <p:nvPr/>
        </p:nvSpPr>
        <p:spPr>
          <a:xfrm>
            <a:off x="51329" y="6404117"/>
            <a:ext cx="12902142" cy="2693694"/>
          </a:xfrm>
          <a:prstGeom prst="roundRect">
            <a:avLst>
              <a:gd name="adj" fmla="val 27772"/>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a:lnSpc>
                <a:spcPct val="80000"/>
              </a:lnSpc>
              <a:spcBef>
                <a:spcPts val="0"/>
              </a:spcBef>
              <a:tabLst/>
              <a:defRPr b="1" cap="all" spc="252" sz="42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r>
              <a:t>PREACHING CHRIST INCLUDES PREACHING ABOUT THE KINGDOM, THE NAME OF CHRIST &amp; BAPTISM </a:t>
            </a:r>
            <a:br/>
            <a:r>
              <a:t>(36; 2:21-41; 8:5,12,13,14,16; MAT. 28:19; MK 16:15,16)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3" name="Picture 17" descr="Picture 17"/>
          <p:cNvPicPr>
            <a:picLocks noChangeAspect="1"/>
          </p:cNvPicPr>
          <p:nvPr/>
        </p:nvPicPr>
        <p:blipFill>
          <a:blip r:embed="rId2">
            <a:extLst/>
          </a:blip>
          <a:srcRect l="18982" t="0" r="4370" b="22226"/>
          <a:stretch>
            <a:fillRect/>
          </a:stretch>
        </p:blipFill>
        <p:spPr>
          <a:xfrm>
            <a:off x="1587" y="-14976"/>
            <a:ext cx="13001626" cy="9784586"/>
          </a:xfrm>
          <a:prstGeom prst="rect">
            <a:avLst/>
          </a:prstGeom>
          <a:ln w="12700">
            <a:miter lim="400000"/>
          </a:ln>
        </p:spPr>
      </p:pic>
      <p:pic>
        <p:nvPicPr>
          <p:cNvPr id="334" name="Image" descr="Image"/>
          <p:cNvPicPr>
            <a:picLocks noChangeAspect="1"/>
          </p:cNvPicPr>
          <p:nvPr/>
        </p:nvPicPr>
        <p:blipFill>
          <a:blip r:embed="rId3">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335"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36"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337" name="bAPTISM IN THE NAME OF CHRIST AND OF THE GREAT COMMISSION IS IMMERSION IN WATER…"/>
          <p:cNvSpPr/>
          <p:nvPr/>
        </p:nvSpPr>
        <p:spPr>
          <a:xfrm>
            <a:off x="51329" y="6404117"/>
            <a:ext cx="12902142" cy="2693694"/>
          </a:xfrm>
          <a:prstGeom prst="roundRect">
            <a:avLst>
              <a:gd name="adj" fmla="val 27772"/>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a:lnSpc>
                <a:spcPct val="80000"/>
              </a:lnSpc>
              <a:spcBef>
                <a:spcPts val="600"/>
              </a:spcBef>
              <a:tabLst/>
              <a:defRPr b="1" cap="all" spc="276" sz="46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r>
              <a:t>bAPTISM IN THE NAME OF CHRIST AND OF THE GREAT COMMISSION IS IMMERSION IN WATER </a:t>
            </a:r>
          </a:p>
          <a:p>
            <a:pPr>
              <a:lnSpc>
                <a:spcPct val="80000"/>
              </a:lnSpc>
              <a:spcBef>
                <a:spcPts val="0"/>
              </a:spcBef>
              <a:tabLst/>
              <a:defRPr b="1" cap="all" spc="228" sz="38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r>
              <a:t>(36-39; 2:38,41; 10:47,48; 19:5; MAT. 28:19; MK 16:15,16; </a:t>
            </a:r>
          </a:p>
          <a:p>
            <a:pPr>
              <a:lnSpc>
                <a:spcPct val="80000"/>
              </a:lnSpc>
              <a:spcBef>
                <a:spcPts val="0"/>
              </a:spcBef>
              <a:tabLst/>
              <a:defRPr b="1" cap="all" spc="228" sz="38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r>
              <a:t>Rom. 6:3-6; Col. 2:12,13)</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9" name="Picture 17" descr="Picture 17"/>
          <p:cNvPicPr>
            <a:picLocks noChangeAspect="1"/>
          </p:cNvPicPr>
          <p:nvPr/>
        </p:nvPicPr>
        <p:blipFill>
          <a:blip r:embed="rId2">
            <a:extLst/>
          </a:blip>
          <a:srcRect l="18982" t="0" r="4370" b="22226"/>
          <a:stretch>
            <a:fillRect/>
          </a:stretch>
        </p:blipFill>
        <p:spPr>
          <a:xfrm>
            <a:off x="1587" y="-14976"/>
            <a:ext cx="13001626" cy="9784586"/>
          </a:xfrm>
          <a:prstGeom prst="rect">
            <a:avLst/>
          </a:prstGeom>
          <a:ln w="12700">
            <a:miter lim="400000"/>
          </a:ln>
        </p:spPr>
      </p:pic>
      <p:pic>
        <p:nvPicPr>
          <p:cNvPr id="340" name="Image" descr="Image"/>
          <p:cNvPicPr>
            <a:picLocks noChangeAspect="1"/>
          </p:cNvPicPr>
          <p:nvPr/>
        </p:nvPicPr>
        <p:blipFill>
          <a:blip r:embed="rId3">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341"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42"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343" name="Before one can be scripturally baptized one must believe Jesus is the christ, the son of god!…"/>
          <p:cNvSpPr/>
          <p:nvPr/>
        </p:nvSpPr>
        <p:spPr>
          <a:xfrm>
            <a:off x="51329" y="6404117"/>
            <a:ext cx="12902142" cy="2693694"/>
          </a:xfrm>
          <a:prstGeom prst="roundRect">
            <a:avLst>
              <a:gd name="adj" fmla="val 27772"/>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a:lnSpc>
                <a:spcPct val="80000"/>
              </a:lnSpc>
              <a:spcBef>
                <a:spcPts val="600"/>
              </a:spcBef>
              <a:tabLst/>
              <a:defRPr b="1" cap="all" spc="258" sz="43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r>
              <a:t>Before one can be scripturally baptized one must believe Jesus is the christ, the son of god! </a:t>
            </a:r>
          </a:p>
          <a:p>
            <a:pPr>
              <a:lnSpc>
                <a:spcPct val="80000"/>
              </a:lnSpc>
              <a:spcBef>
                <a:spcPts val="0"/>
              </a:spcBef>
              <a:tabLst/>
              <a:defRPr b="1" cap="all" spc="228" sz="38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r>
              <a:t>(37; MAT. 28:19; MK 16:15,16; Acts 8:12,13; 16:32,33)</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5" name="Picture 17" descr="Picture 17"/>
          <p:cNvPicPr>
            <a:picLocks noChangeAspect="1"/>
          </p:cNvPicPr>
          <p:nvPr/>
        </p:nvPicPr>
        <p:blipFill>
          <a:blip r:embed="rId2">
            <a:extLst/>
          </a:blip>
          <a:srcRect l="18982" t="0" r="4370" b="22226"/>
          <a:stretch>
            <a:fillRect/>
          </a:stretch>
        </p:blipFill>
        <p:spPr>
          <a:xfrm>
            <a:off x="1587" y="-14976"/>
            <a:ext cx="13001626" cy="9784586"/>
          </a:xfrm>
          <a:prstGeom prst="rect">
            <a:avLst/>
          </a:prstGeom>
          <a:ln w="12700">
            <a:miter lim="400000"/>
          </a:ln>
        </p:spPr>
      </p:pic>
      <p:pic>
        <p:nvPicPr>
          <p:cNvPr id="346" name="Image" descr="Image"/>
          <p:cNvPicPr>
            <a:picLocks noChangeAspect="1"/>
          </p:cNvPicPr>
          <p:nvPr/>
        </p:nvPicPr>
        <p:blipFill>
          <a:blip r:embed="rId3">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347"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48"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349" name="BAPTISM (IMMERSION IN WATER) WAS ALWAYS AN IMMEDIATE RESPONSE TO THE GOSPEL - NEVER DELAYED…"/>
          <p:cNvSpPr/>
          <p:nvPr/>
        </p:nvSpPr>
        <p:spPr>
          <a:xfrm>
            <a:off x="51329" y="6404117"/>
            <a:ext cx="12902142" cy="2693694"/>
          </a:xfrm>
          <a:prstGeom prst="roundRect">
            <a:avLst>
              <a:gd name="adj" fmla="val 27772"/>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a:lnSpc>
                <a:spcPct val="80000"/>
              </a:lnSpc>
              <a:spcBef>
                <a:spcPts val="0"/>
              </a:spcBef>
              <a:tabLst/>
              <a:defRPr b="1" cap="all" spc="234" sz="39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r>
              <a:t>BAPTISM (IMMERSION IN WATER) WAS ALWAYS AN IMMEDIATE RESPONSE TO THE GOSPEL - NEVER DELAYED </a:t>
            </a:r>
          </a:p>
          <a:p>
            <a:pPr>
              <a:spcBef>
                <a:spcPts val="0"/>
              </a:spcBef>
              <a:tabLst/>
              <a:defRPr b="1" cap="all" spc="234" sz="39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r>
              <a:rPr cap="none" spc="216" sz="3600"/>
              <a:t>(36-38; Acts 2:38-41; 8:12,13; 10:43,47,48; 16:32,33; 19:4,5; 22:16</a:t>
            </a:r>
            <a:r>
              <a:rPr cap="none"/>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1" name="Picture 17" descr="Picture 17"/>
          <p:cNvPicPr>
            <a:picLocks noChangeAspect="1"/>
          </p:cNvPicPr>
          <p:nvPr/>
        </p:nvPicPr>
        <p:blipFill>
          <a:blip r:embed="rId2">
            <a:extLst/>
          </a:blip>
          <a:srcRect l="18982" t="0" r="4370" b="22226"/>
          <a:stretch>
            <a:fillRect/>
          </a:stretch>
        </p:blipFill>
        <p:spPr>
          <a:xfrm>
            <a:off x="1587" y="-14976"/>
            <a:ext cx="13001626" cy="9784586"/>
          </a:xfrm>
          <a:prstGeom prst="rect">
            <a:avLst/>
          </a:prstGeom>
          <a:ln w="12700">
            <a:miter lim="400000"/>
          </a:ln>
        </p:spPr>
      </p:pic>
      <p:pic>
        <p:nvPicPr>
          <p:cNvPr id="352" name="Image" descr="Image"/>
          <p:cNvPicPr>
            <a:picLocks noChangeAspect="1"/>
          </p:cNvPicPr>
          <p:nvPr/>
        </p:nvPicPr>
        <p:blipFill>
          <a:blip r:embed="rId3">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353"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54"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355" name="ONE MUST BE BAPTIZED INTO CHRIST TO BE SAVED…"/>
          <p:cNvSpPr/>
          <p:nvPr/>
        </p:nvSpPr>
        <p:spPr>
          <a:xfrm>
            <a:off x="51329" y="6404117"/>
            <a:ext cx="12902142" cy="3070095"/>
          </a:xfrm>
          <a:prstGeom prst="roundRect">
            <a:avLst>
              <a:gd name="adj" fmla="val 24367"/>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a:lnSpc>
                <a:spcPct val="90000"/>
              </a:lnSpc>
              <a:spcBef>
                <a:spcPts val="0"/>
              </a:spcBef>
              <a:tabLst/>
              <a:defRPr b="1" cap="all" spc="264" sz="44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r>
              <a:t>ONE MUST BE BAPTIZED INTO CHRIST TO BE SAVED </a:t>
            </a:r>
          </a:p>
          <a:p>
            <a:pPr>
              <a:spcBef>
                <a:spcPts val="0"/>
              </a:spcBef>
              <a:tabLst/>
              <a:defRPr b="1" cap="all" spc="198" sz="33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r>
              <a:rPr i="1">
                <a:latin typeface="Times New Roman"/>
                <a:ea typeface="Times New Roman"/>
                <a:cs typeface="Times New Roman"/>
                <a:sym typeface="Times New Roman"/>
              </a:rPr>
              <a:t>(</a:t>
            </a:r>
            <a:r>
              <a:rPr cap="none" i="1">
                <a:latin typeface="Times New Roman"/>
                <a:ea typeface="Times New Roman"/>
                <a:cs typeface="Times New Roman"/>
                <a:sym typeface="Times New Roman"/>
              </a:rPr>
              <a:t>Merely believing in God, worshipping God, being zealous, sincere and good is NOT enough!)</a:t>
            </a:r>
            <a:endParaRPr cap="none" i="1">
              <a:latin typeface="Times New Roman"/>
              <a:ea typeface="Times New Roman"/>
              <a:cs typeface="Times New Roman"/>
              <a:sym typeface="Times New Roman"/>
            </a:endParaRPr>
          </a:p>
          <a:p>
            <a:pPr>
              <a:spcBef>
                <a:spcPts val="0"/>
              </a:spcBef>
              <a:tabLst/>
              <a:defRPr b="1" cap="all" spc="222" sz="37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r>
              <a:rPr cap="none" spc="204" sz="3400"/>
              <a:t>(27-39; Acts 2:1-41; 4:12; 10:1-48; 16:13-15; 19:4,5; 22:1-16; Jn 14:6</a:t>
            </a:r>
            <a:r>
              <a:rPr cap="none"/>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7" name="Image" descr="Image"/>
          <p:cNvPicPr>
            <a:picLocks noChangeAspect="1"/>
          </p:cNvPicPr>
          <p:nvPr/>
        </p:nvPicPr>
        <p:blipFill>
          <a:blip r:embed="rId2">
            <a:extLst/>
          </a:blip>
          <a:stretch>
            <a:fillRect/>
          </a:stretch>
        </p:blipFill>
        <p:spPr>
          <a:xfrm>
            <a:off x="71716" y="3411971"/>
            <a:ext cx="5332889" cy="6091634"/>
          </a:xfrm>
          <a:prstGeom prst="rect">
            <a:avLst/>
          </a:prstGeom>
          <a:ln w="12700">
            <a:miter lim="400000"/>
          </a:ln>
          <a:effectLst>
            <a:outerShdw sx="100000" sy="100000" kx="0" ky="0" algn="b" rotWithShape="0" blurRad="355600" dist="213493" dir="1200713">
              <a:srgbClr val="000000">
                <a:alpha val="55157"/>
              </a:srgbClr>
            </a:outerShdw>
          </a:effectLst>
        </p:spPr>
      </p:pic>
      <p:pic>
        <p:nvPicPr>
          <p:cNvPr id="358" name="Image" descr="Image"/>
          <p:cNvPicPr>
            <a:picLocks noChangeAspect="1"/>
          </p:cNvPicPr>
          <p:nvPr/>
        </p:nvPicPr>
        <p:blipFill>
          <a:blip r:embed="rId3">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359"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60"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361" name="He was saved (Acts 16:32; Mark 16:16; 1 Pet. 3:21)…"/>
          <p:cNvSpPr txBox="1"/>
          <p:nvPr/>
        </p:nvSpPr>
        <p:spPr>
          <a:xfrm>
            <a:off x="5398261" y="4107307"/>
            <a:ext cx="7485732" cy="538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spcBef>
                <a:spcPts val="1300"/>
              </a:spcBef>
              <a:buSzPct val="80000"/>
              <a:buBlip>
                <a:blip r:embed="rId4"/>
              </a:buBlip>
              <a:defRPr spc="96" sz="3200">
                <a:solidFill>
                  <a:srgbClr val="000000"/>
                </a:solidFill>
                <a:latin typeface="Century Gothic"/>
                <a:ea typeface="Century Gothic"/>
                <a:cs typeface="Century Gothic"/>
                <a:sym typeface="Century Gothic"/>
              </a:defRPr>
            </a:pPr>
            <a:r>
              <a:t>He was saved (Acts 16:32; Mark 16:16; 1 Pet. 3:21) </a:t>
            </a:r>
          </a:p>
          <a:p>
            <a:pPr marL="914400" indent="-914400" algn="l">
              <a:spcBef>
                <a:spcPts val="1300"/>
              </a:spcBef>
              <a:buSzPct val="80000"/>
              <a:buBlip>
                <a:blip r:embed="rId4"/>
              </a:buBlip>
              <a:defRPr spc="96" sz="3200">
                <a:solidFill>
                  <a:srgbClr val="000000"/>
                </a:solidFill>
                <a:latin typeface="Century Gothic"/>
                <a:ea typeface="Century Gothic"/>
                <a:cs typeface="Century Gothic"/>
                <a:sym typeface="Century Gothic"/>
              </a:defRPr>
            </a:pPr>
            <a:r>
              <a:t>He had his sins forgiven (Acts 2:37,38; 9:6; 22:10,16; Col. 2:12,13) </a:t>
            </a:r>
          </a:p>
          <a:p>
            <a:pPr marL="914400" indent="-914400" algn="l">
              <a:spcBef>
                <a:spcPts val="1300"/>
              </a:spcBef>
              <a:buSzPct val="80000"/>
              <a:buBlip>
                <a:blip r:embed="rId4"/>
              </a:buBlip>
              <a:defRPr spc="96" sz="3200">
                <a:solidFill>
                  <a:srgbClr val="000000"/>
                </a:solidFill>
                <a:latin typeface="Century Gothic"/>
                <a:ea typeface="Century Gothic"/>
                <a:cs typeface="Century Gothic"/>
                <a:sym typeface="Century Gothic"/>
              </a:defRPr>
            </a:pPr>
            <a:r>
              <a:t>He entered into Christ, i.e., into His body which is His church (Rom. 6:3; Gal. 3:27; Acts 2:47; 1 Cor. 12:13; Eph. 1:3-13, 22,23; 5:26)</a:t>
            </a:r>
          </a:p>
        </p:txBody>
      </p:sp>
      <p:sp>
        <p:nvSpPr>
          <p:cNvPr id="362" name="WHEN THE EUNUCH WAS BAPTIZED"/>
          <p:cNvSpPr/>
          <p:nvPr/>
        </p:nvSpPr>
        <p:spPr>
          <a:xfrm>
            <a:off x="328770" y="2650553"/>
            <a:ext cx="12347260" cy="1270001"/>
          </a:xfrm>
          <a:prstGeom prst="roundRect">
            <a:avLst>
              <a:gd name="adj" fmla="val 15000"/>
            </a:avLst>
          </a:prstGeom>
          <a:gradFill>
            <a:gsLst>
              <a:gs pos="0">
                <a:srgbClr val="FFD479"/>
              </a:gs>
              <a:gs pos="100000">
                <a:srgbClr val="945200"/>
              </a:gs>
            </a:gsLst>
            <a:lin ang="5400000"/>
          </a:gradFill>
          <a:ln w="12700">
            <a:miter lim="400000"/>
          </a:ln>
          <a:effectLst>
            <a:outerShdw sx="100000" sy="100000" kx="0" ky="0" algn="b" rotWithShape="0" blurRad="177800" dist="90636" dir="184859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584200">
              <a:spcBef>
                <a:spcPts val="0"/>
              </a:spcBef>
              <a:tabLst/>
              <a:defRPr b="1" cap="all" spc="348" sz="5800">
                <a:solidFill>
                  <a:srgbClr val="FFFFFF"/>
                </a:solidFill>
                <a:latin typeface="Founders Grotesk Condensed"/>
                <a:ea typeface="Founders Grotesk Condensed"/>
                <a:cs typeface="Founders Grotesk Condensed"/>
                <a:sym typeface="Founders Grotesk Condensed"/>
              </a:defRPr>
            </a:lvl1pPr>
          </a:lstStyle>
          <a:p>
            <a:pPr/>
            <a:r>
              <a:t>WHEN THE EUNUCH WAS BAPTIZED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1">
                                            <p:txEl>
                                              <p:pRg st="1" end="1"/>
                                            </p:txEl>
                                          </p:spTgt>
                                        </p:tgtEl>
                                        <p:attrNameLst>
                                          <p:attrName>style.visibility</p:attrName>
                                        </p:attrNameLst>
                                      </p:cBhvr>
                                      <p:to>
                                        <p:strVal val="visible"/>
                                      </p:to>
                                    </p:set>
                                    <p:animEffect filter="wipe(left)" transition="in">
                                      <p:cBhvr>
                                        <p:cTn id="7" dur="1500"/>
                                        <p:tgtEl>
                                          <p:spTgt spid="36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61">
                                            <p:txEl>
                                              <p:pRg st="2" end="2"/>
                                            </p:txEl>
                                          </p:spTgt>
                                        </p:tgtEl>
                                        <p:attrNameLst>
                                          <p:attrName>style.visibility</p:attrName>
                                        </p:attrNameLst>
                                      </p:cBhvr>
                                      <p:to>
                                        <p:strVal val="visible"/>
                                      </p:to>
                                    </p:set>
                                    <p:animEffect filter="wipe(left)" transition="in">
                                      <p:cBhvr>
                                        <p:cTn id="12" dur="1500"/>
                                        <p:tgtEl>
                                          <p:spTgt spid="36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1"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Image" descr="Image"/>
          <p:cNvPicPr>
            <a:picLocks noChangeAspect="1"/>
          </p:cNvPicPr>
          <p:nvPr/>
        </p:nvPicPr>
        <p:blipFill>
          <a:blip r:embed="rId2">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255"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pic>
        <p:nvPicPr>
          <p:cNvPr id="256" name="Image" descr="Image"/>
          <p:cNvPicPr>
            <a:picLocks noChangeAspect="1"/>
          </p:cNvPicPr>
          <p:nvPr/>
        </p:nvPicPr>
        <p:blipFill>
          <a:blip r:embed="rId3">
            <a:extLst/>
          </a:blip>
          <a:srcRect l="43529" t="12630" r="2935" b="1"/>
          <a:stretch>
            <a:fillRect/>
          </a:stretch>
        </p:blipFill>
        <p:spPr>
          <a:xfrm flipH="1">
            <a:off x="457324" y="2861966"/>
            <a:ext cx="3424465" cy="6936461"/>
          </a:xfrm>
          <a:custGeom>
            <a:avLst/>
            <a:gdLst/>
            <a:ahLst/>
            <a:cxnLst>
              <a:cxn ang="0">
                <a:pos x="wd2" y="hd2"/>
              </a:cxn>
              <a:cxn ang="5400000">
                <a:pos x="wd2" y="hd2"/>
              </a:cxn>
              <a:cxn ang="10800000">
                <a:pos x="wd2" y="hd2"/>
              </a:cxn>
              <a:cxn ang="16200000">
                <a:pos x="wd2" y="hd2"/>
              </a:cxn>
            </a:cxnLst>
            <a:rect l="0" t="0" r="r" b="b"/>
            <a:pathLst>
              <a:path w="21464" h="21589" fill="norm" stroke="1" extrusionOk="0">
                <a:moveTo>
                  <a:pt x="11365" y="3"/>
                </a:moveTo>
                <a:cubicBezTo>
                  <a:pt x="10998" y="7"/>
                  <a:pt x="10750" y="20"/>
                  <a:pt x="10723" y="41"/>
                </a:cubicBezTo>
                <a:cubicBezTo>
                  <a:pt x="10689" y="69"/>
                  <a:pt x="10428" y="83"/>
                  <a:pt x="10144" y="74"/>
                </a:cubicBezTo>
                <a:cubicBezTo>
                  <a:pt x="9796" y="64"/>
                  <a:pt x="9502" y="124"/>
                  <a:pt x="9248" y="258"/>
                </a:cubicBezTo>
                <a:cubicBezTo>
                  <a:pt x="9041" y="368"/>
                  <a:pt x="8724" y="458"/>
                  <a:pt x="8539" y="458"/>
                </a:cubicBezTo>
                <a:cubicBezTo>
                  <a:pt x="8355" y="458"/>
                  <a:pt x="7950" y="535"/>
                  <a:pt x="7641" y="630"/>
                </a:cubicBezTo>
                <a:cubicBezTo>
                  <a:pt x="7098" y="797"/>
                  <a:pt x="7082" y="821"/>
                  <a:pt x="7131" y="1298"/>
                </a:cubicBezTo>
                <a:cubicBezTo>
                  <a:pt x="7159" y="1570"/>
                  <a:pt x="7303" y="1908"/>
                  <a:pt x="7450" y="2049"/>
                </a:cubicBezTo>
                <a:cubicBezTo>
                  <a:pt x="7684" y="2275"/>
                  <a:pt x="7684" y="2347"/>
                  <a:pt x="7470" y="2657"/>
                </a:cubicBezTo>
                <a:cubicBezTo>
                  <a:pt x="7336" y="2851"/>
                  <a:pt x="7272" y="3068"/>
                  <a:pt x="7328" y="3141"/>
                </a:cubicBezTo>
                <a:cubicBezTo>
                  <a:pt x="7392" y="3225"/>
                  <a:pt x="7173" y="3413"/>
                  <a:pt x="6728" y="3653"/>
                </a:cubicBezTo>
                <a:cubicBezTo>
                  <a:pt x="5984" y="4054"/>
                  <a:pt x="5854" y="4287"/>
                  <a:pt x="6281" y="4463"/>
                </a:cubicBezTo>
                <a:cubicBezTo>
                  <a:pt x="6472" y="4542"/>
                  <a:pt x="6490" y="4599"/>
                  <a:pt x="6353" y="4682"/>
                </a:cubicBezTo>
                <a:cubicBezTo>
                  <a:pt x="6250" y="4743"/>
                  <a:pt x="6138" y="5044"/>
                  <a:pt x="6104" y="5350"/>
                </a:cubicBezTo>
                <a:cubicBezTo>
                  <a:pt x="6070" y="5656"/>
                  <a:pt x="5979" y="5961"/>
                  <a:pt x="5902" y="6029"/>
                </a:cubicBezTo>
                <a:cubicBezTo>
                  <a:pt x="5681" y="6224"/>
                  <a:pt x="4185" y="6764"/>
                  <a:pt x="3863" y="6764"/>
                </a:cubicBezTo>
                <a:cubicBezTo>
                  <a:pt x="3598" y="6764"/>
                  <a:pt x="3581" y="6864"/>
                  <a:pt x="3666" y="7849"/>
                </a:cubicBezTo>
                <a:cubicBezTo>
                  <a:pt x="3751" y="8824"/>
                  <a:pt x="3720" y="8998"/>
                  <a:pt x="3360" y="9574"/>
                </a:cubicBezTo>
                <a:cubicBezTo>
                  <a:pt x="3140" y="9926"/>
                  <a:pt x="2794" y="10496"/>
                  <a:pt x="2589" y="10839"/>
                </a:cubicBezTo>
                <a:cubicBezTo>
                  <a:pt x="2384" y="11182"/>
                  <a:pt x="2108" y="11483"/>
                  <a:pt x="1975" y="11508"/>
                </a:cubicBezTo>
                <a:cubicBezTo>
                  <a:pt x="1841" y="11534"/>
                  <a:pt x="1369" y="11924"/>
                  <a:pt x="930" y="12376"/>
                </a:cubicBezTo>
                <a:cubicBezTo>
                  <a:pt x="154" y="13173"/>
                  <a:pt x="127" y="13223"/>
                  <a:pt x="59" y="14133"/>
                </a:cubicBezTo>
                <a:cubicBezTo>
                  <a:pt x="-35" y="15392"/>
                  <a:pt x="-24" y="15656"/>
                  <a:pt x="144" y="16328"/>
                </a:cubicBezTo>
                <a:cubicBezTo>
                  <a:pt x="315" y="17016"/>
                  <a:pt x="637" y="17211"/>
                  <a:pt x="1838" y="17358"/>
                </a:cubicBezTo>
                <a:cubicBezTo>
                  <a:pt x="2579" y="17450"/>
                  <a:pt x="2719" y="17503"/>
                  <a:pt x="3012" y="17814"/>
                </a:cubicBezTo>
                <a:cubicBezTo>
                  <a:pt x="3195" y="18009"/>
                  <a:pt x="3531" y="18211"/>
                  <a:pt x="3758" y="18263"/>
                </a:cubicBezTo>
                <a:lnTo>
                  <a:pt x="4169" y="18356"/>
                </a:lnTo>
                <a:lnTo>
                  <a:pt x="3698" y="18673"/>
                </a:lnTo>
                <a:cubicBezTo>
                  <a:pt x="3438" y="18847"/>
                  <a:pt x="2793" y="19259"/>
                  <a:pt x="2271" y="19587"/>
                </a:cubicBezTo>
                <a:cubicBezTo>
                  <a:pt x="1370" y="20152"/>
                  <a:pt x="1359" y="20167"/>
                  <a:pt x="2002" y="19894"/>
                </a:cubicBezTo>
                <a:cubicBezTo>
                  <a:pt x="2375" y="19736"/>
                  <a:pt x="2840" y="19509"/>
                  <a:pt x="3037" y="19390"/>
                </a:cubicBezTo>
                <a:cubicBezTo>
                  <a:pt x="3547" y="19083"/>
                  <a:pt x="3691" y="19279"/>
                  <a:pt x="3283" y="19726"/>
                </a:cubicBezTo>
                <a:cubicBezTo>
                  <a:pt x="2898" y="20149"/>
                  <a:pt x="2817" y="21027"/>
                  <a:pt x="3134" y="21373"/>
                </a:cubicBezTo>
                <a:lnTo>
                  <a:pt x="3335" y="21589"/>
                </a:lnTo>
                <a:lnTo>
                  <a:pt x="18843" y="21589"/>
                </a:lnTo>
                <a:lnTo>
                  <a:pt x="19278" y="21013"/>
                </a:lnTo>
                <a:cubicBezTo>
                  <a:pt x="19517" y="20697"/>
                  <a:pt x="19916" y="20170"/>
                  <a:pt x="20164" y="19842"/>
                </a:cubicBezTo>
                <a:cubicBezTo>
                  <a:pt x="20671" y="19171"/>
                  <a:pt x="20698" y="19103"/>
                  <a:pt x="20848" y="18097"/>
                </a:cubicBezTo>
                <a:cubicBezTo>
                  <a:pt x="20907" y="17699"/>
                  <a:pt x="21072" y="16969"/>
                  <a:pt x="21216" y="16476"/>
                </a:cubicBezTo>
                <a:cubicBezTo>
                  <a:pt x="21565" y="15280"/>
                  <a:pt x="21541" y="12120"/>
                  <a:pt x="21174" y="10772"/>
                </a:cubicBezTo>
                <a:cubicBezTo>
                  <a:pt x="20928" y="9870"/>
                  <a:pt x="20814" y="9689"/>
                  <a:pt x="19785" y="8596"/>
                </a:cubicBezTo>
                <a:cubicBezTo>
                  <a:pt x="19168" y="7940"/>
                  <a:pt x="18594" y="7345"/>
                  <a:pt x="18512" y="7274"/>
                </a:cubicBezTo>
                <a:cubicBezTo>
                  <a:pt x="18265" y="7062"/>
                  <a:pt x="17855" y="6590"/>
                  <a:pt x="17552" y="6166"/>
                </a:cubicBezTo>
                <a:cubicBezTo>
                  <a:pt x="17283" y="5790"/>
                  <a:pt x="17286" y="5746"/>
                  <a:pt x="17569" y="5434"/>
                </a:cubicBezTo>
                <a:cubicBezTo>
                  <a:pt x="17735" y="5251"/>
                  <a:pt x="17974" y="4986"/>
                  <a:pt x="18101" y="4846"/>
                </a:cubicBezTo>
                <a:cubicBezTo>
                  <a:pt x="18700" y="4185"/>
                  <a:pt x="18870" y="3958"/>
                  <a:pt x="18870" y="3827"/>
                </a:cubicBezTo>
                <a:cubicBezTo>
                  <a:pt x="18870" y="3749"/>
                  <a:pt x="18951" y="3612"/>
                  <a:pt x="19047" y="3523"/>
                </a:cubicBezTo>
                <a:cubicBezTo>
                  <a:pt x="19288" y="3298"/>
                  <a:pt x="19401" y="2518"/>
                  <a:pt x="19201" y="2457"/>
                </a:cubicBezTo>
                <a:cubicBezTo>
                  <a:pt x="19111" y="2429"/>
                  <a:pt x="19081" y="2369"/>
                  <a:pt x="19136" y="2325"/>
                </a:cubicBezTo>
                <a:cubicBezTo>
                  <a:pt x="19273" y="2215"/>
                  <a:pt x="18874" y="1624"/>
                  <a:pt x="18611" y="1547"/>
                </a:cubicBezTo>
                <a:cubicBezTo>
                  <a:pt x="18495" y="1512"/>
                  <a:pt x="18080" y="1218"/>
                  <a:pt x="17686" y="894"/>
                </a:cubicBezTo>
                <a:cubicBezTo>
                  <a:pt x="17149" y="452"/>
                  <a:pt x="16851" y="296"/>
                  <a:pt x="16504" y="261"/>
                </a:cubicBezTo>
                <a:cubicBezTo>
                  <a:pt x="16250" y="235"/>
                  <a:pt x="15697" y="171"/>
                  <a:pt x="15273" y="119"/>
                </a:cubicBezTo>
                <a:cubicBezTo>
                  <a:pt x="14658" y="43"/>
                  <a:pt x="12467" y="-11"/>
                  <a:pt x="11365" y="3"/>
                </a:cubicBezTo>
                <a:close/>
                <a:moveTo>
                  <a:pt x="8400" y="6594"/>
                </a:moveTo>
                <a:cubicBezTo>
                  <a:pt x="8870" y="6594"/>
                  <a:pt x="8960" y="6693"/>
                  <a:pt x="8649" y="6864"/>
                </a:cubicBezTo>
                <a:cubicBezTo>
                  <a:pt x="8306" y="7052"/>
                  <a:pt x="8100" y="7062"/>
                  <a:pt x="7972" y="6896"/>
                </a:cubicBezTo>
                <a:cubicBezTo>
                  <a:pt x="7843" y="6728"/>
                  <a:pt x="8031" y="6594"/>
                  <a:pt x="8400" y="6594"/>
                </a:cubicBezTo>
                <a:close/>
                <a:moveTo>
                  <a:pt x="10184" y="6739"/>
                </a:moveTo>
                <a:cubicBezTo>
                  <a:pt x="10321" y="6719"/>
                  <a:pt x="10414" y="6795"/>
                  <a:pt x="10547" y="6922"/>
                </a:cubicBezTo>
                <a:cubicBezTo>
                  <a:pt x="10698" y="7067"/>
                  <a:pt x="11007" y="7321"/>
                  <a:pt x="11236" y="7488"/>
                </a:cubicBezTo>
                <a:cubicBezTo>
                  <a:pt x="11605" y="7758"/>
                  <a:pt x="11631" y="7821"/>
                  <a:pt x="11442" y="8044"/>
                </a:cubicBezTo>
                <a:cubicBezTo>
                  <a:pt x="11326" y="8182"/>
                  <a:pt x="10909" y="8430"/>
                  <a:pt x="10519" y="8596"/>
                </a:cubicBezTo>
                <a:cubicBezTo>
                  <a:pt x="9742" y="8927"/>
                  <a:pt x="9037" y="9585"/>
                  <a:pt x="8753" y="10242"/>
                </a:cubicBezTo>
                <a:cubicBezTo>
                  <a:pt x="8653" y="10475"/>
                  <a:pt x="8442" y="10722"/>
                  <a:pt x="8283" y="10791"/>
                </a:cubicBezTo>
                <a:cubicBezTo>
                  <a:pt x="7653" y="11062"/>
                  <a:pt x="6391" y="11371"/>
                  <a:pt x="6281" y="11282"/>
                </a:cubicBezTo>
                <a:cubicBezTo>
                  <a:pt x="6219" y="11233"/>
                  <a:pt x="6337" y="10972"/>
                  <a:pt x="6542" y="10703"/>
                </a:cubicBezTo>
                <a:cubicBezTo>
                  <a:pt x="6746" y="10434"/>
                  <a:pt x="6906" y="10056"/>
                  <a:pt x="6900" y="9861"/>
                </a:cubicBezTo>
                <a:cubicBezTo>
                  <a:pt x="6888" y="9483"/>
                  <a:pt x="7001" y="9357"/>
                  <a:pt x="8741" y="7828"/>
                </a:cubicBezTo>
                <a:cubicBezTo>
                  <a:pt x="9601" y="7072"/>
                  <a:pt x="9954" y="6774"/>
                  <a:pt x="10184" y="6739"/>
                </a:cubicBezTo>
                <a:close/>
              </a:path>
            </a:pathLst>
          </a:custGeom>
          <a:ln w="12700">
            <a:miter lim="400000"/>
          </a:ln>
          <a:effectLst>
            <a:outerShdw sx="100000" sy="100000" kx="0" ky="0" algn="b" rotWithShape="0" blurRad="254000" dist="98316" dir="2107650">
              <a:srgbClr val="000000">
                <a:alpha val="50000"/>
              </a:srgbClr>
            </a:outerShdw>
          </a:effectLst>
        </p:spPr>
      </p:pic>
      <p:sp>
        <p:nvSpPr>
          <p:cNvPr id="257"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258" name="SOME SAY: “NOTHING” (Atheist; Calvinist; universalist …)…"/>
          <p:cNvSpPr txBox="1"/>
          <p:nvPr/>
        </p:nvSpPr>
        <p:spPr>
          <a:xfrm>
            <a:off x="4342690" y="5840882"/>
            <a:ext cx="8262616" cy="364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spcBef>
                <a:spcPts val="2100"/>
              </a:spcBef>
              <a:buSzPct val="80000"/>
              <a:buBlip>
                <a:blip r:embed="rId4"/>
              </a:buBlip>
              <a:defRPr spc="104" sz="3500">
                <a:solidFill>
                  <a:schemeClr val="accent2">
                    <a:hueOff val="45357"/>
                    <a:satOff val="2412"/>
                    <a:lumOff val="-28753"/>
                  </a:schemeClr>
                </a:solidFill>
                <a:latin typeface="Century Gothic"/>
                <a:ea typeface="Century Gothic"/>
                <a:cs typeface="Century Gothic"/>
                <a:sym typeface="Century Gothic"/>
              </a:defRPr>
            </a:pPr>
            <a:r>
              <a:t>SOME SAY: “</a:t>
            </a:r>
            <a:r>
              <a:rPr b="1"/>
              <a:t>NOTHING</a:t>
            </a:r>
            <a:r>
              <a:t>” (Atheist; Calvinist; universalist …)</a:t>
            </a:r>
          </a:p>
          <a:p>
            <a:pPr marL="914400" indent="-914400" algn="l">
              <a:spcBef>
                <a:spcPts val="2100"/>
              </a:spcBef>
              <a:buSzPct val="80000"/>
              <a:buBlip>
                <a:blip r:embed="rId4"/>
              </a:buBlip>
              <a:defRPr spc="104" sz="3500">
                <a:solidFill>
                  <a:schemeClr val="accent2">
                    <a:hueOff val="45357"/>
                    <a:satOff val="2412"/>
                    <a:lumOff val="-28753"/>
                  </a:schemeClr>
                </a:solidFill>
                <a:latin typeface="Century Gothic"/>
                <a:ea typeface="Century Gothic"/>
                <a:cs typeface="Century Gothic"/>
                <a:sym typeface="Century Gothic"/>
              </a:defRPr>
            </a:pPr>
            <a:r>
              <a:t>SOME SAY: “</a:t>
            </a:r>
            <a:r>
              <a:rPr b="1"/>
              <a:t>SOMETHING</a:t>
            </a:r>
            <a:r>
              <a:t>” (but </a:t>
            </a:r>
            <a:r>
              <a:rPr u="sng"/>
              <a:t>inaccurate</a:t>
            </a:r>
            <a:r>
              <a:t> or </a:t>
            </a:r>
            <a:r>
              <a:rPr u="sng"/>
              <a:t>incomplete</a:t>
            </a:r>
            <a:r>
              <a:t> - </a:t>
            </a:r>
            <a:r>
              <a:rPr i="1"/>
              <a:t>Just Be good / Say Sinners prayer / Faith Only; just ask Jesus</a:t>
            </a:r>
            <a:r>
              <a:t> …)</a:t>
            </a:r>
          </a:p>
        </p:txBody>
      </p:sp>
      <p:sp>
        <p:nvSpPr>
          <p:cNvPr id="259" name="“HOW CAN I BE SAVED?”…"/>
          <p:cNvSpPr/>
          <p:nvPr/>
        </p:nvSpPr>
        <p:spPr>
          <a:xfrm>
            <a:off x="3167926" y="2607048"/>
            <a:ext cx="9535665" cy="3047279"/>
          </a:xfrm>
          <a:prstGeom prst="roundRect">
            <a:avLst>
              <a:gd name="adj" fmla="val 6251"/>
            </a:avLst>
          </a:prstGeom>
          <a:solidFill>
            <a:schemeClr val="accent1">
              <a:hueOff val="-42304"/>
              <a:satOff val="23749"/>
              <a:lumOff val="-45745"/>
            </a:schemeClr>
          </a:solidFill>
          <a:ln w="12700">
            <a:miter lim="400000"/>
          </a:ln>
          <a:effectLst>
            <a:outerShdw sx="100000" sy="100000" kx="0" ky="0" algn="b" rotWithShape="0" blurRad="177800" dist="90636" dir="184859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584200">
              <a:spcBef>
                <a:spcPts val="0"/>
              </a:spcBef>
              <a:tabLst/>
              <a:defRPr b="1" cap="all" spc="336" sz="5600">
                <a:solidFill>
                  <a:schemeClr val="accent4">
                    <a:hueOff val="272893"/>
                    <a:satOff val="6167"/>
                    <a:lumOff val="21491"/>
                  </a:schemeClr>
                </a:solidFill>
                <a:latin typeface="Founders Grotesk Condensed"/>
                <a:ea typeface="Founders Grotesk Condensed"/>
                <a:cs typeface="Founders Grotesk Condensed"/>
                <a:sym typeface="Founders Grotesk Condensed"/>
              </a:defRPr>
            </a:pPr>
            <a:r>
              <a:t>“HOW CAN I BE SAVED?”</a:t>
            </a:r>
          </a:p>
          <a:p>
            <a:pPr defTabSz="584200">
              <a:spcBef>
                <a:spcPts val="0"/>
              </a:spcBef>
              <a:tabLst/>
              <a:defRPr b="1" cap="all" spc="276" sz="4600">
                <a:solidFill>
                  <a:srgbClr val="FFFFFF"/>
                </a:solidFill>
                <a:latin typeface="Founders Grotesk Condensed"/>
                <a:ea typeface="Founders Grotesk Condensed"/>
                <a:cs typeface="Founders Grotesk Condensed"/>
                <a:sym typeface="Founders Grotesk Condensed"/>
              </a:defRPr>
            </a:pPr>
            <a:r>
              <a:t>THERE ARE MANY WRONG ANSWERS MEN GIVE TO THIS QUESTION :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59">
                                            <p:txEl>
                                              <p:pRg st="1" end="1"/>
                                            </p:txEl>
                                          </p:spTgt>
                                        </p:tgtEl>
                                        <p:attrNameLst>
                                          <p:attrName>style.visibility</p:attrName>
                                        </p:attrNameLst>
                                      </p:cBhvr>
                                      <p:to>
                                        <p:strVal val="visible"/>
                                      </p:to>
                                    </p:set>
                                    <p:anim calcmode="lin" valueType="num">
                                      <p:cBhvr>
                                        <p:cTn id="7" dur="1500" fill="hold"/>
                                        <p:tgtEl>
                                          <p:spTgt spid="259">
                                            <p:txEl>
                                              <p:pRg st="1" end="1"/>
                                            </p:txEl>
                                          </p:spTgt>
                                        </p:tgtEl>
                                        <p:attrNameLst>
                                          <p:attrName>ppt_x</p:attrName>
                                        </p:attrNameLst>
                                      </p:cBhvr>
                                      <p:tavLst>
                                        <p:tav tm="0">
                                          <p:val>
                                            <p:strVal val="#ppt_x"/>
                                          </p:val>
                                        </p:tav>
                                        <p:tav tm="100000">
                                          <p:val>
                                            <p:strVal val="#ppt_x"/>
                                          </p:val>
                                        </p:tav>
                                      </p:tavLst>
                                    </p:anim>
                                    <p:anim calcmode="lin" valueType="num">
                                      <p:cBhvr>
                                        <p:cTn id="8" dur="1500" fill="hold"/>
                                        <p:tgtEl>
                                          <p:spTgt spid="25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2" grpId="2" fill="hold">
                                  <p:stCondLst>
                                    <p:cond delay="0"/>
                                  </p:stCondLst>
                                  <p:iterate type="el" backwards="0">
                                    <p:tmAbs val="0"/>
                                  </p:iterate>
                                  <p:childTnLst>
                                    <p:set>
                                      <p:cBhvr>
                                        <p:cTn id="12" fill="hold"/>
                                        <p:tgtEl>
                                          <p:spTgt spid="258">
                                            <p:bg/>
                                          </p:spTgt>
                                        </p:tgtEl>
                                        <p:attrNameLst>
                                          <p:attrName>style.visibility</p:attrName>
                                        </p:attrNameLst>
                                      </p:cBhvr>
                                      <p:to>
                                        <p:strVal val="visible"/>
                                      </p:to>
                                    </p:set>
                                    <p:animEffect filter="wipe(left)" transition="in">
                                      <p:cBhvr>
                                        <p:cTn id="13" dur="1500"/>
                                        <p:tgtEl>
                                          <p:spTgt spid="258">
                                            <p:bg/>
                                          </p:spTgt>
                                        </p:tgtEl>
                                      </p:cBhvr>
                                    </p:animEffect>
                                  </p:childTnLst>
                                </p:cTn>
                              </p:par>
                              <p:par>
                                <p:cTn id="14" presetClass="entr" nodeType="withEffect" presetSubtype="8" presetID="22" grpId="2" fill="hold">
                                  <p:stCondLst>
                                    <p:cond delay="0"/>
                                  </p:stCondLst>
                                  <p:iterate type="el" backwards="0">
                                    <p:tmAbs val="0"/>
                                  </p:iterate>
                                  <p:childTnLst>
                                    <p:set>
                                      <p:cBhvr>
                                        <p:cTn id="15" fill="hold"/>
                                        <p:tgtEl>
                                          <p:spTgt spid="258">
                                            <p:txEl>
                                              <p:pRg st="0" end="0"/>
                                            </p:txEl>
                                          </p:spTgt>
                                        </p:tgtEl>
                                        <p:attrNameLst>
                                          <p:attrName>style.visibility</p:attrName>
                                        </p:attrNameLst>
                                      </p:cBhvr>
                                      <p:to>
                                        <p:strVal val="visible"/>
                                      </p:to>
                                    </p:set>
                                    <p:animEffect filter="wipe(left)" transition="in">
                                      <p:cBhvr>
                                        <p:cTn id="16" dur="1500"/>
                                        <p:tgtEl>
                                          <p:spTgt spid="25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8" presetID="22" grpId="2" fill="hold">
                                  <p:stCondLst>
                                    <p:cond delay="0"/>
                                  </p:stCondLst>
                                  <p:iterate type="el" backwards="0">
                                    <p:tmAbs val="0"/>
                                  </p:iterate>
                                  <p:childTnLst>
                                    <p:set>
                                      <p:cBhvr>
                                        <p:cTn id="20" fill="hold"/>
                                        <p:tgtEl>
                                          <p:spTgt spid="258">
                                            <p:txEl>
                                              <p:pRg st="1" end="1"/>
                                            </p:txEl>
                                          </p:spTgt>
                                        </p:tgtEl>
                                        <p:attrNameLst>
                                          <p:attrName>style.visibility</p:attrName>
                                        </p:attrNameLst>
                                      </p:cBhvr>
                                      <p:to>
                                        <p:strVal val="visible"/>
                                      </p:to>
                                    </p:set>
                                    <p:animEffect filter="wipe(left)" transition="in">
                                      <p:cBhvr>
                                        <p:cTn id="21" dur="1500"/>
                                        <p:tgtEl>
                                          <p:spTgt spid="25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8" grpId="2"/>
      <p:bldP build="p" bldLvl="5" animBg="1" rev="0" advAuto="0" spid="259"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4" name="Image" descr="Image"/>
          <p:cNvPicPr>
            <a:picLocks noChangeAspect="1"/>
          </p:cNvPicPr>
          <p:nvPr/>
        </p:nvPicPr>
        <p:blipFill>
          <a:blip r:embed="rId2">
            <a:extLst/>
          </a:blip>
          <a:stretch>
            <a:fillRect/>
          </a:stretch>
        </p:blipFill>
        <p:spPr>
          <a:xfrm>
            <a:off x="71716" y="3411971"/>
            <a:ext cx="5332889" cy="6091634"/>
          </a:xfrm>
          <a:prstGeom prst="rect">
            <a:avLst/>
          </a:prstGeom>
          <a:ln w="12700">
            <a:miter lim="400000"/>
          </a:ln>
          <a:effectLst>
            <a:outerShdw sx="100000" sy="100000" kx="0" ky="0" algn="b" rotWithShape="0" blurRad="355600" dist="213493" dir="1200713">
              <a:srgbClr val="000000">
                <a:alpha val="55157"/>
              </a:srgbClr>
            </a:outerShdw>
          </a:effectLst>
        </p:spPr>
      </p:pic>
      <p:pic>
        <p:nvPicPr>
          <p:cNvPr id="365" name="Image" descr="Image"/>
          <p:cNvPicPr>
            <a:picLocks noChangeAspect="1"/>
          </p:cNvPicPr>
          <p:nvPr/>
        </p:nvPicPr>
        <p:blipFill>
          <a:blip r:embed="rId3">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366"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67"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368" name="He received the benefits of Christ’s death (Rom. 6:3; Col. 2:12,13)…"/>
          <p:cNvSpPr txBox="1"/>
          <p:nvPr/>
        </p:nvSpPr>
        <p:spPr>
          <a:xfrm>
            <a:off x="5398261" y="4107307"/>
            <a:ext cx="7485732" cy="505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spcBef>
                <a:spcPts val="1300"/>
              </a:spcBef>
              <a:buSzPct val="80000"/>
              <a:buBlip>
                <a:blip r:embed="rId4"/>
              </a:buBlip>
              <a:defRPr spc="96" sz="3200">
                <a:solidFill>
                  <a:srgbClr val="000000"/>
                </a:solidFill>
                <a:latin typeface="Century Gothic"/>
                <a:ea typeface="Century Gothic"/>
                <a:cs typeface="Century Gothic"/>
                <a:sym typeface="Century Gothic"/>
              </a:defRPr>
            </a:pPr>
            <a:r>
              <a:t>He received the benefits of Christ’s death (Rom. 6:3; Col. 2:12,13) </a:t>
            </a:r>
          </a:p>
          <a:p>
            <a:pPr marL="914400" indent="-914400" algn="l">
              <a:spcBef>
                <a:spcPts val="1300"/>
              </a:spcBef>
              <a:buSzPct val="80000"/>
              <a:buBlip>
                <a:blip r:embed="rId4"/>
              </a:buBlip>
              <a:defRPr spc="96" sz="3200">
                <a:solidFill>
                  <a:srgbClr val="000000"/>
                </a:solidFill>
                <a:latin typeface="Century Gothic"/>
                <a:ea typeface="Century Gothic"/>
                <a:cs typeface="Century Gothic"/>
                <a:sym typeface="Century Gothic"/>
              </a:defRPr>
            </a:pPr>
            <a:r>
              <a:t>He put on Jesus Christ (Rom 6:3,4; Gal 3:26,27)</a:t>
            </a:r>
          </a:p>
          <a:p>
            <a:pPr marL="914400" indent="-914400" algn="l">
              <a:spcBef>
                <a:spcPts val="1300"/>
              </a:spcBef>
              <a:buSzPct val="80000"/>
              <a:buBlip>
                <a:blip r:embed="rId4"/>
              </a:buBlip>
              <a:defRPr spc="96" sz="3200">
                <a:solidFill>
                  <a:srgbClr val="000000"/>
                </a:solidFill>
                <a:latin typeface="Century Gothic"/>
                <a:ea typeface="Century Gothic"/>
                <a:cs typeface="Century Gothic"/>
                <a:sym typeface="Century Gothic"/>
              </a:defRPr>
            </a:pPr>
            <a:r>
              <a:t>He became a Christian! (Acts 11:26; Rom 6:3-6) </a:t>
            </a:r>
          </a:p>
          <a:p>
            <a:pPr marL="914400" indent="-914400" algn="l">
              <a:spcBef>
                <a:spcPts val="1300"/>
              </a:spcBef>
              <a:buSzPct val="80000"/>
              <a:buBlip>
                <a:blip r:embed="rId4"/>
              </a:buBlip>
              <a:defRPr spc="96" sz="3200">
                <a:solidFill>
                  <a:srgbClr val="000000"/>
                </a:solidFill>
                <a:latin typeface="Century Gothic"/>
                <a:ea typeface="Century Gothic"/>
                <a:cs typeface="Century Gothic"/>
                <a:sym typeface="Century Gothic"/>
              </a:defRPr>
            </a:pPr>
            <a:r>
              <a:t>He became a disciple of Jesus (Mat 28:18-20; Acts 2:41,42) </a:t>
            </a:r>
          </a:p>
        </p:txBody>
      </p:sp>
      <p:sp>
        <p:nvSpPr>
          <p:cNvPr id="369" name="WHEN THE EUNUCH WAS BAPTIZED"/>
          <p:cNvSpPr/>
          <p:nvPr/>
        </p:nvSpPr>
        <p:spPr>
          <a:xfrm>
            <a:off x="328770" y="2650553"/>
            <a:ext cx="12347260" cy="1270001"/>
          </a:xfrm>
          <a:prstGeom prst="roundRect">
            <a:avLst>
              <a:gd name="adj" fmla="val 15000"/>
            </a:avLst>
          </a:prstGeom>
          <a:gradFill>
            <a:gsLst>
              <a:gs pos="0">
                <a:srgbClr val="FFD479"/>
              </a:gs>
              <a:gs pos="100000">
                <a:srgbClr val="945200"/>
              </a:gs>
            </a:gsLst>
            <a:lin ang="5400000"/>
          </a:gradFill>
          <a:ln w="12700">
            <a:miter lim="400000"/>
          </a:ln>
          <a:effectLst>
            <a:outerShdw sx="100000" sy="100000" kx="0" ky="0" algn="b" rotWithShape="0" blurRad="177800" dist="90636" dir="184859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584200">
              <a:spcBef>
                <a:spcPts val="0"/>
              </a:spcBef>
              <a:tabLst/>
              <a:defRPr b="1" cap="all" spc="348" sz="5800">
                <a:solidFill>
                  <a:srgbClr val="FFFFFF"/>
                </a:solidFill>
                <a:latin typeface="Founders Grotesk Condensed"/>
                <a:ea typeface="Founders Grotesk Condensed"/>
                <a:cs typeface="Founders Grotesk Condensed"/>
                <a:sym typeface="Founders Grotesk Condensed"/>
              </a:defRPr>
            </a:lvl1pPr>
          </a:lstStyle>
          <a:p>
            <a:pPr/>
            <a:r>
              <a:t>WHEN THE EUNUCH WAS BAPTIZED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8">
                                            <p:txEl>
                                              <p:pRg st="1" end="1"/>
                                            </p:txEl>
                                          </p:spTgt>
                                        </p:tgtEl>
                                        <p:attrNameLst>
                                          <p:attrName>style.visibility</p:attrName>
                                        </p:attrNameLst>
                                      </p:cBhvr>
                                      <p:to>
                                        <p:strVal val="visible"/>
                                      </p:to>
                                    </p:set>
                                    <p:animEffect filter="wipe(left)" transition="in">
                                      <p:cBhvr>
                                        <p:cTn id="7" dur="1500"/>
                                        <p:tgtEl>
                                          <p:spTgt spid="36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68">
                                            <p:txEl>
                                              <p:pRg st="2" end="2"/>
                                            </p:txEl>
                                          </p:spTgt>
                                        </p:tgtEl>
                                        <p:attrNameLst>
                                          <p:attrName>style.visibility</p:attrName>
                                        </p:attrNameLst>
                                      </p:cBhvr>
                                      <p:to>
                                        <p:strVal val="visible"/>
                                      </p:to>
                                    </p:set>
                                    <p:animEffect filter="wipe(left)" transition="in">
                                      <p:cBhvr>
                                        <p:cTn id="12" dur="1500"/>
                                        <p:tgtEl>
                                          <p:spTgt spid="36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68">
                                            <p:txEl>
                                              <p:pRg st="3" end="3"/>
                                            </p:txEl>
                                          </p:spTgt>
                                        </p:tgtEl>
                                        <p:attrNameLst>
                                          <p:attrName>style.visibility</p:attrName>
                                        </p:attrNameLst>
                                      </p:cBhvr>
                                      <p:to>
                                        <p:strVal val="visible"/>
                                      </p:to>
                                    </p:set>
                                    <p:animEffect filter="wipe(left)" transition="in">
                                      <p:cBhvr>
                                        <p:cTn id="17" dur="1500"/>
                                        <p:tgtEl>
                                          <p:spTgt spid="36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8"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1" name="Image" descr="Image"/>
          <p:cNvPicPr>
            <a:picLocks noChangeAspect="1"/>
          </p:cNvPicPr>
          <p:nvPr/>
        </p:nvPicPr>
        <p:blipFill>
          <a:blip r:embed="rId2">
            <a:extLst/>
          </a:blip>
          <a:stretch>
            <a:fillRect/>
          </a:stretch>
        </p:blipFill>
        <p:spPr>
          <a:xfrm>
            <a:off x="71716" y="3411971"/>
            <a:ext cx="5332889" cy="6091634"/>
          </a:xfrm>
          <a:prstGeom prst="rect">
            <a:avLst/>
          </a:prstGeom>
          <a:ln w="12700">
            <a:miter lim="400000"/>
          </a:ln>
          <a:effectLst>
            <a:outerShdw sx="100000" sy="100000" kx="0" ky="0" algn="b" rotWithShape="0" blurRad="355600" dist="213493" dir="1200713">
              <a:srgbClr val="000000">
                <a:alpha val="55157"/>
              </a:srgbClr>
            </a:outerShdw>
          </a:effectLst>
        </p:spPr>
      </p:pic>
      <p:pic>
        <p:nvPicPr>
          <p:cNvPr id="372" name="Image" descr="Image"/>
          <p:cNvPicPr>
            <a:picLocks noChangeAspect="1"/>
          </p:cNvPicPr>
          <p:nvPr/>
        </p:nvPicPr>
        <p:blipFill>
          <a:blip r:embed="rId3">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373"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74"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375" name="He became a child of God by faith (John 3:3-5; Gal 3:26,27)…"/>
          <p:cNvSpPr txBox="1"/>
          <p:nvPr/>
        </p:nvSpPr>
        <p:spPr>
          <a:xfrm>
            <a:off x="5398261" y="4107307"/>
            <a:ext cx="7485732" cy="530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spcBef>
                <a:spcPts val="1300"/>
              </a:spcBef>
              <a:buSzPct val="80000"/>
              <a:buBlip>
                <a:blip r:embed="rId4"/>
              </a:buBlip>
              <a:defRPr spc="116" sz="3900">
                <a:solidFill>
                  <a:srgbClr val="000000"/>
                </a:solidFill>
                <a:latin typeface="Century Gothic"/>
                <a:ea typeface="Century Gothic"/>
                <a:cs typeface="Century Gothic"/>
                <a:sym typeface="Century Gothic"/>
              </a:defRPr>
            </a:pPr>
            <a:r>
              <a:t>He became a child of God by faith (John 3:3-5; Gal 3:26,27) </a:t>
            </a:r>
          </a:p>
          <a:p>
            <a:pPr marL="914400" indent="-914400" algn="l">
              <a:spcBef>
                <a:spcPts val="1300"/>
              </a:spcBef>
              <a:buSzPct val="80000"/>
              <a:buBlip>
                <a:blip r:embed="rId4"/>
              </a:buBlip>
              <a:defRPr spc="116" sz="3900">
                <a:solidFill>
                  <a:srgbClr val="000000"/>
                </a:solidFill>
                <a:latin typeface="Century Gothic"/>
                <a:ea typeface="Century Gothic"/>
                <a:cs typeface="Century Gothic"/>
                <a:sym typeface="Century Gothic"/>
              </a:defRPr>
            </a:pPr>
            <a:r>
              <a:t>He entered Jesus’s kingdom (John 3:5; </a:t>
            </a:r>
            <a:br/>
            <a:r>
              <a:t>Col. 1:13)</a:t>
            </a:r>
          </a:p>
          <a:p>
            <a:pPr marL="914400" indent="-914400" algn="l">
              <a:spcBef>
                <a:spcPts val="1300"/>
              </a:spcBef>
              <a:buSzPct val="80000"/>
              <a:buBlip>
                <a:blip r:embed="rId4"/>
              </a:buBlip>
              <a:defRPr spc="116" sz="3900">
                <a:solidFill>
                  <a:srgbClr val="000000"/>
                </a:solidFill>
                <a:latin typeface="Century Gothic"/>
                <a:ea typeface="Century Gothic"/>
                <a:cs typeface="Century Gothic"/>
                <a:sym typeface="Century Gothic"/>
              </a:defRPr>
            </a:pPr>
            <a:r>
              <a:t>The Lord added him to His church (Acts 2:47) </a:t>
            </a:r>
          </a:p>
        </p:txBody>
      </p:sp>
      <p:sp>
        <p:nvSpPr>
          <p:cNvPr id="376" name="WHEN THE EUNUCH WAS BAPTIZED"/>
          <p:cNvSpPr/>
          <p:nvPr/>
        </p:nvSpPr>
        <p:spPr>
          <a:xfrm>
            <a:off x="328770" y="2650553"/>
            <a:ext cx="12347260" cy="1270001"/>
          </a:xfrm>
          <a:prstGeom prst="roundRect">
            <a:avLst>
              <a:gd name="adj" fmla="val 15000"/>
            </a:avLst>
          </a:prstGeom>
          <a:gradFill>
            <a:gsLst>
              <a:gs pos="0">
                <a:srgbClr val="FFD479"/>
              </a:gs>
              <a:gs pos="100000">
                <a:srgbClr val="945200"/>
              </a:gs>
            </a:gsLst>
            <a:lin ang="5400000"/>
          </a:gradFill>
          <a:ln w="12700">
            <a:miter lim="400000"/>
          </a:ln>
          <a:effectLst>
            <a:outerShdw sx="100000" sy="100000" kx="0" ky="0" algn="b" rotWithShape="0" blurRad="177800" dist="90636" dir="184859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584200">
              <a:spcBef>
                <a:spcPts val="0"/>
              </a:spcBef>
              <a:tabLst/>
              <a:defRPr b="1" cap="all" spc="348" sz="5800">
                <a:solidFill>
                  <a:srgbClr val="FFFFFF"/>
                </a:solidFill>
                <a:latin typeface="Founders Grotesk Condensed"/>
                <a:ea typeface="Founders Grotesk Condensed"/>
                <a:cs typeface="Founders Grotesk Condensed"/>
                <a:sym typeface="Founders Grotesk Condensed"/>
              </a:defRPr>
            </a:lvl1pPr>
          </a:lstStyle>
          <a:p>
            <a:pPr/>
            <a:r>
              <a:t>WHEN THE EUNUCH WAS BAPTIZED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5">
                                            <p:txEl>
                                              <p:pRg st="1" end="1"/>
                                            </p:txEl>
                                          </p:spTgt>
                                        </p:tgtEl>
                                        <p:attrNameLst>
                                          <p:attrName>style.visibility</p:attrName>
                                        </p:attrNameLst>
                                      </p:cBhvr>
                                      <p:to>
                                        <p:strVal val="visible"/>
                                      </p:to>
                                    </p:set>
                                    <p:animEffect filter="wipe(left)" transition="in">
                                      <p:cBhvr>
                                        <p:cTn id="7" dur="1500"/>
                                        <p:tgtEl>
                                          <p:spTgt spid="3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75">
                                            <p:txEl>
                                              <p:pRg st="2" end="2"/>
                                            </p:txEl>
                                          </p:spTgt>
                                        </p:tgtEl>
                                        <p:attrNameLst>
                                          <p:attrName>style.visibility</p:attrName>
                                        </p:attrNameLst>
                                      </p:cBhvr>
                                      <p:to>
                                        <p:strVal val="visible"/>
                                      </p:to>
                                    </p:set>
                                    <p:animEffect filter="wipe(left)" transition="in">
                                      <p:cBhvr>
                                        <p:cTn id="12" dur="1500"/>
                                        <p:tgtEl>
                                          <p:spTgt spid="37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5"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8" name="Image" descr="Image"/>
          <p:cNvPicPr>
            <a:picLocks noChangeAspect="1"/>
          </p:cNvPicPr>
          <p:nvPr/>
        </p:nvPicPr>
        <p:blipFill>
          <a:blip r:embed="rId2">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379"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80"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graphicFrame>
        <p:nvGraphicFramePr>
          <p:cNvPr id="381" name="Table"/>
          <p:cNvGraphicFramePr/>
          <p:nvPr/>
        </p:nvGraphicFramePr>
        <p:xfrm>
          <a:off x="168909" y="2749163"/>
          <a:ext cx="4443308" cy="683429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430606"/>
              </a:tblGrid>
              <a:tr h="660300">
                <a:tc>
                  <a:txBody>
                    <a:bodyPr/>
                    <a:lstStyle/>
                    <a:p>
                      <a:pPr algn="ctr" defTabSz="1300480">
                        <a:defRPr spc="0">
                          <a:solidFill>
                            <a:srgbClr val="000000"/>
                          </a:solidFill>
                        </a:defRPr>
                      </a:pPr>
                      <a:r>
                        <a:rPr sz="3200">
                          <a:solidFill>
                            <a:srgbClr val="FFFF00"/>
                          </a:solidFill>
                          <a:effectLst>
                            <a:outerShdw sx="100000" sy="100000" kx="0" ky="0" algn="b" rotWithShape="0" blurRad="50800" dist="38100" dir="2700000">
                              <a:srgbClr val="000000">
                                <a:alpha val="40000"/>
                              </a:srgbClr>
                            </a:outerShdw>
                          </a:effectLst>
                          <a:latin typeface="Constantia"/>
                          <a:ea typeface="Constantia"/>
                          <a:cs typeface="Constantia"/>
                          <a:sym typeface="Constantia"/>
                        </a:rPr>
                        <a:t>Examples</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r>
              <a:tr h="745936">
                <a:tc>
                  <a:txBody>
                    <a:bodyPr/>
                    <a:lstStyle/>
                    <a:p>
                      <a:pPr algn="ctr" defTabSz="1300480">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Pentecost – 2:14-41</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CDFC9"/>
                    </a:solidFill>
                  </a:tcPr>
                </a:tc>
              </a:tr>
              <a:tr h="649031">
                <a:tc>
                  <a:txBody>
                    <a:bodyPr/>
                    <a:lstStyle/>
                    <a:p>
                      <a:pPr algn="ctr" defTabSz="1300480">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Samaria – 8:5-13</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CDFC9"/>
                    </a:solidFill>
                  </a:tcPr>
                </a:tc>
              </a:tr>
              <a:tr h="649031">
                <a:tc>
                  <a:txBody>
                    <a:bodyPr/>
                    <a:lstStyle/>
                    <a:p>
                      <a:pPr algn="ctr" defTabSz="1300480">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Eunuch – 8:35-39</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CDFC9"/>
                    </a:solidFill>
                  </a:tcPr>
                </a:tc>
              </a:tr>
              <a:tr h="649031">
                <a:tc>
                  <a:txBody>
                    <a:bodyPr/>
                    <a:lstStyle/>
                    <a:p>
                      <a:pPr algn="ctr" defTabSz="1300480">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Saul – 9,22,26</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CDFC9"/>
                    </a:solidFill>
                  </a:tcPr>
                </a:tc>
              </a:tr>
              <a:tr h="759457">
                <a:tc>
                  <a:txBody>
                    <a:bodyPr/>
                    <a:lstStyle/>
                    <a:p>
                      <a:pPr algn="ctr" defTabSz="1300480">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Cornelius - 10:34-48</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CDFC9"/>
                    </a:solidFill>
                  </a:tcPr>
                </a:tc>
              </a:tr>
              <a:tr h="649031">
                <a:tc>
                  <a:txBody>
                    <a:bodyPr/>
                    <a:lstStyle/>
                    <a:p>
                      <a:pPr algn="ctr" defTabSz="1300480">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Lydia – 16:13-15</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CDFC9"/>
                    </a:solidFill>
                  </a:tcPr>
                </a:tc>
              </a:tr>
              <a:tr h="649031">
                <a:tc>
                  <a:txBody>
                    <a:bodyPr/>
                    <a:lstStyle/>
                    <a:p>
                      <a:pPr algn="ctr" defTabSz="1300480">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Jailor – 16:30-34</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CDFC9"/>
                    </a:solidFill>
                  </a:tcPr>
                </a:tc>
              </a:tr>
              <a:tr h="653538">
                <a:tc>
                  <a:txBody>
                    <a:bodyPr/>
                    <a:lstStyle/>
                    <a:p>
                      <a:pPr algn="ctr" defTabSz="1300480">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Corinthians - 18:8</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CDFC9"/>
                    </a:solidFill>
                  </a:tcPr>
                </a:tc>
              </a:tr>
              <a:tr h="757203">
                <a:tc>
                  <a:txBody>
                    <a:bodyPr/>
                    <a:lstStyle/>
                    <a:p>
                      <a:pPr algn="ctr" defTabSz="1300480">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Ephesians - 19:3-5 </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CDFC9"/>
                    </a:solidFill>
                  </a:tcPr>
                </a:tc>
              </a:tr>
            </a:tbl>
          </a:graphicData>
        </a:graphic>
      </p:graphicFrame>
      <p:graphicFrame>
        <p:nvGraphicFramePr>
          <p:cNvPr id="382" name="Table"/>
          <p:cNvGraphicFramePr/>
          <p:nvPr/>
        </p:nvGraphicFramePr>
        <p:xfrm>
          <a:off x="4612216" y="2749163"/>
          <a:ext cx="1842348" cy="683429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829646"/>
              </a:tblGrid>
              <a:tr h="660300">
                <a:tc>
                  <a:txBody>
                    <a:bodyPr/>
                    <a:lstStyle/>
                    <a:p>
                      <a:pPr algn="ctr" defTabSz="1300480">
                        <a:defRPr spc="0">
                          <a:solidFill>
                            <a:srgbClr val="000000"/>
                          </a:solidFill>
                        </a:defRPr>
                      </a:pPr>
                      <a:r>
                        <a:rPr sz="3200">
                          <a:solidFill>
                            <a:srgbClr val="FFFF00"/>
                          </a:solidFill>
                          <a:effectLst>
                            <a:outerShdw sx="100000" sy="100000" kx="0" ky="0" algn="b" rotWithShape="0" blurRad="50800" dist="38100" dir="2700000">
                              <a:srgbClr val="000000">
                                <a:alpha val="40000"/>
                              </a:srgbClr>
                            </a:outerShdw>
                          </a:effectLst>
                          <a:latin typeface="Constantia"/>
                          <a:ea typeface="Constantia"/>
                          <a:cs typeface="Constantia"/>
                          <a:sym typeface="Constantia"/>
                        </a:rPr>
                        <a:t>Believed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r>
              <a:tr h="745936">
                <a:tc>
                  <a:txBody>
                    <a:bodyPr/>
                    <a:lstStyle/>
                    <a:p>
                      <a:pPr algn="ctr" defTabSz="1300480">
                        <a:spcBef>
                          <a:spcPts val="700"/>
                        </a:spcBef>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649031">
                <a:tc>
                  <a:txBody>
                    <a:bodyPr/>
                    <a:lstStyle/>
                    <a:p>
                      <a:pPr algn="ctr" defTabSz="1300480">
                        <a:spcBef>
                          <a:spcPts val="700"/>
                        </a:spcBef>
                        <a:buClr>
                          <a:srgbClr val="FF0000"/>
                        </a:buClr>
                        <a:buSzPct val="100000"/>
                        <a:buChar char=""/>
                        <a:defRPr spc="0" sz="32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pPr>
                      <a:r>
                        <a:t>12</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649031">
                <a:tc>
                  <a:txBody>
                    <a:bodyPr/>
                    <a:lstStyle/>
                    <a:p>
                      <a:pPr algn="ctr" defTabSz="1300480">
                        <a:spcBef>
                          <a:spcPts val="700"/>
                        </a:spcBef>
                        <a:buClr>
                          <a:srgbClr val="FF0000"/>
                        </a:buClr>
                        <a:buSzPct val="100000"/>
                        <a:buChar char=""/>
                        <a:defRPr spc="0" sz="32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pPr>
                      <a:r>
                        <a:t>36,37</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649031">
                <a:tc>
                  <a:txBody>
                    <a:bodyPr/>
                    <a:lstStyle/>
                    <a:p>
                      <a:pPr algn="ctr" defTabSz="1300480">
                        <a:spcBef>
                          <a:spcPts val="700"/>
                        </a:spcBef>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759457">
                <a:tc>
                  <a:txBody>
                    <a:bodyPr/>
                    <a:lstStyle/>
                    <a:p>
                      <a:pPr algn="ctr" defTabSz="1300480">
                        <a:spcBef>
                          <a:spcPts val="700"/>
                        </a:spcBef>
                        <a:buClr>
                          <a:srgbClr val="FF0000"/>
                        </a:buClr>
                        <a:buSzPct val="100000"/>
                        <a:buChar char=""/>
                        <a:defRPr spc="0" sz="32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pPr>
                      <a:r>
                        <a:t>43</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649031">
                <a:tc>
                  <a:txBody>
                    <a:bodyPr/>
                    <a:lstStyle/>
                    <a:p>
                      <a:pPr algn="ctr" defTabSz="1300480">
                        <a:spcBef>
                          <a:spcPts val="700"/>
                        </a:spcBef>
                        <a:buClr>
                          <a:srgbClr val="FF0000"/>
                        </a:buClr>
                        <a:buSzPct val="100000"/>
                        <a:buChar char=""/>
                        <a:defRPr spc="0" sz="32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pPr>
                      <a:r>
                        <a:t>14</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649031">
                <a:tc>
                  <a:txBody>
                    <a:bodyPr/>
                    <a:lstStyle/>
                    <a:p>
                      <a:pPr algn="ctr" defTabSz="1300480">
                        <a:spcBef>
                          <a:spcPts val="700"/>
                        </a:spcBef>
                        <a:buClr>
                          <a:srgbClr val="FF0000"/>
                        </a:buClr>
                        <a:buSzPct val="100000"/>
                        <a:buChar char=""/>
                        <a:defRPr spc="0" sz="32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pPr>
                      <a:r>
                        <a:t>31</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653538">
                <a:tc>
                  <a:txBody>
                    <a:bodyPr/>
                    <a:lstStyle/>
                    <a:p>
                      <a:pPr algn="ctr" defTabSz="1300480">
                        <a:spcBef>
                          <a:spcPts val="700"/>
                        </a:spcBef>
                        <a:buClr>
                          <a:srgbClr val="FF0000"/>
                        </a:buClr>
                        <a:buSzPct val="100000"/>
                        <a:buChar char=""/>
                        <a:defRPr spc="0" sz="32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pPr>
                      <a:r>
                        <a:t>8</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757203">
                <a:tc>
                  <a:txBody>
                    <a:bodyPr/>
                    <a:lstStyle/>
                    <a:p>
                      <a:pPr algn="ctr" defTabSz="1300480">
                        <a:spcBef>
                          <a:spcPts val="700"/>
                        </a:spcBef>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bl>
          </a:graphicData>
        </a:graphic>
      </p:graphicFrame>
      <p:graphicFrame>
        <p:nvGraphicFramePr>
          <p:cNvPr id="383" name="Table"/>
          <p:cNvGraphicFramePr/>
          <p:nvPr/>
        </p:nvGraphicFramePr>
        <p:xfrm>
          <a:off x="6454563" y="2749163"/>
          <a:ext cx="2059094" cy="683429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046393"/>
              </a:tblGrid>
              <a:tr h="660300">
                <a:tc>
                  <a:txBody>
                    <a:bodyPr/>
                    <a:lstStyle/>
                    <a:p>
                      <a:pPr algn="ctr" defTabSz="1300480">
                        <a:defRPr spc="0">
                          <a:solidFill>
                            <a:srgbClr val="000000"/>
                          </a:solidFill>
                        </a:defRPr>
                      </a:pPr>
                      <a:r>
                        <a:rPr sz="3200">
                          <a:solidFill>
                            <a:srgbClr val="FFFF00"/>
                          </a:solidFill>
                          <a:effectLst>
                            <a:outerShdw sx="100000" sy="100000" kx="0" ky="0" algn="b" rotWithShape="0" blurRad="50800" dist="38100" dir="2700000">
                              <a:srgbClr val="000000">
                                <a:alpha val="40000"/>
                              </a:srgbClr>
                            </a:outerShdw>
                          </a:effectLst>
                          <a:latin typeface="Constantia"/>
                          <a:ea typeface="Constantia"/>
                          <a:cs typeface="Constantia"/>
                          <a:sym typeface="Constantia"/>
                        </a:rPr>
                        <a:t>Repented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r>
              <a:tr h="745936">
                <a:tc>
                  <a:txBody>
                    <a:bodyPr/>
                    <a:lstStyle/>
                    <a:p>
                      <a:pPr algn="ctr" defTabSz="1300480">
                        <a:buClr>
                          <a:srgbClr val="FF0000"/>
                        </a:buClr>
                        <a:buSzPct val="100000"/>
                        <a:buChar char=""/>
                        <a:defRPr spc="0" sz="32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pPr>
                      <a:r>
                        <a:t>37,38</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649031">
                <a:tc>
                  <a:txBody>
                    <a:bodyPr/>
                    <a:lstStyle/>
                    <a:p>
                      <a:pPr algn="ctr" defTabSz="1300480">
                        <a:spcBef>
                          <a:spcPts val="700"/>
                        </a:spcBef>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649031">
                <a:tc>
                  <a:txBody>
                    <a:bodyPr/>
                    <a:lstStyle/>
                    <a:p>
                      <a:pPr algn="ctr" defTabSz="1300480">
                        <a:spcBef>
                          <a:spcPts val="700"/>
                        </a:spcBef>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649031">
                <a:tc>
                  <a:txBody>
                    <a:bodyPr/>
                    <a:lstStyle/>
                    <a:p>
                      <a:pPr algn="ctr" defTabSz="1300480">
                        <a:spcBef>
                          <a:spcPts val="700"/>
                        </a:spcBef>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759457">
                <a:tc>
                  <a:txBody>
                    <a:bodyPr/>
                    <a:lstStyle/>
                    <a:p>
                      <a:pPr algn="ctr" defTabSz="1300480">
                        <a:spcBef>
                          <a:spcPts val="700"/>
                        </a:spcBef>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649031">
                <a:tc>
                  <a:txBody>
                    <a:bodyPr/>
                    <a:lstStyle/>
                    <a:p>
                      <a:pPr algn="ctr" defTabSz="1300480">
                        <a:spcBef>
                          <a:spcPts val="700"/>
                        </a:spcBef>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649031">
                <a:tc>
                  <a:txBody>
                    <a:bodyPr/>
                    <a:lstStyle/>
                    <a:p>
                      <a:pPr algn="ctr" defTabSz="1300480">
                        <a:spcBef>
                          <a:spcPts val="700"/>
                        </a:spcBef>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653538">
                <a:tc>
                  <a:txBody>
                    <a:bodyPr/>
                    <a:lstStyle/>
                    <a:p>
                      <a:pPr algn="ctr" defTabSz="1300480">
                        <a:spcBef>
                          <a:spcPts val="700"/>
                        </a:spcBef>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757203">
                <a:tc>
                  <a:txBody>
                    <a:bodyPr/>
                    <a:lstStyle/>
                    <a:p>
                      <a:pPr algn="ctr" defTabSz="1300480">
                        <a:spcBef>
                          <a:spcPts val="700"/>
                        </a:spcBef>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bl>
          </a:graphicData>
        </a:graphic>
      </p:graphicFrame>
      <p:graphicFrame>
        <p:nvGraphicFramePr>
          <p:cNvPr id="384" name="Table"/>
          <p:cNvGraphicFramePr/>
          <p:nvPr/>
        </p:nvGraphicFramePr>
        <p:xfrm>
          <a:off x="8513657" y="2749163"/>
          <a:ext cx="2167467" cy="683429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154766"/>
              </a:tblGrid>
              <a:tr h="660300">
                <a:tc>
                  <a:txBody>
                    <a:bodyPr/>
                    <a:lstStyle/>
                    <a:p>
                      <a:pPr algn="ctr" defTabSz="1300480">
                        <a:defRPr spc="0">
                          <a:solidFill>
                            <a:srgbClr val="000000"/>
                          </a:solidFill>
                        </a:defRPr>
                      </a:pPr>
                      <a:r>
                        <a:rPr sz="3200">
                          <a:solidFill>
                            <a:srgbClr val="FFFF00"/>
                          </a:solidFill>
                          <a:effectLst>
                            <a:outerShdw sx="100000" sy="100000" kx="0" ky="0" algn="b" rotWithShape="0" blurRad="50800" dist="38100" dir="2700000">
                              <a:srgbClr val="000000">
                                <a:alpha val="40000"/>
                              </a:srgbClr>
                            </a:outerShdw>
                          </a:effectLst>
                          <a:latin typeface="Constantia"/>
                          <a:ea typeface="Constantia"/>
                          <a:cs typeface="Constantia"/>
                          <a:sym typeface="Constantia"/>
                        </a:rPr>
                        <a:t>Confessed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r>
              <a:tr h="745936">
                <a:tc>
                  <a:txBody>
                    <a:bodyPr/>
                    <a:lstStyle/>
                    <a:p>
                      <a:pPr algn="ctr" defTabSz="1300480">
                        <a:spcBef>
                          <a:spcPts val="700"/>
                        </a:spcBef>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649031">
                <a:tc>
                  <a:txBody>
                    <a:bodyPr/>
                    <a:lstStyle/>
                    <a:p>
                      <a:pPr algn="ctr" defTabSz="1300480">
                        <a:spcBef>
                          <a:spcPts val="700"/>
                        </a:spcBef>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649031">
                <a:tc>
                  <a:txBody>
                    <a:bodyPr/>
                    <a:lstStyle/>
                    <a:p>
                      <a:pPr algn="ctr" defTabSz="1300480">
                        <a:spcBef>
                          <a:spcPts val="700"/>
                        </a:spcBef>
                        <a:buClr>
                          <a:srgbClr val="FF0000"/>
                        </a:buClr>
                        <a:buSzPct val="100000"/>
                        <a:buChar char=""/>
                        <a:defRPr spc="0" sz="32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pPr>
                      <a:r>
                        <a:t>37</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649031">
                <a:tc>
                  <a:txBody>
                    <a:bodyPr/>
                    <a:lstStyle/>
                    <a:p>
                      <a:pPr algn="ctr" defTabSz="1300480">
                        <a:spcBef>
                          <a:spcPts val="700"/>
                        </a:spcBef>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759457">
                <a:tc>
                  <a:txBody>
                    <a:bodyPr/>
                    <a:lstStyle/>
                    <a:p>
                      <a:pPr algn="ctr" defTabSz="1300480">
                        <a:spcBef>
                          <a:spcPts val="700"/>
                        </a:spcBef>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649031">
                <a:tc>
                  <a:txBody>
                    <a:bodyPr/>
                    <a:lstStyle/>
                    <a:p>
                      <a:pPr algn="ctr" defTabSz="1300480">
                        <a:spcBef>
                          <a:spcPts val="700"/>
                        </a:spcBef>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649031">
                <a:tc>
                  <a:txBody>
                    <a:bodyPr/>
                    <a:lstStyle/>
                    <a:p>
                      <a:pPr algn="ctr" defTabSz="1300480">
                        <a:spcBef>
                          <a:spcPts val="700"/>
                        </a:spcBef>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653538">
                <a:tc>
                  <a:txBody>
                    <a:bodyPr/>
                    <a:lstStyle/>
                    <a:p>
                      <a:pPr algn="ctr" defTabSz="1300480">
                        <a:spcBef>
                          <a:spcPts val="700"/>
                        </a:spcBef>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757203">
                <a:tc>
                  <a:txBody>
                    <a:bodyPr/>
                    <a:lstStyle/>
                    <a:p>
                      <a:pPr algn="ctr" defTabSz="1300480">
                        <a:spcBef>
                          <a:spcPts val="700"/>
                        </a:spcBef>
                        <a:defRPr spc="0">
                          <a:solidFill>
                            <a:srgbClr val="000000"/>
                          </a:solidFill>
                        </a:defRPr>
                      </a:pPr>
                      <a:r>
                        <a:rPr sz="3200">
                          <a:effectLst>
                            <a:outerShdw sx="100000" sy="100000" kx="0" ky="0" algn="b" rotWithShape="0" blurRad="63500" dist="310007" dir="7680000">
                              <a:srgbClr val="000000">
                                <a:alpha val="32000"/>
                              </a:srgbClr>
                            </a:outerShdw>
                          </a:effectLst>
                          <a:latin typeface="Constantia"/>
                          <a:ea typeface="Constantia"/>
                          <a:cs typeface="Constantia"/>
                          <a:sym typeface="Constanti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bl>
          </a:graphicData>
        </a:graphic>
      </p:graphicFrame>
      <p:graphicFrame>
        <p:nvGraphicFramePr>
          <p:cNvPr id="385" name="Table"/>
          <p:cNvGraphicFramePr/>
          <p:nvPr/>
        </p:nvGraphicFramePr>
        <p:xfrm>
          <a:off x="10681123" y="2749163"/>
          <a:ext cx="2167467" cy="683429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154766"/>
              </a:tblGrid>
              <a:tr h="660300">
                <a:tc>
                  <a:txBody>
                    <a:bodyPr/>
                    <a:lstStyle/>
                    <a:p>
                      <a:pPr algn="ctr" defTabSz="1300480">
                        <a:defRPr spc="0">
                          <a:solidFill>
                            <a:srgbClr val="000000"/>
                          </a:solidFill>
                        </a:defRPr>
                      </a:pPr>
                      <a:r>
                        <a:rPr sz="3200">
                          <a:solidFill>
                            <a:srgbClr val="FFFF00"/>
                          </a:solidFill>
                          <a:effectLst>
                            <a:outerShdw sx="100000" sy="100000" kx="0" ky="0" algn="b" rotWithShape="0" blurRad="50800" dist="38100" dir="2700000">
                              <a:srgbClr val="000000">
                                <a:alpha val="40000"/>
                              </a:srgbClr>
                            </a:outerShdw>
                          </a:effectLst>
                          <a:latin typeface="Constantia"/>
                          <a:ea typeface="Constantia"/>
                          <a:cs typeface="Constantia"/>
                          <a:sym typeface="Constantia"/>
                        </a:rPr>
                        <a:t>Baptized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r>
              <a:tr h="745936">
                <a:tc>
                  <a:txBody>
                    <a:bodyPr/>
                    <a:lstStyle/>
                    <a:p>
                      <a:pPr algn="ctr" defTabSz="1300480">
                        <a:buClr>
                          <a:srgbClr val="FF0000"/>
                        </a:buClr>
                        <a:buSzPct val="100000"/>
                        <a:buChar char=""/>
                        <a:defRPr spc="0" sz="32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pPr>
                      <a:r>
                        <a:t>38,41</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649031">
                <a:tc>
                  <a:txBody>
                    <a:bodyPr/>
                    <a:lstStyle/>
                    <a:p>
                      <a:pPr algn="ctr" defTabSz="1300480">
                        <a:spcBef>
                          <a:spcPts val="700"/>
                        </a:spcBef>
                        <a:buClr>
                          <a:srgbClr val="FF0000"/>
                        </a:buClr>
                        <a:buSzPct val="100000"/>
                        <a:buChar char=""/>
                        <a:defRPr spc="0" sz="32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pPr>
                      <a:r>
                        <a:t>12,13</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649031">
                <a:tc>
                  <a:txBody>
                    <a:bodyPr/>
                    <a:lstStyle/>
                    <a:p>
                      <a:pPr algn="ctr" defTabSz="1300480">
                        <a:spcBef>
                          <a:spcPts val="700"/>
                        </a:spcBef>
                        <a:buClr>
                          <a:srgbClr val="FF0000"/>
                        </a:buClr>
                        <a:buSzPct val="100000"/>
                        <a:buChar char=""/>
                        <a:defRPr spc="0" sz="32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pPr>
                      <a:r>
                        <a:t>38</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649031">
                <a:tc>
                  <a:txBody>
                    <a:bodyPr/>
                    <a:lstStyle/>
                    <a:p>
                      <a:pPr algn="ctr" defTabSz="1300480">
                        <a:spcBef>
                          <a:spcPts val="700"/>
                        </a:spcBef>
                        <a:buClr>
                          <a:srgbClr val="FF0000"/>
                        </a:buClr>
                        <a:buSzPct val="100000"/>
                        <a:buChar char=""/>
                        <a:defRPr spc="0" sz="32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pPr>
                      <a:r>
                        <a:t>22:16</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759457">
                <a:tc>
                  <a:txBody>
                    <a:bodyPr/>
                    <a:lstStyle/>
                    <a:p>
                      <a:pPr algn="ctr" defTabSz="1300480">
                        <a:spcBef>
                          <a:spcPts val="700"/>
                        </a:spcBef>
                        <a:buClr>
                          <a:srgbClr val="FF0000"/>
                        </a:buClr>
                        <a:buSzPct val="100000"/>
                        <a:buChar char=""/>
                        <a:defRPr spc="0" sz="32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pPr>
                      <a:r>
                        <a:t>48</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649031">
                <a:tc>
                  <a:txBody>
                    <a:bodyPr/>
                    <a:lstStyle/>
                    <a:p>
                      <a:pPr algn="ctr" defTabSz="1300480">
                        <a:spcBef>
                          <a:spcPts val="700"/>
                        </a:spcBef>
                        <a:buClr>
                          <a:srgbClr val="FF0000"/>
                        </a:buClr>
                        <a:buSzPct val="100000"/>
                        <a:buChar char=""/>
                        <a:defRPr spc="0" sz="32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pPr>
                      <a:r>
                        <a:t>15</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649031">
                <a:tc>
                  <a:txBody>
                    <a:bodyPr/>
                    <a:lstStyle/>
                    <a:p>
                      <a:pPr algn="ctr" defTabSz="1300480">
                        <a:spcBef>
                          <a:spcPts val="700"/>
                        </a:spcBef>
                        <a:buClr>
                          <a:srgbClr val="FF0000"/>
                        </a:buClr>
                        <a:buSzPct val="100000"/>
                        <a:buChar char=""/>
                        <a:defRPr spc="0" sz="32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pPr>
                      <a:r>
                        <a:t>33</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653538">
                <a:tc>
                  <a:txBody>
                    <a:bodyPr/>
                    <a:lstStyle/>
                    <a:p>
                      <a:pPr algn="ctr" defTabSz="1300480">
                        <a:spcBef>
                          <a:spcPts val="700"/>
                        </a:spcBef>
                        <a:buClr>
                          <a:srgbClr val="FF0000"/>
                        </a:buClr>
                        <a:buSzPct val="100000"/>
                        <a:buChar char=""/>
                        <a:defRPr spc="0" sz="32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pPr>
                      <a:r>
                        <a:t>8</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r h="757203">
                <a:tc>
                  <a:txBody>
                    <a:bodyPr/>
                    <a:lstStyle/>
                    <a:p>
                      <a:pPr algn="ctr" defTabSz="1300480">
                        <a:spcBef>
                          <a:spcPts val="700"/>
                        </a:spcBef>
                        <a:buClr>
                          <a:srgbClr val="FF0000"/>
                        </a:buClr>
                        <a:buSzPct val="100000"/>
                        <a:buChar char=""/>
                        <a:defRPr spc="0" sz="32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pPr>
                      <a:r>
                        <a:t>5</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9D9D9"/>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82"/>
                                        </p:tgtEl>
                                        <p:attrNameLst>
                                          <p:attrName>style.visibility</p:attrName>
                                        </p:attrNameLst>
                                      </p:cBhvr>
                                      <p:to>
                                        <p:strVal val="visible"/>
                                      </p:to>
                                    </p:set>
                                    <p:animEffect filter="fade" transition="in">
                                      <p:cBhvr>
                                        <p:cTn id="7" dur="500"/>
                                        <p:tgtEl>
                                          <p:spTgt spid="38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383"/>
                                        </p:tgtEl>
                                        <p:attrNameLst>
                                          <p:attrName>style.visibility</p:attrName>
                                        </p:attrNameLst>
                                      </p:cBhvr>
                                      <p:to>
                                        <p:strVal val="visible"/>
                                      </p:to>
                                    </p:set>
                                    <p:animEffect filter="fade" transition="in">
                                      <p:cBhvr>
                                        <p:cTn id="12" dur="500"/>
                                        <p:tgtEl>
                                          <p:spTgt spid="38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384"/>
                                        </p:tgtEl>
                                        <p:attrNameLst>
                                          <p:attrName>style.visibility</p:attrName>
                                        </p:attrNameLst>
                                      </p:cBhvr>
                                      <p:to>
                                        <p:strVal val="visible"/>
                                      </p:to>
                                    </p:set>
                                    <p:animEffect filter="fade" transition="in">
                                      <p:cBhvr>
                                        <p:cTn id="17" dur="500"/>
                                        <p:tgtEl>
                                          <p:spTgt spid="38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385"/>
                                        </p:tgtEl>
                                        <p:attrNameLst>
                                          <p:attrName>style.visibility</p:attrName>
                                        </p:attrNameLst>
                                      </p:cBhvr>
                                      <p:to>
                                        <p:strVal val="visible"/>
                                      </p:to>
                                    </p:set>
                                    <p:animEffect filter="fade" transition="in">
                                      <p:cBhvr>
                                        <p:cTn id="22" dur="500"/>
                                        <p:tgtEl>
                                          <p:spTgt spid="3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4" grpId="3"/>
      <p:bldP build="whole" bldLvl="1" animBg="1" rev="0" advAuto="0" spid="383" grpId="2"/>
      <p:bldP build="whole" bldLvl="1" animBg="1" rev="0" advAuto="0" spid="382" grpId="1"/>
      <p:bldP build="whole" bldLvl="1" animBg="1" rev="0" advAuto="0" spid="385" grpId="4"/>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7" name="Image" descr="Image"/>
          <p:cNvPicPr>
            <a:picLocks noChangeAspect="1"/>
          </p:cNvPicPr>
          <p:nvPr/>
        </p:nvPicPr>
        <p:blipFill>
          <a:blip r:embed="rId2">
            <a:extLst/>
          </a:blip>
          <a:srcRect l="9081" t="0" r="21728" b="21082"/>
          <a:stretch>
            <a:fillRect/>
          </a:stretch>
        </p:blipFill>
        <p:spPr>
          <a:xfrm>
            <a:off x="-5975" y="-30949"/>
            <a:ext cx="13016752" cy="9815498"/>
          </a:xfrm>
          <a:prstGeom prst="rect">
            <a:avLst/>
          </a:prstGeom>
          <a:ln w="12700">
            <a:miter lim="400000"/>
          </a:ln>
        </p:spPr>
      </p:pic>
      <p:pic>
        <p:nvPicPr>
          <p:cNvPr id="388" name="Image" descr="Image"/>
          <p:cNvPicPr>
            <a:picLocks noChangeAspect="1"/>
          </p:cNvPicPr>
          <p:nvPr/>
        </p:nvPicPr>
        <p:blipFill>
          <a:blip r:embed="rId3">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389"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90"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391" name="Romans 6:3–4 (NKJV)…"/>
          <p:cNvSpPr txBox="1"/>
          <p:nvPr/>
        </p:nvSpPr>
        <p:spPr>
          <a:xfrm>
            <a:off x="323296" y="2779818"/>
            <a:ext cx="6425401" cy="6645921"/>
          </a:xfrm>
          <a:prstGeom prst="rect">
            <a:avLst/>
          </a:prstGeom>
          <a:solidFill>
            <a:srgbClr val="FFFFFF">
              <a:alpha val="65873"/>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0"/>
              </a:spcBef>
              <a:tabLst/>
              <a:defRPr spc="0" sz="4000">
                <a:solidFill>
                  <a:srgbClr val="000000"/>
                </a:solidFill>
                <a:latin typeface="Times New Roman"/>
                <a:ea typeface="Times New Roman"/>
                <a:cs typeface="Times New Roman"/>
                <a:sym typeface="Times New Roman"/>
              </a:defRPr>
            </a:pPr>
            <a:r>
              <a:t>Romans 6:3–4 (NKJV)</a:t>
            </a:r>
          </a:p>
          <a:p>
            <a:pPr defTabSz="457200">
              <a:spcBef>
                <a:spcPts val="0"/>
              </a:spcBef>
              <a:tabLst/>
              <a:defRPr spc="0" sz="4000">
                <a:solidFill>
                  <a:srgbClr val="000000"/>
                </a:solidFill>
                <a:latin typeface="Times New Roman"/>
                <a:ea typeface="Times New Roman"/>
                <a:cs typeface="Times New Roman"/>
                <a:sym typeface="Times New Roman"/>
              </a:defRPr>
            </a:pPr>
            <a:r>
              <a:rPr baseline="31999"/>
              <a:t>3</a:t>
            </a:r>
            <a:r>
              <a:t> Or do you not know that as many of us as were baptized into Christ Jesus were baptized into His death? </a:t>
            </a:r>
            <a:r>
              <a:rPr baseline="31999"/>
              <a:t>4</a:t>
            </a:r>
            <a:r>
              <a:t> Therefore we were buried with Him through baptism into death, that just as Christ was raised from the dead by the glory of the Father, even so we also should walk in newness of life.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3" name="Image" descr="Image"/>
          <p:cNvPicPr>
            <a:picLocks noChangeAspect="1"/>
          </p:cNvPicPr>
          <p:nvPr/>
        </p:nvPicPr>
        <p:blipFill>
          <a:blip r:embed="rId2">
            <a:extLst/>
          </a:blip>
          <a:srcRect l="9081" t="0" r="21728" b="21082"/>
          <a:stretch>
            <a:fillRect/>
          </a:stretch>
        </p:blipFill>
        <p:spPr>
          <a:xfrm>
            <a:off x="-5975" y="-30949"/>
            <a:ext cx="13016752" cy="9815498"/>
          </a:xfrm>
          <a:prstGeom prst="rect">
            <a:avLst/>
          </a:prstGeom>
          <a:ln w="12700">
            <a:miter lim="400000"/>
          </a:ln>
        </p:spPr>
      </p:pic>
      <p:pic>
        <p:nvPicPr>
          <p:cNvPr id="394" name="Image" descr="Image"/>
          <p:cNvPicPr>
            <a:picLocks noChangeAspect="1"/>
          </p:cNvPicPr>
          <p:nvPr/>
        </p:nvPicPr>
        <p:blipFill>
          <a:blip r:embed="rId3">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395"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96"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397" name="Colossians 2:12–13 (NKJV)…"/>
          <p:cNvSpPr txBox="1"/>
          <p:nvPr/>
        </p:nvSpPr>
        <p:spPr>
          <a:xfrm>
            <a:off x="323296" y="2883480"/>
            <a:ext cx="6425401" cy="6392460"/>
          </a:xfrm>
          <a:prstGeom prst="rect">
            <a:avLst/>
          </a:prstGeom>
          <a:solidFill>
            <a:srgbClr val="FFFFFF">
              <a:alpha val="65873"/>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0"/>
              </a:spcBef>
              <a:tabLst/>
              <a:defRPr spc="0" sz="4000">
                <a:solidFill>
                  <a:srgbClr val="000000"/>
                </a:solidFill>
                <a:latin typeface="Times New Roman"/>
                <a:ea typeface="Times New Roman"/>
                <a:cs typeface="Times New Roman"/>
                <a:sym typeface="Times New Roman"/>
              </a:defRPr>
            </a:pPr>
            <a:r>
              <a:t>Colossians 2:12–13 (NKJV) </a:t>
            </a:r>
          </a:p>
          <a:p>
            <a:pPr defTabSz="457200">
              <a:spcBef>
                <a:spcPts val="0"/>
              </a:spcBef>
              <a:tabLst/>
              <a:defRPr spc="0" sz="3900">
                <a:solidFill>
                  <a:srgbClr val="000000"/>
                </a:solidFill>
                <a:latin typeface="Times New Roman"/>
                <a:ea typeface="Times New Roman"/>
                <a:cs typeface="Times New Roman"/>
                <a:sym typeface="Times New Roman"/>
              </a:defRPr>
            </a:pPr>
            <a:r>
              <a:rPr baseline="31999"/>
              <a:t>12</a:t>
            </a:r>
            <a:r>
              <a:t> buried with Him in baptism, in which you also were raised with </a:t>
            </a:r>
            <a:r>
              <a:rPr i="1"/>
              <a:t>Him</a:t>
            </a:r>
            <a:r>
              <a:t> through faith in the working of God, who raised Him from the dead. </a:t>
            </a:r>
            <a:r>
              <a:rPr baseline="31999"/>
              <a:t>13</a:t>
            </a:r>
            <a:r>
              <a:t> And you, being dead in your trespasses and the uncircumcision of your flesh, He has made alive together with Him, having forgiven you all trespasses,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9" name="Image" descr="Image"/>
          <p:cNvPicPr>
            <a:picLocks noChangeAspect="1"/>
          </p:cNvPicPr>
          <p:nvPr/>
        </p:nvPicPr>
        <p:blipFill>
          <a:blip r:embed="rId2">
            <a:extLst/>
          </a:blip>
          <a:srcRect l="9081" t="0" r="21728" b="21082"/>
          <a:stretch>
            <a:fillRect/>
          </a:stretch>
        </p:blipFill>
        <p:spPr>
          <a:xfrm>
            <a:off x="-5975" y="-30949"/>
            <a:ext cx="13016752" cy="9815498"/>
          </a:xfrm>
          <a:prstGeom prst="rect">
            <a:avLst/>
          </a:prstGeom>
          <a:ln w="12700">
            <a:miter lim="400000"/>
          </a:ln>
        </p:spPr>
      </p:pic>
      <p:pic>
        <p:nvPicPr>
          <p:cNvPr id="400" name="Image" descr="Image"/>
          <p:cNvPicPr>
            <a:picLocks noChangeAspect="1"/>
          </p:cNvPicPr>
          <p:nvPr/>
        </p:nvPicPr>
        <p:blipFill>
          <a:blip r:embed="rId3">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401"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402"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403" name="Galatians 3:26–27 (NKJV)…"/>
          <p:cNvSpPr txBox="1"/>
          <p:nvPr/>
        </p:nvSpPr>
        <p:spPr>
          <a:xfrm>
            <a:off x="323296" y="3038972"/>
            <a:ext cx="6425401" cy="6169008"/>
          </a:xfrm>
          <a:prstGeom prst="rect">
            <a:avLst/>
          </a:prstGeom>
          <a:solidFill>
            <a:srgbClr val="FFFFFF">
              <a:alpha val="65873"/>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0"/>
              </a:spcBef>
              <a:tabLst/>
              <a:defRPr b="1" spc="0" sz="5300">
                <a:solidFill>
                  <a:srgbClr val="000000"/>
                </a:solidFill>
                <a:latin typeface="Times New Roman"/>
                <a:ea typeface="Times New Roman"/>
                <a:cs typeface="Times New Roman"/>
                <a:sym typeface="Times New Roman"/>
              </a:defRPr>
            </a:pPr>
            <a:r>
              <a:t>Galatians 3:26–27 (NKJV) </a:t>
            </a:r>
          </a:p>
          <a:p>
            <a:pPr defTabSz="457200">
              <a:spcBef>
                <a:spcPts val="0"/>
              </a:spcBef>
              <a:tabLst/>
              <a:defRPr spc="0" sz="5300">
                <a:solidFill>
                  <a:srgbClr val="000000"/>
                </a:solidFill>
                <a:latin typeface="Times New Roman"/>
                <a:ea typeface="Times New Roman"/>
                <a:cs typeface="Times New Roman"/>
                <a:sym typeface="Times New Roman"/>
              </a:defRPr>
            </a:pPr>
            <a:r>
              <a:rPr baseline="31999"/>
              <a:t>26</a:t>
            </a:r>
            <a:r>
              <a:t> For you are all sons of God through faith in Christ Jesus. </a:t>
            </a:r>
            <a:r>
              <a:rPr baseline="31999"/>
              <a:t>27</a:t>
            </a:r>
            <a:r>
              <a:t> For as many of you as were baptized into Christ have put on Christ.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5" name="Image" descr="Image"/>
          <p:cNvPicPr>
            <a:picLocks noChangeAspect="1"/>
          </p:cNvPicPr>
          <p:nvPr/>
        </p:nvPicPr>
        <p:blipFill>
          <a:blip r:embed="rId2">
            <a:extLst/>
          </a:blip>
          <a:srcRect l="9081" t="0" r="21728" b="21082"/>
          <a:stretch>
            <a:fillRect/>
          </a:stretch>
        </p:blipFill>
        <p:spPr>
          <a:xfrm>
            <a:off x="-5975" y="-30949"/>
            <a:ext cx="13016752" cy="9815498"/>
          </a:xfrm>
          <a:prstGeom prst="rect">
            <a:avLst/>
          </a:prstGeom>
          <a:ln w="12700">
            <a:miter lim="400000"/>
          </a:ln>
        </p:spPr>
      </p:pic>
      <p:pic>
        <p:nvPicPr>
          <p:cNvPr id="406" name="Image" descr="Image"/>
          <p:cNvPicPr>
            <a:picLocks noChangeAspect="1"/>
          </p:cNvPicPr>
          <p:nvPr/>
        </p:nvPicPr>
        <p:blipFill>
          <a:blip r:embed="rId3">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407"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408"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409" name="1 Peter 3:21 (NKJV)…"/>
          <p:cNvSpPr txBox="1"/>
          <p:nvPr/>
        </p:nvSpPr>
        <p:spPr>
          <a:xfrm>
            <a:off x="323296" y="3038972"/>
            <a:ext cx="6425401" cy="6223584"/>
          </a:xfrm>
          <a:prstGeom prst="rect">
            <a:avLst/>
          </a:prstGeom>
          <a:solidFill>
            <a:srgbClr val="FFFFFF">
              <a:alpha val="65873"/>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0"/>
              </a:spcBef>
              <a:tabLst/>
              <a:defRPr b="1" spc="0" sz="5300">
                <a:solidFill>
                  <a:srgbClr val="000000"/>
                </a:solidFill>
                <a:latin typeface="Times New Roman"/>
                <a:ea typeface="Times New Roman"/>
                <a:cs typeface="Times New Roman"/>
                <a:sym typeface="Times New Roman"/>
              </a:defRPr>
            </a:pPr>
            <a:r>
              <a:t>1 Peter 3:21 (NKJV) </a:t>
            </a:r>
          </a:p>
          <a:p>
            <a:pPr defTabSz="457200">
              <a:spcBef>
                <a:spcPts val="0"/>
              </a:spcBef>
              <a:tabLst/>
              <a:defRPr spc="0" sz="4600">
                <a:solidFill>
                  <a:srgbClr val="000000"/>
                </a:solidFill>
                <a:latin typeface="Times New Roman"/>
                <a:ea typeface="Times New Roman"/>
                <a:cs typeface="Times New Roman"/>
                <a:sym typeface="Times New Roman"/>
              </a:defRPr>
            </a:pPr>
            <a:r>
              <a:rPr baseline="31999"/>
              <a:t>21</a:t>
            </a:r>
            <a:r>
              <a:t> There is also an antitype which now saves us—baptism (not the removal of the filth of the flesh, but the answer of a good conscience toward God), through the resurrection of Jesus Christ,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The Bible doesn’t teach different ways for people to be saved!"/>
          <p:cNvSpPr/>
          <p:nvPr/>
        </p:nvSpPr>
        <p:spPr>
          <a:xfrm>
            <a:off x="3225128" y="5687292"/>
            <a:ext cx="6554544" cy="2398428"/>
          </a:xfrm>
          <a:prstGeom prst="roundRect">
            <a:avLst>
              <a:gd name="adj" fmla="val 7943"/>
            </a:avLst>
          </a:prstGeom>
          <a:solidFill>
            <a:schemeClr val="accent1">
              <a:hueOff val="-42304"/>
              <a:satOff val="23749"/>
              <a:lumOff val="-4574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spcBef>
                <a:spcPts val="0"/>
              </a:spcBef>
              <a:tabLst/>
              <a:defRPr b="1" cap="all" spc="234" sz="3900">
                <a:solidFill>
                  <a:srgbClr val="FFFFFF"/>
                </a:solidFill>
                <a:latin typeface="Founders Grotesk Condensed"/>
                <a:ea typeface="Founders Grotesk Condensed"/>
                <a:cs typeface="Founders Grotesk Condensed"/>
                <a:sym typeface="Founders Grotesk Condensed"/>
              </a:defRPr>
            </a:lvl1pPr>
          </a:lstStyle>
          <a:p>
            <a:pPr/>
            <a:r>
              <a:t>The Bible doesn’t teach different ways for people to be saved!</a:t>
            </a:r>
          </a:p>
        </p:txBody>
      </p:sp>
      <p:grpSp>
        <p:nvGrpSpPr>
          <p:cNvPr id="414" name="Group"/>
          <p:cNvGrpSpPr/>
          <p:nvPr/>
        </p:nvGrpSpPr>
        <p:grpSpPr>
          <a:xfrm>
            <a:off x="1216083" y="2607048"/>
            <a:ext cx="4007826" cy="3797583"/>
            <a:chOff x="0" y="0"/>
            <a:chExt cx="4007825" cy="3797582"/>
          </a:xfrm>
        </p:grpSpPr>
        <p:sp>
          <p:nvSpPr>
            <p:cNvPr id="412" name="Shape"/>
            <p:cNvSpPr/>
            <p:nvPr/>
          </p:nvSpPr>
          <p:spPr>
            <a:xfrm flipH="1">
              <a:off x="159040" y="212231"/>
              <a:ext cx="3848786" cy="3585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413" name="Shape"/>
            <p:cNvSpPr/>
            <p:nvPr/>
          </p:nvSpPr>
          <p:spPr>
            <a:xfrm flipH="1">
              <a:off x="0" y="0"/>
              <a:ext cx="3848785" cy="3585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grpSp>
        <p:nvGrpSpPr>
          <p:cNvPr id="417" name="Group"/>
          <p:cNvGrpSpPr/>
          <p:nvPr/>
        </p:nvGrpSpPr>
        <p:grpSpPr>
          <a:xfrm>
            <a:off x="8093446" y="2607048"/>
            <a:ext cx="4007826" cy="3797583"/>
            <a:chOff x="0" y="0"/>
            <a:chExt cx="4007825" cy="3797582"/>
          </a:xfrm>
        </p:grpSpPr>
        <p:sp>
          <p:nvSpPr>
            <p:cNvPr id="415" name="Shape"/>
            <p:cNvSpPr/>
            <p:nvPr/>
          </p:nvSpPr>
          <p:spPr>
            <a:xfrm>
              <a:off x="0" y="212231"/>
              <a:ext cx="3848785" cy="3585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416" name="Shape"/>
            <p:cNvSpPr/>
            <p:nvPr/>
          </p:nvSpPr>
          <p:spPr>
            <a:xfrm>
              <a:off x="159040" y="0"/>
              <a:ext cx="3848786" cy="3585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418" name="Ask Jesus to come into your heart . . . Say the sinners prayer!"/>
          <p:cNvSpPr txBox="1"/>
          <p:nvPr/>
        </p:nvSpPr>
        <p:spPr>
          <a:xfrm>
            <a:off x="1431835" y="2825515"/>
            <a:ext cx="3576321" cy="20421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b="1" spc="0" sz="3400">
                <a:solidFill>
                  <a:srgbClr val="000000"/>
                </a:solidFill>
                <a:latin typeface="Times New Roman"/>
                <a:ea typeface="Times New Roman"/>
                <a:cs typeface="Times New Roman"/>
                <a:sym typeface="Times New Roman"/>
              </a:defRPr>
            </a:lvl1pPr>
          </a:lstStyle>
          <a:p>
            <a:pPr/>
            <a:r>
              <a:t>Ask Jesus to come into your heart . . . Say the sinners prayer! </a:t>
            </a:r>
          </a:p>
        </p:txBody>
      </p:sp>
      <p:sp>
        <p:nvSpPr>
          <p:cNvPr id="419" name="There is ABSOLUTELY NOTHING you can do to be saved!"/>
          <p:cNvSpPr txBox="1"/>
          <p:nvPr/>
        </p:nvSpPr>
        <p:spPr>
          <a:xfrm>
            <a:off x="8201954" y="2825515"/>
            <a:ext cx="3790810" cy="20421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b="1" spc="0" sz="3400">
                <a:solidFill>
                  <a:srgbClr val="000000"/>
                </a:solidFill>
                <a:latin typeface="Times New Roman"/>
                <a:ea typeface="Times New Roman"/>
                <a:cs typeface="Times New Roman"/>
                <a:sym typeface="Times New Roman"/>
              </a:defRPr>
            </a:lvl1pPr>
          </a:lstStyle>
          <a:p>
            <a:pPr/>
            <a:r>
              <a:t>There is ABSOLUTELY NOTHING you can do to be saved!</a:t>
            </a:r>
          </a:p>
        </p:txBody>
      </p:sp>
      <p:pic>
        <p:nvPicPr>
          <p:cNvPr id="420" name="Image" descr="Image"/>
          <p:cNvPicPr>
            <a:picLocks noChangeAspect="1"/>
          </p:cNvPicPr>
          <p:nvPr/>
        </p:nvPicPr>
        <p:blipFill>
          <a:blip r:embed="rId2">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421"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422"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423" name="image.pdf" descr="image.pdf"/>
          <p:cNvPicPr>
            <a:picLocks noChangeAspect="1"/>
          </p:cNvPicPr>
          <p:nvPr/>
        </p:nvPicPr>
        <p:blipFill>
          <a:blip r:embed="rId3">
            <a:extLst/>
          </a:blip>
          <a:stretch>
            <a:fillRect/>
          </a:stretch>
        </p:blipFill>
        <p:spPr>
          <a:xfrm>
            <a:off x="10539307" y="5790024"/>
            <a:ext cx="2248747" cy="3725335"/>
          </a:xfrm>
          <a:prstGeom prst="rect">
            <a:avLst/>
          </a:prstGeom>
          <a:ln w="12700">
            <a:miter lim="400000"/>
          </a:ln>
        </p:spPr>
      </p:pic>
      <p:sp>
        <p:nvSpPr>
          <p:cNvPr id="424" name="TRUTH MATTERS!"/>
          <p:cNvSpPr txBox="1"/>
          <p:nvPr/>
        </p:nvSpPr>
        <p:spPr>
          <a:xfrm>
            <a:off x="2323339" y="8377105"/>
            <a:ext cx="8358122" cy="109666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spc="0" sz="6800">
                <a:solidFill>
                  <a:srgbClr val="000000"/>
                </a:solidFill>
                <a:latin typeface="Times New Roman"/>
                <a:ea typeface="Times New Roman"/>
                <a:cs typeface="Times New Roman"/>
                <a:sym typeface="Times New Roman"/>
              </a:defRPr>
            </a:lvl1pPr>
          </a:lstStyle>
          <a:p>
            <a:pPr/>
            <a:r>
              <a:t>TRUTH MATTERS!</a:t>
            </a:r>
          </a:p>
        </p:txBody>
      </p:sp>
      <p:pic>
        <p:nvPicPr>
          <p:cNvPr id="425" name="image.pdf" descr="image.pdf"/>
          <p:cNvPicPr>
            <a:picLocks noChangeAspect="1"/>
          </p:cNvPicPr>
          <p:nvPr/>
        </p:nvPicPr>
        <p:blipFill>
          <a:blip r:embed="rId4">
            <a:extLst/>
          </a:blip>
          <a:stretch>
            <a:fillRect/>
          </a:stretch>
        </p:blipFill>
        <p:spPr>
          <a:xfrm>
            <a:off x="67732" y="5762931"/>
            <a:ext cx="2397761" cy="377952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424"/>
                                        </p:tgtEl>
                                        <p:attrNameLst>
                                          <p:attrName>style.visibility</p:attrName>
                                        </p:attrNameLst>
                                      </p:cBhvr>
                                      <p:to>
                                        <p:strVal val="visible"/>
                                      </p:to>
                                    </p:set>
                                    <p:anim calcmode="lin" valueType="num">
                                      <p:cBhvr>
                                        <p:cTn id="7" dur="5000" fill="hold"/>
                                        <p:tgtEl>
                                          <p:spTgt spid="424"/>
                                        </p:tgtEl>
                                        <p:attrNameLst>
                                          <p:attrName>ppt_x</p:attrName>
                                        </p:attrNameLst>
                                      </p:cBhvr>
                                      <p:tavLst>
                                        <p:tav tm="0">
                                          <p:val>
                                            <p:strVal val="#ppt_x"/>
                                          </p:val>
                                        </p:tav>
                                        <p:tav tm="100000">
                                          <p:val>
                                            <p:strVal val="#ppt_x"/>
                                          </p:val>
                                        </p:tav>
                                      </p:tavLst>
                                    </p:anim>
                                    <p:anim calcmode="lin" valueType="num">
                                      <p:cBhvr>
                                        <p:cTn id="8" dur="5000" fill="hold"/>
                                        <p:tgtEl>
                                          <p:spTgt spid="4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4"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7" name="Image" descr="Image"/>
          <p:cNvPicPr>
            <a:picLocks noChangeAspect="1"/>
          </p:cNvPicPr>
          <p:nvPr/>
        </p:nvPicPr>
        <p:blipFill>
          <a:blip r:embed="rId2">
            <a:extLst/>
          </a:blip>
          <a:srcRect l="16919" t="0" r="43209" b="0"/>
          <a:stretch>
            <a:fillRect/>
          </a:stretch>
        </p:blipFill>
        <p:spPr>
          <a:xfrm>
            <a:off x="10396408" y="5011220"/>
            <a:ext cx="2387574" cy="4491095"/>
          </a:xfrm>
          <a:prstGeom prst="rect">
            <a:avLst/>
          </a:prstGeom>
          <a:ln w="12700">
            <a:miter lim="400000"/>
          </a:ln>
        </p:spPr>
      </p:pic>
      <p:sp>
        <p:nvSpPr>
          <p:cNvPr id="428" name="The Bible doesn’t teach different ways for people to be saved!"/>
          <p:cNvSpPr/>
          <p:nvPr/>
        </p:nvSpPr>
        <p:spPr>
          <a:xfrm>
            <a:off x="3225128" y="5687292"/>
            <a:ext cx="6554544" cy="2398428"/>
          </a:xfrm>
          <a:prstGeom prst="roundRect">
            <a:avLst>
              <a:gd name="adj" fmla="val 7943"/>
            </a:avLst>
          </a:prstGeom>
          <a:solidFill>
            <a:schemeClr val="accent1">
              <a:hueOff val="-42304"/>
              <a:satOff val="23749"/>
              <a:lumOff val="-4574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spcBef>
                <a:spcPts val="0"/>
              </a:spcBef>
              <a:tabLst/>
              <a:defRPr b="1" cap="all" spc="234" sz="3900">
                <a:solidFill>
                  <a:srgbClr val="FFFFFF"/>
                </a:solidFill>
                <a:latin typeface="Founders Grotesk Condensed"/>
                <a:ea typeface="Founders Grotesk Condensed"/>
                <a:cs typeface="Founders Grotesk Condensed"/>
                <a:sym typeface="Founders Grotesk Condensed"/>
              </a:defRPr>
            </a:lvl1pPr>
          </a:lstStyle>
          <a:p>
            <a:pPr/>
            <a:r>
              <a:t>The Bible doesn’t teach different ways for people to be saved!</a:t>
            </a:r>
          </a:p>
        </p:txBody>
      </p:sp>
      <p:grpSp>
        <p:nvGrpSpPr>
          <p:cNvPr id="431" name="Group"/>
          <p:cNvGrpSpPr/>
          <p:nvPr/>
        </p:nvGrpSpPr>
        <p:grpSpPr>
          <a:xfrm>
            <a:off x="1216083" y="2607048"/>
            <a:ext cx="4007826" cy="3797583"/>
            <a:chOff x="0" y="0"/>
            <a:chExt cx="4007825" cy="3797582"/>
          </a:xfrm>
        </p:grpSpPr>
        <p:sp>
          <p:nvSpPr>
            <p:cNvPr id="429" name="Shape"/>
            <p:cNvSpPr/>
            <p:nvPr/>
          </p:nvSpPr>
          <p:spPr>
            <a:xfrm flipH="1">
              <a:off x="159040" y="212231"/>
              <a:ext cx="3848786" cy="3585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430" name="Shape"/>
            <p:cNvSpPr/>
            <p:nvPr/>
          </p:nvSpPr>
          <p:spPr>
            <a:xfrm flipH="1">
              <a:off x="0" y="0"/>
              <a:ext cx="3848785" cy="3585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432" name="“Baptism has nothing to do with salvation!”"/>
          <p:cNvSpPr txBox="1"/>
          <p:nvPr/>
        </p:nvSpPr>
        <p:spPr>
          <a:xfrm>
            <a:off x="1431835" y="3066815"/>
            <a:ext cx="3576321" cy="15595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b="1" spc="0" sz="3400">
                <a:solidFill>
                  <a:srgbClr val="000000"/>
                </a:solidFill>
                <a:latin typeface="Times New Roman"/>
                <a:ea typeface="Times New Roman"/>
                <a:cs typeface="Times New Roman"/>
                <a:sym typeface="Times New Roman"/>
              </a:defRPr>
            </a:lvl1pPr>
          </a:lstStyle>
          <a:p>
            <a:pPr/>
            <a:r>
              <a:t>“Baptism has nothing to do with salvation!”</a:t>
            </a:r>
          </a:p>
        </p:txBody>
      </p:sp>
      <p:grpSp>
        <p:nvGrpSpPr>
          <p:cNvPr id="437" name="Group"/>
          <p:cNvGrpSpPr/>
          <p:nvPr/>
        </p:nvGrpSpPr>
        <p:grpSpPr>
          <a:xfrm>
            <a:off x="5887541" y="2607048"/>
            <a:ext cx="5663056" cy="3294850"/>
            <a:chOff x="0" y="0"/>
            <a:chExt cx="5663054" cy="3294849"/>
          </a:xfrm>
        </p:grpSpPr>
        <p:grpSp>
          <p:nvGrpSpPr>
            <p:cNvPr id="435" name="Group"/>
            <p:cNvGrpSpPr/>
            <p:nvPr/>
          </p:nvGrpSpPr>
          <p:grpSpPr>
            <a:xfrm>
              <a:off x="0" y="-1"/>
              <a:ext cx="5663055" cy="3294851"/>
              <a:chOff x="0" y="0"/>
              <a:chExt cx="5663054" cy="3294849"/>
            </a:xfrm>
          </p:grpSpPr>
          <p:sp>
            <p:nvSpPr>
              <p:cNvPr id="433" name="Shape"/>
              <p:cNvSpPr/>
              <p:nvPr/>
            </p:nvSpPr>
            <p:spPr>
              <a:xfrm>
                <a:off x="0" y="184135"/>
                <a:ext cx="5438331" cy="31107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434" name="Shape"/>
              <p:cNvSpPr/>
              <p:nvPr/>
            </p:nvSpPr>
            <p:spPr>
              <a:xfrm>
                <a:off x="224724" y="0"/>
                <a:ext cx="5438331" cy="31107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436" name="You must be born of water &amp; the Spirit…"/>
            <p:cNvSpPr txBox="1"/>
            <p:nvPr/>
          </p:nvSpPr>
          <p:spPr>
            <a:xfrm>
              <a:off x="363296" y="289936"/>
              <a:ext cx="4936462" cy="1899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p>
              <a:pPr defTabSz="1300480">
                <a:spcBef>
                  <a:spcPts val="0"/>
                </a:spcBef>
                <a:tabLst/>
                <a:defRPr b="1" spc="0" sz="4000">
                  <a:solidFill>
                    <a:srgbClr val="000000"/>
                  </a:solidFill>
                  <a:latin typeface="Times New Roman"/>
                  <a:ea typeface="Times New Roman"/>
                  <a:cs typeface="Times New Roman"/>
                  <a:sym typeface="Times New Roman"/>
                </a:defRPr>
              </a:pPr>
              <a:r>
                <a:t>You must be born of water &amp; the Spirit</a:t>
              </a:r>
            </a:p>
            <a:p>
              <a:pPr defTabSz="1300480">
                <a:spcBef>
                  <a:spcPts val="0"/>
                </a:spcBef>
                <a:tabLst/>
                <a:defRPr b="1" spc="0" sz="4000">
                  <a:solidFill>
                    <a:srgbClr val="000000"/>
                  </a:solidFill>
                  <a:latin typeface="Times New Roman"/>
                  <a:ea typeface="Times New Roman"/>
                  <a:cs typeface="Times New Roman"/>
                  <a:sym typeface="Times New Roman"/>
                </a:defRPr>
              </a:pPr>
              <a:r>
                <a:t>John 3:5</a:t>
              </a:r>
            </a:p>
          </p:txBody>
        </p:sp>
      </p:grpSp>
      <p:pic>
        <p:nvPicPr>
          <p:cNvPr id="438" name="Image" descr="Image"/>
          <p:cNvPicPr>
            <a:picLocks noChangeAspect="1"/>
          </p:cNvPicPr>
          <p:nvPr/>
        </p:nvPicPr>
        <p:blipFill>
          <a:blip r:embed="rId3">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439"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440"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441" name="TRUTH MATTERS!"/>
          <p:cNvSpPr txBox="1"/>
          <p:nvPr/>
        </p:nvSpPr>
        <p:spPr>
          <a:xfrm>
            <a:off x="2323339" y="8377105"/>
            <a:ext cx="8358122" cy="109666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spc="0" sz="6800">
                <a:solidFill>
                  <a:srgbClr val="000000"/>
                </a:solidFill>
                <a:latin typeface="Times New Roman"/>
                <a:ea typeface="Times New Roman"/>
                <a:cs typeface="Times New Roman"/>
                <a:sym typeface="Times New Roman"/>
              </a:defRPr>
            </a:lvl1pPr>
          </a:lstStyle>
          <a:p>
            <a:pPr/>
            <a:r>
              <a:t>TRUTH MATTERS!</a:t>
            </a:r>
          </a:p>
        </p:txBody>
      </p:sp>
      <p:pic>
        <p:nvPicPr>
          <p:cNvPr id="442" name="image.pdf" descr="image.pdf"/>
          <p:cNvPicPr>
            <a:picLocks noChangeAspect="1"/>
          </p:cNvPicPr>
          <p:nvPr/>
        </p:nvPicPr>
        <p:blipFill>
          <a:blip r:embed="rId4">
            <a:extLst/>
          </a:blip>
          <a:stretch>
            <a:fillRect/>
          </a:stretch>
        </p:blipFill>
        <p:spPr>
          <a:xfrm>
            <a:off x="67732" y="5762931"/>
            <a:ext cx="2397761" cy="377952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7"/>
                                        </p:tgtEl>
                                        <p:attrNameLst>
                                          <p:attrName>style.visibility</p:attrName>
                                        </p:attrNameLst>
                                      </p:cBhvr>
                                      <p:to>
                                        <p:strVal val="visible"/>
                                      </p:to>
                                    </p:set>
                                    <p:animEffect filter="fade" transition="in">
                                      <p:cBhvr>
                                        <p:cTn id="7" dur="1500"/>
                                        <p:tgtEl>
                                          <p:spTgt spid="4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7"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4" name="Image" descr="Image"/>
          <p:cNvPicPr>
            <a:picLocks noChangeAspect="1"/>
          </p:cNvPicPr>
          <p:nvPr/>
        </p:nvPicPr>
        <p:blipFill>
          <a:blip r:embed="rId2">
            <a:extLst/>
          </a:blip>
          <a:srcRect l="16919" t="0" r="43209" b="0"/>
          <a:stretch>
            <a:fillRect/>
          </a:stretch>
        </p:blipFill>
        <p:spPr>
          <a:xfrm>
            <a:off x="10396408" y="5011220"/>
            <a:ext cx="2387574" cy="4491095"/>
          </a:xfrm>
          <a:prstGeom prst="rect">
            <a:avLst/>
          </a:prstGeom>
          <a:ln w="12700">
            <a:miter lim="400000"/>
          </a:ln>
        </p:spPr>
      </p:pic>
      <p:sp>
        <p:nvSpPr>
          <p:cNvPr id="445" name="The Bible doesn’t teach different ways for people to be saved!"/>
          <p:cNvSpPr/>
          <p:nvPr/>
        </p:nvSpPr>
        <p:spPr>
          <a:xfrm>
            <a:off x="3225128" y="5687292"/>
            <a:ext cx="6554544" cy="2398428"/>
          </a:xfrm>
          <a:prstGeom prst="roundRect">
            <a:avLst>
              <a:gd name="adj" fmla="val 7943"/>
            </a:avLst>
          </a:prstGeom>
          <a:solidFill>
            <a:schemeClr val="accent1">
              <a:hueOff val="-42304"/>
              <a:satOff val="23749"/>
              <a:lumOff val="-4574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spcBef>
                <a:spcPts val="0"/>
              </a:spcBef>
              <a:tabLst/>
              <a:defRPr b="1" cap="all" spc="234" sz="3900">
                <a:solidFill>
                  <a:srgbClr val="FFFFFF"/>
                </a:solidFill>
                <a:latin typeface="Founders Grotesk Condensed"/>
                <a:ea typeface="Founders Grotesk Condensed"/>
                <a:cs typeface="Founders Grotesk Condensed"/>
                <a:sym typeface="Founders Grotesk Condensed"/>
              </a:defRPr>
            </a:lvl1pPr>
          </a:lstStyle>
          <a:p>
            <a:pPr/>
            <a:r>
              <a:t>The Bible doesn’t teach different ways for people to be saved!</a:t>
            </a:r>
          </a:p>
        </p:txBody>
      </p:sp>
      <p:grpSp>
        <p:nvGrpSpPr>
          <p:cNvPr id="448" name="Group"/>
          <p:cNvGrpSpPr/>
          <p:nvPr/>
        </p:nvGrpSpPr>
        <p:grpSpPr>
          <a:xfrm>
            <a:off x="1216083" y="2607048"/>
            <a:ext cx="4007826" cy="3797583"/>
            <a:chOff x="0" y="0"/>
            <a:chExt cx="4007825" cy="3797582"/>
          </a:xfrm>
        </p:grpSpPr>
        <p:sp>
          <p:nvSpPr>
            <p:cNvPr id="446" name="Shape"/>
            <p:cNvSpPr/>
            <p:nvPr/>
          </p:nvSpPr>
          <p:spPr>
            <a:xfrm flipH="1">
              <a:off x="159040" y="212231"/>
              <a:ext cx="3848786" cy="3585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447" name="Shape"/>
            <p:cNvSpPr/>
            <p:nvPr/>
          </p:nvSpPr>
          <p:spPr>
            <a:xfrm flipH="1">
              <a:off x="0" y="0"/>
              <a:ext cx="3848785" cy="3585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grpSp>
        <p:nvGrpSpPr>
          <p:cNvPr id="451" name="Group"/>
          <p:cNvGrpSpPr/>
          <p:nvPr/>
        </p:nvGrpSpPr>
        <p:grpSpPr>
          <a:xfrm>
            <a:off x="5887541" y="2607048"/>
            <a:ext cx="5663056" cy="3294850"/>
            <a:chOff x="0" y="0"/>
            <a:chExt cx="5663054" cy="3294849"/>
          </a:xfrm>
        </p:grpSpPr>
        <p:sp>
          <p:nvSpPr>
            <p:cNvPr id="449" name="Shape"/>
            <p:cNvSpPr/>
            <p:nvPr/>
          </p:nvSpPr>
          <p:spPr>
            <a:xfrm>
              <a:off x="0" y="184135"/>
              <a:ext cx="5438331" cy="31107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450" name="Shape"/>
            <p:cNvSpPr/>
            <p:nvPr/>
          </p:nvSpPr>
          <p:spPr>
            <a:xfrm>
              <a:off x="224724" y="0"/>
              <a:ext cx="5438331" cy="31107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452" name="He believes and is baptized will be saved…"/>
          <p:cNvSpPr txBox="1"/>
          <p:nvPr/>
        </p:nvSpPr>
        <p:spPr>
          <a:xfrm>
            <a:off x="6250838" y="2896984"/>
            <a:ext cx="4936462" cy="189916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defTabSz="1300480">
              <a:spcBef>
                <a:spcPts val="0"/>
              </a:spcBef>
              <a:tabLst/>
              <a:defRPr b="1" spc="0" sz="4000">
                <a:solidFill>
                  <a:srgbClr val="000000"/>
                </a:solidFill>
                <a:latin typeface="Times New Roman"/>
                <a:ea typeface="Times New Roman"/>
                <a:cs typeface="Times New Roman"/>
                <a:sym typeface="Times New Roman"/>
              </a:defRPr>
            </a:pPr>
            <a:r>
              <a:t>He believes and is baptized will be saved</a:t>
            </a:r>
          </a:p>
          <a:p>
            <a:pPr defTabSz="1300480">
              <a:spcBef>
                <a:spcPts val="0"/>
              </a:spcBef>
              <a:tabLst/>
              <a:defRPr b="1" spc="0" sz="4000">
                <a:solidFill>
                  <a:srgbClr val="000000"/>
                </a:solidFill>
                <a:latin typeface="Times New Roman"/>
                <a:ea typeface="Times New Roman"/>
                <a:cs typeface="Times New Roman"/>
                <a:sym typeface="Times New Roman"/>
              </a:defRPr>
            </a:pPr>
            <a:r>
              <a:t>Mark 16:16</a:t>
            </a:r>
          </a:p>
        </p:txBody>
      </p:sp>
      <p:pic>
        <p:nvPicPr>
          <p:cNvPr id="453" name="Image" descr="Image"/>
          <p:cNvPicPr>
            <a:picLocks noChangeAspect="1"/>
          </p:cNvPicPr>
          <p:nvPr/>
        </p:nvPicPr>
        <p:blipFill>
          <a:blip r:embed="rId3">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454"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455"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456" name="TRUTH MATTERS!"/>
          <p:cNvSpPr txBox="1"/>
          <p:nvPr/>
        </p:nvSpPr>
        <p:spPr>
          <a:xfrm>
            <a:off x="2323339" y="8377105"/>
            <a:ext cx="8358122" cy="109666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spc="0" sz="6800">
                <a:solidFill>
                  <a:srgbClr val="000000"/>
                </a:solidFill>
                <a:latin typeface="Times New Roman"/>
                <a:ea typeface="Times New Roman"/>
                <a:cs typeface="Times New Roman"/>
                <a:sym typeface="Times New Roman"/>
              </a:defRPr>
            </a:lvl1pPr>
          </a:lstStyle>
          <a:p>
            <a:pPr/>
            <a:r>
              <a:t>TRUTH MATTERS!</a:t>
            </a:r>
          </a:p>
        </p:txBody>
      </p:sp>
      <p:pic>
        <p:nvPicPr>
          <p:cNvPr id="457" name="image.pdf" descr="image.pdf"/>
          <p:cNvPicPr>
            <a:picLocks noChangeAspect="1"/>
          </p:cNvPicPr>
          <p:nvPr/>
        </p:nvPicPr>
        <p:blipFill>
          <a:blip r:embed="rId4">
            <a:extLst/>
          </a:blip>
          <a:stretch>
            <a:fillRect/>
          </a:stretch>
        </p:blipFill>
        <p:spPr>
          <a:xfrm>
            <a:off x="67732" y="5762931"/>
            <a:ext cx="2397761" cy="3779521"/>
          </a:xfrm>
          <a:prstGeom prst="rect">
            <a:avLst/>
          </a:prstGeom>
          <a:ln w="12700">
            <a:miter lim="400000"/>
          </a:ln>
        </p:spPr>
      </p:pic>
      <p:sp>
        <p:nvSpPr>
          <p:cNvPr id="458" name="“Baptism has nothing to do with salvation!”"/>
          <p:cNvSpPr txBox="1"/>
          <p:nvPr/>
        </p:nvSpPr>
        <p:spPr>
          <a:xfrm>
            <a:off x="1431835" y="3066815"/>
            <a:ext cx="3576321" cy="15595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b="1" spc="0" sz="3400">
                <a:solidFill>
                  <a:srgbClr val="000000"/>
                </a:solidFill>
                <a:latin typeface="Times New Roman"/>
                <a:ea typeface="Times New Roman"/>
                <a:cs typeface="Times New Roman"/>
                <a:sym typeface="Times New Roman"/>
              </a:defRPr>
            </a:lvl1pPr>
          </a:lstStyle>
          <a:p>
            <a:pPr/>
            <a:r>
              <a:t>“Baptism has nothing to do with salvation!”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Image" descr="Image"/>
          <p:cNvPicPr>
            <a:picLocks noChangeAspect="1"/>
          </p:cNvPicPr>
          <p:nvPr/>
        </p:nvPicPr>
        <p:blipFill>
          <a:blip r:embed="rId2">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262"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pic>
        <p:nvPicPr>
          <p:cNvPr id="263" name="Image" descr="Image"/>
          <p:cNvPicPr>
            <a:picLocks noChangeAspect="1"/>
          </p:cNvPicPr>
          <p:nvPr/>
        </p:nvPicPr>
        <p:blipFill>
          <a:blip r:embed="rId3">
            <a:extLst/>
          </a:blip>
          <a:srcRect l="43529" t="12630" r="2935" b="1"/>
          <a:stretch>
            <a:fillRect/>
          </a:stretch>
        </p:blipFill>
        <p:spPr>
          <a:xfrm flipH="1">
            <a:off x="457324" y="2861966"/>
            <a:ext cx="3424465" cy="6936461"/>
          </a:xfrm>
          <a:custGeom>
            <a:avLst/>
            <a:gdLst/>
            <a:ahLst/>
            <a:cxnLst>
              <a:cxn ang="0">
                <a:pos x="wd2" y="hd2"/>
              </a:cxn>
              <a:cxn ang="5400000">
                <a:pos x="wd2" y="hd2"/>
              </a:cxn>
              <a:cxn ang="10800000">
                <a:pos x="wd2" y="hd2"/>
              </a:cxn>
              <a:cxn ang="16200000">
                <a:pos x="wd2" y="hd2"/>
              </a:cxn>
            </a:cxnLst>
            <a:rect l="0" t="0" r="r" b="b"/>
            <a:pathLst>
              <a:path w="21464" h="21589" fill="norm" stroke="1" extrusionOk="0">
                <a:moveTo>
                  <a:pt x="11365" y="3"/>
                </a:moveTo>
                <a:cubicBezTo>
                  <a:pt x="10998" y="7"/>
                  <a:pt x="10750" y="20"/>
                  <a:pt x="10723" y="41"/>
                </a:cubicBezTo>
                <a:cubicBezTo>
                  <a:pt x="10689" y="69"/>
                  <a:pt x="10428" y="83"/>
                  <a:pt x="10144" y="74"/>
                </a:cubicBezTo>
                <a:cubicBezTo>
                  <a:pt x="9796" y="64"/>
                  <a:pt x="9502" y="124"/>
                  <a:pt x="9248" y="258"/>
                </a:cubicBezTo>
                <a:cubicBezTo>
                  <a:pt x="9041" y="368"/>
                  <a:pt x="8724" y="458"/>
                  <a:pt x="8539" y="458"/>
                </a:cubicBezTo>
                <a:cubicBezTo>
                  <a:pt x="8355" y="458"/>
                  <a:pt x="7950" y="535"/>
                  <a:pt x="7641" y="630"/>
                </a:cubicBezTo>
                <a:cubicBezTo>
                  <a:pt x="7098" y="797"/>
                  <a:pt x="7082" y="821"/>
                  <a:pt x="7131" y="1298"/>
                </a:cubicBezTo>
                <a:cubicBezTo>
                  <a:pt x="7159" y="1570"/>
                  <a:pt x="7303" y="1908"/>
                  <a:pt x="7450" y="2049"/>
                </a:cubicBezTo>
                <a:cubicBezTo>
                  <a:pt x="7684" y="2275"/>
                  <a:pt x="7684" y="2347"/>
                  <a:pt x="7470" y="2657"/>
                </a:cubicBezTo>
                <a:cubicBezTo>
                  <a:pt x="7336" y="2851"/>
                  <a:pt x="7272" y="3068"/>
                  <a:pt x="7328" y="3141"/>
                </a:cubicBezTo>
                <a:cubicBezTo>
                  <a:pt x="7392" y="3225"/>
                  <a:pt x="7173" y="3413"/>
                  <a:pt x="6728" y="3653"/>
                </a:cubicBezTo>
                <a:cubicBezTo>
                  <a:pt x="5984" y="4054"/>
                  <a:pt x="5854" y="4287"/>
                  <a:pt x="6281" y="4463"/>
                </a:cubicBezTo>
                <a:cubicBezTo>
                  <a:pt x="6472" y="4542"/>
                  <a:pt x="6490" y="4599"/>
                  <a:pt x="6353" y="4682"/>
                </a:cubicBezTo>
                <a:cubicBezTo>
                  <a:pt x="6250" y="4743"/>
                  <a:pt x="6138" y="5044"/>
                  <a:pt x="6104" y="5350"/>
                </a:cubicBezTo>
                <a:cubicBezTo>
                  <a:pt x="6070" y="5656"/>
                  <a:pt x="5979" y="5961"/>
                  <a:pt x="5902" y="6029"/>
                </a:cubicBezTo>
                <a:cubicBezTo>
                  <a:pt x="5681" y="6224"/>
                  <a:pt x="4185" y="6764"/>
                  <a:pt x="3863" y="6764"/>
                </a:cubicBezTo>
                <a:cubicBezTo>
                  <a:pt x="3598" y="6764"/>
                  <a:pt x="3581" y="6864"/>
                  <a:pt x="3666" y="7849"/>
                </a:cubicBezTo>
                <a:cubicBezTo>
                  <a:pt x="3751" y="8824"/>
                  <a:pt x="3720" y="8998"/>
                  <a:pt x="3360" y="9574"/>
                </a:cubicBezTo>
                <a:cubicBezTo>
                  <a:pt x="3140" y="9926"/>
                  <a:pt x="2794" y="10496"/>
                  <a:pt x="2589" y="10839"/>
                </a:cubicBezTo>
                <a:cubicBezTo>
                  <a:pt x="2384" y="11182"/>
                  <a:pt x="2108" y="11483"/>
                  <a:pt x="1975" y="11508"/>
                </a:cubicBezTo>
                <a:cubicBezTo>
                  <a:pt x="1841" y="11534"/>
                  <a:pt x="1369" y="11924"/>
                  <a:pt x="930" y="12376"/>
                </a:cubicBezTo>
                <a:cubicBezTo>
                  <a:pt x="154" y="13173"/>
                  <a:pt x="127" y="13223"/>
                  <a:pt x="59" y="14133"/>
                </a:cubicBezTo>
                <a:cubicBezTo>
                  <a:pt x="-35" y="15392"/>
                  <a:pt x="-24" y="15656"/>
                  <a:pt x="144" y="16328"/>
                </a:cubicBezTo>
                <a:cubicBezTo>
                  <a:pt x="315" y="17016"/>
                  <a:pt x="637" y="17211"/>
                  <a:pt x="1838" y="17358"/>
                </a:cubicBezTo>
                <a:cubicBezTo>
                  <a:pt x="2579" y="17450"/>
                  <a:pt x="2719" y="17503"/>
                  <a:pt x="3012" y="17814"/>
                </a:cubicBezTo>
                <a:cubicBezTo>
                  <a:pt x="3195" y="18009"/>
                  <a:pt x="3531" y="18211"/>
                  <a:pt x="3758" y="18263"/>
                </a:cubicBezTo>
                <a:lnTo>
                  <a:pt x="4169" y="18356"/>
                </a:lnTo>
                <a:lnTo>
                  <a:pt x="3698" y="18673"/>
                </a:lnTo>
                <a:cubicBezTo>
                  <a:pt x="3438" y="18847"/>
                  <a:pt x="2793" y="19259"/>
                  <a:pt x="2271" y="19587"/>
                </a:cubicBezTo>
                <a:cubicBezTo>
                  <a:pt x="1370" y="20152"/>
                  <a:pt x="1359" y="20167"/>
                  <a:pt x="2002" y="19894"/>
                </a:cubicBezTo>
                <a:cubicBezTo>
                  <a:pt x="2375" y="19736"/>
                  <a:pt x="2840" y="19509"/>
                  <a:pt x="3037" y="19390"/>
                </a:cubicBezTo>
                <a:cubicBezTo>
                  <a:pt x="3547" y="19083"/>
                  <a:pt x="3691" y="19279"/>
                  <a:pt x="3283" y="19726"/>
                </a:cubicBezTo>
                <a:cubicBezTo>
                  <a:pt x="2898" y="20149"/>
                  <a:pt x="2817" y="21027"/>
                  <a:pt x="3134" y="21373"/>
                </a:cubicBezTo>
                <a:lnTo>
                  <a:pt x="3335" y="21589"/>
                </a:lnTo>
                <a:lnTo>
                  <a:pt x="18843" y="21589"/>
                </a:lnTo>
                <a:lnTo>
                  <a:pt x="19278" y="21013"/>
                </a:lnTo>
                <a:cubicBezTo>
                  <a:pt x="19517" y="20697"/>
                  <a:pt x="19916" y="20170"/>
                  <a:pt x="20164" y="19842"/>
                </a:cubicBezTo>
                <a:cubicBezTo>
                  <a:pt x="20671" y="19171"/>
                  <a:pt x="20698" y="19103"/>
                  <a:pt x="20848" y="18097"/>
                </a:cubicBezTo>
                <a:cubicBezTo>
                  <a:pt x="20907" y="17699"/>
                  <a:pt x="21072" y="16969"/>
                  <a:pt x="21216" y="16476"/>
                </a:cubicBezTo>
                <a:cubicBezTo>
                  <a:pt x="21565" y="15280"/>
                  <a:pt x="21541" y="12120"/>
                  <a:pt x="21174" y="10772"/>
                </a:cubicBezTo>
                <a:cubicBezTo>
                  <a:pt x="20928" y="9870"/>
                  <a:pt x="20814" y="9689"/>
                  <a:pt x="19785" y="8596"/>
                </a:cubicBezTo>
                <a:cubicBezTo>
                  <a:pt x="19168" y="7940"/>
                  <a:pt x="18594" y="7345"/>
                  <a:pt x="18512" y="7274"/>
                </a:cubicBezTo>
                <a:cubicBezTo>
                  <a:pt x="18265" y="7062"/>
                  <a:pt x="17855" y="6590"/>
                  <a:pt x="17552" y="6166"/>
                </a:cubicBezTo>
                <a:cubicBezTo>
                  <a:pt x="17283" y="5790"/>
                  <a:pt x="17286" y="5746"/>
                  <a:pt x="17569" y="5434"/>
                </a:cubicBezTo>
                <a:cubicBezTo>
                  <a:pt x="17735" y="5251"/>
                  <a:pt x="17974" y="4986"/>
                  <a:pt x="18101" y="4846"/>
                </a:cubicBezTo>
                <a:cubicBezTo>
                  <a:pt x="18700" y="4185"/>
                  <a:pt x="18870" y="3958"/>
                  <a:pt x="18870" y="3827"/>
                </a:cubicBezTo>
                <a:cubicBezTo>
                  <a:pt x="18870" y="3749"/>
                  <a:pt x="18951" y="3612"/>
                  <a:pt x="19047" y="3523"/>
                </a:cubicBezTo>
                <a:cubicBezTo>
                  <a:pt x="19288" y="3298"/>
                  <a:pt x="19401" y="2518"/>
                  <a:pt x="19201" y="2457"/>
                </a:cubicBezTo>
                <a:cubicBezTo>
                  <a:pt x="19111" y="2429"/>
                  <a:pt x="19081" y="2369"/>
                  <a:pt x="19136" y="2325"/>
                </a:cubicBezTo>
                <a:cubicBezTo>
                  <a:pt x="19273" y="2215"/>
                  <a:pt x="18874" y="1624"/>
                  <a:pt x="18611" y="1547"/>
                </a:cubicBezTo>
                <a:cubicBezTo>
                  <a:pt x="18495" y="1512"/>
                  <a:pt x="18080" y="1218"/>
                  <a:pt x="17686" y="894"/>
                </a:cubicBezTo>
                <a:cubicBezTo>
                  <a:pt x="17149" y="452"/>
                  <a:pt x="16851" y="296"/>
                  <a:pt x="16504" y="261"/>
                </a:cubicBezTo>
                <a:cubicBezTo>
                  <a:pt x="16250" y="235"/>
                  <a:pt x="15697" y="171"/>
                  <a:pt x="15273" y="119"/>
                </a:cubicBezTo>
                <a:cubicBezTo>
                  <a:pt x="14658" y="43"/>
                  <a:pt x="12467" y="-11"/>
                  <a:pt x="11365" y="3"/>
                </a:cubicBezTo>
                <a:close/>
                <a:moveTo>
                  <a:pt x="8400" y="6594"/>
                </a:moveTo>
                <a:cubicBezTo>
                  <a:pt x="8870" y="6594"/>
                  <a:pt x="8960" y="6693"/>
                  <a:pt x="8649" y="6864"/>
                </a:cubicBezTo>
                <a:cubicBezTo>
                  <a:pt x="8306" y="7052"/>
                  <a:pt x="8100" y="7062"/>
                  <a:pt x="7972" y="6896"/>
                </a:cubicBezTo>
                <a:cubicBezTo>
                  <a:pt x="7843" y="6728"/>
                  <a:pt x="8031" y="6594"/>
                  <a:pt x="8400" y="6594"/>
                </a:cubicBezTo>
                <a:close/>
                <a:moveTo>
                  <a:pt x="10184" y="6739"/>
                </a:moveTo>
                <a:cubicBezTo>
                  <a:pt x="10321" y="6719"/>
                  <a:pt x="10414" y="6795"/>
                  <a:pt x="10547" y="6922"/>
                </a:cubicBezTo>
                <a:cubicBezTo>
                  <a:pt x="10698" y="7067"/>
                  <a:pt x="11007" y="7321"/>
                  <a:pt x="11236" y="7488"/>
                </a:cubicBezTo>
                <a:cubicBezTo>
                  <a:pt x="11605" y="7758"/>
                  <a:pt x="11631" y="7821"/>
                  <a:pt x="11442" y="8044"/>
                </a:cubicBezTo>
                <a:cubicBezTo>
                  <a:pt x="11326" y="8182"/>
                  <a:pt x="10909" y="8430"/>
                  <a:pt x="10519" y="8596"/>
                </a:cubicBezTo>
                <a:cubicBezTo>
                  <a:pt x="9742" y="8927"/>
                  <a:pt x="9037" y="9585"/>
                  <a:pt x="8753" y="10242"/>
                </a:cubicBezTo>
                <a:cubicBezTo>
                  <a:pt x="8653" y="10475"/>
                  <a:pt x="8442" y="10722"/>
                  <a:pt x="8283" y="10791"/>
                </a:cubicBezTo>
                <a:cubicBezTo>
                  <a:pt x="7653" y="11062"/>
                  <a:pt x="6391" y="11371"/>
                  <a:pt x="6281" y="11282"/>
                </a:cubicBezTo>
                <a:cubicBezTo>
                  <a:pt x="6219" y="11233"/>
                  <a:pt x="6337" y="10972"/>
                  <a:pt x="6542" y="10703"/>
                </a:cubicBezTo>
                <a:cubicBezTo>
                  <a:pt x="6746" y="10434"/>
                  <a:pt x="6906" y="10056"/>
                  <a:pt x="6900" y="9861"/>
                </a:cubicBezTo>
                <a:cubicBezTo>
                  <a:pt x="6888" y="9483"/>
                  <a:pt x="7001" y="9357"/>
                  <a:pt x="8741" y="7828"/>
                </a:cubicBezTo>
                <a:cubicBezTo>
                  <a:pt x="9601" y="7072"/>
                  <a:pt x="9954" y="6774"/>
                  <a:pt x="10184" y="6739"/>
                </a:cubicBezTo>
                <a:close/>
              </a:path>
            </a:pathLst>
          </a:custGeom>
          <a:ln w="12700">
            <a:miter lim="400000"/>
          </a:ln>
          <a:effectLst>
            <a:outerShdw sx="100000" sy="100000" kx="0" ky="0" algn="b" rotWithShape="0" blurRad="254000" dist="98316" dir="2107650">
              <a:srgbClr val="000000">
                <a:alpha val="50000"/>
              </a:srgbClr>
            </a:outerShdw>
          </a:effectLst>
        </p:spPr>
      </p:pic>
      <p:sp>
        <p:nvSpPr>
          <p:cNvPr id="264"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265" name="BEING RELIGIOUS…"/>
          <p:cNvSpPr txBox="1"/>
          <p:nvPr/>
        </p:nvSpPr>
        <p:spPr>
          <a:xfrm>
            <a:off x="5759379" y="4064000"/>
            <a:ext cx="7107057" cy="556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spcBef>
                <a:spcPts val="1300"/>
              </a:spcBef>
              <a:buSzPct val="80000"/>
              <a:buBlip>
                <a:blip r:embed="rId4"/>
              </a:buBlip>
              <a:defRPr spc="107" sz="3600">
                <a:solidFill>
                  <a:srgbClr val="000000"/>
                </a:solidFill>
                <a:latin typeface="Century Gothic"/>
                <a:ea typeface="Century Gothic"/>
                <a:cs typeface="Century Gothic"/>
                <a:sym typeface="Century Gothic"/>
              </a:defRPr>
            </a:pPr>
            <a:r>
              <a:t>BEING RELIGIOUS</a:t>
            </a:r>
          </a:p>
          <a:p>
            <a:pPr marL="914400" indent="-914400" algn="l">
              <a:spcBef>
                <a:spcPts val="1300"/>
              </a:spcBef>
              <a:buSzPct val="80000"/>
              <a:buBlip>
                <a:blip r:embed="rId4"/>
              </a:buBlip>
              <a:defRPr spc="107" sz="3600">
                <a:solidFill>
                  <a:srgbClr val="000000"/>
                </a:solidFill>
                <a:latin typeface="Century Gothic"/>
                <a:ea typeface="Century Gothic"/>
                <a:cs typeface="Century Gothic"/>
                <a:sym typeface="Century Gothic"/>
              </a:defRPr>
            </a:pPr>
            <a:r>
              <a:t>BEING SINCERE</a:t>
            </a:r>
          </a:p>
          <a:p>
            <a:pPr marL="914400" indent="-914400" algn="l">
              <a:spcBef>
                <a:spcPts val="1300"/>
              </a:spcBef>
              <a:buSzPct val="80000"/>
              <a:buBlip>
                <a:blip r:embed="rId4"/>
              </a:buBlip>
              <a:defRPr spc="107" sz="3600">
                <a:solidFill>
                  <a:srgbClr val="000000"/>
                </a:solidFill>
                <a:latin typeface="Century Gothic"/>
                <a:ea typeface="Century Gothic"/>
                <a:cs typeface="Century Gothic"/>
                <a:sym typeface="Century Gothic"/>
              </a:defRPr>
            </a:pPr>
            <a:r>
              <a:t>BEING ZEALOUS</a:t>
            </a:r>
          </a:p>
          <a:p>
            <a:pPr marL="914400" indent="-914400" algn="l">
              <a:spcBef>
                <a:spcPts val="1300"/>
              </a:spcBef>
              <a:buSzPct val="80000"/>
              <a:buBlip>
                <a:blip r:embed="rId4"/>
              </a:buBlip>
              <a:defRPr spc="107" sz="3600">
                <a:solidFill>
                  <a:srgbClr val="000000"/>
                </a:solidFill>
                <a:latin typeface="Century Gothic"/>
                <a:ea typeface="Century Gothic"/>
                <a:cs typeface="Century Gothic"/>
                <a:sym typeface="Century Gothic"/>
              </a:defRPr>
            </a:pPr>
            <a:r>
              <a:t>GOING TO CHURCH</a:t>
            </a:r>
          </a:p>
          <a:p>
            <a:pPr marL="914400" indent="-914400" algn="l">
              <a:spcBef>
                <a:spcPts val="1300"/>
              </a:spcBef>
              <a:buSzPct val="80000"/>
              <a:buBlip>
                <a:blip r:embed="rId4"/>
              </a:buBlip>
              <a:defRPr spc="107" sz="3600">
                <a:solidFill>
                  <a:srgbClr val="000000"/>
                </a:solidFill>
                <a:latin typeface="Century Gothic"/>
                <a:ea typeface="Century Gothic"/>
                <a:cs typeface="Century Gothic"/>
                <a:sym typeface="Century Gothic"/>
              </a:defRPr>
            </a:pPr>
            <a:r>
              <a:t>READING THE SCRIPTURES</a:t>
            </a:r>
          </a:p>
          <a:p>
            <a:pPr marL="914400" indent="-914400" algn="l">
              <a:spcBef>
                <a:spcPts val="1300"/>
              </a:spcBef>
              <a:buSzPct val="80000"/>
              <a:buBlip>
                <a:blip r:embed="rId4"/>
              </a:buBlip>
              <a:defRPr spc="107" sz="3600">
                <a:solidFill>
                  <a:srgbClr val="000000"/>
                </a:solidFill>
                <a:latin typeface="Century Gothic"/>
                <a:ea typeface="Century Gothic"/>
                <a:cs typeface="Century Gothic"/>
                <a:sym typeface="Century Gothic"/>
              </a:defRPr>
            </a:pPr>
            <a:r>
              <a:t>HEARING THE TRUTH</a:t>
            </a:r>
          </a:p>
          <a:p>
            <a:pPr marL="914400" indent="-914400" algn="l">
              <a:spcBef>
                <a:spcPts val="1300"/>
              </a:spcBef>
              <a:buSzPct val="80000"/>
              <a:buBlip>
                <a:blip r:embed="rId4"/>
              </a:buBlip>
              <a:defRPr spc="107" sz="3600">
                <a:solidFill>
                  <a:srgbClr val="000000"/>
                </a:solidFill>
                <a:latin typeface="Century Gothic"/>
                <a:ea typeface="Century Gothic"/>
                <a:cs typeface="Century Gothic"/>
                <a:sym typeface="Century Gothic"/>
              </a:defRPr>
            </a:pPr>
            <a:r>
              <a:t>INTELLECTUALLY ACCEPTING TRUTH</a:t>
            </a:r>
          </a:p>
        </p:txBody>
      </p:sp>
      <p:sp>
        <p:nvSpPr>
          <p:cNvPr id="266" name="ONE IS NOT SAVED JUST BY"/>
          <p:cNvSpPr/>
          <p:nvPr/>
        </p:nvSpPr>
        <p:spPr>
          <a:xfrm>
            <a:off x="3365589" y="2641600"/>
            <a:ext cx="9348762" cy="1270000"/>
          </a:xfrm>
          <a:prstGeom prst="roundRect">
            <a:avLst>
              <a:gd name="adj" fmla="val 15000"/>
            </a:avLst>
          </a:prstGeom>
          <a:solidFill>
            <a:schemeClr val="accent1">
              <a:hueOff val="-42304"/>
              <a:satOff val="23749"/>
              <a:lumOff val="-45745"/>
            </a:schemeClr>
          </a:solidFill>
          <a:ln w="12700">
            <a:miter lim="400000"/>
          </a:ln>
          <a:effectLst>
            <a:outerShdw sx="100000" sy="100000" kx="0" ky="0" algn="b" rotWithShape="0" blurRad="177800" dist="90636" dir="184859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584200">
              <a:spcBef>
                <a:spcPts val="0"/>
              </a:spcBef>
              <a:tabLst/>
              <a:defRPr b="1" cap="all" spc="336" sz="5600">
                <a:solidFill>
                  <a:srgbClr val="FFFFFF"/>
                </a:solidFill>
                <a:latin typeface="Founders Grotesk Condensed"/>
                <a:ea typeface="Founders Grotesk Condensed"/>
                <a:cs typeface="Founders Grotesk Condensed"/>
                <a:sym typeface="Founders Grotesk Condensed"/>
              </a:defRPr>
            </a:pPr>
            <a:r>
              <a:t>ONE IS NOT SAVED </a:t>
            </a:r>
            <a:r>
              <a:rPr u="sng">
                <a:solidFill>
                  <a:schemeClr val="accent4">
                    <a:hueOff val="272893"/>
                    <a:satOff val="6167"/>
                    <a:lumOff val="21491"/>
                  </a:schemeClr>
                </a:solidFill>
              </a:rPr>
              <a:t>JUST</a:t>
            </a:r>
            <a:r>
              <a:t> BY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65">
                                            <p:txEl>
                                              <p:pRg st="1" end="1"/>
                                            </p:txEl>
                                          </p:spTgt>
                                        </p:tgtEl>
                                        <p:attrNameLst>
                                          <p:attrName>style.visibility</p:attrName>
                                        </p:attrNameLst>
                                      </p:cBhvr>
                                      <p:to>
                                        <p:strVal val="visible"/>
                                      </p:to>
                                    </p:set>
                                    <p:anim calcmode="lin" valueType="num">
                                      <p:cBhvr>
                                        <p:cTn id="7" dur="3500" fill="hold"/>
                                        <p:tgtEl>
                                          <p:spTgt spid="265">
                                            <p:txEl>
                                              <p:pRg st="1" end="1"/>
                                            </p:txEl>
                                          </p:spTgt>
                                        </p:tgtEl>
                                        <p:attrNameLst>
                                          <p:attrName>ppt_x</p:attrName>
                                        </p:attrNameLst>
                                      </p:cBhvr>
                                      <p:tavLst>
                                        <p:tav tm="0">
                                          <p:val>
                                            <p:strVal val="#ppt_x"/>
                                          </p:val>
                                        </p:tav>
                                        <p:tav tm="100000">
                                          <p:val>
                                            <p:strVal val="#ppt_x"/>
                                          </p:val>
                                        </p:tav>
                                      </p:tavLst>
                                    </p:anim>
                                    <p:anim calcmode="lin" valueType="num">
                                      <p:cBhvr>
                                        <p:cTn id="8" dur="3500" fill="hold"/>
                                        <p:tgtEl>
                                          <p:spTgt spid="26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1" fill="hold">
                                  <p:stCondLst>
                                    <p:cond delay="0"/>
                                  </p:stCondLst>
                                  <p:iterate type="el" backwards="0">
                                    <p:tmAbs val="0"/>
                                  </p:iterate>
                                  <p:childTnLst>
                                    <p:set>
                                      <p:cBhvr>
                                        <p:cTn id="12" fill="hold"/>
                                        <p:tgtEl>
                                          <p:spTgt spid="265">
                                            <p:txEl>
                                              <p:pRg st="2" end="2"/>
                                            </p:txEl>
                                          </p:spTgt>
                                        </p:tgtEl>
                                        <p:attrNameLst>
                                          <p:attrName>style.visibility</p:attrName>
                                        </p:attrNameLst>
                                      </p:cBhvr>
                                      <p:to>
                                        <p:strVal val="visible"/>
                                      </p:to>
                                    </p:set>
                                    <p:anim calcmode="lin" valueType="num">
                                      <p:cBhvr>
                                        <p:cTn id="13" dur="3500" fill="hold"/>
                                        <p:tgtEl>
                                          <p:spTgt spid="265">
                                            <p:txEl>
                                              <p:pRg st="2" end="2"/>
                                            </p:txEl>
                                          </p:spTgt>
                                        </p:tgtEl>
                                        <p:attrNameLst>
                                          <p:attrName>ppt_x</p:attrName>
                                        </p:attrNameLst>
                                      </p:cBhvr>
                                      <p:tavLst>
                                        <p:tav tm="0">
                                          <p:val>
                                            <p:strVal val="#ppt_x"/>
                                          </p:val>
                                        </p:tav>
                                        <p:tav tm="100000">
                                          <p:val>
                                            <p:strVal val="#ppt_x"/>
                                          </p:val>
                                        </p:tav>
                                      </p:tavLst>
                                    </p:anim>
                                    <p:anim calcmode="lin" valueType="num">
                                      <p:cBhvr>
                                        <p:cTn id="14" dur="3500" fill="hold"/>
                                        <p:tgtEl>
                                          <p:spTgt spid="26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1" fill="hold">
                                  <p:stCondLst>
                                    <p:cond delay="0"/>
                                  </p:stCondLst>
                                  <p:iterate type="el" backwards="0">
                                    <p:tmAbs val="0"/>
                                  </p:iterate>
                                  <p:childTnLst>
                                    <p:set>
                                      <p:cBhvr>
                                        <p:cTn id="18" fill="hold"/>
                                        <p:tgtEl>
                                          <p:spTgt spid="265">
                                            <p:txEl>
                                              <p:pRg st="3" end="3"/>
                                            </p:txEl>
                                          </p:spTgt>
                                        </p:tgtEl>
                                        <p:attrNameLst>
                                          <p:attrName>style.visibility</p:attrName>
                                        </p:attrNameLst>
                                      </p:cBhvr>
                                      <p:to>
                                        <p:strVal val="visible"/>
                                      </p:to>
                                    </p:set>
                                    <p:anim calcmode="lin" valueType="num">
                                      <p:cBhvr>
                                        <p:cTn id="19" dur="3500" fill="hold"/>
                                        <p:tgtEl>
                                          <p:spTgt spid="265">
                                            <p:txEl>
                                              <p:pRg st="3" end="3"/>
                                            </p:txEl>
                                          </p:spTgt>
                                        </p:tgtEl>
                                        <p:attrNameLst>
                                          <p:attrName>ppt_x</p:attrName>
                                        </p:attrNameLst>
                                      </p:cBhvr>
                                      <p:tavLst>
                                        <p:tav tm="0">
                                          <p:val>
                                            <p:strVal val="#ppt_x"/>
                                          </p:val>
                                        </p:tav>
                                        <p:tav tm="100000">
                                          <p:val>
                                            <p:strVal val="#ppt_x"/>
                                          </p:val>
                                        </p:tav>
                                      </p:tavLst>
                                    </p:anim>
                                    <p:anim calcmode="lin" valueType="num">
                                      <p:cBhvr>
                                        <p:cTn id="20" dur="3500" fill="hold"/>
                                        <p:tgtEl>
                                          <p:spTgt spid="26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 presetID="2" grpId="1" fill="hold">
                                  <p:stCondLst>
                                    <p:cond delay="0"/>
                                  </p:stCondLst>
                                  <p:iterate type="el" backwards="0">
                                    <p:tmAbs val="0"/>
                                  </p:iterate>
                                  <p:childTnLst>
                                    <p:set>
                                      <p:cBhvr>
                                        <p:cTn id="24" fill="hold"/>
                                        <p:tgtEl>
                                          <p:spTgt spid="265">
                                            <p:txEl>
                                              <p:pRg st="4" end="4"/>
                                            </p:txEl>
                                          </p:spTgt>
                                        </p:tgtEl>
                                        <p:attrNameLst>
                                          <p:attrName>style.visibility</p:attrName>
                                        </p:attrNameLst>
                                      </p:cBhvr>
                                      <p:to>
                                        <p:strVal val="visible"/>
                                      </p:to>
                                    </p:set>
                                    <p:anim calcmode="lin" valueType="num">
                                      <p:cBhvr>
                                        <p:cTn id="25" dur="3500" fill="hold"/>
                                        <p:tgtEl>
                                          <p:spTgt spid="265">
                                            <p:txEl>
                                              <p:pRg st="4" end="4"/>
                                            </p:txEl>
                                          </p:spTgt>
                                        </p:tgtEl>
                                        <p:attrNameLst>
                                          <p:attrName>ppt_x</p:attrName>
                                        </p:attrNameLst>
                                      </p:cBhvr>
                                      <p:tavLst>
                                        <p:tav tm="0">
                                          <p:val>
                                            <p:strVal val="#ppt_x"/>
                                          </p:val>
                                        </p:tav>
                                        <p:tav tm="100000">
                                          <p:val>
                                            <p:strVal val="#ppt_x"/>
                                          </p:val>
                                        </p:tav>
                                      </p:tavLst>
                                    </p:anim>
                                    <p:anim calcmode="lin" valueType="num">
                                      <p:cBhvr>
                                        <p:cTn id="26" dur="3500" fill="hold"/>
                                        <p:tgtEl>
                                          <p:spTgt spid="265">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 presetID="2" grpId="1" fill="hold">
                                  <p:stCondLst>
                                    <p:cond delay="0"/>
                                  </p:stCondLst>
                                  <p:iterate type="el" backwards="0">
                                    <p:tmAbs val="0"/>
                                  </p:iterate>
                                  <p:childTnLst>
                                    <p:set>
                                      <p:cBhvr>
                                        <p:cTn id="30" fill="hold"/>
                                        <p:tgtEl>
                                          <p:spTgt spid="265">
                                            <p:txEl>
                                              <p:pRg st="5" end="5"/>
                                            </p:txEl>
                                          </p:spTgt>
                                        </p:tgtEl>
                                        <p:attrNameLst>
                                          <p:attrName>style.visibility</p:attrName>
                                        </p:attrNameLst>
                                      </p:cBhvr>
                                      <p:to>
                                        <p:strVal val="visible"/>
                                      </p:to>
                                    </p:set>
                                    <p:anim calcmode="lin" valueType="num">
                                      <p:cBhvr>
                                        <p:cTn id="31" dur="3500" fill="hold"/>
                                        <p:tgtEl>
                                          <p:spTgt spid="265">
                                            <p:txEl>
                                              <p:pRg st="5" end="5"/>
                                            </p:txEl>
                                          </p:spTgt>
                                        </p:tgtEl>
                                        <p:attrNameLst>
                                          <p:attrName>ppt_x</p:attrName>
                                        </p:attrNameLst>
                                      </p:cBhvr>
                                      <p:tavLst>
                                        <p:tav tm="0">
                                          <p:val>
                                            <p:strVal val="#ppt_x"/>
                                          </p:val>
                                        </p:tav>
                                        <p:tav tm="100000">
                                          <p:val>
                                            <p:strVal val="#ppt_x"/>
                                          </p:val>
                                        </p:tav>
                                      </p:tavLst>
                                    </p:anim>
                                    <p:anim calcmode="lin" valueType="num">
                                      <p:cBhvr>
                                        <p:cTn id="32" dur="3500" fill="hold"/>
                                        <p:tgtEl>
                                          <p:spTgt spid="265">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1" presetID="2" grpId="1" fill="hold">
                                  <p:stCondLst>
                                    <p:cond delay="0"/>
                                  </p:stCondLst>
                                  <p:iterate type="el" backwards="0">
                                    <p:tmAbs val="0"/>
                                  </p:iterate>
                                  <p:childTnLst>
                                    <p:set>
                                      <p:cBhvr>
                                        <p:cTn id="36" fill="hold"/>
                                        <p:tgtEl>
                                          <p:spTgt spid="265">
                                            <p:txEl>
                                              <p:pRg st="6" end="6"/>
                                            </p:txEl>
                                          </p:spTgt>
                                        </p:tgtEl>
                                        <p:attrNameLst>
                                          <p:attrName>style.visibility</p:attrName>
                                        </p:attrNameLst>
                                      </p:cBhvr>
                                      <p:to>
                                        <p:strVal val="visible"/>
                                      </p:to>
                                    </p:set>
                                    <p:anim calcmode="lin" valueType="num">
                                      <p:cBhvr>
                                        <p:cTn id="37" dur="3500" fill="hold"/>
                                        <p:tgtEl>
                                          <p:spTgt spid="265">
                                            <p:txEl>
                                              <p:pRg st="6" end="6"/>
                                            </p:txEl>
                                          </p:spTgt>
                                        </p:tgtEl>
                                        <p:attrNameLst>
                                          <p:attrName>ppt_x</p:attrName>
                                        </p:attrNameLst>
                                      </p:cBhvr>
                                      <p:tavLst>
                                        <p:tav tm="0">
                                          <p:val>
                                            <p:strVal val="#ppt_x"/>
                                          </p:val>
                                        </p:tav>
                                        <p:tav tm="100000">
                                          <p:val>
                                            <p:strVal val="#ppt_x"/>
                                          </p:val>
                                        </p:tav>
                                      </p:tavLst>
                                    </p:anim>
                                    <p:anim calcmode="lin" valueType="num">
                                      <p:cBhvr>
                                        <p:cTn id="38" dur="3500" fill="hold"/>
                                        <p:tgtEl>
                                          <p:spTgt spid="265">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5"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0" name="Image" descr="Image"/>
          <p:cNvPicPr>
            <a:picLocks noChangeAspect="1"/>
          </p:cNvPicPr>
          <p:nvPr/>
        </p:nvPicPr>
        <p:blipFill>
          <a:blip r:embed="rId2">
            <a:extLst/>
          </a:blip>
          <a:srcRect l="35075" t="0" r="0" b="18200"/>
          <a:stretch>
            <a:fillRect/>
          </a:stretch>
        </p:blipFill>
        <p:spPr>
          <a:xfrm>
            <a:off x="10353347" y="4981653"/>
            <a:ext cx="2473609" cy="4550193"/>
          </a:xfrm>
          <a:prstGeom prst="rect">
            <a:avLst/>
          </a:prstGeom>
          <a:ln w="12700">
            <a:miter lim="400000"/>
          </a:ln>
        </p:spPr>
      </p:pic>
      <p:sp>
        <p:nvSpPr>
          <p:cNvPr id="461" name="The Bible doesn’t teach different ways for people to be saved!"/>
          <p:cNvSpPr/>
          <p:nvPr/>
        </p:nvSpPr>
        <p:spPr>
          <a:xfrm>
            <a:off x="3225128" y="5687292"/>
            <a:ext cx="6554544" cy="2398428"/>
          </a:xfrm>
          <a:prstGeom prst="roundRect">
            <a:avLst>
              <a:gd name="adj" fmla="val 7943"/>
            </a:avLst>
          </a:prstGeom>
          <a:solidFill>
            <a:schemeClr val="accent1">
              <a:hueOff val="-42304"/>
              <a:satOff val="23749"/>
              <a:lumOff val="-4574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spcBef>
                <a:spcPts val="0"/>
              </a:spcBef>
              <a:tabLst/>
              <a:defRPr b="1" cap="all" spc="234" sz="3900">
                <a:solidFill>
                  <a:srgbClr val="FFFFFF"/>
                </a:solidFill>
                <a:latin typeface="Founders Grotesk Condensed"/>
                <a:ea typeface="Founders Grotesk Condensed"/>
                <a:cs typeface="Founders Grotesk Condensed"/>
                <a:sym typeface="Founders Grotesk Condensed"/>
              </a:defRPr>
            </a:lvl1pPr>
          </a:lstStyle>
          <a:p>
            <a:pPr/>
            <a:r>
              <a:t>The Bible doesn’t teach different ways for people to be saved!</a:t>
            </a:r>
          </a:p>
        </p:txBody>
      </p:sp>
      <p:grpSp>
        <p:nvGrpSpPr>
          <p:cNvPr id="464" name="Group"/>
          <p:cNvGrpSpPr/>
          <p:nvPr/>
        </p:nvGrpSpPr>
        <p:grpSpPr>
          <a:xfrm>
            <a:off x="1216083" y="2607048"/>
            <a:ext cx="4007826" cy="3797583"/>
            <a:chOff x="0" y="0"/>
            <a:chExt cx="4007825" cy="3797582"/>
          </a:xfrm>
        </p:grpSpPr>
        <p:sp>
          <p:nvSpPr>
            <p:cNvPr id="462" name="Shape"/>
            <p:cNvSpPr/>
            <p:nvPr/>
          </p:nvSpPr>
          <p:spPr>
            <a:xfrm flipH="1">
              <a:off x="159040" y="212231"/>
              <a:ext cx="3848786" cy="3585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463" name="Shape"/>
            <p:cNvSpPr/>
            <p:nvPr/>
          </p:nvSpPr>
          <p:spPr>
            <a:xfrm flipH="1">
              <a:off x="0" y="0"/>
              <a:ext cx="3848785" cy="3585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grpSp>
        <p:nvGrpSpPr>
          <p:cNvPr id="467" name="Group"/>
          <p:cNvGrpSpPr/>
          <p:nvPr/>
        </p:nvGrpSpPr>
        <p:grpSpPr>
          <a:xfrm>
            <a:off x="5371947" y="2607048"/>
            <a:ext cx="6554544" cy="3797583"/>
            <a:chOff x="0" y="0"/>
            <a:chExt cx="6554543" cy="3797582"/>
          </a:xfrm>
        </p:grpSpPr>
        <p:sp>
          <p:nvSpPr>
            <p:cNvPr id="465" name="Shape"/>
            <p:cNvSpPr/>
            <p:nvPr/>
          </p:nvSpPr>
          <p:spPr>
            <a:xfrm>
              <a:off x="0" y="212231"/>
              <a:ext cx="6294443" cy="3585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466" name="Shape"/>
            <p:cNvSpPr/>
            <p:nvPr/>
          </p:nvSpPr>
          <p:spPr>
            <a:xfrm>
              <a:off x="260100" y="0"/>
              <a:ext cx="6294444" cy="3585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468" name="Repent, and let every one of you be baptized in the name of Jesus Christ for the remission of sins - Acts 2:38"/>
          <p:cNvSpPr txBox="1"/>
          <p:nvPr/>
        </p:nvSpPr>
        <p:spPr>
          <a:xfrm>
            <a:off x="5722241" y="2931779"/>
            <a:ext cx="6156507" cy="224422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b="1" spc="0" sz="3600">
                <a:solidFill>
                  <a:srgbClr val="000000"/>
                </a:solidFill>
                <a:latin typeface="Times New Roman"/>
                <a:ea typeface="Times New Roman"/>
                <a:cs typeface="Times New Roman"/>
                <a:sym typeface="Times New Roman"/>
              </a:defRPr>
            </a:lvl1pPr>
          </a:lstStyle>
          <a:p>
            <a:pPr/>
            <a:r>
              <a:t>Repent, and let every one of you be baptized in the name of Jesus Christ for the remission of sins - Acts 2:38</a:t>
            </a:r>
          </a:p>
        </p:txBody>
      </p:sp>
      <p:pic>
        <p:nvPicPr>
          <p:cNvPr id="469" name="Image" descr="Image"/>
          <p:cNvPicPr>
            <a:picLocks noChangeAspect="1"/>
          </p:cNvPicPr>
          <p:nvPr/>
        </p:nvPicPr>
        <p:blipFill>
          <a:blip r:embed="rId3">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470"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471"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472" name="TRUTH MATTERS!"/>
          <p:cNvSpPr txBox="1"/>
          <p:nvPr/>
        </p:nvSpPr>
        <p:spPr>
          <a:xfrm>
            <a:off x="2323339" y="8377105"/>
            <a:ext cx="8358122" cy="109666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spc="0" sz="6800">
                <a:solidFill>
                  <a:srgbClr val="000000"/>
                </a:solidFill>
                <a:latin typeface="Times New Roman"/>
                <a:ea typeface="Times New Roman"/>
                <a:cs typeface="Times New Roman"/>
                <a:sym typeface="Times New Roman"/>
              </a:defRPr>
            </a:lvl1pPr>
          </a:lstStyle>
          <a:p>
            <a:pPr/>
            <a:r>
              <a:t>TRUTH MATTERS!</a:t>
            </a:r>
          </a:p>
        </p:txBody>
      </p:sp>
      <p:pic>
        <p:nvPicPr>
          <p:cNvPr id="473" name="image.pdf" descr="image.pdf"/>
          <p:cNvPicPr>
            <a:picLocks noChangeAspect="1"/>
          </p:cNvPicPr>
          <p:nvPr/>
        </p:nvPicPr>
        <p:blipFill>
          <a:blip r:embed="rId4">
            <a:extLst/>
          </a:blip>
          <a:stretch>
            <a:fillRect/>
          </a:stretch>
        </p:blipFill>
        <p:spPr>
          <a:xfrm>
            <a:off x="67732" y="5762931"/>
            <a:ext cx="2397761" cy="3779521"/>
          </a:xfrm>
          <a:prstGeom prst="rect">
            <a:avLst/>
          </a:prstGeom>
          <a:ln w="12700">
            <a:miter lim="400000"/>
          </a:ln>
        </p:spPr>
      </p:pic>
      <p:sp>
        <p:nvSpPr>
          <p:cNvPr id="474" name="“Baptism has nothing to do with salvation!”"/>
          <p:cNvSpPr txBox="1"/>
          <p:nvPr/>
        </p:nvSpPr>
        <p:spPr>
          <a:xfrm>
            <a:off x="1431835" y="3066815"/>
            <a:ext cx="3576321" cy="15595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b="1" spc="0" sz="3400">
                <a:solidFill>
                  <a:srgbClr val="000000"/>
                </a:solidFill>
                <a:latin typeface="Times New Roman"/>
                <a:ea typeface="Times New Roman"/>
                <a:cs typeface="Times New Roman"/>
                <a:sym typeface="Times New Roman"/>
              </a:defRPr>
            </a:lvl1pPr>
          </a:lstStyle>
          <a:p>
            <a:pPr/>
            <a:r>
              <a:t>“Baptism has nothing to do with salvation!”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6" name="Image" descr="Image"/>
          <p:cNvPicPr>
            <a:picLocks noChangeAspect="1"/>
          </p:cNvPicPr>
          <p:nvPr/>
        </p:nvPicPr>
        <p:blipFill>
          <a:blip r:embed="rId2">
            <a:extLst/>
          </a:blip>
          <a:srcRect l="35075" t="0" r="0" b="18200"/>
          <a:stretch>
            <a:fillRect/>
          </a:stretch>
        </p:blipFill>
        <p:spPr>
          <a:xfrm>
            <a:off x="10353347" y="4981653"/>
            <a:ext cx="2473609" cy="4550193"/>
          </a:xfrm>
          <a:prstGeom prst="rect">
            <a:avLst/>
          </a:prstGeom>
          <a:ln w="12700">
            <a:miter lim="400000"/>
          </a:ln>
        </p:spPr>
      </p:pic>
      <p:sp>
        <p:nvSpPr>
          <p:cNvPr id="477" name="The Bible doesn’t teach different ways for people to be saved!"/>
          <p:cNvSpPr/>
          <p:nvPr/>
        </p:nvSpPr>
        <p:spPr>
          <a:xfrm>
            <a:off x="3225128" y="5687292"/>
            <a:ext cx="6554544" cy="2398428"/>
          </a:xfrm>
          <a:prstGeom prst="roundRect">
            <a:avLst>
              <a:gd name="adj" fmla="val 7943"/>
            </a:avLst>
          </a:prstGeom>
          <a:solidFill>
            <a:schemeClr val="accent1">
              <a:hueOff val="-42304"/>
              <a:satOff val="23749"/>
              <a:lumOff val="-4574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spcBef>
                <a:spcPts val="0"/>
              </a:spcBef>
              <a:tabLst/>
              <a:defRPr b="1" cap="all" spc="234" sz="3900">
                <a:solidFill>
                  <a:srgbClr val="FFFFFF"/>
                </a:solidFill>
                <a:latin typeface="Founders Grotesk Condensed"/>
                <a:ea typeface="Founders Grotesk Condensed"/>
                <a:cs typeface="Founders Grotesk Condensed"/>
                <a:sym typeface="Founders Grotesk Condensed"/>
              </a:defRPr>
            </a:lvl1pPr>
          </a:lstStyle>
          <a:p>
            <a:pPr/>
            <a:r>
              <a:t>The Bible doesn’t teach different ways for people to be saved!</a:t>
            </a:r>
          </a:p>
        </p:txBody>
      </p:sp>
      <p:grpSp>
        <p:nvGrpSpPr>
          <p:cNvPr id="480" name="Group"/>
          <p:cNvGrpSpPr/>
          <p:nvPr/>
        </p:nvGrpSpPr>
        <p:grpSpPr>
          <a:xfrm>
            <a:off x="1216083" y="2607048"/>
            <a:ext cx="4007826" cy="3797583"/>
            <a:chOff x="0" y="0"/>
            <a:chExt cx="4007825" cy="3797582"/>
          </a:xfrm>
        </p:grpSpPr>
        <p:sp>
          <p:nvSpPr>
            <p:cNvPr id="478" name="Shape"/>
            <p:cNvSpPr/>
            <p:nvPr/>
          </p:nvSpPr>
          <p:spPr>
            <a:xfrm flipH="1">
              <a:off x="159040" y="212231"/>
              <a:ext cx="3848786" cy="3585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479" name="Shape"/>
            <p:cNvSpPr/>
            <p:nvPr/>
          </p:nvSpPr>
          <p:spPr>
            <a:xfrm flipH="1">
              <a:off x="0" y="0"/>
              <a:ext cx="3848785" cy="3585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grpSp>
        <p:nvGrpSpPr>
          <p:cNvPr id="483" name="Group"/>
          <p:cNvGrpSpPr/>
          <p:nvPr/>
        </p:nvGrpSpPr>
        <p:grpSpPr>
          <a:xfrm>
            <a:off x="5371947" y="2607048"/>
            <a:ext cx="6554544" cy="3797583"/>
            <a:chOff x="0" y="0"/>
            <a:chExt cx="6554543" cy="3797582"/>
          </a:xfrm>
        </p:grpSpPr>
        <p:sp>
          <p:nvSpPr>
            <p:cNvPr id="481" name="Shape"/>
            <p:cNvSpPr/>
            <p:nvPr/>
          </p:nvSpPr>
          <p:spPr>
            <a:xfrm>
              <a:off x="0" y="212231"/>
              <a:ext cx="6294443" cy="3585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482" name="Shape"/>
            <p:cNvSpPr/>
            <p:nvPr/>
          </p:nvSpPr>
          <p:spPr>
            <a:xfrm>
              <a:off x="260100" y="0"/>
              <a:ext cx="6294444" cy="3585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484" name="47 “Can anyone forbid water, … 48 And he commanded them to be baptized in the name of the Lord. - Acts 10:47,28, cf. 43"/>
          <p:cNvSpPr txBox="1"/>
          <p:nvPr/>
        </p:nvSpPr>
        <p:spPr>
          <a:xfrm>
            <a:off x="5722241" y="3057700"/>
            <a:ext cx="6156507" cy="199238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b="1" spc="0" sz="3200">
                <a:solidFill>
                  <a:srgbClr val="000000"/>
                </a:solidFill>
                <a:latin typeface="Times New Roman"/>
                <a:ea typeface="Times New Roman"/>
                <a:cs typeface="Times New Roman"/>
                <a:sym typeface="Times New Roman"/>
              </a:defRPr>
            </a:lvl1pPr>
          </a:lstStyle>
          <a:p>
            <a:pPr/>
            <a:r>
              <a:t>47 “Can anyone forbid water, … 48 And he commanded them to be baptized in the name of the Lord. - Acts 10:47,28, cf. 43</a:t>
            </a:r>
          </a:p>
        </p:txBody>
      </p:sp>
      <p:pic>
        <p:nvPicPr>
          <p:cNvPr id="485" name="Image" descr="Image"/>
          <p:cNvPicPr>
            <a:picLocks noChangeAspect="1"/>
          </p:cNvPicPr>
          <p:nvPr/>
        </p:nvPicPr>
        <p:blipFill>
          <a:blip r:embed="rId3">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486"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487"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488" name="TRUTH MATTERS!"/>
          <p:cNvSpPr txBox="1"/>
          <p:nvPr/>
        </p:nvSpPr>
        <p:spPr>
          <a:xfrm>
            <a:off x="2323339" y="8377105"/>
            <a:ext cx="8358122" cy="109666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spc="0" sz="6800">
                <a:solidFill>
                  <a:srgbClr val="000000"/>
                </a:solidFill>
                <a:latin typeface="Times New Roman"/>
                <a:ea typeface="Times New Roman"/>
                <a:cs typeface="Times New Roman"/>
                <a:sym typeface="Times New Roman"/>
              </a:defRPr>
            </a:lvl1pPr>
          </a:lstStyle>
          <a:p>
            <a:pPr/>
            <a:r>
              <a:t>TRUTH MATTERS!</a:t>
            </a:r>
          </a:p>
        </p:txBody>
      </p:sp>
      <p:pic>
        <p:nvPicPr>
          <p:cNvPr id="489" name="image.pdf" descr="image.pdf"/>
          <p:cNvPicPr>
            <a:picLocks noChangeAspect="1"/>
          </p:cNvPicPr>
          <p:nvPr/>
        </p:nvPicPr>
        <p:blipFill>
          <a:blip r:embed="rId4">
            <a:extLst/>
          </a:blip>
          <a:stretch>
            <a:fillRect/>
          </a:stretch>
        </p:blipFill>
        <p:spPr>
          <a:xfrm>
            <a:off x="67732" y="5762931"/>
            <a:ext cx="2397761" cy="3779521"/>
          </a:xfrm>
          <a:prstGeom prst="rect">
            <a:avLst/>
          </a:prstGeom>
          <a:ln w="12700">
            <a:miter lim="400000"/>
          </a:ln>
        </p:spPr>
      </p:pic>
      <p:sp>
        <p:nvSpPr>
          <p:cNvPr id="490" name="“Baptism has nothing to do with salvation!”"/>
          <p:cNvSpPr txBox="1"/>
          <p:nvPr/>
        </p:nvSpPr>
        <p:spPr>
          <a:xfrm>
            <a:off x="1431835" y="3066815"/>
            <a:ext cx="3576321" cy="15595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b="1" spc="0" sz="3400">
                <a:solidFill>
                  <a:srgbClr val="000000"/>
                </a:solidFill>
                <a:latin typeface="Times New Roman"/>
                <a:ea typeface="Times New Roman"/>
                <a:cs typeface="Times New Roman"/>
                <a:sym typeface="Times New Roman"/>
              </a:defRPr>
            </a:lvl1pPr>
          </a:lstStyle>
          <a:p>
            <a:pPr/>
            <a:r>
              <a:t>“Baptism has nothing to do with salvation!”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2" name="Image" descr="Image"/>
          <p:cNvPicPr>
            <a:picLocks noChangeAspect="1"/>
          </p:cNvPicPr>
          <p:nvPr/>
        </p:nvPicPr>
        <p:blipFill>
          <a:blip r:embed="rId2">
            <a:extLst/>
          </a:blip>
          <a:srcRect l="35075" t="0" r="0" b="18200"/>
          <a:stretch>
            <a:fillRect/>
          </a:stretch>
        </p:blipFill>
        <p:spPr>
          <a:xfrm>
            <a:off x="10353347" y="4981653"/>
            <a:ext cx="2473609" cy="4550193"/>
          </a:xfrm>
          <a:prstGeom prst="rect">
            <a:avLst/>
          </a:prstGeom>
          <a:ln w="12700">
            <a:miter lim="400000"/>
          </a:ln>
        </p:spPr>
      </p:pic>
      <p:sp>
        <p:nvSpPr>
          <p:cNvPr id="493" name="The Bible doesn’t teach different ways for people to be saved!"/>
          <p:cNvSpPr/>
          <p:nvPr/>
        </p:nvSpPr>
        <p:spPr>
          <a:xfrm>
            <a:off x="3225128" y="5687292"/>
            <a:ext cx="6554544" cy="2398428"/>
          </a:xfrm>
          <a:prstGeom prst="roundRect">
            <a:avLst>
              <a:gd name="adj" fmla="val 7943"/>
            </a:avLst>
          </a:prstGeom>
          <a:solidFill>
            <a:schemeClr val="accent1">
              <a:hueOff val="-42304"/>
              <a:satOff val="23749"/>
              <a:lumOff val="-4574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spcBef>
                <a:spcPts val="0"/>
              </a:spcBef>
              <a:tabLst/>
              <a:defRPr b="1" cap="all" spc="234" sz="3900">
                <a:solidFill>
                  <a:srgbClr val="FFFFFF"/>
                </a:solidFill>
                <a:latin typeface="Founders Grotesk Condensed"/>
                <a:ea typeface="Founders Grotesk Condensed"/>
                <a:cs typeface="Founders Grotesk Condensed"/>
                <a:sym typeface="Founders Grotesk Condensed"/>
              </a:defRPr>
            </a:lvl1pPr>
          </a:lstStyle>
          <a:p>
            <a:pPr/>
            <a:r>
              <a:t>The Bible doesn’t teach different ways for people to be saved!</a:t>
            </a:r>
          </a:p>
        </p:txBody>
      </p:sp>
      <p:grpSp>
        <p:nvGrpSpPr>
          <p:cNvPr id="496" name="Group"/>
          <p:cNvGrpSpPr/>
          <p:nvPr/>
        </p:nvGrpSpPr>
        <p:grpSpPr>
          <a:xfrm>
            <a:off x="1216083" y="2607048"/>
            <a:ext cx="4007826" cy="3797583"/>
            <a:chOff x="0" y="0"/>
            <a:chExt cx="4007825" cy="3797582"/>
          </a:xfrm>
        </p:grpSpPr>
        <p:sp>
          <p:nvSpPr>
            <p:cNvPr id="494" name="Shape"/>
            <p:cNvSpPr/>
            <p:nvPr/>
          </p:nvSpPr>
          <p:spPr>
            <a:xfrm flipH="1">
              <a:off x="159040" y="212231"/>
              <a:ext cx="3848786" cy="3585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495" name="Shape"/>
            <p:cNvSpPr/>
            <p:nvPr/>
          </p:nvSpPr>
          <p:spPr>
            <a:xfrm flipH="1">
              <a:off x="0" y="0"/>
              <a:ext cx="3848785" cy="3585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grpSp>
        <p:nvGrpSpPr>
          <p:cNvPr id="499" name="Group"/>
          <p:cNvGrpSpPr/>
          <p:nvPr/>
        </p:nvGrpSpPr>
        <p:grpSpPr>
          <a:xfrm>
            <a:off x="5887541" y="2607048"/>
            <a:ext cx="5663056" cy="3622461"/>
            <a:chOff x="0" y="0"/>
            <a:chExt cx="5663054" cy="3622459"/>
          </a:xfrm>
        </p:grpSpPr>
        <p:sp>
          <p:nvSpPr>
            <p:cNvPr id="497" name="Shape"/>
            <p:cNvSpPr/>
            <p:nvPr/>
          </p:nvSpPr>
          <p:spPr>
            <a:xfrm>
              <a:off x="0" y="202444"/>
              <a:ext cx="5438331" cy="3420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498" name="Shape"/>
            <p:cNvSpPr/>
            <p:nvPr/>
          </p:nvSpPr>
          <p:spPr>
            <a:xfrm>
              <a:off x="224724" y="0"/>
              <a:ext cx="5438331" cy="3420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500" name="There is also an antitype which now saves us—baptism…"/>
          <p:cNvSpPr txBox="1"/>
          <p:nvPr/>
        </p:nvSpPr>
        <p:spPr>
          <a:xfrm>
            <a:off x="6250838" y="2598534"/>
            <a:ext cx="4936462" cy="249606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defTabSz="1300480">
              <a:spcBef>
                <a:spcPts val="0"/>
              </a:spcBef>
              <a:tabLst/>
              <a:defRPr b="1" spc="0" sz="4000">
                <a:solidFill>
                  <a:srgbClr val="000000"/>
                </a:solidFill>
                <a:latin typeface="Times New Roman"/>
                <a:ea typeface="Times New Roman"/>
                <a:cs typeface="Times New Roman"/>
                <a:sym typeface="Times New Roman"/>
              </a:defRPr>
            </a:pPr>
            <a:r>
              <a:t>There is also an antitype which now saves us—baptism</a:t>
            </a:r>
          </a:p>
          <a:p>
            <a:pPr defTabSz="1300480">
              <a:spcBef>
                <a:spcPts val="0"/>
              </a:spcBef>
              <a:tabLst/>
              <a:defRPr b="1" spc="0" sz="4000">
                <a:solidFill>
                  <a:srgbClr val="000000"/>
                </a:solidFill>
                <a:latin typeface="Times New Roman"/>
                <a:ea typeface="Times New Roman"/>
                <a:cs typeface="Times New Roman"/>
                <a:sym typeface="Times New Roman"/>
              </a:defRPr>
            </a:pPr>
            <a:r>
              <a:t>1 Peter 3:21</a:t>
            </a:r>
          </a:p>
        </p:txBody>
      </p:sp>
      <p:pic>
        <p:nvPicPr>
          <p:cNvPr id="501" name="Image" descr="Image"/>
          <p:cNvPicPr>
            <a:picLocks noChangeAspect="1"/>
          </p:cNvPicPr>
          <p:nvPr/>
        </p:nvPicPr>
        <p:blipFill>
          <a:blip r:embed="rId3">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502"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503"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504" name="TRUTH MATTERS!"/>
          <p:cNvSpPr txBox="1"/>
          <p:nvPr/>
        </p:nvSpPr>
        <p:spPr>
          <a:xfrm>
            <a:off x="2323339" y="8377105"/>
            <a:ext cx="8358122" cy="109666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spc="0" sz="6800">
                <a:solidFill>
                  <a:srgbClr val="000000"/>
                </a:solidFill>
                <a:latin typeface="Times New Roman"/>
                <a:ea typeface="Times New Roman"/>
                <a:cs typeface="Times New Roman"/>
                <a:sym typeface="Times New Roman"/>
              </a:defRPr>
            </a:lvl1pPr>
          </a:lstStyle>
          <a:p>
            <a:pPr/>
            <a:r>
              <a:t>TRUTH MATTERS!</a:t>
            </a:r>
          </a:p>
        </p:txBody>
      </p:sp>
      <p:pic>
        <p:nvPicPr>
          <p:cNvPr id="505" name="image.pdf" descr="image.pdf"/>
          <p:cNvPicPr>
            <a:picLocks noChangeAspect="1"/>
          </p:cNvPicPr>
          <p:nvPr/>
        </p:nvPicPr>
        <p:blipFill>
          <a:blip r:embed="rId4">
            <a:extLst/>
          </a:blip>
          <a:stretch>
            <a:fillRect/>
          </a:stretch>
        </p:blipFill>
        <p:spPr>
          <a:xfrm>
            <a:off x="67732" y="5762931"/>
            <a:ext cx="2397761" cy="3779521"/>
          </a:xfrm>
          <a:prstGeom prst="rect">
            <a:avLst/>
          </a:prstGeom>
          <a:ln w="12700">
            <a:miter lim="400000"/>
          </a:ln>
        </p:spPr>
      </p:pic>
      <p:sp>
        <p:nvSpPr>
          <p:cNvPr id="506" name="“Baptism has nothing to do with salvation!”"/>
          <p:cNvSpPr txBox="1"/>
          <p:nvPr/>
        </p:nvSpPr>
        <p:spPr>
          <a:xfrm>
            <a:off x="1431835" y="3066815"/>
            <a:ext cx="3576321" cy="15595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b="1" spc="0" sz="3400">
                <a:solidFill>
                  <a:srgbClr val="000000"/>
                </a:solidFill>
                <a:latin typeface="Times New Roman"/>
                <a:ea typeface="Times New Roman"/>
                <a:cs typeface="Times New Roman"/>
                <a:sym typeface="Times New Roman"/>
              </a:defRPr>
            </a:lvl1pPr>
          </a:lstStyle>
          <a:p>
            <a:pPr/>
            <a:r>
              <a:t>“Baptism has nothing to do with salvation!”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8" name="Image" descr="Image"/>
          <p:cNvPicPr>
            <a:picLocks noChangeAspect="1"/>
          </p:cNvPicPr>
          <p:nvPr/>
        </p:nvPicPr>
        <p:blipFill>
          <a:blip r:embed="rId2">
            <a:extLst/>
          </a:blip>
          <a:srcRect l="37178" t="0" r="38465" b="0"/>
          <a:stretch>
            <a:fillRect/>
          </a:stretch>
        </p:blipFill>
        <p:spPr>
          <a:xfrm>
            <a:off x="10381180" y="4660926"/>
            <a:ext cx="2362131" cy="4849234"/>
          </a:xfrm>
          <a:prstGeom prst="rect">
            <a:avLst/>
          </a:prstGeom>
          <a:ln w="12700">
            <a:miter lim="400000"/>
          </a:ln>
        </p:spPr>
      </p:pic>
      <p:sp>
        <p:nvSpPr>
          <p:cNvPr id="509" name="The Bible doesn’t teach different ways for people to be saved!"/>
          <p:cNvSpPr/>
          <p:nvPr/>
        </p:nvSpPr>
        <p:spPr>
          <a:xfrm>
            <a:off x="3225128" y="5687292"/>
            <a:ext cx="6554544" cy="2398428"/>
          </a:xfrm>
          <a:prstGeom prst="roundRect">
            <a:avLst>
              <a:gd name="adj" fmla="val 7943"/>
            </a:avLst>
          </a:prstGeom>
          <a:solidFill>
            <a:schemeClr val="accent1">
              <a:hueOff val="-42304"/>
              <a:satOff val="23749"/>
              <a:lumOff val="-4574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spcBef>
                <a:spcPts val="0"/>
              </a:spcBef>
              <a:tabLst/>
              <a:defRPr b="1" cap="all" spc="234" sz="3900">
                <a:solidFill>
                  <a:srgbClr val="FFFFFF"/>
                </a:solidFill>
                <a:latin typeface="Founders Grotesk Condensed"/>
                <a:ea typeface="Founders Grotesk Condensed"/>
                <a:cs typeface="Founders Grotesk Condensed"/>
                <a:sym typeface="Founders Grotesk Condensed"/>
              </a:defRPr>
            </a:lvl1pPr>
          </a:lstStyle>
          <a:p>
            <a:pPr/>
            <a:r>
              <a:t>The Bible doesn’t teach different ways for people to be saved!</a:t>
            </a:r>
          </a:p>
        </p:txBody>
      </p:sp>
      <p:grpSp>
        <p:nvGrpSpPr>
          <p:cNvPr id="512" name="Group"/>
          <p:cNvGrpSpPr/>
          <p:nvPr/>
        </p:nvGrpSpPr>
        <p:grpSpPr>
          <a:xfrm>
            <a:off x="1216083" y="2607048"/>
            <a:ext cx="4007826" cy="3797583"/>
            <a:chOff x="0" y="0"/>
            <a:chExt cx="4007825" cy="3797582"/>
          </a:xfrm>
        </p:grpSpPr>
        <p:sp>
          <p:nvSpPr>
            <p:cNvPr id="510" name="Shape"/>
            <p:cNvSpPr/>
            <p:nvPr/>
          </p:nvSpPr>
          <p:spPr>
            <a:xfrm flipH="1">
              <a:off x="159040" y="212231"/>
              <a:ext cx="3848786" cy="3585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511" name="Shape"/>
            <p:cNvSpPr/>
            <p:nvPr/>
          </p:nvSpPr>
          <p:spPr>
            <a:xfrm flipH="1">
              <a:off x="0" y="0"/>
              <a:ext cx="3848785" cy="3585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grpSp>
        <p:nvGrpSpPr>
          <p:cNvPr id="515" name="Group"/>
          <p:cNvGrpSpPr/>
          <p:nvPr/>
        </p:nvGrpSpPr>
        <p:grpSpPr>
          <a:xfrm>
            <a:off x="5887541" y="2607048"/>
            <a:ext cx="5663056" cy="3622461"/>
            <a:chOff x="0" y="0"/>
            <a:chExt cx="5663054" cy="3622459"/>
          </a:xfrm>
        </p:grpSpPr>
        <p:sp>
          <p:nvSpPr>
            <p:cNvPr id="513" name="Shape"/>
            <p:cNvSpPr/>
            <p:nvPr/>
          </p:nvSpPr>
          <p:spPr>
            <a:xfrm>
              <a:off x="0" y="202444"/>
              <a:ext cx="5438331" cy="3420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514" name="Shape"/>
            <p:cNvSpPr/>
            <p:nvPr/>
          </p:nvSpPr>
          <p:spPr>
            <a:xfrm>
              <a:off x="224724" y="0"/>
              <a:ext cx="5438331" cy="3420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516" name="“for as many of you as have been baptized into Christ …”…"/>
          <p:cNvSpPr txBox="1"/>
          <p:nvPr/>
        </p:nvSpPr>
        <p:spPr>
          <a:xfrm>
            <a:off x="6250838" y="2629205"/>
            <a:ext cx="4936462" cy="243472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defTabSz="1300480">
              <a:spcBef>
                <a:spcPts val="0"/>
              </a:spcBef>
              <a:tabLst/>
              <a:defRPr b="1" spc="0" sz="4000">
                <a:solidFill>
                  <a:srgbClr val="000000"/>
                </a:solidFill>
                <a:latin typeface="Times New Roman"/>
                <a:ea typeface="Times New Roman"/>
                <a:cs typeface="Times New Roman"/>
                <a:sym typeface="Times New Roman"/>
              </a:defRPr>
            </a:pPr>
            <a:r>
              <a:t>“for as many of you as have been baptized into Christ …”</a:t>
            </a:r>
          </a:p>
          <a:p>
            <a:pPr defTabSz="1300480">
              <a:spcBef>
                <a:spcPts val="0"/>
              </a:spcBef>
              <a:tabLst/>
              <a:defRPr b="1" spc="0" sz="3600">
                <a:solidFill>
                  <a:srgbClr val="000000"/>
                </a:solidFill>
                <a:latin typeface="Times New Roman"/>
                <a:ea typeface="Times New Roman"/>
                <a:cs typeface="Times New Roman"/>
                <a:sym typeface="Times New Roman"/>
              </a:defRPr>
            </a:pPr>
            <a:r>
              <a:t>Rom. 6:3-6; Gal. 3:26,27</a:t>
            </a:r>
          </a:p>
        </p:txBody>
      </p:sp>
      <p:pic>
        <p:nvPicPr>
          <p:cNvPr id="517" name="Image" descr="Image"/>
          <p:cNvPicPr>
            <a:picLocks noChangeAspect="1"/>
          </p:cNvPicPr>
          <p:nvPr/>
        </p:nvPicPr>
        <p:blipFill>
          <a:blip r:embed="rId3">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518"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519"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520" name="TRUTH MATTERS!"/>
          <p:cNvSpPr txBox="1"/>
          <p:nvPr/>
        </p:nvSpPr>
        <p:spPr>
          <a:xfrm>
            <a:off x="2323339" y="8377105"/>
            <a:ext cx="8358122" cy="109666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spc="0" sz="6800">
                <a:solidFill>
                  <a:srgbClr val="000000"/>
                </a:solidFill>
                <a:latin typeface="Times New Roman"/>
                <a:ea typeface="Times New Roman"/>
                <a:cs typeface="Times New Roman"/>
                <a:sym typeface="Times New Roman"/>
              </a:defRPr>
            </a:lvl1pPr>
          </a:lstStyle>
          <a:p>
            <a:pPr/>
            <a:r>
              <a:t>TRUTH MATTERS!</a:t>
            </a:r>
          </a:p>
        </p:txBody>
      </p:sp>
      <p:pic>
        <p:nvPicPr>
          <p:cNvPr id="521" name="image.pdf" descr="image.pdf"/>
          <p:cNvPicPr>
            <a:picLocks noChangeAspect="1"/>
          </p:cNvPicPr>
          <p:nvPr/>
        </p:nvPicPr>
        <p:blipFill>
          <a:blip r:embed="rId4">
            <a:extLst/>
          </a:blip>
          <a:stretch>
            <a:fillRect/>
          </a:stretch>
        </p:blipFill>
        <p:spPr>
          <a:xfrm>
            <a:off x="67732" y="5762931"/>
            <a:ext cx="2397761" cy="3779521"/>
          </a:xfrm>
          <a:prstGeom prst="rect">
            <a:avLst/>
          </a:prstGeom>
          <a:ln w="12700">
            <a:miter lim="400000"/>
          </a:ln>
        </p:spPr>
      </p:pic>
      <p:sp>
        <p:nvSpPr>
          <p:cNvPr id="522" name="“Baptism has nothing to do with salvation!”"/>
          <p:cNvSpPr txBox="1"/>
          <p:nvPr/>
        </p:nvSpPr>
        <p:spPr>
          <a:xfrm>
            <a:off x="1431835" y="3066815"/>
            <a:ext cx="3576321" cy="15595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b="1" spc="0" sz="3400">
                <a:solidFill>
                  <a:srgbClr val="000000"/>
                </a:solidFill>
                <a:latin typeface="Times New Roman"/>
                <a:ea typeface="Times New Roman"/>
                <a:cs typeface="Times New Roman"/>
                <a:sym typeface="Times New Roman"/>
              </a:defRPr>
            </a:lvl1pPr>
          </a:lstStyle>
          <a:p>
            <a:pPr/>
            <a:r>
              <a:t>“Baptism has nothing to do with salvation!”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4" name="Image" descr="Image"/>
          <p:cNvPicPr>
            <a:picLocks noChangeAspect="1"/>
          </p:cNvPicPr>
          <p:nvPr/>
        </p:nvPicPr>
        <p:blipFill>
          <a:blip r:embed="rId2">
            <a:extLst/>
          </a:blip>
          <a:srcRect l="37178" t="0" r="38465" b="0"/>
          <a:stretch>
            <a:fillRect/>
          </a:stretch>
        </p:blipFill>
        <p:spPr>
          <a:xfrm>
            <a:off x="10381180" y="4660926"/>
            <a:ext cx="2362131" cy="4849234"/>
          </a:xfrm>
          <a:prstGeom prst="rect">
            <a:avLst/>
          </a:prstGeom>
          <a:ln w="12700">
            <a:miter lim="400000"/>
          </a:ln>
        </p:spPr>
      </p:pic>
      <p:sp>
        <p:nvSpPr>
          <p:cNvPr id="525" name="The Bible doesn’t teach different ways for people to be saved!"/>
          <p:cNvSpPr/>
          <p:nvPr/>
        </p:nvSpPr>
        <p:spPr>
          <a:xfrm>
            <a:off x="3225128" y="5687292"/>
            <a:ext cx="6554544" cy="2398428"/>
          </a:xfrm>
          <a:prstGeom prst="roundRect">
            <a:avLst>
              <a:gd name="adj" fmla="val 7943"/>
            </a:avLst>
          </a:prstGeom>
          <a:solidFill>
            <a:schemeClr val="accent1">
              <a:hueOff val="-42304"/>
              <a:satOff val="23749"/>
              <a:lumOff val="-4574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spcBef>
                <a:spcPts val="0"/>
              </a:spcBef>
              <a:tabLst/>
              <a:defRPr b="1" cap="all" spc="234" sz="3900">
                <a:solidFill>
                  <a:srgbClr val="FFFFFF"/>
                </a:solidFill>
                <a:latin typeface="Founders Grotesk Condensed"/>
                <a:ea typeface="Founders Grotesk Condensed"/>
                <a:cs typeface="Founders Grotesk Condensed"/>
                <a:sym typeface="Founders Grotesk Condensed"/>
              </a:defRPr>
            </a:lvl1pPr>
          </a:lstStyle>
          <a:p>
            <a:pPr/>
            <a:r>
              <a:t>The Bible doesn’t teach different ways for people to be saved!</a:t>
            </a:r>
          </a:p>
        </p:txBody>
      </p:sp>
      <p:grpSp>
        <p:nvGrpSpPr>
          <p:cNvPr id="528" name="Group"/>
          <p:cNvGrpSpPr/>
          <p:nvPr/>
        </p:nvGrpSpPr>
        <p:grpSpPr>
          <a:xfrm>
            <a:off x="1216083" y="2607048"/>
            <a:ext cx="4007826" cy="3797583"/>
            <a:chOff x="0" y="0"/>
            <a:chExt cx="4007825" cy="3797582"/>
          </a:xfrm>
        </p:grpSpPr>
        <p:sp>
          <p:nvSpPr>
            <p:cNvPr id="526" name="Shape"/>
            <p:cNvSpPr/>
            <p:nvPr/>
          </p:nvSpPr>
          <p:spPr>
            <a:xfrm flipH="1">
              <a:off x="159040" y="212231"/>
              <a:ext cx="3848786" cy="3585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527" name="Shape"/>
            <p:cNvSpPr/>
            <p:nvPr/>
          </p:nvSpPr>
          <p:spPr>
            <a:xfrm flipH="1">
              <a:off x="0" y="0"/>
              <a:ext cx="3848785" cy="3585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grpSp>
        <p:nvGrpSpPr>
          <p:cNvPr id="531" name="Group"/>
          <p:cNvGrpSpPr/>
          <p:nvPr/>
        </p:nvGrpSpPr>
        <p:grpSpPr>
          <a:xfrm>
            <a:off x="5421100" y="2607048"/>
            <a:ext cx="6053105" cy="4068597"/>
            <a:chOff x="0" y="0"/>
            <a:chExt cx="6053103" cy="4068596"/>
          </a:xfrm>
        </p:grpSpPr>
        <p:sp>
          <p:nvSpPr>
            <p:cNvPr id="529" name="Shape"/>
            <p:cNvSpPr/>
            <p:nvPr/>
          </p:nvSpPr>
          <p:spPr>
            <a:xfrm>
              <a:off x="0" y="227376"/>
              <a:ext cx="5812902" cy="38412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530" name="Shape"/>
            <p:cNvSpPr/>
            <p:nvPr/>
          </p:nvSpPr>
          <p:spPr>
            <a:xfrm>
              <a:off x="240202" y="0"/>
              <a:ext cx="5812902" cy="38412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ctr">
              <a:noAutofit/>
            </a:bodyPr>
            <a:lstStyle/>
            <a:p>
              <a:pPr defTabSz="1300480">
                <a:spcBef>
                  <a:spcPts val="0"/>
                </a:spcBef>
                <a:tabLst/>
                <a:defRPr spc="0" sz="24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532" name="“buried with Him in baptism, in which you also were raised with Him through faith in the working of God …” Col. 2:12,13"/>
          <p:cNvSpPr txBox="1"/>
          <p:nvPr/>
        </p:nvSpPr>
        <p:spPr>
          <a:xfrm>
            <a:off x="5599849" y="2728309"/>
            <a:ext cx="5695607" cy="265116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b="1" spc="0" sz="3500">
                <a:solidFill>
                  <a:srgbClr val="000000"/>
                </a:solidFill>
                <a:latin typeface="Times New Roman"/>
                <a:ea typeface="Times New Roman"/>
                <a:cs typeface="Times New Roman"/>
                <a:sym typeface="Times New Roman"/>
              </a:defRPr>
            </a:lvl1pPr>
          </a:lstStyle>
          <a:p>
            <a:pPr/>
            <a:r>
              <a:t>“buried with Him in baptism, in which you also were raised with Him through faith in the working of God …” Col. 2:12,13</a:t>
            </a:r>
          </a:p>
        </p:txBody>
      </p:sp>
      <p:pic>
        <p:nvPicPr>
          <p:cNvPr id="533" name="Image" descr="Image"/>
          <p:cNvPicPr>
            <a:picLocks noChangeAspect="1"/>
          </p:cNvPicPr>
          <p:nvPr/>
        </p:nvPicPr>
        <p:blipFill>
          <a:blip r:embed="rId3">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534"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535"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536" name="TRUTH MATTERS!"/>
          <p:cNvSpPr txBox="1"/>
          <p:nvPr/>
        </p:nvSpPr>
        <p:spPr>
          <a:xfrm>
            <a:off x="2323339" y="8377105"/>
            <a:ext cx="8358122" cy="109666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spc="0" sz="6800">
                <a:solidFill>
                  <a:srgbClr val="000000"/>
                </a:solidFill>
                <a:latin typeface="Times New Roman"/>
                <a:ea typeface="Times New Roman"/>
                <a:cs typeface="Times New Roman"/>
                <a:sym typeface="Times New Roman"/>
              </a:defRPr>
            </a:lvl1pPr>
          </a:lstStyle>
          <a:p>
            <a:pPr/>
            <a:r>
              <a:t>TRUTH MATTERS!</a:t>
            </a:r>
          </a:p>
        </p:txBody>
      </p:sp>
      <p:pic>
        <p:nvPicPr>
          <p:cNvPr id="537" name="image.pdf" descr="image.pdf"/>
          <p:cNvPicPr>
            <a:picLocks noChangeAspect="1"/>
          </p:cNvPicPr>
          <p:nvPr/>
        </p:nvPicPr>
        <p:blipFill>
          <a:blip r:embed="rId4">
            <a:extLst/>
          </a:blip>
          <a:stretch>
            <a:fillRect/>
          </a:stretch>
        </p:blipFill>
        <p:spPr>
          <a:xfrm>
            <a:off x="67732" y="5762931"/>
            <a:ext cx="2397761" cy="3779521"/>
          </a:xfrm>
          <a:prstGeom prst="rect">
            <a:avLst/>
          </a:prstGeom>
          <a:ln w="12700">
            <a:miter lim="400000"/>
          </a:ln>
        </p:spPr>
      </p:pic>
      <p:sp>
        <p:nvSpPr>
          <p:cNvPr id="538" name="“Baptism has nothing to do with salvation!”"/>
          <p:cNvSpPr txBox="1"/>
          <p:nvPr/>
        </p:nvSpPr>
        <p:spPr>
          <a:xfrm>
            <a:off x="1431835" y="3066815"/>
            <a:ext cx="3576321" cy="15595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b="1" spc="0" sz="3400">
                <a:solidFill>
                  <a:srgbClr val="000000"/>
                </a:solidFill>
                <a:latin typeface="Times New Roman"/>
                <a:ea typeface="Times New Roman"/>
                <a:cs typeface="Times New Roman"/>
                <a:sym typeface="Times New Roman"/>
              </a:defRPr>
            </a:lvl1pPr>
          </a:lstStyle>
          <a:p>
            <a:pPr/>
            <a:r>
              <a:t>“Baptism has nothing to do with salvation!”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0" name="Image" descr="Image"/>
          <p:cNvPicPr>
            <a:picLocks noChangeAspect="1"/>
          </p:cNvPicPr>
          <p:nvPr>
            <p:ph type="pic" idx="21"/>
          </p:nvPr>
        </p:nvPicPr>
        <p:blipFill>
          <a:blip r:embed="rId2">
            <a:extLst/>
          </a:blip>
          <a:srcRect l="4024" t="3692" r="18223" b="1782"/>
          <a:stretch>
            <a:fillRect/>
          </a:stretch>
        </p:blipFill>
        <p:spPr>
          <a:xfrm>
            <a:off x="-1" y="0"/>
            <a:ext cx="13004801" cy="9753779"/>
          </a:xfrm>
          <a:prstGeom prst="rect">
            <a:avLst/>
          </a:prstGeom>
        </p:spPr>
      </p:pic>
      <p:pic>
        <p:nvPicPr>
          <p:cNvPr id="541" name="Water_Relax.mp4" descr="Water_Relax.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4148667" y="0"/>
            <a:ext cx="17339734" cy="9753600"/>
          </a:xfrm>
          <a:prstGeom prst="rect">
            <a:avLst/>
          </a:prstGeom>
          <a:ln w="12700">
            <a:miter lim="400000"/>
          </a:ln>
        </p:spPr>
      </p:pic>
      <p:pic>
        <p:nvPicPr>
          <p:cNvPr id="542" name="Image" descr="Image"/>
          <p:cNvPicPr>
            <a:picLocks noChangeAspect="1"/>
          </p:cNvPicPr>
          <p:nvPr/>
        </p:nvPicPr>
        <p:blipFill>
          <a:blip r:embed="rId6">
            <a:extLst/>
          </a:blip>
          <a:stretch>
            <a:fillRect/>
          </a:stretch>
        </p:blipFill>
        <p:spPr>
          <a:xfrm>
            <a:off x="116880" y="1800322"/>
            <a:ext cx="9945715" cy="1134321"/>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543" name="Lessons From The Conversion of The Ethiopian Eunuch"/>
          <p:cNvSpPr txBox="1"/>
          <p:nvPr/>
        </p:nvSpPr>
        <p:spPr>
          <a:xfrm>
            <a:off x="249086" y="3025716"/>
            <a:ext cx="9681303" cy="5420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93" sz="31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544" name="Image" descr="Image"/>
          <p:cNvPicPr>
            <a:picLocks noChangeAspect="0"/>
          </p:cNvPicPr>
          <p:nvPr/>
        </p:nvPicPr>
        <p:blipFill>
          <a:blip r:embed="rId7">
            <a:extLst/>
          </a:blip>
          <a:stretch>
            <a:fillRect/>
          </a:stretch>
        </p:blipFill>
        <p:spPr>
          <a:xfrm>
            <a:off x="10162871" y="458653"/>
            <a:ext cx="2821467" cy="3351415"/>
          </a:xfrm>
          <a:prstGeom prst="rect">
            <a:avLst/>
          </a:prstGeom>
          <a:ln w="12700">
            <a:miter lim="400000"/>
          </a:ln>
          <a:effectLst>
            <a:outerShdw sx="100000" sy="100000" kx="0" ky="0" algn="b" rotWithShape="0" blurRad="355600" dist="213493" dir="1200713">
              <a:srgbClr val="000000">
                <a:alpha val="55157"/>
              </a:srgbClr>
            </a:outerShdw>
          </a:effectLst>
        </p:spPr>
      </p:pic>
      <p:sp>
        <p:nvSpPr>
          <p:cNvPr id="545" name="Believe, repent, confess, and be baptized into Christ – Mark 16:16; Acts 2:38; Rom. 10:9; Rom. 6:3-6; Col. 2:11-13"/>
          <p:cNvSpPr txBox="1"/>
          <p:nvPr/>
        </p:nvSpPr>
        <p:spPr>
          <a:xfrm>
            <a:off x="385838" y="4265675"/>
            <a:ext cx="12233124" cy="1222249"/>
          </a:xfrm>
          <a:prstGeom prst="rect">
            <a:avLst/>
          </a:prstGeom>
          <a:ln w="12700">
            <a:miter lim="400000"/>
          </a:ln>
          <a:effectLst>
            <a:outerShdw sx="100000" sy="100000" kx="0" ky="0" algn="b" rotWithShape="0" blurRad="177800" dist="92054" dir="1602841">
              <a:srgbClr val="000000"/>
            </a:outerShdw>
          </a:effectLst>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spc="0" sz="3500">
                <a:solidFill>
                  <a:srgbClr val="FFFFFF"/>
                </a:solidFill>
                <a:effectLst>
                  <a:outerShdw sx="100000" sy="100000" kx="0" ky="0" algn="b" rotWithShape="0" blurRad="50800" dist="63500" dir="1500000">
                    <a:srgbClr val="000000"/>
                  </a:outerShdw>
                </a:effectLst>
                <a:latin typeface="Century Gothic"/>
                <a:ea typeface="Century Gothic"/>
                <a:cs typeface="Century Gothic"/>
                <a:sym typeface="Century Gothic"/>
              </a:defRPr>
            </a:lvl1pPr>
          </a:lstStyle>
          <a:p>
            <a:pPr/>
            <a:r>
              <a:t>Believe, repent, confess, and be baptized into Christ – Mark 16:16; Acts 2:38; Rom. 10:9; Rom. 6:3-6; Col. 2:11-13 </a:t>
            </a:r>
          </a:p>
        </p:txBody>
      </p:sp>
      <p:sp>
        <p:nvSpPr>
          <p:cNvPr id="546" name="Are you receptive to the truth like the Eunuch!…"/>
          <p:cNvSpPr txBox="1"/>
          <p:nvPr/>
        </p:nvSpPr>
        <p:spPr>
          <a:xfrm>
            <a:off x="4327345" y="5589899"/>
            <a:ext cx="8591387" cy="4003549"/>
          </a:xfrm>
          <a:prstGeom prst="rect">
            <a:avLst/>
          </a:prstGeom>
          <a:ln w="12700">
            <a:miter lim="400000"/>
          </a:ln>
          <a:effectLst>
            <a:outerShdw sx="100000" sy="100000" kx="0" ky="0" algn="b" rotWithShape="0" blurRad="177800" dist="92054" dir="1602841">
              <a:srgbClr val="000000"/>
            </a:outerShdw>
          </a:effectLst>
          <a:extLst>
            <a:ext uri="{C572A759-6A51-4108-AA02-DFA0A04FC94B}">
              <ma14:wrappingTextBoxFlag xmlns:ma14="http://schemas.microsoft.com/office/mac/drawingml/2011/main" val="1"/>
            </a:ext>
          </a:extLst>
        </p:spPr>
        <p:txBody>
          <a:bodyPr lIns="65023" tIns="65023" rIns="65023" bIns="65023" anchor="ctr">
            <a:spAutoFit/>
          </a:bodyPr>
          <a:lstStyle/>
          <a:p>
            <a:pPr defTabSz="1300480">
              <a:spcBef>
                <a:spcPts val="0"/>
              </a:spcBef>
              <a:tabLst/>
              <a:defRPr spc="0" sz="5000">
                <a:solidFill>
                  <a:srgbClr val="FFFFFF"/>
                </a:solidFill>
                <a:effectLst>
                  <a:outerShdw sx="100000" sy="100000" kx="0" ky="0" algn="b" rotWithShape="0" blurRad="50800" dist="63500" dir="1500000">
                    <a:srgbClr val="000000"/>
                  </a:outerShdw>
                </a:effectLst>
                <a:latin typeface="Century Gothic"/>
                <a:ea typeface="Century Gothic"/>
                <a:cs typeface="Century Gothic"/>
                <a:sym typeface="Century Gothic"/>
              </a:defRPr>
            </a:pPr>
            <a:r>
              <a:t>Are you receptive to the truth like the Eunuch!</a:t>
            </a:r>
          </a:p>
          <a:p>
            <a:pPr defTabSz="1300480">
              <a:spcBef>
                <a:spcPts val="0"/>
              </a:spcBef>
              <a:tabLst/>
              <a:defRPr spc="0" sz="5000">
                <a:solidFill>
                  <a:srgbClr val="FFFFFF"/>
                </a:solidFill>
                <a:effectLst>
                  <a:outerShdw sx="100000" sy="100000" kx="0" ky="0" algn="b" rotWithShape="0" blurRad="50800" dist="63500" dir="1500000">
                    <a:srgbClr val="000000"/>
                  </a:outerShdw>
                </a:effectLst>
                <a:latin typeface="Century Gothic"/>
                <a:ea typeface="Century Gothic"/>
                <a:cs typeface="Century Gothic"/>
                <a:sym typeface="Century Gothic"/>
              </a:defRPr>
            </a:pPr>
            <a:r>
              <a:t>Will you Believe, repent, confess and be baptized like the Eunuch!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0600" fill="hold"/>
                                        <p:tgtEl>
                                          <p:spTgt spid="541"/>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ID="10" grpId="2" fill="hold">
                                  <p:stCondLst>
                                    <p:cond delay="0"/>
                                  </p:stCondLst>
                                  <p:iterate type="el" backwards="0">
                                    <p:tmAbs val="0"/>
                                  </p:iterate>
                                  <p:childTnLst>
                                    <p:set>
                                      <p:cBhvr>
                                        <p:cTn id="10" fill="hold"/>
                                        <p:tgtEl>
                                          <p:spTgt spid="546">
                                            <p:bg/>
                                          </p:spTgt>
                                        </p:tgtEl>
                                        <p:attrNameLst>
                                          <p:attrName>style.visibility</p:attrName>
                                        </p:attrNameLst>
                                      </p:cBhvr>
                                      <p:to>
                                        <p:strVal val="visible"/>
                                      </p:to>
                                    </p:set>
                                    <p:animEffect filter="fade" transition="in">
                                      <p:cBhvr>
                                        <p:cTn id="11" dur="1500"/>
                                        <p:tgtEl>
                                          <p:spTgt spid="546">
                                            <p:bg/>
                                          </p:spTgt>
                                        </p:tgtEl>
                                      </p:cBhvr>
                                    </p:animEffect>
                                  </p:childTnLst>
                                </p:cTn>
                              </p:par>
                              <p:par>
                                <p:cTn id="12" presetClass="entr" nodeType="withEffect" presetSubtype="0" presetID="10" grpId="2" fill="hold">
                                  <p:stCondLst>
                                    <p:cond delay="0"/>
                                  </p:stCondLst>
                                  <p:iterate type="el" backwards="0">
                                    <p:tmAbs val="0"/>
                                  </p:iterate>
                                  <p:childTnLst>
                                    <p:set>
                                      <p:cBhvr>
                                        <p:cTn id="13" fill="hold"/>
                                        <p:tgtEl>
                                          <p:spTgt spid="546">
                                            <p:txEl>
                                              <p:pRg st="0" end="0"/>
                                            </p:txEl>
                                          </p:spTgt>
                                        </p:tgtEl>
                                        <p:attrNameLst>
                                          <p:attrName>style.visibility</p:attrName>
                                        </p:attrNameLst>
                                      </p:cBhvr>
                                      <p:to>
                                        <p:strVal val="visible"/>
                                      </p:to>
                                    </p:set>
                                    <p:animEffect filter="fade" transition="in">
                                      <p:cBhvr>
                                        <p:cTn id="14" dur="1500"/>
                                        <p:tgtEl>
                                          <p:spTgt spid="54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10" grpId="2" fill="hold">
                                  <p:stCondLst>
                                    <p:cond delay="0"/>
                                  </p:stCondLst>
                                  <p:iterate type="el" backwards="0">
                                    <p:tmAbs val="0"/>
                                  </p:iterate>
                                  <p:childTnLst>
                                    <p:set>
                                      <p:cBhvr>
                                        <p:cTn id="18" fill="hold"/>
                                        <p:tgtEl>
                                          <p:spTgt spid="546">
                                            <p:txEl>
                                              <p:pRg st="1" end="1"/>
                                            </p:txEl>
                                          </p:spTgt>
                                        </p:tgtEl>
                                        <p:attrNameLst>
                                          <p:attrName>style.visibility</p:attrName>
                                        </p:attrNameLst>
                                      </p:cBhvr>
                                      <p:to>
                                        <p:strVal val="visible"/>
                                      </p:to>
                                    </p:set>
                                    <p:animEffect filter="fade" transition="in">
                                      <p:cBhvr>
                                        <p:cTn id="19" dur="1500"/>
                                        <p:tgtEl>
                                          <p:spTgt spid="54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20" fill="hold" display="0">
                  <p:stCondLst>
                    <p:cond delay="indefinite"/>
                  </p:stCondLst>
                </p:cTn>
                <p:tgtEl>
                  <p:spTgt spid="541"/>
                </p:tgtEl>
              </p:cMediaNode>
            </p:video>
            <p:seq concurrent="1" prevAc="none" nextAc="seek">
              <p:cTn id="21" evtFilter="cancelBubble" nodeType="interactiveSeq" restart="whenNotActive" fill="hold">
                <p:stCondLst>
                  <p:cond delay="0" evt="onClick">
                    <p:tgtEl>
                      <p:spTgt spid="541"/>
                    </p:tgtEl>
                  </p:cond>
                </p:stCondLst>
                <p:endSync delay="0" evt="end">
                  <p:rtn val="all"/>
                </p:endSync>
                <p:childTnLst>
                  <p:par>
                    <p:cTn id="22" fill="hold">
                      <p:stCondLst>
                        <p:cond delay="0"/>
                      </p:stCondLst>
                      <p:childTnLst>
                        <p:par>
                          <p:cTn id="23" fill="hold">
                            <p:stCondLst>
                              <p:cond delay="0"/>
                            </p:stCondLst>
                            <p:childTnLst>
                              <p:par>
                                <p:cTn id="24" presetClass="mediacall" nodeType="clickEffect" presetSubtype="0" presetID="2" fill="hold">
                                  <p:stCondLst>
                                    <p:cond delay="0"/>
                                  </p:stCondLst>
                                  <p:childTnLst>
                                    <p:cmd type="call" cmd="togglePause">
                                      <p:cBhvr>
                                        <p:cTn id="25" dur="1" fill="hold"/>
                                        <p:tgtEl>
                                          <p:spTgt spid="541"/>
                                        </p:tgtEl>
                                      </p:cBhvr>
                                    </p:cmd>
                                  </p:childTnLst>
                                </p:cTn>
                              </p:par>
                            </p:childTnLst>
                          </p:cTn>
                        </p:par>
                      </p:childTnLst>
                    </p:cTn>
                  </p:par>
                </p:childTnLst>
              </p:cTn>
              <p:nextCondLst>
                <p:cond delay="0" evt="onClick">
                  <p:tgtEl>
                    <p:spTgt spid="541"/>
                  </p:tgtEl>
                </p:cond>
              </p:nextCondLst>
            </p:seq>
          </p:childTnLst>
        </p:cTn>
      </p:par>
    </p:tnLst>
    <p:bldLst>
      <p:bldP build="p" bldLvl="5" animBg="1" rev="0" advAuto="0" spid="546" grpId="2"/>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8" name="Image" descr="Image"/>
          <p:cNvPicPr>
            <a:picLocks noChangeAspect="1"/>
          </p:cNvPicPr>
          <p:nvPr>
            <p:ph type="pic" idx="21"/>
          </p:nvPr>
        </p:nvPicPr>
        <p:blipFill>
          <a:blip r:embed="rId2">
            <a:extLst/>
          </a:blip>
          <a:srcRect l="4024" t="3692" r="18223" b="1782"/>
          <a:stretch>
            <a:fillRect/>
          </a:stretch>
        </p:blipFill>
        <p:spPr>
          <a:xfrm>
            <a:off x="-1" y="0"/>
            <a:ext cx="13004801" cy="9753779"/>
          </a:xfrm>
          <a:prstGeom prst="rect">
            <a:avLst/>
          </a:prstGeom>
        </p:spPr>
      </p:pic>
      <p:pic>
        <p:nvPicPr>
          <p:cNvPr id="549" name="Water_Relax.mp4" descr="Water_Relax.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4148667" y="0"/>
            <a:ext cx="17339734" cy="9753600"/>
          </a:xfrm>
          <a:prstGeom prst="rect">
            <a:avLst/>
          </a:prstGeom>
          <a:ln w="12700">
            <a:miter lim="400000"/>
          </a:ln>
        </p:spPr>
      </p:pic>
      <p:pic>
        <p:nvPicPr>
          <p:cNvPr id="550" name="Image" descr="Image"/>
          <p:cNvPicPr>
            <a:picLocks noChangeAspect="1"/>
          </p:cNvPicPr>
          <p:nvPr/>
        </p:nvPicPr>
        <p:blipFill>
          <a:blip r:embed="rId6">
            <a:extLst/>
          </a:blip>
          <a:stretch>
            <a:fillRect/>
          </a:stretch>
        </p:blipFill>
        <p:spPr>
          <a:xfrm>
            <a:off x="116880" y="1800322"/>
            <a:ext cx="9945715" cy="1134321"/>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551" name="Lessons From The Conversion of The Ethiopian Eunuch"/>
          <p:cNvSpPr txBox="1"/>
          <p:nvPr/>
        </p:nvSpPr>
        <p:spPr>
          <a:xfrm>
            <a:off x="249086" y="3025716"/>
            <a:ext cx="9681303" cy="5420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93" sz="31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552" name="Image" descr="Image"/>
          <p:cNvPicPr>
            <a:picLocks noChangeAspect="0"/>
          </p:cNvPicPr>
          <p:nvPr/>
        </p:nvPicPr>
        <p:blipFill>
          <a:blip r:embed="rId7">
            <a:extLst/>
          </a:blip>
          <a:stretch>
            <a:fillRect/>
          </a:stretch>
        </p:blipFill>
        <p:spPr>
          <a:xfrm>
            <a:off x="10162871" y="458653"/>
            <a:ext cx="2821467" cy="3351415"/>
          </a:xfrm>
          <a:prstGeom prst="rect">
            <a:avLst/>
          </a:prstGeom>
          <a:ln w="12700">
            <a:miter lim="400000"/>
          </a:ln>
          <a:effectLst>
            <a:outerShdw sx="100000" sy="100000" kx="0" ky="0" algn="b" rotWithShape="0" blurRad="355600" dist="213493" dir="1200713">
              <a:srgbClr val="000000">
                <a:alpha val="55157"/>
              </a:srgbClr>
            </a:outerShdw>
          </a:effectLst>
        </p:spPr>
      </p:pic>
      <p:sp>
        <p:nvSpPr>
          <p:cNvPr id="553" name="Believe, repent, confess, and be baptized into Christ – Mark 16:16; Acts 2:38; Rom. 10:9; Rom. 6:3-6; Col. 2:11-13"/>
          <p:cNvSpPr txBox="1"/>
          <p:nvPr/>
        </p:nvSpPr>
        <p:spPr>
          <a:xfrm>
            <a:off x="385838" y="4265675"/>
            <a:ext cx="12233124" cy="1222249"/>
          </a:xfrm>
          <a:prstGeom prst="rect">
            <a:avLst/>
          </a:prstGeom>
          <a:ln w="12700">
            <a:miter lim="400000"/>
          </a:ln>
          <a:effectLst>
            <a:outerShdw sx="100000" sy="100000" kx="0" ky="0" algn="b" rotWithShape="0" blurRad="177800" dist="92054" dir="1602841">
              <a:srgbClr val="000000"/>
            </a:outerShdw>
          </a:effectLst>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spc="0" sz="3500">
                <a:solidFill>
                  <a:srgbClr val="FFFFFF"/>
                </a:solidFill>
                <a:effectLst>
                  <a:outerShdw sx="100000" sy="100000" kx="0" ky="0" algn="b" rotWithShape="0" blurRad="50800" dist="63500" dir="1500000">
                    <a:srgbClr val="000000"/>
                  </a:outerShdw>
                </a:effectLst>
                <a:latin typeface="Century Gothic"/>
                <a:ea typeface="Century Gothic"/>
                <a:cs typeface="Century Gothic"/>
                <a:sym typeface="Century Gothic"/>
              </a:defRPr>
            </a:lvl1pPr>
          </a:lstStyle>
          <a:p>
            <a:pPr/>
            <a:r>
              <a:t>Believe, repent, confess, and be baptized into Christ – Mark 16:16; Acts 2:38; Rom. 10:9; Rom. 6:3-6; Col. 2:11-13 </a:t>
            </a:r>
          </a:p>
        </p:txBody>
      </p:sp>
      <p:sp>
        <p:nvSpPr>
          <p:cNvPr id="554" name="HERE IS WATER!…"/>
          <p:cNvSpPr txBox="1"/>
          <p:nvPr/>
        </p:nvSpPr>
        <p:spPr>
          <a:xfrm>
            <a:off x="4327345" y="6523349"/>
            <a:ext cx="8591387" cy="2136649"/>
          </a:xfrm>
          <a:prstGeom prst="rect">
            <a:avLst/>
          </a:prstGeom>
          <a:ln w="12700">
            <a:miter lim="400000"/>
          </a:ln>
          <a:effectLst>
            <a:outerShdw sx="100000" sy="100000" kx="0" ky="0" algn="b" rotWithShape="0" blurRad="177800" dist="92054" dir="1602841">
              <a:srgbClr val="000000"/>
            </a:outerShdw>
          </a:effectLst>
          <a:extLst>
            <a:ext uri="{C572A759-6A51-4108-AA02-DFA0A04FC94B}">
              <ma14:wrappingTextBoxFlag xmlns:ma14="http://schemas.microsoft.com/office/mac/drawingml/2011/main" val="1"/>
            </a:ext>
          </a:extLst>
        </p:spPr>
        <p:txBody>
          <a:bodyPr lIns="65023" tIns="65023" rIns="65023" bIns="65023" anchor="ctr">
            <a:spAutoFit/>
          </a:bodyPr>
          <a:lstStyle/>
          <a:p>
            <a:pPr defTabSz="1300480">
              <a:spcBef>
                <a:spcPts val="0"/>
              </a:spcBef>
              <a:tabLst/>
              <a:defRPr spc="0" sz="6500">
                <a:solidFill>
                  <a:srgbClr val="FFFFFF"/>
                </a:solidFill>
                <a:effectLst>
                  <a:outerShdw sx="100000" sy="100000" kx="0" ky="0" algn="b" rotWithShape="0" blurRad="50800" dist="63500" dir="1500000">
                    <a:srgbClr val="000000"/>
                  </a:outerShdw>
                </a:effectLst>
                <a:latin typeface="Century Gothic"/>
                <a:ea typeface="Century Gothic"/>
                <a:cs typeface="Century Gothic"/>
                <a:sym typeface="Century Gothic"/>
              </a:defRPr>
            </a:pPr>
            <a:r>
              <a:t>HERE IS WATER!</a:t>
            </a:r>
          </a:p>
          <a:p>
            <a:pPr defTabSz="1300480">
              <a:spcBef>
                <a:spcPts val="0"/>
              </a:spcBef>
              <a:tabLst/>
              <a:defRPr spc="0" sz="6500">
                <a:solidFill>
                  <a:srgbClr val="FFFFFF"/>
                </a:solidFill>
                <a:effectLst>
                  <a:outerShdw sx="100000" sy="100000" kx="0" ky="0" algn="b" rotWithShape="0" blurRad="50800" dist="63500" dir="1500000">
                    <a:srgbClr val="000000"/>
                  </a:outerShdw>
                </a:effectLst>
                <a:latin typeface="Century Gothic"/>
                <a:ea typeface="Century Gothic"/>
                <a:cs typeface="Century Gothic"/>
                <a:sym typeface="Century Gothic"/>
              </a:defRPr>
            </a:pPr>
            <a:r>
              <a:t>WHAT HINDERS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0600" fill="hold"/>
                                        <p:tgtEl>
                                          <p:spTgt spid="54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549"/>
                </p:tgtEl>
              </p:cMediaNode>
            </p:video>
            <p:seq concurrent="1" prevAc="none" nextAc="seek">
              <p:cTn id="8" evtFilter="cancelBubble" nodeType="interactiveSeq" restart="whenNotActive" fill="hold">
                <p:stCondLst>
                  <p:cond delay="0" evt="onClick">
                    <p:tgtEl>
                      <p:spTgt spid="549"/>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549"/>
                                        </p:tgtEl>
                                      </p:cBhvr>
                                    </p:cmd>
                                  </p:childTnLst>
                                </p:cTn>
                              </p:par>
                            </p:childTnLst>
                          </p:cTn>
                        </p:par>
                      </p:childTnLst>
                    </p:cTn>
                  </p:par>
                </p:childTnLst>
              </p:cTn>
              <p:nextCondLst>
                <p:cond delay="0" evt="onClick">
                  <p:tgtEl>
                    <p:spTgt spid="549"/>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6" name="Image" descr="Image"/>
          <p:cNvPicPr>
            <a:picLocks noChangeAspect="1"/>
          </p:cNvPicPr>
          <p:nvPr>
            <p:ph type="pic" idx="21"/>
          </p:nvPr>
        </p:nvPicPr>
        <p:blipFill>
          <a:blip r:embed="rId2">
            <a:extLst/>
          </a:blip>
          <a:srcRect l="4024" t="3692" r="18223" b="1782"/>
          <a:stretch>
            <a:fillRect/>
          </a:stretch>
        </p:blipFill>
        <p:spPr>
          <a:xfrm>
            <a:off x="-1" y="0"/>
            <a:ext cx="13004801" cy="9753779"/>
          </a:xfrm>
          <a:prstGeom prst="rect">
            <a:avLst/>
          </a:prstGeom>
        </p:spPr>
      </p:pic>
      <p:pic>
        <p:nvPicPr>
          <p:cNvPr id="557" name="Water_Relax.mp4" descr="Water_Relax.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4148667" y="0"/>
            <a:ext cx="17339734" cy="9753600"/>
          </a:xfrm>
          <a:prstGeom prst="rect">
            <a:avLst/>
          </a:prstGeom>
          <a:ln w="12700">
            <a:miter lim="400000"/>
          </a:ln>
        </p:spPr>
      </p:pic>
      <p:pic>
        <p:nvPicPr>
          <p:cNvPr id="558" name="Image" descr="Image"/>
          <p:cNvPicPr>
            <a:picLocks noChangeAspect="1"/>
          </p:cNvPicPr>
          <p:nvPr/>
        </p:nvPicPr>
        <p:blipFill>
          <a:blip r:embed="rId6">
            <a:extLst/>
          </a:blip>
          <a:stretch>
            <a:fillRect/>
          </a:stretch>
        </p:blipFill>
        <p:spPr>
          <a:xfrm>
            <a:off x="116880" y="1800322"/>
            <a:ext cx="9945715" cy="1134321"/>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559" name="Lessons From The Conversion of The Ethiopian Eunuch"/>
          <p:cNvSpPr txBox="1"/>
          <p:nvPr/>
        </p:nvSpPr>
        <p:spPr>
          <a:xfrm>
            <a:off x="249086" y="3025716"/>
            <a:ext cx="9681303" cy="5420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93" sz="31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560" name="Image" descr="Image"/>
          <p:cNvPicPr>
            <a:picLocks noChangeAspect="0"/>
          </p:cNvPicPr>
          <p:nvPr/>
        </p:nvPicPr>
        <p:blipFill>
          <a:blip r:embed="rId7">
            <a:extLst/>
          </a:blip>
          <a:stretch>
            <a:fillRect/>
          </a:stretch>
        </p:blipFill>
        <p:spPr>
          <a:xfrm>
            <a:off x="10162871" y="458653"/>
            <a:ext cx="2821467" cy="3351415"/>
          </a:xfrm>
          <a:prstGeom prst="rect">
            <a:avLst/>
          </a:prstGeom>
          <a:ln w="12700">
            <a:miter lim="400000"/>
          </a:ln>
          <a:effectLst>
            <a:outerShdw sx="100000" sy="100000" kx="0" ky="0" algn="b" rotWithShape="0" blurRad="355600" dist="213493" dir="1200713">
              <a:srgbClr val="000000">
                <a:alpha val="55157"/>
              </a:srgbClr>
            </a:outerShdw>
          </a:effectLst>
        </p:spPr>
      </p:pic>
      <p:sp>
        <p:nvSpPr>
          <p:cNvPr id="561" name="Believe, repent, confess, and be baptized into Christ – Mark 16:16; Acts 2:38; Rom. 10:9; Rom. 6:3-6; Col. 2:11-13"/>
          <p:cNvSpPr txBox="1"/>
          <p:nvPr/>
        </p:nvSpPr>
        <p:spPr>
          <a:xfrm>
            <a:off x="385838" y="4265675"/>
            <a:ext cx="12233124" cy="1222249"/>
          </a:xfrm>
          <a:prstGeom prst="rect">
            <a:avLst/>
          </a:prstGeom>
          <a:ln w="12700">
            <a:miter lim="400000"/>
          </a:ln>
          <a:effectLst>
            <a:outerShdw sx="100000" sy="100000" kx="0" ky="0" algn="b" rotWithShape="0" blurRad="177800" dist="92054" dir="1602841">
              <a:srgbClr val="000000"/>
            </a:outerShdw>
          </a:effectLst>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spc="0" sz="3500">
                <a:solidFill>
                  <a:srgbClr val="FFFFFF"/>
                </a:solidFill>
                <a:effectLst>
                  <a:outerShdw sx="100000" sy="100000" kx="0" ky="0" algn="b" rotWithShape="0" blurRad="50800" dist="63500" dir="1500000">
                    <a:srgbClr val="000000"/>
                  </a:outerShdw>
                </a:effectLst>
                <a:latin typeface="Century Gothic"/>
                <a:ea typeface="Century Gothic"/>
                <a:cs typeface="Century Gothic"/>
                <a:sym typeface="Century Gothic"/>
              </a:defRPr>
            </a:lvl1pPr>
          </a:lstStyle>
          <a:p>
            <a:pPr/>
            <a:r>
              <a:t>Believe, repent, confess, and be baptized into Christ – Mark 16:16; Acts 2:38; Rom. 10:9; Rom. 6:3-6; Col. 2:11-13 </a:t>
            </a:r>
          </a:p>
        </p:txBody>
      </p:sp>
      <p:sp>
        <p:nvSpPr>
          <p:cNvPr id="562" name="Will you leave here this morning rejoicing like the Eunuch?"/>
          <p:cNvSpPr txBox="1"/>
          <p:nvPr/>
        </p:nvSpPr>
        <p:spPr>
          <a:xfrm>
            <a:off x="4327345" y="6021699"/>
            <a:ext cx="8591387" cy="3139949"/>
          </a:xfrm>
          <a:prstGeom prst="rect">
            <a:avLst/>
          </a:prstGeom>
          <a:ln w="12700">
            <a:miter lim="400000"/>
          </a:ln>
          <a:effectLst>
            <a:outerShdw sx="100000" sy="100000" kx="0" ky="0" algn="b" rotWithShape="0" blurRad="177800" dist="92054" dir="1602841">
              <a:srgbClr val="000000"/>
            </a:outerShdw>
          </a:effectLst>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spc="0" sz="6500">
                <a:solidFill>
                  <a:srgbClr val="FFFFFF"/>
                </a:solidFill>
                <a:effectLst>
                  <a:outerShdw sx="100000" sy="100000" kx="0" ky="0" algn="b" rotWithShape="0" blurRad="50800" dist="63500" dir="1500000">
                    <a:srgbClr val="000000"/>
                  </a:outerShdw>
                </a:effectLst>
                <a:latin typeface="Century Gothic"/>
                <a:ea typeface="Century Gothic"/>
                <a:cs typeface="Century Gothic"/>
                <a:sym typeface="Century Gothic"/>
              </a:defRPr>
            </a:lvl1pPr>
          </a:lstStyle>
          <a:p>
            <a:pPr/>
            <a:r>
              <a:t>Will you leave here this morning rejoicing like the Eunuch?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0600" fill="hold"/>
                                        <p:tgtEl>
                                          <p:spTgt spid="55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557"/>
                </p:tgtEl>
              </p:cMediaNode>
            </p:video>
            <p:seq concurrent="1" prevAc="none" nextAc="seek">
              <p:cTn id="8" evtFilter="cancelBubble" nodeType="interactiveSeq" restart="whenNotActive" fill="hold">
                <p:stCondLst>
                  <p:cond delay="0" evt="onClick">
                    <p:tgtEl>
                      <p:spTgt spid="557"/>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557"/>
                                        </p:tgtEl>
                                      </p:cBhvr>
                                    </p:cmd>
                                  </p:childTnLst>
                                </p:cTn>
                              </p:par>
                            </p:childTnLst>
                          </p:cTn>
                        </p:par>
                      </p:childTnLst>
                    </p:cTn>
                  </p:par>
                </p:childTnLst>
              </p:cTn>
              <p:nextCondLst>
                <p:cond delay="0" evt="onClick">
                  <p:tgtEl>
                    <p:spTgt spid="55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Rectangle"/>
          <p:cNvSpPr/>
          <p:nvPr/>
        </p:nvSpPr>
        <p:spPr>
          <a:xfrm>
            <a:off x="-1" y="-1"/>
            <a:ext cx="13004801" cy="9861975"/>
          </a:xfrm>
          <a:prstGeom prst="rect">
            <a:avLst/>
          </a:prstGeom>
          <a:solidFill>
            <a:srgbClr val="000000"/>
          </a:solidFill>
          <a:ln w="25400">
            <a:solidFill>
              <a:srgbClr val="000000"/>
            </a:solidFill>
          </a:ln>
        </p:spPr>
        <p:txBody>
          <a:bodyPr lIns="65023" tIns="65023" rIns="65023" bIns="65023" anchor="ctr"/>
          <a:lstStyle/>
          <a:p>
            <a:pPr defTabSz="1300480">
              <a:spcBef>
                <a:spcPts val="0"/>
              </a:spcBef>
              <a:tabLst/>
              <a:defRPr b="1" cap="all" spc="144" sz="2400">
                <a:solidFill>
                  <a:srgbClr val="FFFFFF"/>
                </a:solidFill>
                <a:latin typeface="Calibri"/>
                <a:ea typeface="Calibri"/>
                <a:cs typeface="Calibri"/>
                <a:sym typeface="Calibri"/>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6" name="Image" descr="Image"/>
          <p:cNvPicPr>
            <a:picLocks noChangeAspect="1"/>
          </p:cNvPicPr>
          <p:nvPr>
            <p:ph type="pic" idx="21"/>
          </p:nvPr>
        </p:nvPicPr>
        <p:blipFill>
          <a:blip r:embed="rId2">
            <a:extLst/>
          </a:blip>
          <a:srcRect l="4024" t="3692" r="18223" b="1782"/>
          <a:stretch>
            <a:fillRect/>
          </a:stretch>
        </p:blipFill>
        <p:spPr>
          <a:xfrm>
            <a:off x="-1" y="0"/>
            <a:ext cx="13004801" cy="9753779"/>
          </a:xfrm>
          <a:prstGeom prst="rect">
            <a:avLst/>
          </a:prstGeom>
        </p:spPr>
      </p:pic>
      <p:pic>
        <p:nvPicPr>
          <p:cNvPr id="567" name="Water_Relax.mp4" descr="Water_Relax.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4148667" y="0"/>
            <a:ext cx="17339734" cy="9753600"/>
          </a:xfrm>
          <a:prstGeom prst="rect">
            <a:avLst/>
          </a:prstGeom>
          <a:ln w="12700">
            <a:miter lim="400000"/>
          </a:ln>
        </p:spPr>
      </p:pic>
      <p:pic>
        <p:nvPicPr>
          <p:cNvPr id="568" name="Image" descr="Image"/>
          <p:cNvPicPr>
            <a:picLocks noChangeAspect="1"/>
          </p:cNvPicPr>
          <p:nvPr/>
        </p:nvPicPr>
        <p:blipFill>
          <a:blip r:embed="rId6">
            <a:extLst/>
          </a:blip>
          <a:stretch>
            <a:fillRect/>
          </a:stretch>
        </p:blipFill>
        <p:spPr>
          <a:xfrm>
            <a:off x="911621" y="5720832"/>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569" name="Lessons From The Conversion of The Ethiopian Eunuch"/>
          <p:cNvSpPr txBox="1"/>
          <p:nvPr/>
        </p:nvSpPr>
        <p:spPr>
          <a:xfrm>
            <a:off x="1044522" y="7096041"/>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570" name="Image" descr="Image"/>
          <p:cNvPicPr>
            <a:picLocks noChangeAspect="0"/>
          </p:cNvPicPr>
          <p:nvPr/>
        </p:nvPicPr>
        <p:blipFill>
          <a:blip r:embed="rId7">
            <a:extLst/>
          </a:blip>
          <a:stretch>
            <a:fillRect/>
          </a:stretch>
        </p:blipFill>
        <p:spPr>
          <a:xfrm>
            <a:off x="3653816" y="162439"/>
            <a:ext cx="5697168" cy="5582095"/>
          </a:xfrm>
          <a:prstGeom prst="rect">
            <a:avLst/>
          </a:prstGeom>
          <a:ln w="12700">
            <a:miter lim="400000"/>
          </a:ln>
          <a:effectLst>
            <a:outerShdw sx="100000" sy="100000" kx="0" ky="0" algn="b" rotWithShape="0" blurRad="355600" dist="213493" dir="1200713">
              <a:srgbClr val="000000">
                <a:alpha val="55157"/>
              </a:srgbClr>
            </a:outerShdw>
          </a:effectLst>
        </p:spPr>
      </p:pic>
      <p:sp>
        <p:nvSpPr>
          <p:cNvPr id="571" name="Acts 8:26-40"/>
          <p:cNvSpPr txBox="1"/>
          <p:nvPr/>
        </p:nvSpPr>
        <p:spPr>
          <a:xfrm>
            <a:off x="3988676" y="7939616"/>
            <a:ext cx="5281448" cy="1104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pc="195" sz="6500">
                <a:ln w="25400" cap="flat">
                  <a:solidFill>
                    <a:srgbClr val="000000"/>
                  </a:solidFill>
                  <a:prstDash val="solid"/>
                  <a:miter lim="400000"/>
                </a:ln>
                <a:solidFill>
                  <a:schemeClr val="accent4">
                    <a:hueOff val="272893"/>
                    <a:satOff val="6167"/>
                    <a:lumOff val="21491"/>
                  </a:schemeClr>
                </a:solidFill>
                <a:effectLst>
                  <a:outerShdw sx="100000" sy="100000" kx="0" ky="0" algn="b" rotWithShape="0" blurRad="88900" dist="63500" dir="2640000">
                    <a:srgbClr val="000000"/>
                  </a:outerShdw>
                </a:effectLst>
                <a:latin typeface="Century Gothic"/>
                <a:ea typeface="Century Gothic"/>
                <a:cs typeface="Century Gothic"/>
                <a:sym typeface="Century Gothic"/>
              </a:defRPr>
            </a:lvl1pPr>
          </a:lstStyle>
          <a:p>
            <a:pPr/>
            <a:r>
              <a:t>Acts 8:26-40</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0600" fill="hold"/>
                                        <p:tgtEl>
                                          <p:spTgt spid="56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567"/>
                </p:tgtEl>
              </p:cMediaNode>
            </p:video>
            <p:seq concurrent="1" prevAc="none" nextAc="seek">
              <p:cTn id="8" evtFilter="cancelBubble" nodeType="interactiveSeq" restart="whenNotActive" fill="hold">
                <p:stCondLst>
                  <p:cond delay="0" evt="onClick">
                    <p:tgtEl>
                      <p:spTgt spid="567"/>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567"/>
                                        </p:tgtEl>
                                      </p:cBhvr>
                                    </p:cmd>
                                  </p:childTnLst>
                                </p:cTn>
                              </p:par>
                            </p:childTnLst>
                          </p:cTn>
                        </p:par>
                      </p:childTnLst>
                    </p:cTn>
                  </p:par>
                </p:childTnLst>
              </p:cTn>
              <p:nextCondLst>
                <p:cond delay="0" evt="onClick">
                  <p:tgtEl>
                    <p:spTgt spid="56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Image" descr="Image"/>
          <p:cNvPicPr>
            <a:picLocks noChangeAspect="1"/>
          </p:cNvPicPr>
          <p:nvPr/>
        </p:nvPicPr>
        <p:blipFill>
          <a:blip r:embed="rId2">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269"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pic>
        <p:nvPicPr>
          <p:cNvPr id="270" name="Image" descr="Image"/>
          <p:cNvPicPr>
            <a:picLocks noChangeAspect="1"/>
          </p:cNvPicPr>
          <p:nvPr/>
        </p:nvPicPr>
        <p:blipFill>
          <a:blip r:embed="rId3">
            <a:extLst/>
          </a:blip>
          <a:srcRect l="43529" t="12630" r="2935" b="1"/>
          <a:stretch>
            <a:fillRect/>
          </a:stretch>
        </p:blipFill>
        <p:spPr>
          <a:xfrm flipH="1">
            <a:off x="457324" y="2861966"/>
            <a:ext cx="3424465" cy="6936461"/>
          </a:xfrm>
          <a:custGeom>
            <a:avLst/>
            <a:gdLst/>
            <a:ahLst/>
            <a:cxnLst>
              <a:cxn ang="0">
                <a:pos x="wd2" y="hd2"/>
              </a:cxn>
              <a:cxn ang="5400000">
                <a:pos x="wd2" y="hd2"/>
              </a:cxn>
              <a:cxn ang="10800000">
                <a:pos x="wd2" y="hd2"/>
              </a:cxn>
              <a:cxn ang="16200000">
                <a:pos x="wd2" y="hd2"/>
              </a:cxn>
            </a:cxnLst>
            <a:rect l="0" t="0" r="r" b="b"/>
            <a:pathLst>
              <a:path w="21464" h="21589" fill="norm" stroke="1" extrusionOk="0">
                <a:moveTo>
                  <a:pt x="11365" y="3"/>
                </a:moveTo>
                <a:cubicBezTo>
                  <a:pt x="10998" y="7"/>
                  <a:pt x="10750" y="20"/>
                  <a:pt x="10723" y="41"/>
                </a:cubicBezTo>
                <a:cubicBezTo>
                  <a:pt x="10689" y="69"/>
                  <a:pt x="10428" y="83"/>
                  <a:pt x="10144" y="74"/>
                </a:cubicBezTo>
                <a:cubicBezTo>
                  <a:pt x="9796" y="64"/>
                  <a:pt x="9502" y="124"/>
                  <a:pt x="9248" y="258"/>
                </a:cubicBezTo>
                <a:cubicBezTo>
                  <a:pt x="9041" y="368"/>
                  <a:pt x="8724" y="458"/>
                  <a:pt x="8539" y="458"/>
                </a:cubicBezTo>
                <a:cubicBezTo>
                  <a:pt x="8355" y="458"/>
                  <a:pt x="7950" y="535"/>
                  <a:pt x="7641" y="630"/>
                </a:cubicBezTo>
                <a:cubicBezTo>
                  <a:pt x="7098" y="797"/>
                  <a:pt x="7082" y="821"/>
                  <a:pt x="7131" y="1298"/>
                </a:cubicBezTo>
                <a:cubicBezTo>
                  <a:pt x="7159" y="1570"/>
                  <a:pt x="7303" y="1908"/>
                  <a:pt x="7450" y="2049"/>
                </a:cubicBezTo>
                <a:cubicBezTo>
                  <a:pt x="7684" y="2275"/>
                  <a:pt x="7684" y="2347"/>
                  <a:pt x="7470" y="2657"/>
                </a:cubicBezTo>
                <a:cubicBezTo>
                  <a:pt x="7336" y="2851"/>
                  <a:pt x="7272" y="3068"/>
                  <a:pt x="7328" y="3141"/>
                </a:cubicBezTo>
                <a:cubicBezTo>
                  <a:pt x="7392" y="3225"/>
                  <a:pt x="7173" y="3413"/>
                  <a:pt x="6728" y="3653"/>
                </a:cubicBezTo>
                <a:cubicBezTo>
                  <a:pt x="5984" y="4054"/>
                  <a:pt x="5854" y="4287"/>
                  <a:pt x="6281" y="4463"/>
                </a:cubicBezTo>
                <a:cubicBezTo>
                  <a:pt x="6472" y="4542"/>
                  <a:pt x="6490" y="4599"/>
                  <a:pt x="6353" y="4682"/>
                </a:cubicBezTo>
                <a:cubicBezTo>
                  <a:pt x="6250" y="4743"/>
                  <a:pt x="6138" y="5044"/>
                  <a:pt x="6104" y="5350"/>
                </a:cubicBezTo>
                <a:cubicBezTo>
                  <a:pt x="6070" y="5656"/>
                  <a:pt x="5979" y="5961"/>
                  <a:pt x="5902" y="6029"/>
                </a:cubicBezTo>
                <a:cubicBezTo>
                  <a:pt x="5681" y="6224"/>
                  <a:pt x="4185" y="6764"/>
                  <a:pt x="3863" y="6764"/>
                </a:cubicBezTo>
                <a:cubicBezTo>
                  <a:pt x="3598" y="6764"/>
                  <a:pt x="3581" y="6864"/>
                  <a:pt x="3666" y="7849"/>
                </a:cubicBezTo>
                <a:cubicBezTo>
                  <a:pt x="3751" y="8824"/>
                  <a:pt x="3720" y="8998"/>
                  <a:pt x="3360" y="9574"/>
                </a:cubicBezTo>
                <a:cubicBezTo>
                  <a:pt x="3140" y="9926"/>
                  <a:pt x="2794" y="10496"/>
                  <a:pt x="2589" y="10839"/>
                </a:cubicBezTo>
                <a:cubicBezTo>
                  <a:pt x="2384" y="11182"/>
                  <a:pt x="2108" y="11483"/>
                  <a:pt x="1975" y="11508"/>
                </a:cubicBezTo>
                <a:cubicBezTo>
                  <a:pt x="1841" y="11534"/>
                  <a:pt x="1369" y="11924"/>
                  <a:pt x="930" y="12376"/>
                </a:cubicBezTo>
                <a:cubicBezTo>
                  <a:pt x="154" y="13173"/>
                  <a:pt x="127" y="13223"/>
                  <a:pt x="59" y="14133"/>
                </a:cubicBezTo>
                <a:cubicBezTo>
                  <a:pt x="-35" y="15392"/>
                  <a:pt x="-24" y="15656"/>
                  <a:pt x="144" y="16328"/>
                </a:cubicBezTo>
                <a:cubicBezTo>
                  <a:pt x="315" y="17016"/>
                  <a:pt x="637" y="17211"/>
                  <a:pt x="1838" y="17358"/>
                </a:cubicBezTo>
                <a:cubicBezTo>
                  <a:pt x="2579" y="17450"/>
                  <a:pt x="2719" y="17503"/>
                  <a:pt x="3012" y="17814"/>
                </a:cubicBezTo>
                <a:cubicBezTo>
                  <a:pt x="3195" y="18009"/>
                  <a:pt x="3531" y="18211"/>
                  <a:pt x="3758" y="18263"/>
                </a:cubicBezTo>
                <a:lnTo>
                  <a:pt x="4169" y="18356"/>
                </a:lnTo>
                <a:lnTo>
                  <a:pt x="3698" y="18673"/>
                </a:lnTo>
                <a:cubicBezTo>
                  <a:pt x="3438" y="18847"/>
                  <a:pt x="2793" y="19259"/>
                  <a:pt x="2271" y="19587"/>
                </a:cubicBezTo>
                <a:cubicBezTo>
                  <a:pt x="1370" y="20152"/>
                  <a:pt x="1359" y="20167"/>
                  <a:pt x="2002" y="19894"/>
                </a:cubicBezTo>
                <a:cubicBezTo>
                  <a:pt x="2375" y="19736"/>
                  <a:pt x="2840" y="19509"/>
                  <a:pt x="3037" y="19390"/>
                </a:cubicBezTo>
                <a:cubicBezTo>
                  <a:pt x="3547" y="19083"/>
                  <a:pt x="3691" y="19279"/>
                  <a:pt x="3283" y="19726"/>
                </a:cubicBezTo>
                <a:cubicBezTo>
                  <a:pt x="2898" y="20149"/>
                  <a:pt x="2817" y="21027"/>
                  <a:pt x="3134" y="21373"/>
                </a:cubicBezTo>
                <a:lnTo>
                  <a:pt x="3335" y="21589"/>
                </a:lnTo>
                <a:lnTo>
                  <a:pt x="18843" y="21589"/>
                </a:lnTo>
                <a:lnTo>
                  <a:pt x="19278" y="21013"/>
                </a:lnTo>
                <a:cubicBezTo>
                  <a:pt x="19517" y="20697"/>
                  <a:pt x="19916" y="20170"/>
                  <a:pt x="20164" y="19842"/>
                </a:cubicBezTo>
                <a:cubicBezTo>
                  <a:pt x="20671" y="19171"/>
                  <a:pt x="20698" y="19103"/>
                  <a:pt x="20848" y="18097"/>
                </a:cubicBezTo>
                <a:cubicBezTo>
                  <a:pt x="20907" y="17699"/>
                  <a:pt x="21072" y="16969"/>
                  <a:pt x="21216" y="16476"/>
                </a:cubicBezTo>
                <a:cubicBezTo>
                  <a:pt x="21565" y="15280"/>
                  <a:pt x="21541" y="12120"/>
                  <a:pt x="21174" y="10772"/>
                </a:cubicBezTo>
                <a:cubicBezTo>
                  <a:pt x="20928" y="9870"/>
                  <a:pt x="20814" y="9689"/>
                  <a:pt x="19785" y="8596"/>
                </a:cubicBezTo>
                <a:cubicBezTo>
                  <a:pt x="19168" y="7940"/>
                  <a:pt x="18594" y="7345"/>
                  <a:pt x="18512" y="7274"/>
                </a:cubicBezTo>
                <a:cubicBezTo>
                  <a:pt x="18265" y="7062"/>
                  <a:pt x="17855" y="6590"/>
                  <a:pt x="17552" y="6166"/>
                </a:cubicBezTo>
                <a:cubicBezTo>
                  <a:pt x="17283" y="5790"/>
                  <a:pt x="17286" y="5746"/>
                  <a:pt x="17569" y="5434"/>
                </a:cubicBezTo>
                <a:cubicBezTo>
                  <a:pt x="17735" y="5251"/>
                  <a:pt x="17974" y="4986"/>
                  <a:pt x="18101" y="4846"/>
                </a:cubicBezTo>
                <a:cubicBezTo>
                  <a:pt x="18700" y="4185"/>
                  <a:pt x="18870" y="3958"/>
                  <a:pt x="18870" y="3827"/>
                </a:cubicBezTo>
                <a:cubicBezTo>
                  <a:pt x="18870" y="3749"/>
                  <a:pt x="18951" y="3612"/>
                  <a:pt x="19047" y="3523"/>
                </a:cubicBezTo>
                <a:cubicBezTo>
                  <a:pt x="19288" y="3298"/>
                  <a:pt x="19401" y="2518"/>
                  <a:pt x="19201" y="2457"/>
                </a:cubicBezTo>
                <a:cubicBezTo>
                  <a:pt x="19111" y="2429"/>
                  <a:pt x="19081" y="2369"/>
                  <a:pt x="19136" y="2325"/>
                </a:cubicBezTo>
                <a:cubicBezTo>
                  <a:pt x="19273" y="2215"/>
                  <a:pt x="18874" y="1624"/>
                  <a:pt x="18611" y="1547"/>
                </a:cubicBezTo>
                <a:cubicBezTo>
                  <a:pt x="18495" y="1512"/>
                  <a:pt x="18080" y="1218"/>
                  <a:pt x="17686" y="894"/>
                </a:cubicBezTo>
                <a:cubicBezTo>
                  <a:pt x="17149" y="452"/>
                  <a:pt x="16851" y="296"/>
                  <a:pt x="16504" y="261"/>
                </a:cubicBezTo>
                <a:cubicBezTo>
                  <a:pt x="16250" y="235"/>
                  <a:pt x="15697" y="171"/>
                  <a:pt x="15273" y="119"/>
                </a:cubicBezTo>
                <a:cubicBezTo>
                  <a:pt x="14658" y="43"/>
                  <a:pt x="12467" y="-11"/>
                  <a:pt x="11365" y="3"/>
                </a:cubicBezTo>
                <a:close/>
                <a:moveTo>
                  <a:pt x="8400" y="6594"/>
                </a:moveTo>
                <a:cubicBezTo>
                  <a:pt x="8870" y="6594"/>
                  <a:pt x="8960" y="6693"/>
                  <a:pt x="8649" y="6864"/>
                </a:cubicBezTo>
                <a:cubicBezTo>
                  <a:pt x="8306" y="7052"/>
                  <a:pt x="8100" y="7062"/>
                  <a:pt x="7972" y="6896"/>
                </a:cubicBezTo>
                <a:cubicBezTo>
                  <a:pt x="7843" y="6728"/>
                  <a:pt x="8031" y="6594"/>
                  <a:pt x="8400" y="6594"/>
                </a:cubicBezTo>
                <a:close/>
                <a:moveTo>
                  <a:pt x="10184" y="6739"/>
                </a:moveTo>
                <a:cubicBezTo>
                  <a:pt x="10321" y="6719"/>
                  <a:pt x="10414" y="6795"/>
                  <a:pt x="10547" y="6922"/>
                </a:cubicBezTo>
                <a:cubicBezTo>
                  <a:pt x="10698" y="7067"/>
                  <a:pt x="11007" y="7321"/>
                  <a:pt x="11236" y="7488"/>
                </a:cubicBezTo>
                <a:cubicBezTo>
                  <a:pt x="11605" y="7758"/>
                  <a:pt x="11631" y="7821"/>
                  <a:pt x="11442" y="8044"/>
                </a:cubicBezTo>
                <a:cubicBezTo>
                  <a:pt x="11326" y="8182"/>
                  <a:pt x="10909" y="8430"/>
                  <a:pt x="10519" y="8596"/>
                </a:cubicBezTo>
                <a:cubicBezTo>
                  <a:pt x="9742" y="8927"/>
                  <a:pt x="9037" y="9585"/>
                  <a:pt x="8753" y="10242"/>
                </a:cubicBezTo>
                <a:cubicBezTo>
                  <a:pt x="8653" y="10475"/>
                  <a:pt x="8442" y="10722"/>
                  <a:pt x="8283" y="10791"/>
                </a:cubicBezTo>
                <a:cubicBezTo>
                  <a:pt x="7653" y="11062"/>
                  <a:pt x="6391" y="11371"/>
                  <a:pt x="6281" y="11282"/>
                </a:cubicBezTo>
                <a:cubicBezTo>
                  <a:pt x="6219" y="11233"/>
                  <a:pt x="6337" y="10972"/>
                  <a:pt x="6542" y="10703"/>
                </a:cubicBezTo>
                <a:cubicBezTo>
                  <a:pt x="6746" y="10434"/>
                  <a:pt x="6906" y="10056"/>
                  <a:pt x="6900" y="9861"/>
                </a:cubicBezTo>
                <a:cubicBezTo>
                  <a:pt x="6888" y="9483"/>
                  <a:pt x="7001" y="9357"/>
                  <a:pt x="8741" y="7828"/>
                </a:cubicBezTo>
                <a:cubicBezTo>
                  <a:pt x="9601" y="7072"/>
                  <a:pt x="9954" y="6774"/>
                  <a:pt x="10184" y="6739"/>
                </a:cubicBezTo>
                <a:close/>
              </a:path>
            </a:pathLst>
          </a:custGeom>
          <a:ln w="12700">
            <a:miter lim="400000"/>
          </a:ln>
          <a:effectLst>
            <a:outerShdw sx="100000" sy="100000" kx="0" ky="0" algn="b" rotWithShape="0" blurRad="254000" dist="98316" dir="2107650">
              <a:srgbClr val="000000">
                <a:alpha val="50000"/>
              </a:srgbClr>
            </a:outerShdw>
          </a:effectLst>
        </p:spPr>
      </p:pic>
      <p:sp>
        <p:nvSpPr>
          <p:cNvPr id="271"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272" name="How were people “SAVED” in the New Testament?…"/>
          <p:cNvSpPr txBox="1"/>
          <p:nvPr/>
        </p:nvSpPr>
        <p:spPr>
          <a:xfrm>
            <a:off x="4265855" y="4064000"/>
            <a:ext cx="8600581" cy="546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spcBef>
                <a:spcPts val="1300"/>
              </a:spcBef>
              <a:buSzPct val="80000"/>
              <a:buBlip>
                <a:blip r:embed="rId4"/>
              </a:buBlip>
              <a:defRPr spc="107" sz="3600">
                <a:solidFill>
                  <a:srgbClr val="000000"/>
                </a:solidFill>
                <a:latin typeface="Century Gothic"/>
                <a:ea typeface="Century Gothic"/>
                <a:cs typeface="Century Gothic"/>
                <a:sym typeface="Century Gothic"/>
              </a:defRPr>
            </a:pPr>
            <a:r>
              <a:t>How were people “SAVED” in the New Testament?</a:t>
            </a:r>
          </a:p>
          <a:p>
            <a:pPr marL="914400" indent="-914400" algn="l">
              <a:spcBef>
                <a:spcPts val="1300"/>
              </a:spcBef>
              <a:buSzPct val="80000"/>
              <a:buBlip>
                <a:blip r:embed="rId4"/>
              </a:buBlip>
              <a:defRPr spc="107" sz="3600">
                <a:solidFill>
                  <a:srgbClr val="000000"/>
                </a:solidFill>
                <a:latin typeface="Century Gothic"/>
                <a:ea typeface="Century Gothic"/>
                <a:cs typeface="Century Gothic"/>
                <a:sym typeface="Century Gothic"/>
              </a:defRPr>
            </a:pPr>
            <a:r>
              <a:t>When were people “SAVED” according to the New Testament?</a:t>
            </a:r>
          </a:p>
          <a:p>
            <a:pPr marL="914400" indent="-914400" algn="l">
              <a:spcBef>
                <a:spcPts val="1300"/>
              </a:spcBef>
              <a:buSzPct val="80000"/>
              <a:buBlip>
                <a:blip r:embed="rId4"/>
              </a:buBlip>
              <a:defRPr spc="107" sz="3600">
                <a:solidFill>
                  <a:srgbClr val="000000"/>
                </a:solidFill>
                <a:latin typeface="Century Gothic"/>
                <a:ea typeface="Century Gothic"/>
                <a:cs typeface="Century Gothic"/>
                <a:sym typeface="Century Gothic"/>
              </a:defRPr>
            </a:pPr>
            <a:r>
              <a:t>The TRUTH can be known and determined by examining ALL of the examples and statements regarding salvation.   </a:t>
            </a:r>
          </a:p>
        </p:txBody>
      </p:sp>
      <p:sp>
        <p:nvSpPr>
          <p:cNvPr id="273" name="Seeking The TRUTH …"/>
          <p:cNvSpPr/>
          <p:nvPr/>
        </p:nvSpPr>
        <p:spPr>
          <a:xfrm>
            <a:off x="3365589" y="2641600"/>
            <a:ext cx="9348762" cy="1270000"/>
          </a:xfrm>
          <a:prstGeom prst="roundRect">
            <a:avLst>
              <a:gd name="adj" fmla="val 15000"/>
            </a:avLst>
          </a:prstGeom>
          <a:solidFill>
            <a:schemeClr val="accent1">
              <a:hueOff val="-42304"/>
              <a:satOff val="23749"/>
              <a:lumOff val="-45745"/>
            </a:schemeClr>
          </a:solidFill>
          <a:ln w="12700">
            <a:miter lim="400000"/>
          </a:ln>
          <a:effectLst>
            <a:outerShdw sx="100000" sy="100000" kx="0" ky="0" algn="b" rotWithShape="0" blurRad="177800" dist="90636" dir="184859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584200">
              <a:spcBef>
                <a:spcPts val="0"/>
              </a:spcBef>
              <a:tabLst/>
              <a:defRPr b="1" cap="all" spc="390" sz="6500">
                <a:solidFill>
                  <a:srgbClr val="FFFFFF"/>
                </a:solidFill>
                <a:latin typeface="Founders Grotesk Condensed"/>
                <a:ea typeface="Founders Grotesk Condensed"/>
                <a:cs typeface="Founders Grotesk Condensed"/>
                <a:sym typeface="Founders Grotesk Condensed"/>
              </a:defRPr>
            </a:lvl1pPr>
          </a:lstStyle>
          <a:p>
            <a:pPr/>
            <a:r>
              <a:t>Seeking The TRUTH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2">
                                            <p:bg/>
                                          </p:spTgt>
                                        </p:tgtEl>
                                        <p:attrNameLst>
                                          <p:attrName>style.visibility</p:attrName>
                                        </p:attrNameLst>
                                      </p:cBhvr>
                                      <p:to>
                                        <p:strVal val="visible"/>
                                      </p:to>
                                    </p:set>
                                    <p:animEffect filter="wipe(left)" transition="in">
                                      <p:cBhvr>
                                        <p:cTn id="7" dur="1500"/>
                                        <p:tgtEl>
                                          <p:spTgt spid="27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72">
                                            <p:txEl>
                                              <p:pRg st="0" end="0"/>
                                            </p:txEl>
                                          </p:spTgt>
                                        </p:tgtEl>
                                        <p:attrNameLst>
                                          <p:attrName>style.visibility</p:attrName>
                                        </p:attrNameLst>
                                      </p:cBhvr>
                                      <p:to>
                                        <p:strVal val="visible"/>
                                      </p:to>
                                    </p:set>
                                    <p:animEffect filter="wipe(left)" transition="in">
                                      <p:cBhvr>
                                        <p:cTn id="10" dur="1500"/>
                                        <p:tgtEl>
                                          <p:spTgt spid="27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72">
                                            <p:txEl>
                                              <p:pRg st="1" end="1"/>
                                            </p:txEl>
                                          </p:spTgt>
                                        </p:tgtEl>
                                        <p:attrNameLst>
                                          <p:attrName>style.visibility</p:attrName>
                                        </p:attrNameLst>
                                      </p:cBhvr>
                                      <p:to>
                                        <p:strVal val="visible"/>
                                      </p:to>
                                    </p:set>
                                    <p:animEffect filter="wipe(left)" transition="in">
                                      <p:cBhvr>
                                        <p:cTn id="15" dur="1500"/>
                                        <p:tgtEl>
                                          <p:spTgt spid="27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72">
                                            <p:txEl>
                                              <p:pRg st="2" end="2"/>
                                            </p:txEl>
                                          </p:spTgt>
                                        </p:tgtEl>
                                        <p:attrNameLst>
                                          <p:attrName>style.visibility</p:attrName>
                                        </p:attrNameLst>
                                      </p:cBhvr>
                                      <p:to>
                                        <p:strVal val="visible"/>
                                      </p:to>
                                    </p:set>
                                    <p:animEffect filter="wipe(left)" transition="in">
                                      <p:cBhvr>
                                        <p:cTn id="20" dur="1500"/>
                                        <p:tgtEl>
                                          <p:spTgt spid="27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2"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Acts 8:4–13 (NKJV)…"/>
          <p:cNvSpPr txBox="1"/>
          <p:nvPr/>
        </p:nvSpPr>
        <p:spPr>
          <a:xfrm>
            <a:off x="200191" y="259353"/>
            <a:ext cx="12604418" cy="87265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0"/>
              </a:spcBef>
              <a:tabLst/>
              <a:defRPr b="1" spc="0" sz="6000">
                <a:solidFill>
                  <a:srgbClr val="000000"/>
                </a:solidFill>
                <a:latin typeface="Times New Roman"/>
                <a:ea typeface="Times New Roman"/>
                <a:cs typeface="Times New Roman"/>
                <a:sym typeface="Times New Roman"/>
              </a:defRPr>
            </a:pPr>
            <a:r>
              <a:t>Acts 8:4–13 (NKJV) </a:t>
            </a:r>
          </a:p>
          <a:p>
            <a:pPr defTabSz="457200">
              <a:spcBef>
                <a:spcPts val="0"/>
              </a:spcBef>
              <a:tabLst/>
              <a:defRPr spc="0" sz="4400">
                <a:solidFill>
                  <a:srgbClr val="000000"/>
                </a:solidFill>
                <a:latin typeface="Times New Roman"/>
                <a:ea typeface="Times New Roman"/>
                <a:cs typeface="Times New Roman"/>
                <a:sym typeface="Times New Roman"/>
              </a:defRPr>
            </a:pPr>
            <a:r>
              <a:rPr baseline="31999"/>
              <a:t>4</a:t>
            </a:r>
            <a:r>
              <a:t> Therefore those who were scattered went everywhere preaching the word. </a:t>
            </a:r>
            <a:r>
              <a:rPr baseline="31999"/>
              <a:t>5</a:t>
            </a:r>
            <a:r>
              <a:t> Then Philip went down to the city of Samaria and preached Christ to them. </a:t>
            </a:r>
            <a:r>
              <a:rPr baseline="31999"/>
              <a:t>6</a:t>
            </a:r>
            <a:r>
              <a:t> And the multitudes with one accord heeded the things spoken by Philip, hearing and seeing the miracles which he did. </a:t>
            </a:r>
            <a:r>
              <a:rPr baseline="31999"/>
              <a:t>7</a:t>
            </a:r>
            <a:r>
              <a:t> For unclean spirits, crying with a loud voice, came out of many who were possessed; and many who were paralyzed and lame were healed. </a:t>
            </a:r>
            <a:r>
              <a:rPr baseline="31999"/>
              <a:t>8</a:t>
            </a:r>
            <a:r>
              <a:t> And there was great joy in that city. </a:t>
            </a:r>
            <a:r>
              <a:rPr baseline="31999"/>
              <a:t>9</a:t>
            </a:r>
            <a:r>
              <a:t> But there was a certain man called Simon, who previously practiced sorcery in the city and astonished the people of Samaria, claiming that he was someone great,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Acts 8:4–13 (NKJV)…"/>
          <p:cNvSpPr txBox="1"/>
          <p:nvPr/>
        </p:nvSpPr>
        <p:spPr>
          <a:xfrm>
            <a:off x="200191" y="259353"/>
            <a:ext cx="12604418" cy="8914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0"/>
              </a:spcBef>
              <a:tabLst/>
              <a:defRPr b="1" spc="0" sz="6000">
                <a:solidFill>
                  <a:srgbClr val="000000"/>
                </a:solidFill>
                <a:latin typeface="Times New Roman"/>
                <a:ea typeface="Times New Roman"/>
                <a:cs typeface="Times New Roman"/>
                <a:sym typeface="Times New Roman"/>
              </a:defRPr>
            </a:pPr>
            <a:r>
              <a:t>Acts 8:4–13 (NKJV) </a:t>
            </a:r>
          </a:p>
          <a:p>
            <a:pPr defTabSz="457200">
              <a:spcBef>
                <a:spcPts val="0"/>
              </a:spcBef>
              <a:tabLst/>
              <a:defRPr spc="0" sz="4900">
                <a:solidFill>
                  <a:srgbClr val="000000"/>
                </a:solidFill>
                <a:latin typeface="Times New Roman"/>
                <a:ea typeface="Times New Roman"/>
                <a:cs typeface="Times New Roman"/>
                <a:sym typeface="Times New Roman"/>
              </a:defRPr>
            </a:pPr>
            <a:r>
              <a:rPr baseline="31999"/>
              <a:t>10</a:t>
            </a:r>
            <a:r>
              <a:t> to whom they all gave heed, from the least to the greatest, saying, “This man is the great power of God.” </a:t>
            </a:r>
            <a:r>
              <a:rPr baseline="31999"/>
              <a:t>11</a:t>
            </a:r>
            <a:r>
              <a:t> And they heeded him because he had astonished them with his sorceries for a long time. </a:t>
            </a:r>
            <a:r>
              <a:rPr baseline="31999"/>
              <a:t>12</a:t>
            </a:r>
            <a:r>
              <a:t> But when they believed Philip as he preached the things concerning the kingdom of God and the name of Jesus Christ, both men and women were baptized. </a:t>
            </a:r>
            <a:r>
              <a:rPr baseline="31999"/>
              <a:t>13</a:t>
            </a:r>
            <a:r>
              <a:t> Then Simon himself also believed; and when he was baptized he continued with Philip, and was amazed, seeing the miracles and signs which were done.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Acts 8:26–40 (NKJV)…"/>
          <p:cNvSpPr txBox="1"/>
          <p:nvPr/>
        </p:nvSpPr>
        <p:spPr>
          <a:xfrm>
            <a:off x="200191" y="259353"/>
            <a:ext cx="12604418" cy="88805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0"/>
              </a:spcBef>
              <a:tabLst/>
              <a:defRPr b="1" spc="0" sz="6000">
                <a:solidFill>
                  <a:srgbClr val="000000"/>
                </a:solidFill>
                <a:latin typeface="Times New Roman"/>
                <a:ea typeface="Times New Roman"/>
                <a:cs typeface="Times New Roman"/>
                <a:sym typeface="Times New Roman"/>
              </a:defRPr>
            </a:pPr>
            <a:r>
              <a:t>Acts 8:26–40 (NKJV)</a:t>
            </a:r>
          </a:p>
          <a:p>
            <a:pPr defTabSz="457200">
              <a:spcBef>
                <a:spcPts val="0"/>
              </a:spcBef>
              <a:tabLst/>
              <a:defRPr spc="0" sz="4100">
                <a:solidFill>
                  <a:srgbClr val="000000"/>
                </a:solidFill>
                <a:latin typeface="Times New Roman"/>
                <a:ea typeface="Times New Roman"/>
                <a:cs typeface="Times New Roman"/>
                <a:sym typeface="Times New Roman"/>
              </a:defRPr>
            </a:pPr>
            <a:r>
              <a:rPr baseline="31999"/>
              <a:t>26</a:t>
            </a:r>
            <a:r>
              <a:t> Now an angel of the Lord spoke to Philip, saying, “Arise and go toward the south along the road which goes down from Jerusalem to Gaza.” This is desert. </a:t>
            </a:r>
            <a:r>
              <a:rPr baseline="31999"/>
              <a:t>27</a:t>
            </a:r>
            <a:r>
              <a:t> So he arose and went. And behold, a man of Ethiopia, a eunuch of great authority under Candace the queen of the Ethiopians, who had charge of all her treasury, and had come to Jerusalem to worship, </a:t>
            </a:r>
            <a:r>
              <a:rPr baseline="31999"/>
              <a:t>28</a:t>
            </a:r>
            <a:r>
              <a:t> was returning. And sitting in his chariot, he was reading Isaiah the prophet. </a:t>
            </a:r>
            <a:r>
              <a:rPr baseline="31999"/>
              <a:t>29</a:t>
            </a:r>
            <a:r>
              <a:t> Then the Spirit said to Philip, “Go near and overtake this chariot.”  </a:t>
            </a:r>
            <a:r>
              <a:rPr baseline="31999"/>
              <a:t>30</a:t>
            </a:r>
            <a:r>
              <a:t> So Philip ran to him, and heard him reading the prophet Isaiah, and said, “Do you understand what you are reading?” </a:t>
            </a:r>
            <a:r>
              <a:rPr baseline="31999"/>
              <a:t>31</a:t>
            </a:r>
            <a:r>
              <a:t> And he said, “How can I, unless someone guides me?” And he asked Philip to come up and sit with him.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Acts 8:26–40 (NKJV)…"/>
          <p:cNvSpPr txBox="1"/>
          <p:nvPr/>
        </p:nvSpPr>
        <p:spPr>
          <a:xfrm>
            <a:off x="200191" y="259353"/>
            <a:ext cx="12604418" cy="90535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0"/>
              </a:spcBef>
              <a:tabLst/>
              <a:defRPr b="1" spc="0" sz="6000">
                <a:solidFill>
                  <a:srgbClr val="000000"/>
                </a:solidFill>
                <a:latin typeface="Times New Roman"/>
                <a:ea typeface="Times New Roman"/>
                <a:cs typeface="Times New Roman"/>
                <a:sym typeface="Times New Roman"/>
              </a:defRPr>
            </a:pPr>
            <a:r>
              <a:t>Acts 8:26–40 (NKJV)</a:t>
            </a:r>
          </a:p>
          <a:p>
            <a:pPr defTabSz="457200">
              <a:spcBef>
                <a:spcPts val="0"/>
              </a:spcBef>
              <a:tabLst/>
              <a:defRPr spc="0" sz="5000">
                <a:solidFill>
                  <a:srgbClr val="000000"/>
                </a:solidFill>
                <a:latin typeface="Times New Roman"/>
                <a:ea typeface="Times New Roman"/>
                <a:cs typeface="Times New Roman"/>
                <a:sym typeface="Times New Roman"/>
              </a:defRPr>
            </a:pPr>
            <a:r>
              <a:rPr baseline="31999"/>
              <a:t>32</a:t>
            </a:r>
            <a:r>
              <a:t> The place in the Scripture which he read was this: </a:t>
            </a:r>
            <a:r>
              <a:rPr i="1"/>
              <a:t>“He was led as a sheep to the slaughter;</a:t>
            </a:r>
            <a:r>
              <a:t> </a:t>
            </a:r>
            <a:r>
              <a:rPr i="1"/>
              <a:t>And as a lamb before its shearer is silent,</a:t>
            </a:r>
            <a:r>
              <a:t> </a:t>
            </a:r>
            <a:r>
              <a:rPr i="1"/>
              <a:t>So He opened not His mouth</a:t>
            </a:r>
            <a:r>
              <a:t>. </a:t>
            </a:r>
            <a:r>
              <a:rPr baseline="31999"/>
              <a:t>33</a:t>
            </a:r>
            <a:r>
              <a:t> </a:t>
            </a:r>
            <a:r>
              <a:rPr i="1"/>
              <a:t>In His humiliation His</a:t>
            </a:r>
            <a:r>
              <a:t> justice was taken away, </a:t>
            </a:r>
            <a:r>
              <a:rPr i="1"/>
              <a:t>And who will declare His generation?</a:t>
            </a:r>
            <a:r>
              <a:t> </a:t>
            </a:r>
            <a:r>
              <a:rPr i="1"/>
              <a:t>For His life is taken from the earth.”</a:t>
            </a:r>
            <a:r>
              <a:t> </a:t>
            </a:r>
            <a:r>
              <a:rPr baseline="31999"/>
              <a:t>34</a:t>
            </a:r>
            <a:r>
              <a:t> So the eunuch answered Philip and said, “I ask you, of whom does the prophet say this, of himself or of some other man?”  </a:t>
            </a:r>
            <a:r>
              <a:rPr baseline="31999"/>
              <a:t>35</a:t>
            </a:r>
            <a:r>
              <a:t> Then Philip opened his mouth, and beginning at this Scripture, preached Jesus to him.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Acts 8:26–40 (NKJV)…"/>
          <p:cNvSpPr txBox="1"/>
          <p:nvPr/>
        </p:nvSpPr>
        <p:spPr>
          <a:xfrm>
            <a:off x="200191" y="259353"/>
            <a:ext cx="12604418" cy="90446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0"/>
              </a:spcBef>
              <a:tabLst/>
              <a:defRPr b="1" spc="0" sz="6000">
                <a:solidFill>
                  <a:srgbClr val="000000"/>
                </a:solidFill>
                <a:latin typeface="Times New Roman"/>
                <a:ea typeface="Times New Roman"/>
                <a:cs typeface="Times New Roman"/>
                <a:sym typeface="Times New Roman"/>
              </a:defRPr>
            </a:pPr>
            <a:r>
              <a:t>Acts 8:26–40 (NKJV)</a:t>
            </a:r>
          </a:p>
          <a:p>
            <a:pPr defTabSz="457200">
              <a:spcBef>
                <a:spcPts val="0"/>
              </a:spcBef>
              <a:tabLst/>
              <a:defRPr spc="0" sz="4300">
                <a:solidFill>
                  <a:srgbClr val="000000"/>
                </a:solidFill>
                <a:latin typeface="Times New Roman"/>
                <a:ea typeface="Times New Roman"/>
                <a:cs typeface="Times New Roman"/>
                <a:sym typeface="Times New Roman"/>
              </a:defRPr>
            </a:pPr>
            <a:r>
              <a:rPr baseline="31999"/>
              <a:t>36</a:t>
            </a:r>
            <a:r>
              <a:t> Now as they went down the road, they came to some water. And the eunuch said, “See, </a:t>
            </a:r>
            <a:r>
              <a:rPr i="1"/>
              <a:t>here is</a:t>
            </a:r>
            <a:r>
              <a:t> water. What hinders me from being baptized?” </a:t>
            </a:r>
            <a:r>
              <a:rPr baseline="31999"/>
              <a:t>37</a:t>
            </a:r>
            <a:r>
              <a:t> Then Philip said, “If you believe with all your heart, you may.” And he answered and said, “I believe that Jesus Christ is the Son of God.” </a:t>
            </a:r>
            <a:r>
              <a:rPr baseline="31999"/>
              <a:t>38</a:t>
            </a:r>
            <a:r>
              <a:t> So he commanded the chariot to stand still. And both Philip and the eunuch went down into the water, and he baptized him. </a:t>
            </a:r>
            <a:r>
              <a:rPr baseline="31999"/>
              <a:t>39</a:t>
            </a:r>
            <a:r>
              <a:t> Now when they came up out of the water, the Spirit of the Lord caught Philip away, so that the eunuch saw him no more; and he went on his way rejoicing. </a:t>
            </a:r>
            <a:r>
              <a:rPr baseline="31999"/>
              <a:t>40</a:t>
            </a:r>
            <a:r>
              <a:t> But Philip was found at Azotus. And passing through, he preached in all the cities till he came to Caesarea.</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Image" descr="Image"/>
          <p:cNvPicPr>
            <a:picLocks noChangeAspect="1"/>
          </p:cNvPicPr>
          <p:nvPr/>
        </p:nvPicPr>
        <p:blipFill>
          <a:blip r:embed="rId2">
            <a:extLst/>
          </a:blip>
          <a:stretch>
            <a:fillRect/>
          </a:stretch>
        </p:blipFill>
        <p:spPr>
          <a:xfrm>
            <a:off x="88649" y="3208771"/>
            <a:ext cx="5332890" cy="6091634"/>
          </a:xfrm>
          <a:prstGeom prst="rect">
            <a:avLst/>
          </a:prstGeom>
          <a:ln w="12700">
            <a:miter lim="400000"/>
          </a:ln>
          <a:effectLst>
            <a:outerShdw sx="100000" sy="100000" kx="0" ky="0" algn="b" rotWithShape="0" blurRad="355600" dist="213493" dir="1200713">
              <a:srgbClr val="000000">
                <a:alpha val="55157"/>
              </a:srgbClr>
            </a:outerShdw>
          </a:effectLst>
        </p:spPr>
      </p:pic>
      <p:pic>
        <p:nvPicPr>
          <p:cNvPr id="282" name="Image" descr="Image"/>
          <p:cNvPicPr>
            <a:picLocks noChangeAspect="1"/>
          </p:cNvPicPr>
          <p:nvPr/>
        </p:nvPicPr>
        <p:blipFill>
          <a:blip r:embed="rId3">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283"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284"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285" name="Philip (Acts 6:5; 8:5-13)…"/>
          <p:cNvSpPr txBox="1"/>
          <p:nvPr/>
        </p:nvSpPr>
        <p:spPr>
          <a:xfrm>
            <a:off x="5736987" y="4064000"/>
            <a:ext cx="7129449" cy="5473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spcBef>
                <a:spcPts val="1300"/>
              </a:spcBef>
              <a:buSzPct val="80000"/>
              <a:buBlip>
                <a:blip r:embed="rId4"/>
              </a:buBlip>
              <a:defRPr spc="116" sz="3900">
                <a:solidFill>
                  <a:srgbClr val="000000"/>
                </a:solidFill>
                <a:latin typeface="Century Gothic"/>
                <a:ea typeface="Century Gothic"/>
                <a:cs typeface="Century Gothic"/>
                <a:sym typeface="Century Gothic"/>
              </a:defRPr>
            </a:pPr>
            <a:r>
              <a:rPr b="1"/>
              <a:t>Philip</a:t>
            </a:r>
            <a:r>
              <a:t> (Acts 6:5; 8:5-13)</a:t>
            </a:r>
          </a:p>
          <a:p>
            <a:pPr marL="914400" indent="-914400" algn="l">
              <a:spcBef>
                <a:spcPts val="1300"/>
              </a:spcBef>
              <a:buSzPct val="80000"/>
              <a:buBlip>
                <a:blip r:embed="rId4"/>
              </a:buBlip>
              <a:defRPr spc="116" sz="3900">
                <a:solidFill>
                  <a:srgbClr val="000000"/>
                </a:solidFill>
                <a:latin typeface="Century Gothic"/>
                <a:ea typeface="Century Gothic"/>
                <a:cs typeface="Century Gothic"/>
                <a:sym typeface="Century Gothic"/>
              </a:defRPr>
            </a:pPr>
            <a:r>
              <a:t>Ethiopian </a:t>
            </a:r>
            <a:r>
              <a:rPr b="1"/>
              <a:t>Eunuch</a:t>
            </a:r>
            <a:r>
              <a:t> </a:t>
            </a:r>
            <a:br/>
            <a:r>
              <a:t>(Acts 8:26-40)</a:t>
            </a:r>
          </a:p>
          <a:p>
            <a:pPr marL="914400" indent="-914400" algn="l">
              <a:spcBef>
                <a:spcPts val="1300"/>
              </a:spcBef>
              <a:buSzPct val="80000"/>
              <a:buBlip>
                <a:blip r:embed="rId4"/>
              </a:buBlip>
              <a:defRPr spc="116" sz="3900">
                <a:solidFill>
                  <a:srgbClr val="000000"/>
                </a:solidFill>
                <a:latin typeface="Century Gothic"/>
                <a:ea typeface="Century Gothic"/>
                <a:cs typeface="Century Gothic"/>
                <a:sym typeface="Century Gothic"/>
              </a:defRPr>
            </a:pPr>
            <a:r>
              <a:t>The </a:t>
            </a:r>
            <a:r>
              <a:rPr b="1"/>
              <a:t>Holy Spirit</a:t>
            </a:r>
            <a:r>
              <a:t> (John 14:26; 15:26; 16:7-14; 1 Cor. 2:10-13; Ep. 3:3-5)</a:t>
            </a:r>
          </a:p>
          <a:p>
            <a:pPr marL="914400" indent="-914400" algn="l">
              <a:spcBef>
                <a:spcPts val="1300"/>
              </a:spcBef>
              <a:buSzPct val="80000"/>
              <a:buBlip>
                <a:blip r:embed="rId4"/>
              </a:buBlip>
              <a:defRPr spc="116" sz="3900">
                <a:solidFill>
                  <a:srgbClr val="000000"/>
                </a:solidFill>
                <a:latin typeface="Century Gothic"/>
                <a:ea typeface="Century Gothic"/>
                <a:cs typeface="Century Gothic"/>
                <a:sym typeface="Century Gothic"/>
              </a:defRPr>
            </a:pPr>
            <a:r>
              <a:rPr b="1"/>
              <a:t>Angel</a:t>
            </a:r>
            <a:r>
              <a:t> (vs. 26; Acts 10:3; </a:t>
            </a:r>
            <a:br/>
            <a:r>
              <a:t>Heb 1:4,6)</a:t>
            </a:r>
          </a:p>
        </p:txBody>
      </p:sp>
      <p:sp>
        <p:nvSpPr>
          <p:cNvPr id="286" name="characters"/>
          <p:cNvSpPr/>
          <p:nvPr/>
        </p:nvSpPr>
        <p:spPr>
          <a:xfrm>
            <a:off x="5532949" y="2628900"/>
            <a:ext cx="7316869" cy="1270000"/>
          </a:xfrm>
          <a:prstGeom prst="roundRect">
            <a:avLst>
              <a:gd name="adj" fmla="val 15000"/>
            </a:avLst>
          </a:prstGeom>
          <a:solidFill>
            <a:schemeClr val="accent1">
              <a:hueOff val="-42304"/>
              <a:satOff val="23749"/>
              <a:lumOff val="-45745"/>
            </a:schemeClr>
          </a:solidFill>
          <a:ln w="12700">
            <a:miter lim="400000"/>
          </a:ln>
          <a:effectLst>
            <a:outerShdw sx="100000" sy="100000" kx="0" ky="0" algn="b" rotWithShape="0" blurRad="177800" dist="90636" dir="184859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584200">
              <a:spcBef>
                <a:spcPts val="0"/>
              </a:spcBef>
              <a:tabLst/>
              <a:defRPr b="1" cap="all" spc="390" sz="6500">
                <a:solidFill>
                  <a:srgbClr val="FFFFFF"/>
                </a:solidFill>
                <a:latin typeface="Founders Grotesk Condensed"/>
                <a:ea typeface="Founders Grotesk Condensed"/>
                <a:cs typeface="Founders Grotesk Condensed"/>
                <a:sym typeface="Founders Grotesk Condensed"/>
              </a:defRPr>
            </a:lvl1pPr>
          </a:lstStyle>
          <a:p>
            <a:pPr/>
            <a:r>
              <a:t>characters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5">
                                            <p:txEl>
                                              <p:pRg st="1" end="1"/>
                                            </p:txEl>
                                          </p:spTgt>
                                        </p:tgtEl>
                                        <p:attrNameLst>
                                          <p:attrName>style.visibility</p:attrName>
                                        </p:attrNameLst>
                                      </p:cBhvr>
                                      <p:to>
                                        <p:strVal val="visible"/>
                                      </p:to>
                                    </p:set>
                                    <p:animEffect filter="wipe(left)" transition="in">
                                      <p:cBhvr>
                                        <p:cTn id="7" dur="1500"/>
                                        <p:tgtEl>
                                          <p:spTgt spid="28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5">
                                            <p:txEl>
                                              <p:pRg st="2" end="2"/>
                                            </p:txEl>
                                          </p:spTgt>
                                        </p:tgtEl>
                                        <p:attrNameLst>
                                          <p:attrName>style.visibility</p:attrName>
                                        </p:attrNameLst>
                                      </p:cBhvr>
                                      <p:to>
                                        <p:strVal val="visible"/>
                                      </p:to>
                                    </p:set>
                                    <p:animEffect filter="wipe(left)" transition="in">
                                      <p:cBhvr>
                                        <p:cTn id="12" dur="1500"/>
                                        <p:tgtEl>
                                          <p:spTgt spid="28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85">
                                            <p:txEl>
                                              <p:pRg st="3" end="3"/>
                                            </p:txEl>
                                          </p:spTgt>
                                        </p:tgtEl>
                                        <p:attrNameLst>
                                          <p:attrName>style.visibility</p:attrName>
                                        </p:attrNameLst>
                                      </p:cBhvr>
                                      <p:to>
                                        <p:strVal val="visible"/>
                                      </p:to>
                                    </p:set>
                                    <p:animEffect filter="wipe(left)" transition="in">
                                      <p:cBhvr>
                                        <p:cTn id="17" dur="1500"/>
                                        <p:tgtEl>
                                          <p:spTgt spid="28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5"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Image" descr="Image"/>
          <p:cNvPicPr>
            <a:picLocks noChangeAspect="1"/>
          </p:cNvPicPr>
          <p:nvPr/>
        </p:nvPicPr>
        <p:blipFill>
          <a:blip r:embed="rId2">
            <a:extLst/>
          </a:blip>
          <a:stretch>
            <a:fillRect/>
          </a:stretch>
        </p:blipFill>
        <p:spPr>
          <a:xfrm>
            <a:off x="911621" y="454565"/>
            <a:ext cx="11181558" cy="1275270"/>
          </a:xfrm>
          <a:prstGeom prst="rect">
            <a:avLst/>
          </a:prstGeom>
          <a:ln w="12700">
            <a:miter lim="400000"/>
          </a:ln>
          <a:effectLst>
            <a:outerShdw sx="100000" sy="100000" kx="0" ky="0" algn="b" rotWithShape="0" blurRad="355600" dist="304386" dir="1200713">
              <a:srgbClr val="000000">
                <a:alpha val="70806"/>
              </a:srgbClr>
            </a:outerShdw>
            <a:reflection blurRad="0" stA="50000" stPos="0" endA="0" endPos="40000" dist="0" dir="5400000" fadeDir="5400000" sx="100000" sy="-100000" kx="0" ky="0" algn="bl" rotWithShape="0"/>
          </a:effectLst>
        </p:spPr>
      </p:pic>
      <p:sp>
        <p:nvSpPr>
          <p:cNvPr id="289" name="Rectangle"/>
          <p:cNvSpPr/>
          <p:nvPr/>
        </p:nvSpPr>
        <p:spPr>
          <a:xfrm>
            <a:off x="-8467" y="1873082"/>
            <a:ext cx="13021734" cy="590718"/>
          </a:xfrm>
          <a:prstGeom prst="rect">
            <a:avLst/>
          </a:prstGeom>
          <a:gradFill>
            <a:gsLst>
              <a:gs pos="0">
                <a:srgbClr val="005493"/>
              </a:gs>
              <a:gs pos="100000">
                <a:srgbClr val="5E6A74"/>
              </a:gs>
            </a:gsLst>
            <a:lin ang="5400000"/>
          </a:gradFill>
          <a:ln w="12700">
            <a:miter lim="400000"/>
          </a:ln>
          <a:effectLst>
            <a:outerShdw sx="100000" sy="100000" kx="0" ky="0" algn="b" rotWithShape="0" blurRad="355600" dist="304386" dir="1200713">
              <a:srgbClr val="000000">
                <a:alpha val="70806"/>
              </a:srgbClr>
            </a:outerShdw>
          </a:effectLst>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290" name="Lessons From The Conversion of The Ethiopian Eunuch"/>
          <p:cNvSpPr txBox="1"/>
          <p:nvPr/>
        </p:nvSpPr>
        <p:spPr>
          <a:xfrm>
            <a:off x="1044522" y="1829774"/>
            <a:ext cx="10915755" cy="590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291" name="Honorable (27)…"/>
          <p:cNvSpPr txBox="1"/>
          <p:nvPr/>
        </p:nvSpPr>
        <p:spPr>
          <a:xfrm>
            <a:off x="5380704" y="4138284"/>
            <a:ext cx="7485732" cy="5321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spcBef>
                <a:spcPts val="1300"/>
              </a:spcBef>
              <a:buSzPct val="80000"/>
              <a:buBlip>
                <a:blip r:embed="rId3"/>
              </a:buBlip>
              <a:defRPr cap="all" spc="98" sz="3300">
                <a:solidFill>
                  <a:srgbClr val="000000"/>
                </a:solidFill>
                <a:latin typeface="Century Gothic"/>
                <a:ea typeface="Century Gothic"/>
                <a:cs typeface="Century Gothic"/>
                <a:sym typeface="Century Gothic"/>
              </a:defRPr>
            </a:pPr>
            <a:r>
              <a:t>Honorable (27)</a:t>
            </a:r>
          </a:p>
          <a:p>
            <a:pPr marL="914400" indent="-914400" algn="l">
              <a:spcBef>
                <a:spcPts val="1300"/>
              </a:spcBef>
              <a:buSzPct val="80000"/>
              <a:buBlip>
                <a:blip r:embed="rId3"/>
              </a:buBlip>
              <a:defRPr cap="all" spc="98" sz="3300">
                <a:solidFill>
                  <a:srgbClr val="000000"/>
                </a:solidFill>
                <a:latin typeface="Century Gothic"/>
                <a:ea typeface="Century Gothic"/>
                <a:cs typeface="Century Gothic"/>
                <a:sym typeface="Century Gothic"/>
              </a:defRPr>
            </a:pPr>
            <a:r>
              <a:t>Religious (27)</a:t>
            </a:r>
          </a:p>
          <a:p>
            <a:pPr marL="914400" indent="-914400" algn="l">
              <a:spcBef>
                <a:spcPts val="1300"/>
              </a:spcBef>
              <a:buSzPct val="80000"/>
              <a:buBlip>
                <a:blip r:embed="rId3"/>
              </a:buBlip>
              <a:defRPr cap="all" spc="98" sz="3300">
                <a:solidFill>
                  <a:srgbClr val="000000"/>
                </a:solidFill>
                <a:latin typeface="Century Gothic"/>
                <a:ea typeface="Century Gothic"/>
                <a:cs typeface="Century Gothic"/>
                <a:sym typeface="Century Gothic"/>
              </a:defRPr>
            </a:pPr>
            <a:r>
              <a:t>A truth seeker (28)</a:t>
            </a:r>
          </a:p>
          <a:p>
            <a:pPr marL="914400" indent="-914400" algn="l">
              <a:spcBef>
                <a:spcPts val="1300"/>
              </a:spcBef>
              <a:buSzPct val="80000"/>
              <a:buBlip>
                <a:blip r:embed="rId3"/>
              </a:buBlip>
              <a:defRPr cap="all" spc="98" sz="3300">
                <a:solidFill>
                  <a:srgbClr val="000000"/>
                </a:solidFill>
                <a:latin typeface="Century Gothic"/>
                <a:ea typeface="Century Gothic"/>
                <a:cs typeface="Century Gothic"/>
                <a:sym typeface="Century Gothic"/>
              </a:defRPr>
            </a:pPr>
            <a:r>
              <a:t>humble (30,31,34)</a:t>
            </a:r>
          </a:p>
          <a:p>
            <a:pPr marL="914400" indent="-914400" algn="l">
              <a:spcBef>
                <a:spcPts val="1300"/>
              </a:spcBef>
              <a:buSzPct val="80000"/>
              <a:buBlip>
                <a:blip r:embed="rId3"/>
              </a:buBlip>
              <a:defRPr cap="all" spc="98" sz="3300">
                <a:solidFill>
                  <a:srgbClr val="000000"/>
                </a:solidFill>
                <a:latin typeface="Century Gothic"/>
                <a:ea typeface="Century Gothic"/>
                <a:cs typeface="Century Gothic"/>
                <a:sym typeface="Century Gothic"/>
              </a:defRPr>
            </a:pPr>
            <a:r>
              <a:t>WILLING TO LEARN (31, 34)</a:t>
            </a:r>
          </a:p>
          <a:p>
            <a:pPr marL="914400" indent="-914400" algn="l">
              <a:spcBef>
                <a:spcPts val="1300"/>
              </a:spcBef>
              <a:buSzPct val="80000"/>
              <a:buBlip>
                <a:blip r:embed="rId3"/>
              </a:buBlip>
              <a:defRPr cap="all" spc="98" sz="3300">
                <a:solidFill>
                  <a:srgbClr val="000000"/>
                </a:solidFill>
                <a:latin typeface="Century Gothic"/>
                <a:ea typeface="Century Gothic"/>
                <a:cs typeface="Century Gothic"/>
                <a:sym typeface="Century Gothic"/>
              </a:defRPr>
            </a:pPr>
            <a:r>
              <a:t>WILLING TO COMPLY (37)</a:t>
            </a:r>
          </a:p>
          <a:p>
            <a:pPr marL="914400" indent="-914400" algn="l">
              <a:spcBef>
                <a:spcPts val="1300"/>
              </a:spcBef>
              <a:buSzPct val="80000"/>
              <a:buBlip>
                <a:blip r:embed="rId3"/>
              </a:buBlip>
              <a:defRPr cap="all" spc="98" sz="3300">
                <a:solidFill>
                  <a:srgbClr val="000000"/>
                </a:solidFill>
                <a:latin typeface="Century Gothic"/>
                <a:ea typeface="Century Gothic"/>
                <a:cs typeface="Century Gothic"/>
                <a:sym typeface="Century Gothic"/>
              </a:defRPr>
            </a:pPr>
            <a:r>
              <a:t>CONFESSES &amp; BAPTIZED (38)</a:t>
            </a:r>
          </a:p>
          <a:p>
            <a:pPr marL="914400" indent="-914400" algn="l">
              <a:spcBef>
                <a:spcPts val="1300"/>
              </a:spcBef>
              <a:buSzPct val="80000"/>
              <a:buBlip>
                <a:blip r:embed="rId3"/>
              </a:buBlip>
              <a:defRPr cap="all" spc="98" sz="3300">
                <a:solidFill>
                  <a:srgbClr val="000000"/>
                </a:solidFill>
                <a:latin typeface="Century Gothic"/>
                <a:ea typeface="Century Gothic"/>
                <a:cs typeface="Century Gothic"/>
                <a:sym typeface="Century Gothic"/>
              </a:defRPr>
            </a:pPr>
            <a:r>
              <a:t>A joyful man (39)</a:t>
            </a:r>
          </a:p>
        </p:txBody>
      </p:sp>
      <p:pic>
        <p:nvPicPr>
          <p:cNvPr id="292" name="image9.png" descr="image9.png"/>
          <p:cNvPicPr>
            <a:picLocks noChangeAspect="1"/>
          </p:cNvPicPr>
          <p:nvPr/>
        </p:nvPicPr>
        <p:blipFill>
          <a:blip r:embed="rId4">
            <a:extLst/>
          </a:blip>
          <a:srcRect l="0" t="0" r="2" b="1"/>
          <a:stretch>
            <a:fillRect/>
          </a:stretch>
        </p:blipFill>
        <p:spPr>
          <a:xfrm>
            <a:off x="188331" y="3611712"/>
            <a:ext cx="4627167" cy="58154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cubicBezTo>
                  <a:pt x="1611" y="0"/>
                  <a:pt x="0" y="1282"/>
                  <a:pt x="0" y="2864"/>
                </a:cubicBezTo>
                <a:lnTo>
                  <a:pt x="0" y="18736"/>
                </a:lnTo>
                <a:cubicBezTo>
                  <a:pt x="0" y="20318"/>
                  <a:pt x="1611" y="21600"/>
                  <a:pt x="3600" y="21600"/>
                </a:cubicBezTo>
                <a:lnTo>
                  <a:pt x="18000" y="21600"/>
                </a:lnTo>
                <a:cubicBezTo>
                  <a:pt x="19989" y="21600"/>
                  <a:pt x="21600" y="20318"/>
                  <a:pt x="21600" y="18736"/>
                </a:cubicBezTo>
                <a:lnTo>
                  <a:pt x="21600" y="2864"/>
                </a:lnTo>
                <a:cubicBezTo>
                  <a:pt x="21600" y="1282"/>
                  <a:pt x="19989" y="0"/>
                  <a:pt x="18000" y="0"/>
                </a:cubicBezTo>
                <a:lnTo>
                  <a:pt x="3600" y="0"/>
                </a:lnTo>
                <a:close/>
              </a:path>
            </a:pathLst>
          </a:custGeom>
          <a:ln w="12700">
            <a:miter lim="400000"/>
          </a:ln>
          <a:effectLst>
            <a:outerShdw sx="100000" sy="100000" kx="0" ky="0" algn="b" rotWithShape="0" blurRad="215900" dist="12700" dir="900000">
              <a:srgbClr val="000000">
                <a:alpha val="30000"/>
              </a:srgbClr>
            </a:outerShdw>
          </a:effectLst>
        </p:spPr>
      </p:pic>
      <p:sp>
        <p:nvSpPr>
          <p:cNvPr id="293" name="Rectangle"/>
          <p:cNvSpPr/>
          <p:nvPr/>
        </p:nvSpPr>
        <p:spPr>
          <a:xfrm>
            <a:off x="1488863" y="5130356"/>
            <a:ext cx="3766422" cy="871323"/>
          </a:xfrm>
          <a:prstGeom prst="rect">
            <a:avLst/>
          </a:prstGeom>
          <a:gradFill>
            <a:gsLst>
              <a:gs pos="0">
                <a:srgbClr val="CA817C"/>
              </a:gs>
              <a:gs pos="100000">
                <a:srgbClr val="BF3424"/>
              </a:gs>
            </a:gsLst>
            <a:lin ang="5400000"/>
          </a:gradFill>
          <a:ln w="12700">
            <a:miter lim="400000"/>
          </a:ln>
          <a:effectLst>
            <a:outerShdw sx="100000" sy="100000" kx="0" ky="0" algn="b" rotWithShape="0" blurRad="355600" dist="0" dir="0">
              <a:srgbClr val="000000">
                <a:alpha val="75000"/>
              </a:srgbClr>
            </a:outerShdw>
          </a:effectLst>
        </p:spPr>
        <p:txBody>
          <a:bodyPr lIns="65023" tIns="65023" rIns="65023" bIns="65023" anchor="ctr"/>
          <a:lstStyle/>
          <a:p>
            <a:pPr defTabSz="1300480">
              <a:spcBef>
                <a:spcPts val="0"/>
              </a:spcBef>
              <a:tabLst/>
              <a:defRPr spc="0" sz="2800">
                <a:solidFill>
                  <a:srgbClr val="FFFFFF"/>
                </a:solidFill>
                <a:effectLst>
                  <a:outerShdw sx="100000" sy="100000" kx="0" ky="0" algn="b" rotWithShape="0" blurRad="50800" dist="38100" dir="2700000">
                    <a:srgbClr val="000000">
                      <a:alpha val="40000"/>
                    </a:srgbClr>
                  </a:outerShdw>
                </a:effectLst>
                <a:latin typeface="Arial"/>
                <a:ea typeface="Arial"/>
                <a:cs typeface="Arial"/>
                <a:sym typeface="Arial"/>
              </a:defRPr>
            </a:pPr>
          </a:p>
        </p:txBody>
      </p:sp>
      <p:sp>
        <p:nvSpPr>
          <p:cNvPr id="294" name="Shape"/>
          <p:cNvSpPr/>
          <p:nvPr/>
        </p:nvSpPr>
        <p:spPr>
          <a:xfrm>
            <a:off x="676878" y="5130356"/>
            <a:ext cx="762226" cy="8713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moveTo>
                  <a:pt x="21600" y="4050"/>
                </a:moveTo>
                <a:lnTo>
                  <a:pt x="0" y="17630"/>
                </a:lnTo>
              </a:path>
            </a:pathLst>
          </a:custGeom>
          <a:ln w="50800">
            <a:solidFill>
              <a:srgbClr val="FF0000"/>
            </a:solidFill>
          </a:ln>
          <a:effectLst>
            <a:outerShdw sx="100000" sy="100000" kx="0" ky="0" algn="b" rotWithShape="0" blurRad="63500" dist="50800" dir="2700000">
              <a:srgbClr val="000000"/>
            </a:outerShdw>
          </a:effectLst>
        </p:spPr>
        <p:txBody>
          <a:bodyPr lIns="65023" tIns="65023" rIns="65023" bIns="65023" anchor="ctr"/>
          <a:lstStyle/>
          <a:p>
            <a:pPr defTabSz="1300480">
              <a:spcBef>
                <a:spcPts val="0"/>
              </a:spcBef>
              <a:tabLst/>
              <a:defRPr spc="0" sz="2800">
                <a:solidFill>
                  <a:srgbClr val="FFFFFF"/>
                </a:solidFill>
                <a:effectLst>
                  <a:outerShdw sx="100000" sy="100000" kx="0" ky="0" algn="b" rotWithShape="0" blurRad="50800" dist="38100" dir="2700000">
                    <a:srgbClr val="000000">
                      <a:alpha val="40000"/>
                    </a:srgbClr>
                  </a:outerShdw>
                </a:effectLst>
                <a:latin typeface="Arial"/>
                <a:ea typeface="Arial"/>
                <a:cs typeface="Arial"/>
                <a:sym typeface="Arial"/>
              </a:defRPr>
            </a:pPr>
          </a:p>
        </p:txBody>
      </p:sp>
      <p:sp>
        <p:nvSpPr>
          <p:cNvPr id="295" name="Over 1.000 Miles"/>
          <p:cNvSpPr txBox="1"/>
          <p:nvPr/>
        </p:nvSpPr>
        <p:spPr>
          <a:xfrm>
            <a:off x="1706879" y="5303610"/>
            <a:ext cx="3431450" cy="524815"/>
          </a:xfrm>
          <a:prstGeom prst="rect">
            <a:avLst/>
          </a:prstGeom>
          <a:ln w="12700">
            <a:miter lim="400000"/>
          </a:ln>
          <a:effectLst>
            <a:outerShdw sx="100000" sy="100000" kx="0" ky="0" algn="b" rotWithShape="0" blurRad="63500" dist="50800" dir="2700000">
              <a:srgbClr val="000000"/>
            </a:outerShdw>
          </a:effectLst>
          <a:extLst>
            <a:ext uri="{C572A759-6A51-4108-AA02-DFA0A04FC94B}">
              <ma14:wrappingTextBoxFlag xmlns:ma14="http://schemas.microsoft.com/office/mac/drawingml/2011/main" val="1"/>
            </a:ext>
          </a:extLst>
        </p:spPr>
        <p:txBody>
          <a:bodyPr lIns="65023" tIns="65023" rIns="65023" bIns="65023" anchor="ctr">
            <a:spAutoFit/>
          </a:bodyPr>
          <a:lstStyle>
            <a:lvl1pPr defTabSz="1300480">
              <a:spcBef>
                <a:spcPts val="0"/>
              </a:spcBef>
              <a:tabLst/>
              <a:defRPr spc="0" sz="2800">
                <a:solidFill>
                  <a:srgbClr val="FFFFFF"/>
                </a:solidFill>
                <a:effectLst>
                  <a:outerShdw sx="100000" sy="100000" kx="0" ky="0" algn="b" rotWithShape="0" blurRad="50800" dist="38100" dir="2700000">
                    <a:srgbClr val="000000">
                      <a:alpha val="40000"/>
                    </a:srgbClr>
                  </a:outerShdw>
                </a:effectLst>
                <a:latin typeface="Arial"/>
                <a:ea typeface="Arial"/>
                <a:cs typeface="Arial"/>
                <a:sym typeface="Arial"/>
              </a:defRPr>
            </a:lvl1pPr>
          </a:lstStyle>
          <a:p>
            <a:pPr/>
            <a:r>
              <a:t>Over 1.000 Miles</a:t>
            </a:r>
          </a:p>
        </p:txBody>
      </p:sp>
      <p:sp>
        <p:nvSpPr>
          <p:cNvPr id="296" name="Line"/>
          <p:cNvSpPr/>
          <p:nvPr/>
        </p:nvSpPr>
        <p:spPr>
          <a:xfrm rot="20880000">
            <a:off x="785136" y="4701027"/>
            <a:ext cx="1050516" cy="4420754"/>
          </a:xfrm>
          <a:custGeom>
            <a:avLst/>
            <a:gdLst/>
            <a:ahLst/>
            <a:cxnLst>
              <a:cxn ang="0">
                <a:pos x="wd2" y="hd2"/>
              </a:cxn>
              <a:cxn ang="5400000">
                <a:pos x="wd2" y="hd2"/>
              </a:cxn>
              <a:cxn ang="10800000">
                <a:pos x="wd2" y="hd2"/>
              </a:cxn>
              <a:cxn ang="16200000">
                <a:pos x="wd2" y="hd2"/>
              </a:cxn>
            </a:cxnLst>
            <a:rect l="0" t="0" r="r" b="b"/>
            <a:pathLst>
              <a:path w="21160" h="21600" fill="norm" stroke="1" extrusionOk="0">
                <a:moveTo>
                  <a:pt x="21160" y="21600"/>
                </a:moveTo>
                <a:cubicBezTo>
                  <a:pt x="20953" y="21247"/>
                  <a:pt x="20718" y="20895"/>
                  <a:pt x="20538" y="20541"/>
                </a:cubicBezTo>
                <a:cubicBezTo>
                  <a:pt x="20303" y="20083"/>
                  <a:pt x="20172" y="19623"/>
                  <a:pt x="19915" y="19165"/>
                </a:cubicBezTo>
                <a:cubicBezTo>
                  <a:pt x="19757" y="18881"/>
                  <a:pt x="19500" y="18600"/>
                  <a:pt x="19293" y="18318"/>
                </a:cubicBezTo>
                <a:cubicBezTo>
                  <a:pt x="19086" y="17082"/>
                  <a:pt x="18993" y="15846"/>
                  <a:pt x="18671" y="14612"/>
                </a:cubicBezTo>
                <a:cubicBezTo>
                  <a:pt x="18578" y="14257"/>
                  <a:pt x="18517" y="13899"/>
                  <a:pt x="18048" y="13553"/>
                </a:cubicBezTo>
                <a:cubicBezTo>
                  <a:pt x="17880" y="13429"/>
                  <a:pt x="17107" y="13352"/>
                  <a:pt x="16804" y="13235"/>
                </a:cubicBezTo>
                <a:cubicBezTo>
                  <a:pt x="16271" y="13031"/>
                  <a:pt x="15974" y="12812"/>
                  <a:pt x="15559" y="12600"/>
                </a:cubicBezTo>
                <a:lnTo>
                  <a:pt x="14936" y="12282"/>
                </a:lnTo>
                <a:cubicBezTo>
                  <a:pt x="14729" y="12176"/>
                  <a:pt x="14778" y="12044"/>
                  <a:pt x="14314" y="11965"/>
                </a:cubicBezTo>
                <a:lnTo>
                  <a:pt x="12447" y="11647"/>
                </a:lnTo>
                <a:cubicBezTo>
                  <a:pt x="12240" y="11294"/>
                  <a:pt x="12209" y="10937"/>
                  <a:pt x="11825" y="10588"/>
                </a:cubicBezTo>
                <a:cubicBezTo>
                  <a:pt x="11583" y="10369"/>
                  <a:pt x="10995" y="10165"/>
                  <a:pt x="10580" y="9953"/>
                </a:cubicBezTo>
                <a:cubicBezTo>
                  <a:pt x="10372" y="9847"/>
                  <a:pt x="10321" y="9728"/>
                  <a:pt x="9958" y="9635"/>
                </a:cubicBezTo>
                <a:cubicBezTo>
                  <a:pt x="9543" y="9529"/>
                  <a:pt x="9047" y="9431"/>
                  <a:pt x="8713" y="9318"/>
                </a:cubicBezTo>
                <a:cubicBezTo>
                  <a:pt x="8215" y="9148"/>
                  <a:pt x="7734" y="8735"/>
                  <a:pt x="7468" y="8576"/>
                </a:cubicBezTo>
                <a:cubicBezTo>
                  <a:pt x="7288" y="8469"/>
                  <a:pt x="7053" y="8365"/>
                  <a:pt x="6846" y="8259"/>
                </a:cubicBezTo>
                <a:cubicBezTo>
                  <a:pt x="6638" y="7835"/>
                  <a:pt x="6634" y="7407"/>
                  <a:pt x="6223" y="6988"/>
                </a:cubicBezTo>
                <a:cubicBezTo>
                  <a:pt x="6008" y="6768"/>
                  <a:pt x="5394" y="6565"/>
                  <a:pt x="4979" y="6353"/>
                </a:cubicBezTo>
                <a:lnTo>
                  <a:pt x="4356" y="6035"/>
                </a:lnTo>
                <a:cubicBezTo>
                  <a:pt x="4149" y="5929"/>
                  <a:pt x="4098" y="5811"/>
                  <a:pt x="3734" y="5718"/>
                </a:cubicBezTo>
                <a:cubicBezTo>
                  <a:pt x="1342" y="5107"/>
                  <a:pt x="3413" y="5696"/>
                  <a:pt x="1867" y="5082"/>
                </a:cubicBezTo>
                <a:cubicBezTo>
                  <a:pt x="-440" y="4167"/>
                  <a:pt x="1459" y="5086"/>
                  <a:pt x="0" y="4341"/>
                </a:cubicBezTo>
                <a:cubicBezTo>
                  <a:pt x="207" y="3353"/>
                  <a:pt x="-223" y="2355"/>
                  <a:pt x="622" y="1376"/>
                </a:cubicBezTo>
                <a:cubicBezTo>
                  <a:pt x="887" y="1070"/>
                  <a:pt x="3187" y="665"/>
                  <a:pt x="4979" y="529"/>
                </a:cubicBezTo>
                <a:cubicBezTo>
                  <a:pt x="6178" y="439"/>
                  <a:pt x="7468" y="388"/>
                  <a:pt x="8713" y="318"/>
                </a:cubicBezTo>
                <a:lnTo>
                  <a:pt x="12447" y="106"/>
                </a:lnTo>
                <a:cubicBezTo>
                  <a:pt x="13069" y="71"/>
                  <a:pt x="13658" y="0"/>
                  <a:pt x="14314" y="0"/>
                </a:cubicBezTo>
                <a:lnTo>
                  <a:pt x="18671" y="0"/>
                </a:lnTo>
              </a:path>
            </a:pathLst>
          </a:custGeom>
          <a:ln w="101600">
            <a:solidFill>
              <a:srgbClr val="FFFF00"/>
            </a:solidFill>
          </a:ln>
          <a:effectLst>
            <a:outerShdw sx="100000" sy="100000" kx="0" ky="0" algn="b" rotWithShape="0" blurRad="63500" dist="50800" dir="5400000">
              <a:srgbClr val="000000">
                <a:alpha val="48000"/>
              </a:srgbClr>
            </a:outerShdw>
          </a:effectLst>
        </p:spPr>
        <p:txBody>
          <a:bodyPr lIns="65023" tIns="65023" rIns="65023" bIns="65023" anchor="ctr"/>
          <a:lstStyle/>
          <a:p>
            <a:pPr defTabSz="1300480">
              <a:spcBef>
                <a:spcPts val="0"/>
              </a:spcBef>
              <a:tabLst/>
              <a:defRPr spc="0" sz="2400">
                <a:solidFill>
                  <a:srgbClr val="FFFFFF"/>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297" name="The Ethiopian Eunuch:"/>
          <p:cNvSpPr/>
          <p:nvPr/>
        </p:nvSpPr>
        <p:spPr>
          <a:xfrm>
            <a:off x="1431197" y="2628900"/>
            <a:ext cx="10142406" cy="1270000"/>
          </a:xfrm>
          <a:prstGeom prst="roundRect">
            <a:avLst>
              <a:gd name="adj" fmla="val 15000"/>
            </a:avLst>
          </a:prstGeom>
          <a:gradFill>
            <a:gsLst>
              <a:gs pos="0">
                <a:schemeClr val="accent6">
                  <a:hueOff val="41438"/>
                  <a:lumOff val="8107"/>
                </a:schemeClr>
              </a:gs>
              <a:gs pos="100000">
                <a:srgbClr val="941100"/>
              </a:gs>
            </a:gsLst>
            <a:lin ang="5400000"/>
          </a:gradFill>
          <a:ln w="12700">
            <a:miter lim="400000"/>
          </a:ln>
          <a:effectLst>
            <a:outerShdw sx="100000" sy="100000" kx="0" ky="0" algn="b" rotWithShape="0" blurRad="177800" dist="90636" dir="184859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584200">
              <a:spcBef>
                <a:spcPts val="0"/>
              </a:spcBef>
              <a:tabLst/>
              <a:defRPr b="1" cap="all" spc="390" sz="65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2400000">
                    <a:srgbClr val="000000"/>
                  </a:outerShdw>
                </a:effectLst>
                <a:latin typeface="Founders Grotesk Condensed"/>
                <a:ea typeface="Founders Grotesk Condensed"/>
                <a:cs typeface="Founders Grotesk Condensed"/>
                <a:sym typeface="Founders Grotesk Condensed"/>
              </a:defRPr>
            </a:lvl1pPr>
          </a:lstStyle>
          <a:p>
            <a:pPr/>
            <a:r>
              <a:t>The Ethiopian Eunuch: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1">
                                            <p:bg/>
                                          </p:spTgt>
                                        </p:tgtEl>
                                        <p:attrNameLst>
                                          <p:attrName>style.visibility</p:attrName>
                                        </p:attrNameLst>
                                      </p:cBhvr>
                                      <p:to>
                                        <p:strVal val="visible"/>
                                      </p:to>
                                    </p:set>
                                    <p:animEffect filter="fade" transition="in">
                                      <p:cBhvr>
                                        <p:cTn id="7" dur="1500"/>
                                        <p:tgtEl>
                                          <p:spTgt spid="291">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91">
                                            <p:txEl>
                                              <p:pRg st="0" end="0"/>
                                            </p:txEl>
                                          </p:spTgt>
                                        </p:tgtEl>
                                        <p:attrNameLst>
                                          <p:attrName>style.visibility</p:attrName>
                                        </p:attrNameLst>
                                      </p:cBhvr>
                                      <p:to>
                                        <p:strVal val="visible"/>
                                      </p:to>
                                    </p:set>
                                    <p:animEffect filter="fade" transition="in">
                                      <p:cBhvr>
                                        <p:cTn id="10" dur="1500"/>
                                        <p:tgtEl>
                                          <p:spTgt spid="29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91">
                                            <p:txEl>
                                              <p:pRg st="1" end="1"/>
                                            </p:txEl>
                                          </p:spTgt>
                                        </p:tgtEl>
                                        <p:attrNameLst>
                                          <p:attrName>style.visibility</p:attrName>
                                        </p:attrNameLst>
                                      </p:cBhvr>
                                      <p:to>
                                        <p:strVal val="visible"/>
                                      </p:to>
                                    </p:set>
                                    <p:animEffect filter="fade" transition="in">
                                      <p:cBhvr>
                                        <p:cTn id="15" dur="1500"/>
                                        <p:tgtEl>
                                          <p:spTgt spid="29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91">
                                            <p:txEl>
                                              <p:pRg st="2" end="2"/>
                                            </p:txEl>
                                          </p:spTgt>
                                        </p:tgtEl>
                                        <p:attrNameLst>
                                          <p:attrName>style.visibility</p:attrName>
                                        </p:attrNameLst>
                                      </p:cBhvr>
                                      <p:to>
                                        <p:strVal val="visible"/>
                                      </p:to>
                                    </p:set>
                                    <p:animEffect filter="fade" transition="in">
                                      <p:cBhvr>
                                        <p:cTn id="20" dur="1500"/>
                                        <p:tgtEl>
                                          <p:spTgt spid="29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91">
                                            <p:txEl>
                                              <p:pRg st="3" end="3"/>
                                            </p:txEl>
                                          </p:spTgt>
                                        </p:tgtEl>
                                        <p:attrNameLst>
                                          <p:attrName>style.visibility</p:attrName>
                                        </p:attrNameLst>
                                      </p:cBhvr>
                                      <p:to>
                                        <p:strVal val="visible"/>
                                      </p:to>
                                    </p:set>
                                    <p:animEffect filter="fade" transition="in">
                                      <p:cBhvr>
                                        <p:cTn id="25" dur="1500"/>
                                        <p:tgtEl>
                                          <p:spTgt spid="29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91">
                                            <p:txEl>
                                              <p:pRg st="4" end="4"/>
                                            </p:txEl>
                                          </p:spTgt>
                                        </p:tgtEl>
                                        <p:attrNameLst>
                                          <p:attrName>style.visibility</p:attrName>
                                        </p:attrNameLst>
                                      </p:cBhvr>
                                      <p:to>
                                        <p:strVal val="visible"/>
                                      </p:to>
                                    </p:set>
                                    <p:animEffect filter="fade" transition="in">
                                      <p:cBhvr>
                                        <p:cTn id="30" dur="1500"/>
                                        <p:tgtEl>
                                          <p:spTgt spid="29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291">
                                            <p:txEl>
                                              <p:pRg st="5" end="5"/>
                                            </p:txEl>
                                          </p:spTgt>
                                        </p:tgtEl>
                                        <p:attrNameLst>
                                          <p:attrName>style.visibility</p:attrName>
                                        </p:attrNameLst>
                                      </p:cBhvr>
                                      <p:to>
                                        <p:strVal val="visible"/>
                                      </p:to>
                                    </p:set>
                                    <p:animEffect filter="fade" transition="in">
                                      <p:cBhvr>
                                        <p:cTn id="35" dur="1500"/>
                                        <p:tgtEl>
                                          <p:spTgt spid="291">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291">
                                            <p:txEl>
                                              <p:pRg st="6" end="6"/>
                                            </p:txEl>
                                          </p:spTgt>
                                        </p:tgtEl>
                                        <p:attrNameLst>
                                          <p:attrName>style.visibility</p:attrName>
                                        </p:attrNameLst>
                                      </p:cBhvr>
                                      <p:to>
                                        <p:strVal val="visible"/>
                                      </p:to>
                                    </p:set>
                                    <p:animEffect filter="fade" transition="in">
                                      <p:cBhvr>
                                        <p:cTn id="40" dur="1500"/>
                                        <p:tgtEl>
                                          <p:spTgt spid="291">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291">
                                            <p:txEl>
                                              <p:pRg st="7" end="7"/>
                                            </p:txEl>
                                          </p:spTgt>
                                        </p:tgtEl>
                                        <p:attrNameLst>
                                          <p:attrName>style.visibility</p:attrName>
                                        </p:attrNameLst>
                                      </p:cBhvr>
                                      <p:to>
                                        <p:strVal val="visible"/>
                                      </p:to>
                                    </p:set>
                                    <p:animEffect filter="fade" transition="in">
                                      <p:cBhvr>
                                        <p:cTn id="45" dur="1500"/>
                                        <p:tgtEl>
                                          <p:spTgt spid="291">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1" grpId="1"/>
    </p:bldLst>
  </p:timing>
</p:sld>
</file>

<file path=ppt/theme/theme1.xml><?xml version="1.0" encoding="utf-8"?>
<a:theme xmlns:a="http://schemas.openxmlformats.org/drawingml/2006/main" xmlns:r="http://schemas.openxmlformats.org/officeDocument/2006/relationships" name="28_Academy">
  <a:themeElements>
    <a:clrScheme name="28_Academy">
      <a:dk1>
        <a:srgbClr val="000034"/>
      </a:dk1>
      <a:lt1>
        <a:srgbClr val="3B39E4"/>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28_Academy">
      <a:majorFont>
        <a:latin typeface="Founders Grotesk Semibold"/>
        <a:ea typeface="Founders Grotesk Semibold"/>
        <a:cs typeface="Founders Grotesk Semibold"/>
      </a:majorFont>
      <a:minorFont>
        <a:latin typeface="Founders Grotesk Semibold"/>
        <a:ea typeface="Founders Grotesk Semibold"/>
        <a:cs typeface="Founders Grotesk Semibold"/>
      </a:minorFont>
    </a:fontScheme>
    <a:fmtScheme name="28_Academ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2304"/>
            <a:satOff val="23749"/>
            <a:lumOff val="-45745"/>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all" i="0" spc="132" strike="noStrike" sz="2200" u="none" kumimoji="0" normalizeH="0">
            <a:ln>
              <a:noFill/>
            </a:ln>
            <a:solidFill>
              <a:srgbClr val="FFFFFF"/>
            </a:solidFill>
            <a:effectLst/>
            <a:uFillTx/>
            <a:latin typeface="Founders Grotesk Condensed"/>
            <a:ea typeface="Founders Grotesk Condensed"/>
            <a:cs typeface="Founders Grotesk Condensed"/>
            <a:sym typeface="Founders Grotesk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15431" rtl="0" fontAlgn="auto" latinLnBrk="0" hangingPunct="0">
          <a:lnSpc>
            <a:spcPct val="100000"/>
          </a:lnSpc>
          <a:spcBef>
            <a:spcPts val="1700"/>
          </a:spcBef>
          <a:spcAft>
            <a:spcPts val="0"/>
          </a:spcAft>
          <a:buClrTx/>
          <a:buSzTx/>
          <a:buFontTx/>
          <a:buNone/>
          <a:tabLst>
            <a:tab pos="406400" algn="l"/>
          </a:tabLst>
          <a:defRPr b="0" baseline="0" cap="none" i="0" spc="53" strike="noStrike" sz="1800" u="none" kumimoji="0" normalizeH="0">
            <a:ln>
              <a:noFill/>
            </a:ln>
            <a:solidFill>
              <a:schemeClr val="accent1"/>
            </a:solidFill>
            <a:effectLst/>
            <a:uFillTx/>
            <a:latin typeface="Founders Grotesk Text"/>
            <a:ea typeface="Founders Grotesk Text"/>
            <a:cs typeface="Founders Grotesk Text"/>
            <a:sym typeface="Founders Grotesk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8_Academy">
  <a:themeElements>
    <a:clrScheme name="28_Academy">
      <a:dk1>
        <a:srgbClr val="000000"/>
      </a:dk1>
      <a:lt1>
        <a:srgbClr val="FFFFFF"/>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28_Academy">
      <a:majorFont>
        <a:latin typeface="Founders Grotesk Semibold"/>
        <a:ea typeface="Founders Grotesk Semibold"/>
        <a:cs typeface="Founders Grotesk Semibold"/>
      </a:majorFont>
      <a:minorFont>
        <a:latin typeface="Founders Grotesk Semibold"/>
        <a:ea typeface="Founders Grotesk Semibold"/>
        <a:cs typeface="Founders Grotesk Semibold"/>
      </a:minorFont>
    </a:fontScheme>
    <a:fmtScheme name="28_Academ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2304"/>
            <a:satOff val="23749"/>
            <a:lumOff val="-45745"/>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all" i="0" spc="132" strike="noStrike" sz="2200" u="none" kumimoji="0" normalizeH="0">
            <a:ln>
              <a:noFill/>
            </a:ln>
            <a:solidFill>
              <a:srgbClr val="FFFFFF"/>
            </a:solidFill>
            <a:effectLst/>
            <a:uFillTx/>
            <a:latin typeface="Founders Grotesk Condensed"/>
            <a:ea typeface="Founders Grotesk Condensed"/>
            <a:cs typeface="Founders Grotesk Condensed"/>
            <a:sym typeface="Founders Grotesk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15431" rtl="0" fontAlgn="auto" latinLnBrk="0" hangingPunct="0">
          <a:lnSpc>
            <a:spcPct val="100000"/>
          </a:lnSpc>
          <a:spcBef>
            <a:spcPts val="1700"/>
          </a:spcBef>
          <a:spcAft>
            <a:spcPts val="0"/>
          </a:spcAft>
          <a:buClrTx/>
          <a:buSzTx/>
          <a:buFontTx/>
          <a:buNone/>
          <a:tabLst>
            <a:tab pos="406400" algn="l"/>
          </a:tabLst>
          <a:defRPr b="0" baseline="0" cap="none" i="0" spc="53" strike="noStrike" sz="1800" u="none" kumimoji="0" normalizeH="0">
            <a:ln>
              <a:noFill/>
            </a:ln>
            <a:solidFill>
              <a:schemeClr val="accent1"/>
            </a:solidFill>
            <a:effectLst/>
            <a:uFillTx/>
            <a:latin typeface="Founders Grotesk Text"/>
            <a:ea typeface="Founders Grotesk Text"/>
            <a:cs typeface="Founders Grotesk Text"/>
            <a:sym typeface="Founders Grotesk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