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hape 3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tif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863600" indent="-558800">
              <a:spcBef>
                <a:spcPts val="1200"/>
              </a:spcBef>
              <a:buSzPct val="30000"/>
              <a:buNone/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None/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None/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None/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None/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none" sz="8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>
            <a:noAutofit/>
          </a:bodyPr>
          <a:lstStyle>
            <a:lvl1pPr marL="863600" indent="-558800">
              <a:spcBef>
                <a:spcPts val="1200"/>
              </a:spcBef>
              <a:buSzPct val="30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3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Ecclesiastes-1200x600.tiff" descr="Ecclesiastes-1200x600.tiff"/>
          <p:cNvPicPr>
            <a:picLocks noChangeAspect="1"/>
          </p:cNvPicPr>
          <p:nvPr/>
        </p:nvPicPr>
        <p:blipFill>
          <a:blip r:embed="rId2">
            <a:extLst/>
          </a:blip>
          <a:srcRect l="17559" t="322" r="15687" b="0"/>
          <a:stretch>
            <a:fillRect/>
          </a:stretch>
        </p:blipFill>
        <p:spPr>
          <a:xfrm>
            <a:off x="-114300" y="-12700"/>
            <a:ext cx="13131800" cy="980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2606932" y="499070"/>
            <a:ext cx="397868" cy="37723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000066"/>
            </a:gs>
            <a:gs pos="100000">
              <a:srgbClr val="6B23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"/>
          <p:cNvSpPr/>
          <p:nvPr/>
        </p:nvSpPr>
        <p:spPr>
          <a:xfrm>
            <a:off x="5102577" y="76764"/>
            <a:ext cx="2817708" cy="927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7" y="3521"/>
                </a:moveTo>
                <a:lnTo>
                  <a:pt x="450" y="3258"/>
                </a:lnTo>
                <a:lnTo>
                  <a:pt x="7823" y="3258"/>
                </a:lnTo>
                <a:lnTo>
                  <a:pt x="8360" y="2102"/>
                </a:lnTo>
                <a:lnTo>
                  <a:pt x="8740" y="1419"/>
                </a:lnTo>
                <a:lnTo>
                  <a:pt x="9104" y="893"/>
                </a:lnTo>
                <a:lnTo>
                  <a:pt x="10004" y="263"/>
                </a:lnTo>
                <a:lnTo>
                  <a:pt x="10471" y="105"/>
                </a:lnTo>
                <a:lnTo>
                  <a:pt x="11060" y="0"/>
                </a:lnTo>
                <a:lnTo>
                  <a:pt x="11735" y="263"/>
                </a:lnTo>
                <a:lnTo>
                  <a:pt x="12358" y="788"/>
                </a:lnTo>
                <a:lnTo>
                  <a:pt x="12808" y="1419"/>
                </a:lnTo>
                <a:lnTo>
                  <a:pt x="13292" y="2102"/>
                </a:lnTo>
                <a:lnTo>
                  <a:pt x="13604" y="2680"/>
                </a:lnTo>
                <a:lnTo>
                  <a:pt x="13881" y="3364"/>
                </a:lnTo>
                <a:lnTo>
                  <a:pt x="20925" y="3258"/>
                </a:lnTo>
                <a:lnTo>
                  <a:pt x="21167" y="3469"/>
                </a:lnTo>
                <a:lnTo>
                  <a:pt x="21340" y="3836"/>
                </a:lnTo>
                <a:lnTo>
                  <a:pt x="21496" y="4782"/>
                </a:lnTo>
                <a:lnTo>
                  <a:pt x="21565" y="5886"/>
                </a:lnTo>
                <a:lnTo>
                  <a:pt x="21600" y="7200"/>
                </a:lnTo>
                <a:lnTo>
                  <a:pt x="21600" y="18342"/>
                </a:lnTo>
                <a:lnTo>
                  <a:pt x="14002" y="18394"/>
                </a:lnTo>
                <a:lnTo>
                  <a:pt x="12115" y="21495"/>
                </a:lnTo>
                <a:lnTo>
                  <a:pt x="9052" y="21600"/>
                </a:lnTo>
                <a:lnTo>
                  <a:pt x="7563" y="18184"/>
                </a:lnTo>
                <a:lnTo>
                  <a:pt x="796" y="18342"/>
                </a:lnTo>
                <a:lnTo>
                  <a:pt x="0" y="18342"/>
                </a:lnTo>
                <a:lnTo>
                  <a:pt x="0" y="6464"/>
                </a:lnTo>
                <a:lnTo>
                  <a:pt x="87" y="4940"/>
                </a:lnTo>
                <a:lnTo>
                  <a:pt x="156" y="4204"/>
                </a:lnTo>
                <a:lnTo>
                  <a:pt x="277" y="3521"/>
                </a:lnTo>
              </a:path>
            </a:pathLst>
          </a:custGeom>
          <a:gradFill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4" name="Oval"/>
          <p:cNvSpPr/>
          <p:nvPr/>
        </p:nvSpPr>
        <p:spPr>
          <a:xfrm>
            <a:off x="5980853" y="88053"/>
            <a:ext cx="1090507" cy="957298"/>
          </a:xfrm>
          <a:prstGeom prst="ellipse">
            <a:avLst/>
          </a:prstGeom>
          <a:gradFill>
            <a:gsLst>
              <a:gs pos="0">
                <a:srgbClr val="00CCFF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5" name="Shape"/>
          <p:cNvSpPr/>
          <p:nvPr/>
        </p:nvSpPr>
        <p:spPr>
          <a:xfrm>
            <a:off x="5100320" y="643466"/>
            <a:ext cx="2819965" cy="431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4" y="4297"/>
                </a:moveTo>
                <a:lnTo>
                  <a:pt x="1038" y="4750"/>
                </a:lnTo>
                <a:lnTo>
                  <a:pt x="1366" y="4297"/>
                </a:lnTo>
                <a:lnTo>
                  <a:pt x="1695" y="4750"/>
                </a:lnTo>
                <a:lnTo>
                  <a:pt x="1937" y="6107"/>
                </a:lnTo>
                <a:lnTo>
                  <a:pt x="2214" y="7125"/>
                </a:lnTo>
                <a:lnTo>
                  <a:pt x="2663" y="6220"/>
                </a:lnTo>
                <a:lnTo>
                  <a:pt x="3044" y="5768"/>
                </a:lnTo>
                <a:lnTo>
                  <a:pt x="3597" y="5768"/>
                </a:lnTo>
                <a:lnTo>
                  <a:pt x="3995" y="5089"/>
                </a:lnTo>
                <a:lnTo>
                  <a:pt x="4341" y="5654"/>
                </a:lnTo>
                <a:lnTo>
                  <a:pt x="4652" y="6446"/>
                </a:lnTo>
                <a:lnTo>
                  <a:pt x="4929" y="6785"/>
                </a:lnTo>
                <a:lnTo>
                  <a:pt x="5378" y="5768"/>
                </a:lnTo>
                <a:lnTo>
                  <a:pt x="5845" y="5768"/>
                </a:lnTo>
                <a:lnTo>
                  <a:pt x="6537" y="6107"/>
                </a:lnTo>
                <a:lnTo>
                  <a:pt x="6814" y="7464"/>
                </a:lnTo>
                <a:lnTo>
                  <a:pt x="7263" y="7125"/>
                </a:lnTo>
                <a:lnTo>
                  <a:pt x="7903" y="6785"/>
                </a:lnTo>
                <a:lnTo>
                  <a:pt x="8353" y="9047"/>
                </a:lnTo>
                <a:lnTo>
                  <a:pt x="8612" y="9499"/>
                </a:lnTo>
                <a:lnTo>
                  <a:pt x="8872" y="11196"/>
                </a:lnTo>
                <a:lnTo>
                  <a:pt x="9010" y="13684"/>
                </a:lnTo>
                <a:lnTo>
                  <a:pt x="9269" y="14702"/>
                </a:lnTo>
                <a:lnTo>
                  <a:pt x="9598" y="14702"/>
                </a:lnTo>
                <a:lnTo>
                  <a:pt x="9996" y="14588"/>
                </a:lnTo>
                <a:lnTo>
                  <a:pt x="10394" y="14702"/>
                </a:lnTo>
                <a:lnTo>
                  <a:pt x="10670" y="15719"/>
                </a:lnTo>
                <a:lnTo>
                  <a:pt x="10895" y="14928"/>
                </a:lnTo>
                <a:lnTo>
                  <a:pt x="11258" y="14815"/>
                </a:lnTo>
                <a:lnTo>
                  <a:pt x="11621" y="13345"/>
                </a:lnTo>
                <a:lnTo>
                  <a:pt x="11898" y="13684"/>
                </a:lnTo>
                <a:lnTo>
                  <a:pt x="12382" y="13231"/>
                </a:lnTo>
                <a:lnTo>
                  <a:pt x="12590" y="11422"/>
                </a:lnTo>
                <a:lnTo>
                  <a:pt x="13161" y="9952"/>
                </a:lnTo>
                <a:lnTo>
                  <a:pt x="13299" y="7690"/>
                </a:lnTo>
                <a:lnTo>
                  <a:pt x="13593" y="6559"/>
                </a:lnTo>
                <a:lnTo>
                  <a:pt x="14077" y="5881"/>
                </a:lnTo>
                <a:lnTo>
                  <a:pt x="14337" y="6785"/>
                </a:lnTo>
                <a:lnTo>
                  <a:pt x="14596" y="6333"/>
                </a:lnTo>
                <a:lnTo>
                  <a:pt x="14907" y="7125"/>
                </a:lnTo>
                <a:lnTo>
                  <a:pt x="15236" y="6446"/>
                </a:lnTo>
                <a:lnTo>
                  <a:pt x="15858" y="7125"/>
                </a:lnTo>
                <a:lnTo>
                  <a:pt x="16135" y="7803"/>
                </a:lnTo>
                <a:lnTo>
                  <a:pt x="16446" y="5994"/>
                </a:lnTo>
                <a:lnTo>
                  <a:pt x="16654" y="5768"/>
                </a:lnTo>
                <a:lnTo>
                  <a:pt x="16896" y="6446"/>
                </a:lnTo>
                <a:lnTo>
                  <a:pt x="17104" y="6220"/>
                </a:lnTo>
                <a:lnTo>
                  <a:pt x="17398" y="4297"/>
                </a:lnTo>
                <a:lnTo>
                  <a:pt x="17899" y="3732"/>
                </a:lnTo>
                <a:lnTo>
                  <a:pt x="18141" y="3958"/>
                </a:lnTo>
                <a:lnTo>
                  <a:pt x="18383" y="3958"/>
                </a:lnTo>
                <a:lnTo>
                  <a:pt x="18747" y="1696"/>
                </a:lnTo>
                <a:lnTo>
                  <a:pt x="18954" y="679"/>
                </a:lnTo>
                <a:lnTo>
                  <a:pt x="19231" y="1131"/>
                </a:lnTo>
                <a:lnTo>
                  <a:pt x="19542" y="3619"/>
                </a:lnTo>
                <a:lnTo>
                  <a:pt x="19853" y="2036"/>
                </a:lnTo>
                <a:lnTo>
                  <a:pt x="20130" y="0"/>
                </a:lnTo>
                <a:lnTo>
                  <a:pt x="20389" y="113"/>
                </a:lnTo>
                <a:lnTo>
                  <a:pt x="20666" y="4297"/>
                </a:lnTo>
                <a:lnTo>
                  <a:pt x="20908" y="3619"/>
                </a:lnTo>
                <a:lnTo>
                  <a:pt x="21220" y="1809"/>
                </a:lnTo>
                <a:lnTo>
                  <a:pt x="21462" y="1809"/>
                </a:lnTo>
                <a:lnTo>
                  <a:pt x="21600" y="3166"/>
                </a:lnTo>
                <a:lnTo>
                  <a:pt x="21600" y="13797"/>
                </a:lnTo>
                <a:lnTo>
                  <a:pt x="14216" y="16285"/>
                </a:lnTo>
                <a:lnTo>
                  <a:pt x="11967" y="20695"/>
                </a:lnTo>
                <a:lnTo>
                  <a:pt x="9736" y="21600"/>
                </a:lnTo>
                <a:lnTo>
                  <a:pt x="8630" y="17642"/>
                </a:lnTo>
                <a:lnTo>
                  <a:pt x="7627" y="11083"/>
                </a:lnTo>
                <a:lnTo>
                  <a:pt x="0" y="9952"/>
                </a:lnTo>
                <a:lnTo>
                  <a:pt x="0" y="2149"/>
                </a:lnTo>
                <a:lnTo>
                  <a:pt x="121" y="3393"/>
                </a:lnTo>
                <a:lnTo>
                  <a:pt x="311" y="3732"/>
                </a:lnTo>
                <a:lnTo>
                  <a:pt x="553" y="3845"/>
                </a:lnTo>
                <a:lnTo>
                  <a:pt x="744" y="4297"/>
                </a:lnTo>
              </a:path>
            </a:pathLst>
          </a:custGeom>
          <a:solidFill>
            <a:srgbClr val="003300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6" name="Shape"/>
          <p:cNvSpPr/>
          <p:nvPr/>
        </p:nvSpPr>
        <p:spPr>
          <a:xfrm>
            <a:off x="5100320" y="722488"/>
            <a:ext cx="2819965" cy="433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7" y="13725"/>
                </a:moveTo>
                <a:lnTo>
                  <a:pt x="450" y="14062"/>
                </a:lnTo>
                <a:lnTo>
                  <a:pt x="7782" y="14062"/>
                </a:lnTo>
                <a:lnTo>
                  <a:pt x="7921" y="15187"/>
                </a:lnTo>
                <a:lnTo>
                  <a:pt x="8422" y="17437"/>
                </a:lnTo>
                <a:lnTo>
                  <a:pt x="8837" y="18675"/>
                </a:lnTo>
                <a:lnTo>
                  <a:pt x="9200" y="19687"/>
                </a:lnTo>
                <a:lnTo>
                  <a:pt x="9667" y="20700"/>
                </a:lnTo>
                <a:lnTo>
                  <a:pt x="10151" y="21150"/>
                </a:lnTo>
                <a:lnTo>
                  <a:pt x="10912" y="21600"/>
                </a:lnTo>
                <a:lnTo>
                  <a:pt x="11621" y="21150"/>
                </a:lnTo>
                <a:lnTo>
                  <a:pt x="12503" y="20025"/>
                </a:lnTo>
                <a:lnTo>
                  <a:pt x="13299" y="17775"/>
                </a:lnTo>
                <a:lnTo>
                  <a:pt x="13783" y="15412"/>
                </a:lnTo>
                <a:lnTo>
                  <a:pt x="14025" y="14062"/>
                </a:lnTo>
                <a:lnTo>
                  <a:pt x="20926" y="14062"/>
                </a:lnTo>
                <a:lnTo>
                  <a:pt x="21168" y="13950"/>
                </a:lnTo>
                <a:lnTo>
                  <a:pt x="21341" y="13612"/>
                </a:lnTo>
                <a:lnTo>
                  <a:pt x="21496" y="12825"/>
                </a:lnTo>
                <a:lnTo>
                  <a:pt x="21565" y="11925"/>
                </a:lnTo>
                <a:lnTo>
                  <a:pt x="21600" y="10800"/>
                </a:lnTo>
                <a:lnTo>
                  <a:pt x="21600" y="1575"/>
                </a:lnTo>
                <a:lnTo>
                  <a:pt x="21410" y="0"/>
                </a:lnTo>
                <a:lnTo>
                  <a:pt x="21306" y="450"/>
                </a:lnTo>
                <a:lnTo>
                  <a:pt x="21220" y="2025"/>
                </a:lnTo>
                <a:lnTo>
                  <a:pt x="21150" y="3825"/>
                </a:lnTo>
                <a:lnTo>
                  <a:pt x="21064" y="3713"/>
                </a:lnTo>
                <a:lnTo>
                  <a:pt x="20943" y="3600"/>
                </a:lnTo>
                <a:lnTo>
                  <a:pt x="20683" y="2700"/>
                </a:lnTo>
                <a:lnTo>
                  <a:pt x="20510" y="1913"/>
                </a:lnTo>
                <a:lnTo>
                  <a:pt x="20234" y="1575"/>
                </a:lnTo>
                <a:lnTo>
                  <a:pt x="19940" y="2363"/>
                </a:lnTo>
                <a:lnTo>
                  <a:pt x="19680" y="3713"/>
                </a:lnTo>
                <a:lnTo>
                  <a:pt x="19473" y="2813"/>
                </a:lnTo>
                <a:lnTo>
                  <a:pt x="19317" y="2700"/>
                </a:lnTo>
                <a:lnTo>
                  <a:pt x="19075" y="1913"/>
                </a:lnTo>
                <a:lnTo>
                  <a:pt x="18833" y="2138"/>
                </a:lnTo>
                <a:lnTo>
                  <a:pt x="18660" y="3038"/>
                </a:lnTo>
                <a:lnTo>
                  <a:pt x="18574" y="4275"/>
                </a:lnTo>
                <a:lnTo>
                  <a:pt x="18383" y="3713"/>
                </a:lnTo>
                <a:lnTo>
                  <a:pt x="18089" y="3713"/>
                </a:lnTo>
                <a:lnTo>
                  <a:pt x="17726" y="3150"/>
                </a:lnTo>
                <a:lnTo>
                  <a:pt x="17415" y="4275"/>
                </a:lnTo>
                <a:lnTo>
                  <a:pt x="17121" y="2700"/>
                </a:lnTo>
                <a:lnTo>
                  <a:pt x="16758" y="3713"/>
                </a:lnTo>
                <a:lnTo>
                  <a:pt x="16412" y="6188"/>
                </a:lnTo>
                <a:lnTo>
                  <a:pt x="16118" y="5288"/>
                </a:lnTo>
                <a:lnTo>
                  <a:pt x="15858" y="4388"/>
                </a:lnTo>
                <a:lnTo>
                  <a:pt x="15582" y="3825"/>
                </a:lnTo>
                <a:lnTo>
                  <a:pt x="15219" y="4275"/>
                </a:lnTo>
                <a:lnTo>
                  <a:pt x="14648" y="4950"/>
                </a:lnTo>
                <a:lnTo>
                  <a:pt x="14146" y="4163"/>
                </a:lnTo>
                <a:lnTo>
                  <a:pt x="13956" y="4838"/>
                </a:lnTo>
                <a:lnTo>
                  <a:pt x="13731" y="6413"/>
                </a:lnTo>
                <a:lnTo>
                  <a:pt x="13541" y="9113"/>
                </a:lnTo>
                <a:lnTo>
                  <a:pt x="13334" y="10463"/>
                </a:lnTo>
                <a:lnTo>
                  <a:pt x="13230" y="12487"/>
                </a:lnTo>
                <a:lnTo>
                  <a:pt x="13005" y="13275"/>
                </a:lnTo>
                <a:lnTo>
                  <a:pt x="12607" y="13725"/>
                </a:lnTo>
                <a:lnTo>
                  <a:pt x="12158" y="13950"/>
                </a:lnTo>
                <a:lnTo>
                  <a:pt x="12054" y="14850"/>
                </a:lnTo>
                <a:lnTo>
                  <a:pt x="11466" y="14625"/>
                </a:lnTo>
                <a:lnTo>
                  <a:pt x="10964" y="15412"/>
                </a:lnTo>
                <a:lnTo>
                  <a:pt x="10463" y="15300"/>
                </a:lnTo>
                <a:lnTo>
                  <a:pt x="9615" y="16312"/>
                </a:lnTo>
                <a:lnTo>
                  <a:pt x="9148" y="13725"/>
                </a:lnTo>
                <a:lnTo>
                  <a:pt x="8630" y="13050"/>
                </a:lnTo>
                <a:lnTo>
                  <a:pt x="8094" y="8550"/>
                </a:lnTo>
                <a:lnTo>
                  <a:pt x="7851" y="6413"/>
                </a:lnTo>
                <a:lnTo>
                  <a:pt x="7592" y="5850"/>
                </a:lnTo>
                <a:lnTo>
                  <a:pt x="6900" y="5288"/>
                </a:lnTo>
                <a:lnTo>
                  <a:pt x="6347" y="4725"/>
                </a:lnTo>
                <a:lnTo>
                  <a:pt x="5742" y="3713"/>
                </a:lnTo>
                <a:lnTo>
                  <a:pt x="5171" y="4725"/>
                </a:lnTo>
                <a:lnTo>
                  <a:pt x="4531" y="2700"/>
                </a:lnTo>
                <a:lnTo>
                  <a:pt x="4029" y="2700"/>
                </a:lnTo>
                <a:lnTo>
                  <a:pt x="3701" y="3938"/>
                </a:lnTo>
                <a:lnTo>
                  <a:pt x="3493" y="2925"/>
                </a:lnTo>
                <a:lnTo>
                  <a:pt x="3217" y="3600"/>
                </a:lnTo>
                <a:lnTo>
                  <a:pt x="2853" y="3713"/>
                </a:lnTo>
                <a:lnTo>
                  <a:pt x="2508" y="4163"/>
                </a:lnTo>
                <a:lnTo>
                  <a:pt x="2110" y="4950"/>
                </a:lnTo>
                <a:lnTo>
                  <a:pt x="1764" y="3938"/>
                </a:lnTo>
                <a:lnTo>
                  <a:pt x="1418" y="4500"/>
                </a:lnTo>
                <a:lnTo>
                  <a:pt x="986" y="4838"/>
                </a:lnTo>
                <a:lnTo>
                  <a:pt x="709" y="4500"/>
                </a:lnTo>
                <a:lnTo>
                  <a:pt x="190" y="4275"/>
                </a:lnTo>
                <a:lnTo>
                  <a:pt x="0" y="5288"/>
                </a:lnTo>
                <a:lnTo>
                  <a:pt x="17" y="8325"/>
                </a:lnTo>
                <a:lnTo>
                  <a:pt x="52" y="11025"/>
                </a:lnTo>
                <a:lnTo>
                  <a:pt x="156" y="13275"/>
                </a:lnTo>
                <a:lnTo>
                  <a:pt x="277" y="13725"/>
                </a:lnTo>
              </a:path>
            </a:pathLst>
          </a:custGeom>
          <a:gradFill>
            <a:gsLst>
              <a:gs pos="0">
                <a:srgbClr val="000000"/>
              </a:gs>
              <a:gs pos="100000">
                <a:srgbClr val="CC6600"/>
              </a:gs>
            </a:gsLst>
            <a:lin ang="1620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7" name="Shape"/>
          <p:cNvSpPr/>
          <p:nvPr/>
        </p:nvSpPr>
        <p:spPr>
          <a:xfrm>
            <a:off x="5118382" y="792479"/>
            <a:ext cx="2768036" cy="32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3" y="7250"/>
                </a:moveTo>
                <a:lnTo>
                  <a:pt x="5303" y="6797"/>
                </a:lnTo>
                <a:lnTo>
                  <a:pt x="4634" y="7552"/>
                </a:lnTo>
                <a:lnTo>
                  <a:pt x="3858" y="7552"/>
                </a:lnTo>
                <a:lnTo>
                  <a:pt x="2837" y="7250"/>
                </a:lnTo>
                <a:lnTo>
                  <a:pt x="1145" y="7703"/>
                </a:lnTo>
                <a:lnTo>
                  <a:pt x="705" y="7401"/>
                </a:lnTo>
                <a:lnTo>
                  <a:pt x="282" y="7703"/>
                </a:lnTo>
                <a:lnTo>
                  <a:pt x="141" y="5438"/>
                </a:lnTo>
                <a:lnTo>
                  <a:pt x="18" y="3625"/>
                </a:lnTo>
                <a:lnTo>
                  <a:pt x="0" y="6948"/>
                </a:lnTo>
                <a:lnTo>
                  <a:pt x="141" y="10120"/>
                </a:lnTo>
                <a:lnTo>
                  <a:pt x="810" y="9667"/>
                </a:lnTo>
                <a:lnTo>
                  <a:pt x="1427" y="9365"/>
                </a:lnTo>
                <a:lnTo>
                  <a:pt x="1815" y="9516"/>
                </a:lnTo>
                <a:lnTo>
                  <a:pt x="2149" y="9667"/>
                </a:lnTo>
                <a:lnTo>
                  <a:pt x="2361" y="9818"/>
                </a:lnTo>
                <a:lnTo>
                  <a:pt x="2995" y="9667"/>
                </a:lnTo>
                <a:lnTo>
                  <a:pt x="3594" y="10271"/>
                </a:lnTo>
                <a:lnTo>
                  <a:pt x="5004" y="9667"/>
                </a:lnTo>
                <a:lnTo>
                  <a:pt x="6008" y="9516"/>
                </a:lnTo>
                <a:lnTo>
                  <a:pt x="6854" y="9667"/>
                </a:lnTo>
                <a:lnTo>
                  <a:pt x="7752" y="9667"/>
                </a:lnTo>
                <a:lnTo>
                  <a:pt x="8192" y="13897"/>
                </a:lnTo>
                <a:lnTo>
                  <a:pt x="8545" y="15860"/>
                </a:lnTo>
                <a:lnTo>
                  <a:pt x="9285" y="19787"/>
                </a:lnTo>
                <a:lnTo>
                  <a:pt x="9831" y="20543"/>
                </a:lnTo>
                <a:lnTo>
                  <a:pt x="10500" y="21600"/>
                </a:lnTo>
                <a:lnTo>
                  <a:pt x="11311" y="21600"/>
                </a:lnTo>
                <a:lnTo>
                  <a:pt x="12051" y="20694"/>
                </a:lnTo>
                <a:lnTo>
                  <a:pt x="12826" y="18277"/>
                </a:lnTo>
                <a:lnTo>
                  <a:pt x="13390" y="16011"/>
                </a:lnTo>
                <a:lnTo>
                  <a:pt x="13848" y="12386"/>
                </a:lnTo>
                <a:lnTo>
                  <a:pt x="14200" y="10876"/>
                </a:lnTo>
                <a:lnTo>
                  <a:pt x="14570" y="10120"/>
                </a:lnTo>
                <a:lnTo>
                  <a:pt x="15451" y="11178"/>
                </a:lnTo>
                <a:lnTo>
                  <a:pt x="16508" y="10271"/>
                </a:lnTo>
                <a:lnTo>
                  <a:pt x="17530" y="10422"/>
                </a:lnTo>
                <a:lnTo>
                  <a:pt x="17988" y="10120"/>
                </a:lnTo>
                <a:lnTo>
                  <a:pt x="18869" y="10573"/>
                </a:lnTo>
                <a:lnTo>
                  <a:pt x="19697" y="10120"/>
                </a:lnTo>
                <a:lnTo>
                  <a:pt x="20437" y="10876"/>
                </a:lnTo>
                <a:lnTo>
                  <a:pt x="21336" y="10422"/>
                </a:lnTo>
                <a:lnTo>
                  <a:pt x="21547" y="8459"/>
                </a:lnTo>
                <a:lnTo>
                  <a:pt x="21600" y="5136"/>
                </a:lnTo>
                <a:lnTo>
                  <a:pt x="21565" y="0"/>
                </a:lnTo>
                <a:lnTo>
                  <a:pt x="21336" y="5589"/>
                </a:lnTo>
                <a:lnTo>
                  <a:pt x="21212" y="8308"/>
                </a:lnTo>
                <a:lnTo>
                  <a:pt x="20631" y="8912"/>
                </a:lnTo>
                <a:lnTo>
                  <a:pt x="19592" y="8761"/>
                </a:lnTo>
                <a:lnTo>
                  <a:pt x="18746" y="8459"/>
                </a:lnTo>
                <a:lnTo>
                  <a:pt x="17319" y="8157"/>
                </a:lnTo>
                <a:lnTo>
                  <a:pt x="16579" y="8761"/>
                </a:lnTo>
                <a:lnTo>
                  <a:pt x="15592" y="8459"/>
                </a:lnTo>
                <a:lnTo>
                  <a:pt x="14993" y="9365"/>
                </a:lnTo>
                <a:lnTo>
                  <a:pt x="14588" y="8308"/>
                </a:lnTo>
                <a:lnTo>
                  <a:pt x="14359" y="8006"/>
                </a:lnTo>
                <a:lnTo>
                  <a:pt x="14165" y="6948"/>
                </a:lnTo>
                <a:lnTo>
                  <a:pt x="14253" y="4834"/>
                </a:lnTo>
                <a:lnTo>
                  <a:pt x="14253" y="2568"/>
                </a:lnTo>
                <a:lnTo>
                  <a:pt x="14059" y="3323"/>
                </a:lnTo>
                <a:lnTo>
                  <a:pt x="13848" y="7401"/>
                </a:lnTo>
                <a:lnTo>
                  <a:pt x="13390" y="10876"/>
                </a:lnTo>
                <a:lnTo>
                  <a:pt x="13126" y="13141"/>
                </a:lnTo>
                <a:lnTo>
                  <a:pt x="12650" y="15256"/>
                </a:lnTo>
                <a:lnTo>
                  <a:pt x="12350" y="14803"/>
                </a:lnTo>
                <a:lnTo>
                  <a:pt x="11822" y="16917"/>
                </a:lnTo>
                <a:lnTo>
                  <a:pt x="11346" y="17824"/>
                </a:lnTo>
                <a:lnTo>
                  <a:pt x="10888" y="18730"/>
                </a:lnTo>
                <a:lnTo>
                  <a:pt x="10307" y="16313"/>
                </a:lnTo>
                <a:lnTo>
                  <a:pt x="9813" y="16615"/>
                </a:lnTo>
                <a:lnTo>
                  <a:pt x="9620" y="13897"/>
                </a:lnTo>
                <a:lnTo>
                  <a:pt x="9162" y="14048"/>
                </a:lnTo>
                <a:lnTo>
                  <a:pt x="8932" y="14803"/>
                </a:lnTo>
                <a:lnTo>
                  <a:pt x="8562" y="12990"/>
                </a:lnTo>
                <a:lnTo>
                  <a:pt x="8263" y="11631"/>
                </a:lnTo>
                <a:lnTo>
                  <a:pt x="8122" y="9365"/>
                </a:lnTo>
                <a:lnTo>
                  <a:pt x="7858" y="4380"/>
                </a:lnTo>
                <a:lnTo>
                  <a:pt x="7611" y="3625"/>
                </a:lnTo>
                <a:lnTo>
                  <a:pt x="7488" y="6646"/>
                </a:lnTo>
                <a:lnTo>
                  <a:pt x="7276" y="6495"/>
                </a:lnTo>
                <a:lnTo>
                  <a:pt x="6554" y="8308"/>
                </a:lnTo>
                <a:lnTo>
                  <a:pt x="5973" y="7250"/>
                </a:lnTo>
              </a:path>
            </a:pathLst>
          </a:custGeom>
          <a:solidFill>
            <a:srgbClr val="000066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8" name="Shape"/>
          <p:cNvSpPr/>
          <p:nvPr/>
        </p:nvSpPr>
        <p:spPr>
          <a:xfrm>
            <a:off x="6924604" y="354470"/>
            <a:ext cx="171592" cy="575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495" y="508"/>
                </a:moveTo>
                <a:lnTo>
                  <a:pt x="13358" y="2118"/>
                </a:lnTo>
                <a:lnTo>
                  <a:pt x="21600" y="2287"/>
                </a:lnTo>
                <a:lnTo>
                  <a:pt x="18474" y="5167"/>
                </a:lnTo>
                <a:lnTo>
                  <a:pt x="18758" y="7369"/>
                </a:lnTo>
                <a:lnTo>
                  <a:pt x="20747" y="9318"/>
                </a:lnTo>
                <a:lnTo>
                  <a:pt x="17337" y="11266"/>
                </a:lnTo>
                <a:lnTo>
                  <a:pt x="16200" y="13299"/>
                </a:lnTo>
                <a:lnTo>
                  <a:pt x="14495" y="15332"/>
                </a:lnTo>
                <a:lnTo>
                  <a:pt x="11937" y="16687"/>
                </a:lnTo>
                <a:lnTo>
                  <a:pt x="9095" y="18042"/>
                </a:lnTo>
                <a:lnTo>
                  <a:pt x="5684" y="19482"/>
                </a:lnTo>
                <a:lnTo>
                  <a:pt x="3695" y="20414"/>
                </a:lnTo>
                <a:lnTo>
                  <a:pt x="0" y="21600"/>
                </a:lnTo>
                <a:lnTo>
                  <a:pt x="2274" y="19482"/>
                </a:lnTo>
                <a:lnTo>
                  <a:pt x="6821" y="17958"/>
                </a:lnTo>
                <a:lnTo>
                  <a:pt x="5968" y="16264"/>
                </a:lnTo>
                <a:lnTo>
                  <a:pt x="10232" y="14146"/>
                </a:lnTo>
                <a:lnTo>
                  <a:pt x="12505" y="11605"/>
                </a:lnTo>
                <a:lnTo>
                  <a:pt x="11368" y="9148"/>
                </a:lnTo>
                <a:lnTo>
                  <a:pt x="12221" y="7200"/>
                </a:lnTo>
                <a:lnTo>
                  <a:pt x="11368" y="5760"/>
                </a:lnTo>
                <a:lnTo>
                  <a:pt x="5400" y="3049"/>
                </a:lnTo>
                <a:lnTo>
                  <a:pt x="1705" y="254"/>
                </a:lnTo>
                <a:lnTo>
                  <a:pt x="14211" y="0"/>
                </a:lnTo>
                <a:lnTo>
                  <a:pt x="14495" y="508"/>
                </a:lnTo>
              </a:path>
            </a:pathLst>
          </a:custGeom>
          <a:gradFill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59" name="Shape"/>
          <p:cNvSpPr/>
          <p:nvPr/>
        </p:nvSpPr>
        <p:spPr>
          <a:xfrm>
            <a:off x="5127413" y="27093"/>
            <a:ext cx="2774810" cy="584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595"/>
                </a:moveTo>
                <a:lnTo>
                  <a:pt x="0" y="21600"/>
                </a:lnTo>
                <a:lnTo>
                  <a:pt x="53" y="18848"/>
                </a:lnTo>
                <a:lnTo>
                  <a:pt x="70" y="16763"/>
                </a:lnTo>
                <a:lnTo>
                  <a:pt x="88" y="12843"/>
                </a:lnTo>
                <a:lnTo>
                  <a:pt x="141" y="11008"/>
                </a:lnTo>
                <a:lnTo>
                  <a:pt x="281" y="10341"/>
                </a:lnTo>
                <a:lnTo>
                  <a:pt x="404" y="10842"/>
                </a:lnTo>
                <a:lnTo>
                  <a:pt x="580" y="10925"/>
                </a:lnTo>
                <a:lnTo>
                  <a:pt x="826" y="11509"/>
                </a:lnTo>
                <a:lnTo>
                  <a:pt x="984" y="12176"/>
                </a:lnTo>
                <a:lnTo>
                  <a:pt x="1160" y="12176"/>
                </a:lnTo>
                <a:lnTo>
                  <a:pt x="1318" y="11759"/>
                </a:lnTo>
                <a:lnTo>
                  <a:pt x="1494" y="10675"/>
                </a:lnTo>
                <a:lnTo>
                  <a:pt x="1634" y="10758"/>
                </a:lnTo>
                <a:lnTo>
                  <a:pt x="1898" y="11592"/>
                </a:lnTo>
                <a:lnTo>
                  <a:pt x="2214" y="12426"/>
                </a:lnTo>
                <a:lnTo>
                  <a:pt x="2390" y="12593"/>
                </a:lnTo>
                <a:lnTo>
                  <a:pt x="2671" y="12009"/>
                </a:lnTo>
                <a:lnTo>
                  <a:pt x="3005" y="13177"/>
                </a:lnTo>
                <a:lnTo>
                  <a:pt x="3251" y="12593"/>
                </a:lnTo>
                <a:lnTo>
                  <a:pt x="3656" y="11509"/>
                </a:lnTo>
                <a:lnTo>
                  <a:pt x="3902" y="11509"/>
                </a:lnTo>
                <a:lnTo>
                  <a:pt x="4183" y="10592"/>
                </a:lnTo>
                <a:lnTo>
                  <a:pt x="4376" y="10175"/>
                </a:lnTo>
                <a:lnTo>
                  <a:pt x="4657" y="11342"/>
                </a:lnTo>
                <a:lnTo>
                  <a:pt x="4886" y="11008"/>
                </a:lnTo>
                <a:lnTo>
                  <a:pt x="5079" y="11509"/>
                </a:lnTo>
                <a:lnTo>
                  <a:pt x="5360" y="11509"/>
                </a:lnTo>
                <a:lnTo>
                  <a:pt x="5483" y="11926"/>
                </a:lnTo>
                <a:lnTo>
                  <a:pt x="5677" y="11509"/>
                </a:lnTo>
                <a:lnTo>
                  <a:pt x="5817" y="10341"/>
                </a:lnTo>
                <a:lnTo>
                  <a:pt x="6362" y="11425"/>
                </a:lnTo>
                <a:lnTo>
                  <a:pt x="6608" y="12676"/>
                </a:lnTo>
                <a:lnTo>
                  <a:pt x="6714" y="14678"/>
                </a:lnTo>
                <a:lnTo>
                  <a:pt x="7891" y="10091"/>
                </a:lnTo>
                <a:lnTo>
                  <a:pt x="8172" y="8423"/>
                </a:lnTo>
                <a:lnTo>
                  <a:pt x="8454" y="7589"/>
                </a:lnTo>
                <a:lnTo>
                  <a:pt x="8770" y="6922"/>
                </a:lnTo>
                <a:lnTo>
                  <a:pt x="8717" y="8173"/>
                </a:lnTo>
                <a:lnTo>
                  <a:pt x="8366" y="10258"/>
                </a:lnTo>
                <a:lnTo>
                  <a:pt x="8594" y="9924"/>
                </a:lnTo>
                <a:lnTo>
                  <a:pt x="8928" y="9174"/>
                </a:lnTo>
                <a:lnTo>
                  <a:pt x="9174" y="9674"/>
                </a:lnTo>
                <a:lnTo>
                  <a:pt x="9332" y="11008"/>
                </a:lnTo>
                <a:lnTo>
                  <a:pt x="9245" y="12176"/>
                </a:lnTo>
                <a:lnTo>
                  <a:pt x="9561" y="12343"/>
                </a:lnTo>
                <a:lnTo>
                  <a:pt x="9825" y="13177"/>
                </a:lnTo>
                <a:lnTo>
                  <a:pt x="9930" y="14178"/>
                </a:lnTo>
                <a:lnTo>
                  <a:pt x="10159" y="13927"/>
                </a:lnTo>
                <a:lnTo>
                  <a:pt x="10299" y="14845"/>
                </a:lnTo>
                <a:lnTo>
                  <a:pt x="10510" y="16346"/>
                </a:lnTo>
                <a:lnTo>
                  <a:pt x="10686" y="16096"/>
                </a:lnTo>
                <a:lnTo>
                  <a:pt x="10580" y="14845"/>
                </a:lnTo>
                <a:lnTo>
                  <a:pt x="10510" y="13510"/>
                </a:lnTo>
                <a:lnTo>
                  <a:pt x="10369" y="13010"/>
                </a:lnTo>
                <a:lnTo>
                  <a:pt x="10211" y="12093"/>
                </a:lnTo>
                <a:lnTo>
                  <a:pt x="10299" y="10175"/>
                </a:lnTo>
                <a:lnTo>
                  <a:pt x="10176" y="8840"/>
                </a:lnTo>
                <a:lnTo>
                  <a:pt x="9860" y="8590"/>
                </a:lnTo>
                <a:lnTo>
                  <a:pt x="9948" y="7589"/>
                </a:lnTo>
                <a:lnTo>
                  <a:pt x="10159" y="6755"/>
                </a:lnTo>
                <a:lnTo>
                  <a:pt x="9614" y="6839"/>
                </a:lnTo>
                <a:lnTo>
                  <a:pt x="9860" y="6255"/>
                </a:lnTo>
                <a:lnTo>
                  <a:pt x="10317" y="5337"/>
                </a:lnTo>
                <a:lnTo>
                  <a:pt x="10088" y="5171"/>
                </a:lnTo>
                <a:lnTo>
                  <a:pt x="9491" y="5921"/>
                </a:lnTo>
                <a:lnTo>
                  <a:pt x="9209" y="5421"/>
                </a:lnTo>
                <a:lnTo>
                  <a:pt x="9403" y="4670"/>
                </a:lnTo>
                <a:lnTo>
                  <a:pt x="9825" y="4420"/>
                </a:lnTo>
                <a:lnTo>
                  <a:pt x="10176" y="4170"/>
                </a:lnTo>
                <a:lnTo>
                  <a:pt x="10545" y="3503"/>
                </a:lnTo>
                <a:lnTo>
                  <a:pt x="11160" y="3086"/>
                </a:lnTo>
                <a:lnTo>
                  <a:pt x="11600" y="3419"/>
                </a:lnTo>
                <a:lnTo>
                  <a:pt x="11881" y="4587"/>
                </a:lnTo>
                <a:lnTo>
                  <a:pt x="12162" y="5254"/>
                </a:lnTo>
                <a:lnTo>
                  <a:pt x="12373" y="4754"/>
                </a:lnTo>
                <a:lnTo>
                  <a:pt x="12672" y="5004"/>
                </a:lnTo>
                <a:lnTo>
                  <a:pt x="13023" y="6005"/>
                </a:lnTo>
                <a:lnTo>
                  <a:pt x="13322" y="7339"/>
                </a:lnTo>
                <a:lnTo>
                  <a:pt x="13586" y="9007"/>
                </a:lnTo>
                <a:lnTo>
                  <a:pt x="14007" y="9591"/>
                </a:lnTo>
                <a:lnTo>
                  <a:pt x="14341" y="10675"/>
                </a:lnTo>
                <a:lnTo>
                  <a:pt x="14552" y="11592"/>
                </a:lnTo>
                <a:lnTo>
                  <a:pt x="14869" y="12593"/>
                </a:lnTo>
                <a:lnTo>
                  <a:pt x="15220" y="12259"/>
                </a:lnTo>
                <a:lnTo>
                  <a:pt x="15449" y="11759"/>
                </a:lnTo>
                <a:lnTo>
                  <a:pt x="15888" y="11759"/>
                </a:lnTo>
                <a:lnTo>
                  <a:pt x="16117" y="10508"/>
                </a:lnTo>
                <a:lnTo>
                  <a:pt x="16310" y="10675"/>
                </a:lnTo>
                <a:lnTo>
                  <a:pt x="16450" y="10675"/>
                </a:lnTo>
                <a:lnTo>
                  <a:pt x="16626" y="11175"/>
                </a:lnTo>
                <a:lnTo>
                  <a:pt x="16820" y="11592"/>
                </a:lnTo>
                <a:lnTo>
                  <a:pt x="16960" y="10758"/>
                </a:lnTo>
                <a:lnTo>
                  <a:pt x="17118" y="10508"/>
                </a:lnTo>
                <a:lnTo>
                  <a:pt x="17241" y="10842"/>
                </a:lnTo>
                <a:lnTo>
                  <a:pt x="17382" y="10341"/>
                </a:lnTo>
                <a:lnTo>
                  <a:pt x="17663" y="11008"/>
                </a:lnTo>
                <a:lnTo>
                  <a:pt x="17839" y="12176"/>
                </a:lnTo>
                <a:lnTo>
                  <a:pt x="18015" y="12259"/>
                </a:lnTo>
                <a:lnTo>
                  <a:pt x="18138" y="12426"/>
                </a:lnTo>
                <a:lnTo>
                  <a:pt x="18296" y="12009"/>
                </a:lnTo>
                <a:lnTo>
                  <a:pt x="18419" y="11509"/>
                </a:lnTo>
                <a:lnTo>
                  <a:pt x="18524" y="11342"/>
                </a:lnTo>
                <a:lnTo>
                  <a:pt x="18683" y="10842"/>
                </a:lnTo>
                <a:lnTo>
                  <a:pt x="18876" y="10842"/>
                </a:lnTo>
                <a:lnTo>
                  <a:pt x="19052" y="11592"/>
                </a:lnTo>
                <a:lnTo>
                  <a:pt x="19315" y="12176"/>
                </a:lnTo>
                <a:lnTo>
                  <a:pt x="19544" y="11592"/>
                </a:lnTo>
                <a:lnTo>
                  <a:pt x="19667" y="11342"/>
                </a:lnTo>
                <a:lnTo>
                  <a:pt x="19825" y="11592"/>
                </a:lnTo>
                <a:lnTo>
                  <a:pt x="19948" y="11759"/>
                </a:lnTo>
                <a:lnTo>
                  <a:pt x="20106" y="12426"/>
                </a:lnTo>
                <a:lnTo>
                  <a:pt x="20282" y="12426"/>
                </a:lnTo>
                <a:lnTo>
                  <a:pt x="20493" y="12176"/>
                </a:lnTo>
                <a:lnTo>
                  <a:pt x="20739" y="11926"/>
                </a:lnTo>
                <a:lnTo>
                  <a:pt x="21038" y="11509"/>
                </a:lnTo>
                <a:lnTo>
                  <a:pt x="21248" y="11926"/>
                </a:lnTo>
                <a:lnTo>
                  <a:pt x="21372" y="12510"/>
                </a:lnTo>
                <a:lnTo>
                  <a:pt x="21459" y="13761"/>
                </a:lnTo>
                <a:lnTo>
                  <a:pt x="21530" y="15762"/>
                </a:lnTo>
                <a:lnTo>
                  <a:pt x="21600" y="18514"/>
                </a:lnTo>
                <a:lnTo>
                  <a:pt x="21600" y="11425"/>
                </a:lnTo>
                <a:lnTo>
                  <a:pt x="21565" y="10508"/>
                </a:lnTo>
                <a:lnTo>
                  <a:pt x="21512" y="9341"/>
                </a:lnTo>
                <a:lnTo>
                  <a:pt x="21407" y="8340"/>
                </a:lnTo>
                <a:lnTo>
                  <a:pt x="21178" y="7923"/>
                </a:lnTo>
                <a:lnTo>
                  <a:pt x="20862" y="7756"/>
                </a:lnTo>
                <a:lnTo>
                  <a:pt x="20598" y="7923"/>
                </a:lnTo>
                <a:lnTo>
                  <a:pt x="20317" y="7589"/>
                </a:lnTo>
                <a:lnTo>
                  <a:pt x="20036" y="8423"/>
                </a:lnTo>
                <a:lnTo>
                  <a:pt x="19755" y="8006"/>
                </a:lnTo>
                <a:lnTo>
                  <a:pt x="19509" y="7756"/>
                </a:lnTo>
                <a:lnTo>
                  <a:pt x="19315" y="7756"/>
                </a:lnTo>
                <a:lnTo>
                  <a:pt x="18823" y="8006"/>
                </a:lnTo>
                <a:lnTo>
                  <a:pt x="18559" y="8173"/>
                </a:lnTo>
                <a:lnTo>
                  <a:pt x="18278" y="7923"/>
                </a:lnTo>
                <a:lnTo>
                  <a:pt x="17997" y="8256"/>
                </a:lnTo>
                <a:lnTo>
                  <a:pt x="17646" y="7923"/>
                </a:lnTo>
                <a:lnTo>
                  <a:pt x="17505" y="7756"/>
                </a:lnTo>
                <a:lnTo>
                  <a:pt x="17241" y="7756"/>
                </a:lnTo>
                <a:lnTo>
                  <a:pt x="16978" y="7589"/>
                </a:lnTo>
                <a:lnTo>
                  <a:pt x="16784" y="8006"/>
                </a:lnTo>
                <a:lnTo>
                  <a:pt x="16626" y="7923"/>
                </a:lnTo>
                <a:lnTo>
                  <a:pt x="16275" y="7756"/>
                </a:lnTo>
                <a:lnTo>
                  <a:pt x="15976" y="8006"/>
                </a:lnTo>
                <a:lnTo>
                  <a:pt x="15712" y="8006"/>
                </a:lnTo>
                <a:lnTo>
                  <a:pt x="15396" y="7589"/>
                </a:lnTo>
                <a:lnTo>
                  <a:pt x="15132" y="8090"/>
                </a:lnTo>
                <a:lnTo>
                  <a:pt x="14921" y="7756"/>
                </a:lnTo>
                <a:lnTo>
                  <a:pt x="14728" y="8256"/>
                </a:lnTo>
                <a:lnTo>
                  <a:pt x="14517" y="8006"/>
                </a:lnTo>
                <a:lnTo>
                  <a:pt x="14271" y="7756"/>
                </a:lnTo>
                <a:lnTo>
                  <a:pt x="14131" y="7339"/>
                </a:lnTo>
                <a:lnTo>
                  <a:pt x="13797" y="5754"/>
                </a:lnTo>
                <a:lnTo>
                  <a:pt x="13428" y="4337"/>
                </a:lnTo>
                <a:lnTo>
                  <a:pt x="13094" y="3336"/>
                </a:lnTo>
                <a:lnTo>
                  <a:pt x="12777" y="2502"/>
                </a:lnTo>
                <a:lnTo>
                  <a:pt x="12303" y="1418"/>
                </a:lnTo>
                <a:lnTo>
                  <a:pt x="11811" y="667"/>
                </a:lnTo>
                <a:lnTo>
                  <a:pt x="11318" y="167"/>
                </a:lnTo>
                <a:lnTo>
                  <a:pt x="10844" y="0"/>
                </a:lnTo>
                <a:lnTo>
                  <a:pt x="10387" y="167"/>
                </a:lnTo>
                <a:lnTo>
                  <a:pt x="9842" y="667"/>
                </a:lnTo>
                <a:lnTo>
                  <a:pt x="9280" y="1418"/>
                </a:lnTo>
                <a:lnTo>
                  <a:pt x="8788" y="2419"/>
                </a:lnTo>
                <a:lnTo>
                  <a:pt x="8331" y="3753"/>
                </a:lnTo>
                <a:lnTo>
                  <a:pt x="7944" y="5254"/>
                </a:lnTo>
                <a:lnTo>
                  <a:pt x="7487" y="7256"/>
                </a:lnTo>
                <a:lnTo>
                  <a:pt x="7013" y="7923"/>
                </a:lnTo>
                <a:lnTo>
                  <a:pt x="6608" y="8256"/>
                </a:lnTo>
                <a:lnTo>
                  <a:pt x="6186" y="8423"/>
                </a:lnTo>
                <a:lnTo>
                  <a:pt x="5765" y="8090"/>
                </a:lnTo>
                <a:lnTo>
                  <a:pt x="4376" y="8090"/>
                </a:lnTo>
                <a:lnTo>
                  <a:pt x="4060" y="8006"/>
                </a:lnTo>
                <a:lnTo>
                  <a:pt x="3164" y="8256"/>
                </a:lnTo>
                <a:lnTo>
                  <a:pt x="2601" y="8090"/>
                </a:lnTo>
                <a:lnTo>
                  <a:pt x="1916" y="7756"/>
                </a:lnTo>
                <a:lnTo>
                  <a:pt x="1072" y="7923"/>
                </a:lnTo>
                <a:lnTo>
                  <a:pt x="562" y="7923"/>
                </a:lnTo>
                <a:lnTo>
                  <a:pt x="334" y="8006"/>
                </a:lnTo>
                <a:lnTo>
                  <a:pt x="176" y="8423"/>
                </a:lnTo>
                <a:lnTo>
                  <a:pt x="35" y="9424"/>
                </a:lnTo>
                <a:lnTo>
                  <a:pt x="0" y="11008"/>
                </a:lnTo>
                <a:lnTo>
                  <a:pt x="0" y="14595"/>
                </a:ln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0" name="Shape"/>
          <p:cNvSpPr/>
          <p:nvPr/>
        </p:nvSpPr>
        <p:spPr>
          <a:xfrm>
            <a:off x="5960533" y="334150"/>
            <a:ext cx="126437" cy="56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14" y="516"/>
                </a:moveTo>
                <a:lnTo>
                  <a:pt x="6557" y="2151"/>
                </a:lnTo>
                <a:lnTo>
                  <a:pt x="5014" y="2926"/>
                </a:lnTo>
                <a:lnTo>
                  <a:pt x="2314" y="5335"/>
                </a:lnTo>
                <a:lnTo>
                  <a:pt x="386" y="7401"/>
                </a:lnTo>
                <a:lnTo>
                  <a:pt x="0" y="9294"/>
                </a:lnTo>
                <a:lnTo>
                  <a:pt x="1929" y="11618"/>
                </a:lnTo>
                <a:lnTo>
                  <a:pt x="3086" y="13769"/>
                </a:lnTo>
                <a:lnTo>
                  <a:pt x="5014" y="15834"/>
                </a:lnTo>
                <a:lnTo>
                  <a:pt x="10414" y="17211"/>
                </a:lnTo>
                <a:lnTo>
                  <a:pt x="12343" y="18674"/>
                </a:lnTo>
                <a:lnTo>
                  <a:pt x="17357" y="20137"/>
                </a:lnTo>
                <a:lnTo>
                  <a:pt x="21600" y="21600"/>
                </a:lnTo>
                <a:lnTo>
                  <a:pt x="19671" y="20223"/>
                </a:lnTo>
                <a:lnTo>
                  <a:pt x="15429" y="18588"/>
                </a:lnTo>
                <a:lnTo>
                  <a:pt x="16586" y="16867"/>
                </a:lnTo>
                <a:lnTo>
                  <a:pt x="10800" y="14629"/>
                </a:lnTo>
                <a:lnTo>
                  <a:pt x="5786" y="12048"/>
                </a:lnTo>
                <a:lnTo>
                  <a:pt x="4629" y="8089"/>
                </a:lnTo>
                <a:lnTo>
                  <a:pt x="6557" y="5508"/>
                </a:lnTo>
                <a:lnTo>
                  <a:pt x="9643" y="2926"/>
                </a:lnTo>
                <a:lnTo>
                  <a:pt x="10414" y="1033"/>
                </a:lnTo>
                <a:lnTo>
                  <a:pt x="5786" y="0"/>
                </a:lnTo>
                <a:lnTo>
                  <a:pt x="5014" y="516"/>
                </a:ln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66" name="Group"/>
          <p:cNvGrpSpPr/>
          <p:nvPr/>
        </p:nvGrpSpPr>
        <p:grpSpPr>
          <a:xfrm>
            <a:off x="90310" y="219004"/>
            <a:ext cx="4883575" cy="738294"/>
            <a:chOff x="0" y="0"/>
            <a:chExt cx="4883573" cy="738293"/>
          </a:xfrm>
        </p:grpSpPr>
        <p:sp>
          <p:nvSpPr>
            <p:cNvPr id="161" name="Shape"/>
            <p:cNvSpPr/>
            <p:nvPr/>
          </p:nvSpPr>
          <p:spPr>
            <a:xfrm>
              <a:off x="0" y="0"/>
              <a:ext cx="4883574" cy="60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244"/>
                  </a:moveTo>
                  <a:lnTo>
                    <a:pt x="459" y="0"/>
                  </a:lnTo>
                  <a:lnTo>
                    <a:pt x="20931" y="0"/>
                  </a:lnTo>
                  <a:lnTo>
                    <a:pt x="21171" y="162"/>
                  </a:lnTo>
                  <a:lnTo>
                    <a:pt x="21340" y="731"/>
                  </a:lnTo>
                  <a:lnTo>
                    <a:pt x="21490" y="2111"/>
                  </a:lnTo>
                  <a:lnTo>
                    <a:pt x="21570" y="3735"/>
                  </a:lnTo>
                  <a:lnTo>
                    <a:pt x="21600" y="5603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6659"/>
                  </a:lnTo>
                  <a:lnTo>
                    <a:pt x="10" y="4466"/>
                  </a:lnTo>
                  <a:lnTo>
                    <a:pt x="90" y="2355"/>
                  </a:lnTo>
                  <a:lnTo>
                    <a:pt x="160" y="1218"/>
                  </a:lnTo>
                  <a:lnTo>
                    <a:pt x="290" y="244"/>
                  </a:ln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00CC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2" name="Shape"/>
            <p:cNvSpPr/>
            <p:nvPr/>
          </p:nvSpPr>
          <p:spPr>
            <a:xfrm>
              <a:off x="0" y="386080"/>
              <a:ext cx="4883574" cy="25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" y="6632"/>
                  </a:moveTo>
                  <a:lnTo>
                    <a:pt x="1049" y="7389"/>
                  </a:lnTo>
                  <a:lnTo>
                    <a:pt x="1378" y="6632"/>
                  </a:lnTo>
                  <a:lnTo>
                    <a:pt x="1698" y="7389"/>
                  </a:lnTo>
                  <a:lnTo>
                    <a:pt x="1947" y="9474"/>
                  </a:lnTo>
                  <a:lnTo>
                    <a:pt x="2207" y="10989"/>
                  </a:lnTo>
                  <a:lnTo>
                    <a:pt x="2656" y="9663"/>
                  </a:lnTo>
                  <a:lnTo>
                    <a:pt x="3046" y="8905"/>
                  </a:lnTo>
                  <a:lnTo>
                    <a:pt x="3595" y="8905"/>
                  </a:lnTo>
                  <a:lnTo>
                    <a:pt x="3994" y="7768"/>
                  </a:lnTo>
                  <a:lnTo>
                    <a:pt x="4344" y="8905"/>
                  </a:lnTo>
                  <a:lnTo>
                    <a:pt x="4654" y="10042"/>
                  </a:lnTo>
                  <a:lnTo>
                    <a:pt x="4933" y="10421"/>
                  </a:lnTo>
                  <a:lnTo>
                    <a:pt x="5373" y="8905"/>
                  </a:lnTo>
                  <a:lnTo>
                    <a:pt x="5852" y="8905"/>
                  </a:lnTo>
                  <a:lnTo>
                    <a:pt x="6531" y="9474"/>
                  </a:lnTo>
                  <a:lnTo>
                    <a:pt x="6821" y="11558"/>
                  </a:lnTo>
                  <a:lnTo>
                    <a:pt x="7270" y="10989"/>
                  </a:lnTo>
                  <a:lnTo>
                    <a:pt x="7719" y="7768"/>
                  </a:lnTo>
                  <a:lnTo>
                    <a:pt x="8139" y="6632"/>
                  </a:lnTo>
                  <a:lnTo>
                    <a:pt x="8428" y="7768"/>
                  </a:lnTo>
                  <a:lnTo>
                    <a:pt x="8788" y="10611"/>
                  </a:lnTo>
                  <a:lnTo>
                    <a:pt x="9197" y="11747"/>
                  </a:lnTo>
                  <a:lnTo>
                    <a:pt x="9667" y="9853"/>
                  </a:lnTo>
                  <a:lnTo>
                    <a:pt x="9876" y="9284"/>
                  </a:lnTo>
                  <a:lnTo>
                    <a:pt x="10116" y="10611"/>
                  </a:lnTo>
                  <a:lnTo>
                    <a:pt x="10306" y="8905"/>
                  </a:lnTo>
                  <a:lnTo>
                    <a:pt x="10515" y="6632"/>
                  </a:lnTo>
                  <a:lnTo>
                    <a:pt x="10765" y="4547"/>
                  </a:lnTo>
                  <a:lnTo>
                    <a:pt x="11035" y="3979"/>
                  </a:lnTo>
                  <a:lnTo>
                    <a:pt x="11344" y="4547"/>
                  </a:lnTo>
                  <a:lnTo>
                    <a:pt x="11654" y="3600"/>
                  </a:lnTo>
                  <a:lnTo>
                    <a:pt x="11963" y="2463"/>
                  </a:lnTo>
                  <a:lnTo>
                    <a:pt x="12163" y="2463"/>
                  </a:lnTo>
                  <a:lnTo>
                    <a:pt x="12353" y="2842"/>
                  </a:lnTo>
                  <a:lnTo>
                    <a:pt x="12632" y="5495"/>
                  </a:lnTo>
                  <a:lnTo>
                    <a:pt x="12912" y="5116"/>
                  </a:lnTo>
                  <a:lnTo>
                    <a:pt x="13142" y="7768"/>
                  </a:lnTo>
                  <a:lnTo>
                    <a:pt x="13591" y="7768"/>
                  </a:lnTo>
                  <a:lnTo>
                    <a:pt x="13971" y="6253"/>
                  </a:lnTo>
                  <a:lnTo>
                    <a:pt x="14150" y="8337"/>
                  </a:lnTo>
                  <a:lnTo>
                    <a:pt x="14340" y="10421"/>
                  </a:lnTo>
                  <a:lnTo>
                    <a:pt x="14600" y="9853"/>
                  </a:lnTo>
                  <a:lnTo>
                    <a:pt x="14909" y="10989"/>
                  </a:lnTo>
                  <a:lnTo>
                    <a:pt x="15239" y="9853"/>
                  </a:lnTo>
                  <a:lnTo>
                    <a:pt x="15868" y="10989"/>
                  </a:lnTo>
                  <a:lnTo>
                    <a:pt x="16138" y="12126"/>
                  </a:lnTo>
                  <a:lnTo>
                    <a:pt x="16447" y="9284"/>
                  </a:lnTo>
                  <a:lnTo>
                    <a:pt x="16647" y="9095"/>
                  </a:lnTo>
                  <a:lnTo>
                    <a:pt x="16887" y="10042"/>
                  </a:lnTo>
                  <a:lnTo>
                    <a:pt x="17116" y="9663"/>
                  </a:lnTo>
                  <a:lnTo>
                    <a:pt x="17406" y="6632"/>
                  </a:lnTo>
                  <a:lnTo>
                    <a:pt x="17905" y="5874"/>
                  </a:lnTo>
                  <a:lnTo>
                    <a:pt x="18145" y="6253"/>
                  </a:lnTo>
                  <a:lnTo>
                    <a:pt x="18394" y="6253"/>
                  </a:lnTo>
                  <a:lnTo>
                    <a:pt x="18754" y="2463"/>
                  </a:lnTo>
                  <a:lnTo>
                    <a:pt x="18964" y="1137"/>
                  </a:lnTo>
                  <a:lnTo>
                    <a:pt x="19233" y="1705"/>
                  </a:lnTo>
                  <a:lnTo>
                    <a:pt x="19543" y="5495"/>
                  </a:lnTo>
                  <a:lnTo>
                    <a:pt x="19852" y="3221"/>
                  </a:lnTo>
                  <a:lnTo>
                    <a:pt x="20142" y="0"/>
                  </a:lnTo>
                  <a:lnTo>
                    <a:pt x="20392" y="189"/>
                  </a:lnTo>
                  <a:lnTo>
                    <a:pt x="20681" y="6632"/>
                  </a:lnTo>
                  <a:lnTo>
                    <a:pt x="20901" y="5495"/>
                  </a:lnTo>
                  <a:lnTo>
                    <a:pt x="21221" y="2842"/>
                  </a:lnTo>
                  <a:lnTo>
                    <a:pt x="21470" y="2653"/>
                  </a:lnTo>
                  <a:lnTo>
                    <a:pt x="21600" y="4926"/>
                  </a:lnTo>
                  <a:lnTo>
                    <a:pt x="21600" y="21600"/>
                  </a:lnTo>
                  <a:lnTo>
                    <a:pt x="9077" y="16863"/>
                  </a:lnTo>
                  <a:lnTo>
                    <a:pt x="8918" y="17432"/>
                  </a:lnTo>
                  <a:lnTo>
                    <a:pt x="0" y="15537"/>
                  </a:lnTo>
                  <a:lnTo>
                    <a:pt x="0" y="3411"/>
                  </a:lnTo>
                  <a:lnTo>
                    <a:pt x="130" y="5116"/>
                  </a:lnTo>
                  <a:lnTo>
                    <a:pt x="320" y="5874"/>
                  </a:lnTo>
                  <a:lnTo>
                    <a:pt x="559" y="6063"/>
                  </a:lnTo>
                  <a:lnTo>
                    <a:pt x="749" y="6632"/>
                  </a:lnTo>
                </a:path>
              </a:pathLst>
            </a:custGeom>
            <a:solidFill>
              <a:srgbClr val="0033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3" name="Shape"/>
            <p:cNvSpPr/>
            <p:nvPr/>
          </p:nvSpPr>
          <p:spPr>
            <a:xfrm>
              <a:off x="0" y="474133"/>
              <a:ext cx="4883574" cy="26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21046"/>
                  </a:moveTo>
                  <a:lnTo>
                    <a:pt x="459" y="21415"/>
                  </a:lnTo>
                  <a:lnTo>
                    <a:pt x="659" y="21600"/>
                  </a:lnTo>
                  <a:lnTo>
                    <a:pt x="20931" y="21600"/>
                  </a:lnTo>
                  <a:lnTo>
                    <a:pt x="21171" y="21231"/>
                  </a:lnTo>
                  <a:lnTo>
                    <a:pt x="21340" y="20862"/>
                  </a:lnTo>
                  <a:lnTo>
                    <a:pt x="21490" y="19569"/>
                  </a:lnTo>
                  <a:lnTo>
                    <a:pt x="21570" y="18092"/>
                  </a:lnTo>
                  <a:lnTo>
                    <a:pt x="21600" y="16615"/>
                  </a:lnTo>
                  <a:lnTo>
                    <a:pt x="21600" y="2400"/>
                  </a:lnTo>
                  <a:lnTo>
                    <a:pt x="21410" y="0"/>
                  </a:lnTo>
                  <a:lnTo>
                    <a:pt x="21310" y="738"/>
                  </a:lnTo>
                  <a:lnTo>
                    <a:pt x="21221" y="3138"/>
                  </a:lnTo>
                  <a:lnTo>
                    <a:pt x="21151" y="5908"/>
                  </a:lnTo>
                  <a:lnTo>
                    <a:pt x="21061" y="5723"/>
                  </a:lnTo>
                  <a:lnTo>
                    <a:pt x="20941" y="5354"/>
                  </a:lnTo>
                  <a:lnTo>
                    <a:pt x="20681" y="4062"/>
                  </a:lnTo>
                  <a:lnTo>
                    <a:pt x="20512" y="2954"/>
                  </a:lnTo>
                  <a:lnTo>
                    <a:pt x="20242" y="2400"/>
                  </a:lnTo>
                  <a:lnTo>
                    <a:pt x="19952" y="3692"/>
                  </a:lnTo>
                  <a:lnTo>
                    <a:pt x="19673" y="5723"/>
                  </a:lnTo>
                  <a:lnTo>
                    <a:pt x="19483" y="4246"/>
                  </a:lnTo>
                  <a:lnTo>
                    <a:pt x="19313" y="4062"/>
                  </a:lnTo>
                  <a:lnTo>
                    <a:pt x="19074" y="2954"/>
                  </a:lnTo>
                  <a:lnTo>
                    <a:pt x="18824" y="3323"/>
                  </a:lnTo>
                  <a:lnTo>
                    <a:pt x="18654" y="4615"/>
                  </a:lnTo>
                  <a:lnTo>
                    <a:pt x="18584" y="6462"/>
                  </a:lnTo>
                  <a:lnTo>
                    <a:pt x="18384" y="5723"/>
                  </a:lnTo>
                  <a:lnTo>
                    <a:pt x="18105" y="5723"/>
                  </a:lnTo>
                  <a:lnTo>
                    <a:pt x="17735" y="4800"/>
                  </a:lnTo>
                  <a:lnTo>
                    <a:pt x="17416" y="6462"/>
                  </a:lnTo>
                  <a:lnTo>
                    <a:pt x="17136" y="4062"/>
                  </a:lnTo>
                  <a:lnTo>
                    <a:pt x="16767" y="5723"/>
                  </a:lnTo>
                  <a:lnTo>
                    <a:pt x="16417" y="9415"/>
                  </a:lnTo>
                  <a:lnTo>
                    <a:pt x="16118" y="8123"/>
                  </a:lnTo>
                  <a:lnTo>
                    <a:pt x="15868" y="6646"/>
                  </a:lnTo>
                  <a:lnTo>
                    <a:pt x="15578" y="5908"/>
                  </a:lnTo>
                  <a:lnTo>
                    <a:pt x="15219" y="6462"/>
                  </a:lnTo>
                  <a:lnTo>
                    <a:pt x="14650" y="7569"/>
                  </a:lnTo>
                  <a:lnTo>
                    <a:pt x="14150" y="6277"/>
                  </a:lnTo>
                  <a:lnTo>
                    <a:pt x="13931" y="7015"/>
                  </a:lnTo>
                  <a:lnTo>
                    <a:pt x="13651" y="5723"/>
                  </a:lnTo>
                  <a:lnTo>
                    <a:pt x="13461" y="4246"/>
                  </a:lnTo>
                  <a:lnTo>
                    <a:pt x="13252" y="4062"/>
                  </a:lnTo>
                  <a:lnTo>
                    <a:pt x="12852" y="4800"/>
                  </a:lnTo>
                  <a:lnTo>
                    <a:pt x="12353" y="7569"/>
                  </a:lnTo>
                  <a:lnTo>
                    <a:pt x="11923" y="5169"/>
                  </a:lnTo>
                  <a:lnTo>
                    <a:pt x="11574" y="5723"/>
                  </a:lnTo>
                  <a:lnTo>
                    <a:pt x="11234" y="8862"/>
                  </a:lnTo>
                  <a:lnTo>
                    <a:pt x="10635" y="6646"/>
                  </a:lnTo>
                  <a:lnTo>
                    <a:pt x="10176" y="7754"/>
                  </a:lnTo>
                  <a:lnTo>
                    <a:pt x="9866" y="6646"/>
                  </a:lnTo>
                  <a:lnTo>
                    <a:pt x="9417" y="7200"/>
                  </a:lnTo>
                  <a:lnTo>
                    <a:pt x="8958" y="8862"/>
                  </a:lnTo>
                  <a:lnTo>
                    <a:pt x="8648" y="8308"/>
                  </a:lnTo>
                  <a:lnTo>
                    <a:pt x="7999" y="7754"/>
                  </a:lnTo>
                  <a:lnTo>
                    <a:pt x="7589" y="8862"/>
                  </a:lnTo>
                  <a:lnTo>
                    <a:pt x="6910" y="8123"/>
                  </a:lnTo>
                  <a:lnTo>
                    <a:pt x="6351" y="7200"/>
                  </a:lnTo>
                  <a:lnTo>
                    <a:pt x="5742" y="5723"/>
                  </a:lnTo>
                  <a:lnTo>
                    <a:pt x="5173" y="7200"/>
                  </a:lnTo>
                  <a:lnTo>
                    <a:pt x="4534" y="4062"/>
                  </a:lnTo>
                  <a:lnTo>
                    <a:pt x="4034" y="4062"/>
                  </a:lnTo>
                  <a:lnTo>
                    <a:pt x="3705" y="6092"/>
                  </a:lnTo>
                  <a:lnTo>
                    <a:pt x="3485" y="4431"/>
                  </a:lnTo>
                  <a:lnTo>
                    <a:pt x="3216" y="5354"/>
                  </a:lnTo>
                  <a:lnTo>
                    <a:pt x="2866" y="5723"/>
                  </a:lnTo>
                  <a:lnTo>
                    <a:pt x="2517" y="6277"/>
                  </a:lnTo>
                  <a:lnTo>
                    <a:pt x="2107" y="7569"/>
                  </a:lnTo>
                  <a:lnTo>
                    <a:pt x="1758" y="6092"/>
                  </a:lnTo>
                  <a:lnTo>
                    <a:pt x="1428" y="6831"/>
                  </a:lnTo>
                  <a:lnTo>
                    <a:pt x="989" y="7385"/>
                  </a:lnTo>
                  <a:lnTo>
                    <a:pt x="709" y="6831"/>
                  </a:lnTo>
                  <a:lnTo>
                    <a:pt x="200" y="6462"/>
                  </a:lnTo>
                  <a:lnTo>
                    <a:pt x="0" y="8123"/>
                  </a:lnTo>
                  <a:lnTo>
                    <a:pt x="20" y="12738"/>
                  </a:lnTo>
                  <a:lnTo>
                    <a:pt x="50" y="16800"/>
                  </a:lnTo>
                  <a:lnTo>
                    <a:pt x="160" y="20308"/>
                  </a:lnTo>
                  <a:lnTo>
                    <a:pt x="290" y="21046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CC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4" name="Shape"/>
            <p:cNvSpPr/>
            <p:nvPr/>
          </p:nvSpPr>
          <p:spPr>
            <a:xfrm>
              <a:off x="27093" y="15804"/>
              <a:ext cx="4806810" cy="34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16"/>
                  </a:moveTo>
                  <a:lnTo>
                    <a:pt x="0" y="21600"/>
                  </a:lnTo>
                  <a:lnTo>
                    <a:pt x="51" y="17337"/>
                  </a:lnTo>
                  <a:lnTo>
                    <a:pt x="71" y="13926"/>
                  </a:lnTo>
                  <a:lnTo>
                    <a:pt x="91" y="7816"/>
                  </a:lnTo>
                  <a:lnTo>
                    <a:pt x="152" y="4832"/>
                  </a:lnTo>
                  <a:lnTo>
                    <a:pt x="284" y="3837"/>
                  </a:lnTo>
                  <a:lnTo>
                    <a:pt x="609" y="3126"/>
                  </a:lnTo>
                  <a:lnTo>
                    <a:pt x="1025" y="3411"/>
                  </a:lnTo>
                  <a:lnTo>
                    <a:pt x="2029" y="3411"/>
                  </a:lnTo>
                  <a:lnTo>
                    <a:pt x="2465" y="3979"/>
                  </a:lnTo>
                  <a:lnTo>
                    <a:pt x="3105" y="3411"/>
                  </a:lnTo>
                  <a:lnTo>
                    <a:pt x="3835" y="3695"/>
                  </a:lnTo>
                  <a:lnTo>
                    <a:pt x="4373" y="3553"/>
                  </a:lnTo>
                  <a:lnTo>
                    <a:pt x="5448" y="3979"/>
                  </a:lnTo>
                  <a:lnTo>
                    <a:pt x="5824" y="3837"/>
                  </a:lnTo>
                  <a:lnTo>
                    <a:pt x="6544" y="3411"/>
                  </a:lnTo>
                  <a:lnTo>
                    <a:pt x="6787" y="4121"/>
                  </a:lnTo>
                  <a:lnTo>
                    <a:pt x="7457" y="3411"/>
                  </a:lnTo>
                  <a:lnTo>
                    <a:pt x="8482" y="3837"/>
                  </a:lnTo>
                  <a:lnTo>
                    <a:pt x="8827" y="4405"/>
                  </a:lnTo>
                  <a:lnTo>
                    <a:pt x="9364" y="3979"/>
                  </a:lnTo>
                  <a:lnTo>
                    <a:pt x="9821" y="4689"/>
                  </a:lnTo>
                  <a:lnTo>
                    <a:pt x="10206" y="4689"/>
                  </a:lnTo>
                  <a:lnTo>
                    <a:pt x="10957" y="3979"/>
                  </a:lnTo>
                  <a:lnTo>
                    <a:pt x="11667" y="4405"/>
                  </a:lnTo>
                  <a:lnTo>
                    <a:pt x="12296" y="5400"/>
                  </a:lnTo>
                  <a:lnTo>
                    <a:pt x="12499" y="5542"/>
                  </a:lnTo>
                  <a:lnTo>
                    <a:pt x="13352" y="4974"/>
                  </a:lnTo>
                  <a:lnTo>
                    <a:pt x="14153" y="4547"/>
                  </a:lnTo>
                  <a:lnTo>
                    <a:pt x="14346" y="4263"/>
                  </a:lnTo>
                  <a:lnTo>
                    <a:pt x="14650" y="4405"/>
                  </a:lnTo>
                  <a:lnTo>
                    <a:pt x="15482" y="4832"/>
                  </a:lnTo>
                  <a:lnTo>
                    <a:pt x="16121" y="4121"/>
                  </a:lnTo>
                  <a:lnTo>
                    <a:pt x="16446" y="4263"/>
                  </a:lnTo>
                  <a:lnTo>
                    <a:pt x="16963" y="4405"/>
                  </a:lnTo>
                  <a:lnTo>
                    <a:pt x="17390" y="3837"/>
                  </a:lnTo>
                  <a:lnTo>
                    <a:pt x="17684" y="3411"/>
                  </a:lnTo>
                  <a:lnTo>
                    <a:pt x="18069" y="4263"/>
                  </a:lnTo>
                  <a:lnTo>
                    <a:pt x="18881" y="4547"/>
                  </a:lnTo>
                  <a:lnTo>
                    <a:pt x="19419" y="3411"/>
                  </a:lnTo>
                  <a:lnTo>
                    <a:pt x="20200" y="4405"/>
                  </a:lnTo>
                  <a:lnTo>
                    <a:pt x="21052" y="4405"/>
                  </a:lnTo>
                  <a:lnTo>
                    <a:pt x="21245" y="6253"/>
                  </a:lnTo>
                  <a:lnTo>
                    <a:pt x="21367" y="7247"/>
                  </a:lnTo>
                  <a:lnTo>
                    <a:pt x="21458" y="9095"/>
                  </a:lnTo>
                  <a:lnTo>
                    <a:pt x="21529" y="12363"/>
                  </a:lnTo>
                  <a:lnTo>
                    <a:pt x="21600" y="16626"/>
                  </a:lnTo>
                  <a:lnTo>
                    <a:pt x="21600" y="5542"/>
                  </a:lnTo>
                  <a:lnTo>
                    <a:pt x="21559" y="3979"/>
                  </a:lnTo>
                  <a:lnTo>
                    <a:pt x="21509" y="2132"/>
                  </a:lnTo>
                  <a:lnTo>
                    <a:pt x="21204" y="995"/>
                  </a:lnTo>
                  <a:lnTo>
                    <a:pt x="20027" y="711"/>
                  </a:lnTo>
                  <a:lnTo>
                    <a:pt x="19753" y="142"/>
                  </a:lnTo>
                  <a:lnTo>
                    <a:pt x="18830" y="142"/>
                  </a:lnTo>
                  <a:lnTo>
                    <a:pt x="18556" y="426"/>
                  </a:lnTo>
                  <a:lnTo>
                    <a:pt x="17998" y="426"/>
                  </a:lnTo>
                  <a:lnTo>
                    <a:pt x="17582" y="284"/>
                  </a:lnTo>
                  <a:lnTo>
                    <a:pt x="16821" y="995"/>
                  </a:lnTo>
                  <a:lnTo>
                    <a:pt x="15239" y="426"/>
                  </a:lnTo>
                  <a:lnTo>
                    <a:pt x="14742" y="711"/>
                  </a:lnTo>
                  <a:lnTo>
                    <a:pt x="13869" y="1279"/>
                  </a:lnTo>
                  <a:lnTo>
                    <a:pt x="13311" y="853"/>
                  </a:lnTo>
                  <a:lnTo>
                    <a:pt x="12753" y="711"/>
                  </a:lnTo>
                  <a:lnTo>
                    <a:pt x="12296" y="711"/>
                  </a:lnTo>
                  <a:lnTo>
                    <a:pt x="11809" y="1137"/>
                  </a:lnTo>
                  <a:lnTo>
                    <a:pt x="11515" y="568"/>
                  </a:lnTo>
                  <a:lnTo>
                    <a:pt x="10460" y="711"/>
                  </a:lnTo>
                  <a:lnTo>
                    <a:pt x="10146" y="711"/>
                  </a:lnTo>
                  <a:lnTo>
                    <a:pt x="9588" y="568"/>
                  </a:lnTo>
                  <a:lnTo>
                    <a:pt x="8492" y="853"/>
                  </a:lnTo>
                  <a:lnTo>
                    <a:pt x="7518" y="568"/>
                  </a:lnTo>
                  <a:lnTo>
                    <a:pt x="6615" y="568"/>
                  </a:lnTo>
                  <a:lnTo>
                    <a:pt x="6189" y="711"/>
                  </a:lnTo>
                  <a:lnTo>
                    <a:pt x="5773" y="284"/>
                  </a:lnTo>
                  <a:lnTo>
                    <a:pt x="4373" y="284"/>
                  </a:lnTo>
                  <a:lnTo>
                    <a:pt x="3165" y="568"/>
                  </a:lnTo>
                  <a:lnTo>
                    <a:pt x="2597" y="284"/>
                  </a:lnTo>
                  <a:lnTo>
                    <a:pt x="1928" y="568"/>
                  </a:lnTo>
                  <a:lnTo>
                    <a:pt x="1086" y="0"/>
                  </a:lnTo>
                  <a:lnTo>
                    <a:pt x="568" y="0"/>
                  </a:lnTo>
                  <a:lnTo>
                    <a:pt x="345" y="142"/>
                  </a:lnTo>
                  <a:lnTo>
                    <a:pt x="193" y="711"/>
                  </a:lnTo>
                  <a:lnTo>
                    <a:pt x="51" y="2416"/>
                  </a:lnTo>
                  <a:lnTo>
                    <a:pt x="10" y="4974"/>
                  </a:lnTo>
                  <a:lnTo>
                    <a:pt x="0" y="7532"/>
                  </a:lnTo>
                  <a:lnTo>
                    <a:pt x="0" y="10516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5" name="Shape"/>
            <p:cNvSpPr/>
            <p:nvPr/>
          </p:nvSpPr>
          <p:spPr>
            <a:xfrm>
              <a:off x="38382" y="564444"/>
              <a:ext cx="4802294" cy="1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977"/>
                  </a:moveTo>
                  <a:lnTo>
                    <a:pt x="0" y="0"/>
                  </a:lnTo>
                  <a:lnTo>
                    <a:pt x="61" y="4249"/>
                  </a:lnTo>
                  <a:lnTo>
                    <a:pt x="71" y="7436"/>
                  </a:lnTo>
                  <a:lnTo>
                    <a:pt x="81" y="13810"/>
                  </a:lnTo>
                  <a:lnTo>
                    <a:pt x="152" y="16643"/>
                  </a:lnTo>
                  <a:lnTo>
                    <a:pt x="274" y="17351"/>
                  </a:lnTo>
                  <a:lnTo>
                    <a:pt x="406" y="16643"/>
                  </a:lnTo>
                  <a:lnTo>
                    <a:pt x="599" y="16643"/>
                  </a:lnTo>
                  <a:lnTo>
                    <a:pt x="924" y="16289"/>
                  </a:lnTo>
                  <a:lnTo>
                    <a:pt x="1117" y="16643"/>
                  </a:lnTo>
                  <a:lnTo>
                    <a:pt x="1290" y="16643"/>
                  </a:lnTo>
                  <a:lnTo>
                    <a:pt x="1645" y="16997"/>
                  </a:lnTo>
                  <a:lnTo>
                    <a:pt x="1777" y="16997"/>
                  </a:lnTo>
                  <a:lnTo>
                    <a:pt x="1950" y="17351"/>
                  </a:lnTo>
                  <a:lnTo>
                    <a:pt x="2224" y="16643"/>
                  </a:lnTo>
                  <a:lnTo>
                    <a:pt x="2518" y="16289"/>
                  </a:lnTo>
                  <a:lnTo>
                    <a:pt x="2884" y="15934"/>
                  </a:lnTo>
                  <a:lnTo>
                    <a:pt x="3321" y="17351"/>
                  </a:lnTo>
                  <a:lnTo>
                    <a:pt x="3889" y="17705"/>
                  </a:lnTo>
                  <a:lnTo>
                    <a:pt x="4194" y="17351"/>
                  </a:lnTo>
                  <a:lnTo>
                    <a:pt x="4377" y="17705"/>
                  </a:lnTo>
                  <a:lnTo>
                    <a:pt x="4864" y="17705"/>
                  </a:lnTo>
                  <a:lnTo>
                    <a:pt x="5037" y="16643"/>
                  </a:lnTo>
                  <a:lnTo>
                    <a:pt x="5250" y="17705"/>
                  </a:lnTo>
                  <a:lnTo>
                    <a:pt x="5829" y="17351"/>
                  </a:lnTo>
                  <a:lnTo>
                    <a:pt x="6550" y="18059"/>
                  </a:lnTo>
                  <a:lnTo>
                    <a:pt x="6794" y="17351"/>
                  </a:lnTo>
                  <a:lnTo>
                    <a:pt x="7362" y="16643"/>
                  </a:lnTo>
                  <a:lnTo>
                    <a:pt x="7738" y="16289"/>
                  </a:lnTo>
                  <a:lnTo>
                    <a:pt x="8175" y="16997"/>
                  </a:lnTo>
                  <a:lnTo>
                    <a:pt x="8480" y="17351"/>
                  </a:lnTo>
                  <a:lnTo>
                    <a:pt x="8825" y="16997"/>
                  </a:lnTo>
                  <a:lnTo>
                    <a:pt x="9434" y="17705"/>
                  </a:lnTo>
                  <a:lnTo>
                    <a:pt x="9830" y="16643"/>
                  </a:lnTo>
                  <a:lnTo>
                    <a:pt x="10206" y="16643"/>
                  </a:lnTo>
                  <a:lnTo>
                    <a:pt x="10602" y="15580"/>
                  </a:lnTo>
                  <a:lnTo>
                    <a:pt x="11100" y="16643"/>
                  </a:lnTo>
                  <a:lnTo>
                    <a:pt x="11750" y="15934"/>
                  </a:lnTo>
                  <a:lnTo>
                    <a:pt x="12491" y="15934"/>
                  </a:lnTo>
                  <a:lnTo>
                    <a:pt x="13151" y="16643"/>
                  </a:lnTo>
                  <a:lnTo>
                    <a:pt x="13547" y="15226"/>
                  </a:lnTo>
                  <a:lnTo>
                    <a:pt x="13984" y="15580"/>
                  </a:lnTo>
                  <a:lnTo>
                    <a:pt x="14156" y="16643"/>
                  </a:lnTo>
                  <a:lnTo>
                    <a:pt x="14339" y="16997"/>
                  </a:lnTo>
                  <a:lnTo>
                    <a:pt x="14918" y="16643"/>
                  </a:lnTo>
                  <a:lnTo>
                    <a:pt x="15426" y="16997"/>
                  </a:lnTo>
                  <a:lnTo>
                    <a:pt x="16116" y="17351"/>
                  </a:lnTo>
                  <a:lnTo>
                    <a:pt x="16309" y="16997"/>
                  </a:lnTo>
                  <a:lnTo>
                    <a:pt x="16441" y="16997"/>
                  </a:lnTo>
                  <a:lnTo>
                    <a:pt x="16614" y="16289"/>
                  </a:lnTo>
                  <a:lnTo>
                    <a:pt x="16959" y="16997"/>
                  </a:lnTo>
                  <a:lnTo>
                    <a:pt x="17122" y="17351"/>
                  </a:lnTo>
                  <a:lnTo>
                    <a:pt x="17243" y="16643"/>
                  </a:lnTo>
                  <a:lnTo>
                    <a:pt x="17386" y="17351"/>
                  </a:lnTo>
                  <a:lnTo>
                    <a:pt x="17660" y="16643"/>
                  </a:lnTo>
                  <a:lnTo>
                    <a:pt x="18096" y="17351"/>
                  </a:lnTo>
                  <a:lnTo>
                    <a:pt x="18523" y="15934"/>
                  </a:lnTo>
                  <a:lnTo>
                    <a:pt x="18696" y="16643"/>
                  </a:lnTo>
                  <a:lnTo>
                    <a:pt x="18878" y="16643"/>
                  </a:lnTo>
                  <a:lnTo>
                    <a:pt x="19671" y="15934"/>
                  </a:lnTo>
                  <a:lnTo>
                    <a:pt x="20442" y="16643"/>
                  </a:lnTo>
                  <a:lnTo>
                    <a:pt x="21041" y="15934"/>
                  </a:lnTo>
                  <a:lnTo>
                    <a:pt x="21245" y="15226"/>
                  </a:lnTo>
                  <a:lnTo>
                    <a:pt x="21366" y="14164"/>
                  </a:lnTo>
                  <a:lnTo>
                    <a:pt x="21458" y="12039"/>
                  </a:lnTo>
                  <a:lnTo>
                    <a:pt x="21529" y="9207"/>
                  </a:lnTo>
                  <a:lnTo>
                    <a:pt x="21600" y="4603"/>
                  </a:lnTo>
                  <a:lnTo>
                    <a:pt x="21600" y="15934"/>
                  </a:lnTo>
                  <a:lnTo>
                    <a:pt x="21570" y="17351"/>
                  </a:lnTo>
                  <a:lnTo>
                    <a:pt x="21509" y="19121"/>
                  </a:lnTo>
                  <a:lnTo>
                    <a:pt x="21397" y="20538"/>
                  </a:lnTo>
                  <a:lnTo>
                    <a:pt x="20605" y="21600"/>
                  </a:lnTo>
                  <a:lnTo>
                    <a:pt x="20026" y="20538"/>
                  </a:lnTo>
                  <a:lnTo>
                    <a:pt x="19752" y="21246"/>
                  </a:lnTo>
                  <a:lnTo>
                    <a:pt x="18828" y="21246"/>
                  </a:lnTo>
                  <a:lnTo>
                    <a:pt x="18564" y="20892"/>
                  </a:lnTo>
                  <a:lnTo>
                    <a:pt x="18279" y="21600"/>
                  </a:lnTo>
                  <a:lnTo>
                    <a:pt x="17995" y="20892"/>
                  </a:lnTo>
                  <a:lnTo>
                    <a:pt x="17660" y="21600"/>
                  </a:lnTo>
                  <a:lnTo>
                    <a:pt x="16786" y="21246"/>
                  </a:lnTo>
                  <a:lnTo>
                    <a:pt x="16533" y="20184"/>
                  </a:lnTo>
                  <a:lnTo>
                    <a:pt x="15710" y="21246"/>
                  </a:lnTo>
                  <a:lnTo>
                    <a:pt x="15162" y="19830"/>
                  </a:lnTo>
                  <a:lnTo>
                    <a:pt x="14522" y="21246"/>
                  </a:lnTo>
                  <a:lnTo>
                    <a:pt x="14034" y="20538"/>
                  </a:lnTo>
                  <a:lnTo>
                    <a:pt x="13567" y="21246"/>
                  </a:lnTo>
                  <a:lnTo>
                    <a:pt x="13303" y="20538"/>
                  </a:lnTo>
                  <a:lnTo>
                    <a:pt x="12755" y="20538"/>
                  </a:lnTo>
                  <a:lnTo>
                    <a:pt x="12542" y="20184"/>
                  </a:lnTo>
                  <a:lnTo>
                    <a:pt x="12308" y="20892"/>
                  </a:lnTo>
                  <a:lnTo>
                    <a:pt x="12064" y="20184"/>
                  </a:lnTo>
                  <a:lnTo>
                    <a:pt x="11810" y="20184"/>
                  </a:lnTo>
                  <a:lnTo>
                    <a:pt x="11516" y="20892"/>
                  </a:lnTo>
                  <a:lnTo>
                    <a:pt x="11232" y="21246"/>
                  </a:lnTo>
                  <a:lnTo>
                    <a:pt x="10917" y="21246"/>
                  </a:lnTo>
                  <a:lnTo>
                    <a:pt x="10460" y="20892"/>
                  </a:lnTo>
                  <a:lnTo>
                    <a:pt x="10135" y="21246"/>
                  </a:lnTo>
                  <a:lnTo>
                    <a:pt x="9861" y="20892"/>
                  </a:lnTo>
                  <a:lnTo>
                    <a:pt x="9597" y="20892"/>
                  </a:lnTo>
                  <a:lnTo>
                    <a:pt x="8987" y="21600"/>
                  </a:lnTo>
                  <a:lnTo>
                    <a:pt x="8500" y="20538"/>
                  </a:lnTo>
                  <a:lnTo>
                    <a:pt x="7962" y="21600"/>
                  </a:lnTo>
                  <a:lnTo>
                    <a:pt x="7515" y="20892"/>
                  </a:lnTo>
                  <a:lnTo>
                    <a:pt x="7027" y="21600"/>
                  </a:lnTo>
                  <a:lnTo>
                    <a:pt x="6621" y="20892"/>
                  </a:lnTo>
                  <a:lnTo>
                    <a:pt x="6184" y="20538"/>
                  </a:lnTo>
                  <a:lnTo>
                    <a:pt x="5778" y="20892"/>
                  </a:lnTo>
                  <a:lnTo>
                    <a:pt x="4377" y="20892"/>
                  </a:lnTo>
                  <a:lnTo>
                    <a:pt x="4072" y="21246"/>
                  </a:lnTo>
                  <a:lnTo>
                    <a:pt x="3158" y="20892"/>
                  </a:lnTo>
                  <a:lnTo>
                    <a:pt x="2600" y="20892"/>
                  </a:lnTo>
                  <a:lnTo>
                    <a:pt x="1046" y="20538"/>
                  </a:lnTo>
                  <a:lnTo>
                    <a:pt x="193" y="20538"/>
                  </a:lnTo>
                  <a:lnTo>
                    <a:pt x="41" y="19121"/>
                  </a:lnTo>
                  <a:lnTo>
                    <a:pt x="10" y="16289"/>
                  </a:lnTo>
                  <a:lnTo>
                    <a:pt x="0" y="13810"/>
                  </a:lnTo>
                  <a:lnTo>
                    <a:pt x="0" y="10977"/>
                  </a:lnTo>
                </a:path>
              </a:pathLst>
            </a:cu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172" name="Group"/>
          <p:cNvGrpSpPr/>
          <p:nvPr/>
        </p:nvGrpSpPr>
        <p:grpSpPr>
          <a:xfrm>
            <a:off x="8030915" y="219004"/>
            <a:ext cx="4883574" cy="783450"/>
            <a:chOff x="0" y="0"/>
            <a:chExt cx="4883573" cy="783448"/>
          </a:xfrm>
        </p:grpSpPr>
        <p:sp>
          <p:nvSpPr>
            <p:cNvPr id="167" name="Shape"/>
            <p:cNvSpPr/>
            <p:nvPr/>
          </p:nvSpPr>
          <p:spPr>
            <a:xfrm>
              <a:off x="0" y="0"/>
              <a:ext cx="4883574" cy="638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305"/>
                  </a:moveTo>
                  <a:lnTo>
                    <a:pt x="459" y="0"/>
                  </a:lnTo>
                  <a:lnTo>
                    <a:pt x="20931" y="0"/>
                  </a:lnTo>
                  <a:lnTo>
                    <a:pt x="21171" y="229"/>
                  </a:lnTo>
                  <a:lnTo>
                    <a:pt x="21340" y="763"/>
                  </a:lnTo>
                  <a:lnTo>
                    <a:pt x="21490" y="2137"/>
                  </a:lnTo>
                  <a:lnTo>
                    <a:pt x="21570" y="3740"/>
                  </a:lnTo>
                  <a:lnTo>
                    <a:pt x="21600" y="55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6640"/>
                  </a:lnTo>
                  <a:lnTo>
                    <a:pt x="10" y="4503"/>
                  </a:lnTo>
                  <a:lnTo>
                    <a:pt x="90" y="2366"/>
                  </a:lnTo>
                  <a:lnTo>
                    <a:pt x="160" y="1221"/>
                  </a:lnTo>
                  <a:lnTo>
                    <a:pt x="290" y="305"/>
                  </a:ln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00CC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8" name="Shape"/>
            <p:cNvSpPr/>
            <p:nvPr/>
          </p:nvSpPr>
          <p:spPr>
            <a:xfrm>
              <a:off x="0" y="408657"/>
              <a:ext cx="4883574" cy="27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" y="6728"/>
                  </a:moveTo>
                  <a:lnTo>
                    <a:pt x="1049" y="7436"/>
                  </a:lnTo>
                  <a:lnTo>
                    <a:pt x="1378" y="6728"/>
                  </a:lnTo>
                  <a:lnTo>
                    <a:pt x="1698" y="7436"/>
                  </a:lnTo>
                  <a:lnTo>
                    <a:pt x="1947" y="9384"/>
                  </a:lnTo>
                  <a:lnTo>
                    <a:pt x="2207" y="11154"/>
                  </a:lnTo>
                  <a:lnTo>
                    <a:pt x="2656" y="9561"/>
                  </a:lnTo>
                  <a:lnTo>
                    <a:pt x="3046" y="8852"/>
                  </a:lnTo>
                  <a:lnTo>
                    <a:pt x="3595" y="8852"/>
                  </a:lnTo>
                  <a:lnTo>
                    <a:pt x="3994" y="7790"/>
                  </a:lnTo>
                  <a:lnTo>
                    <a:pt x="4344" y="8852"/>
                  </a:lnTo>
                  <a:lnTo>
                    <a:pt x="4654" y="10092"/>
                  </a:lnTo>
                  <a:lnTo>
                    <a:pt x="4933" y="10446"/>
                  </a:lnTo>
                  <a:lnTo>
                    <a:pt x="5373" y="8852"/>
                  </a:lnTo>
                  <a:lnTo>
                    <a:pt x="5852" y="8852"/>
                  </a:lnTo>
                  <a:lnTo>
                    <a:pt x="6531" y="9561"/>
                  </a:lnTo>
                  <a:lnTo>
                    <a:pt x="6821" y="11508"/>
                  </a:lnTo>
                  <a:lnTo>
                    <a:pt x="7270" y="11154"/>
                  </a:lnTo>
                  <a:lnTo>
                    <a:pt x="7719" y="7790"/>
                  </a:lnTo>
                  <a:lnTo>
                    <a:pt x="8139" y="6728"/>
                  </a:lnTo>
                  <a:lnTo>
                    <a:pt x="8428" y="7790"/>
                  </a:lnTo>
                  <a:lnTo>
                    <a:pt x="8788" y="10623"/>
                  </a:lnTo>
                  <a:lnTo>
                    <a:pt x="9197" y="11685"/>
                  </a:lnTo>
                  <a:lnTo>
                    <a:pt x="9667" y="9915"/>
                  </a:lnTo>
                  <a:lnTo>
                    <a:pt x="9876" y="9207"/>
                  </a:lnTo>
                  <a:lnTo>
                    <a:pt x="10116" y="10623"/>
                  </a:lnTo>
                  <a:lnTo>
                    <a:pt x="10306" y="8852"/>
                  </a:lnTo>
                  <a:lnTo>
                    <a:pt x="10515" y="6728"/>
                  </a:lnTo>
                  <a:lnTo>
                    <a:pt x="10765" y="4603"/>
                  </a:lnTo>
                  <a:lnTo>
                    <a:pt x="11035" y="3895"/>
                  </a:lnTo>
                  <a:lnTo>
                    <a:pt x="11344" y="4603"/>
                  </a:lnTo>
                  <a:lnTo>
                    <a:pt x="11654" y="3718"/>
                  </a:lnTo>
                  <a:lnTo>
                    <a:pt x="11963" y="2479"/>
                  </a:lnTo>
                  <a:lnTo>
                    <a:pt x="12163" y="2479"/>
                  </a:lnTo>
                  <a:lnTo>
                    <a:pt x="12353" y="2833"/>
                  </a:lnTo>
                  <a:lnTo>
                    <a:pt x="12632" y="5666"/>
                  </a:lnTo>
                  <a:lnTo>
                    <a:pt x="12912" y="5134"/>
                  </a:lnTo>
                  <a:lnTo>
                    <a:pt x="13142" y="7790"/>
                  </a:lnTo>
                  <a:lnTo>
                    <a:pt x="13591" y="7790"/>
                  </a:lnTo>
                  <a:lnTo>
                    <a:pt x="13971" y="6197"/>
                  </a:lnTo>
                  <a:lnTo>
                    <a:pt x="14150" y="8321"/>
                  </a:lnTo>
                  <a:lnTo>
                    <a:pt x="14340" y="10446"/>
                  </a:lnTo>
                  <a:lnTo>
                    <a:pt x="14600" y="9915"/>
                  </a:lnTo>
                  <a:lnTo>
                    <a:pt x="14909" y="11154"/>
                  </a:lnTo>
                  <a:lnTo>
                    <a:pt x="15239" y="9915"/>
                  </a:lnTo>
                  <a:lnTo>
                    <a:pt x="15868" y="11154"/>
                  </a:lnTo>
                  <a:lnTo>
                    <a:pt x="16138" y="12216"/>
                  </a:lnTo>
                  <a:lnTo>
                    <a:pt x="16447" y="9207"/>
                  </a:lnTo>
                  <a:lnTo>
                    <a:pt x="16647" y="9030"/>
                  </a:lnTo>
                  <a:lnTo>
                    <a:pt x="16887" y="10092"/>
                  </a:lnTo>
                  <a:lnTo>
                    <a:pt x="17116" y="9561"/>
                  </a:lnTo>
                  <a:lnTo>
                    <a:pt x="17406" y="6728"/>
                  </a:lnTo>
                  <a:lnTo>
                    <a:pt x="17905" y="5843"/>
                  </a:lnTo>
                  <a:lnTo>
                    <a:pt x="18145" y="6197"/>
                  </a:lnTo>
                  <a:lnTo>
                    <a:pt x="18394" y="6197"/>
                  </a:lnTo>
                  <a:lnTo>
                    <a:pt x="18754" y="2479"/>
                  </a:lnTo>
                  <a:lnTo>
                    <a:pt x="18964" y="1062"/>
                  </a:lnTo>
                  <a:lnTo>
                    <a:pt x="19233" y="1770"/>
                  </a:lnTo>
                  <a:lnTo>
                    <a:pt x="19543" y="5666"/>
                  </a:lnTo>
                  <a:lnTo>
                    <a:pt x="19852" y="3187"/>
                  </a:lnTo>
                  <a:lnTo>
                    <a:pt x="20142" y="0"/>
                  </a:lnTo>
                  <a:lnTo>
                    <a:pt x="20392" y="177"/>
                  </a:lnTo>
                  <a:lnTo>
                    <a:pt x="20681" y="6728"/>
                  </a:lnTo>
                  <a:lnTo>
                    <a:pt x="20901" y="5666"/>
                  </a:lnTo>
                  <a:lnTo>
                    <a:pt x="21221" y="2833"/>
                  </a:lnTo>
                  <a:lnTo>
                    <a:pt x="21470" y="2833"/>
                  </a:lnTo>
                  <a:lnTo>
                    <a:pt x="21600" y="4957"/>
                  </a:lnTo>
                  <a:lnTo>
                    <a:pt x="21600" y="21600"/>
                  </a:lnTo>
                  <a:lnTo>
                    <a:pt x="9077" y="16820"/>
                  </a:lnTo>
                  <a:lnTo>
                    <a:pt x="8918" y="17528"/>
                  </a:lnTo>
                  <a:lnTo>
                    <a:pt x="0" y="15580"/>
                  </a:lnTo>
                  <a:lnTo>
                    <a:pt x="0" y="3364"/>
                  </a:lnTo>
                  <a:lnTo>
                    <a:pt x="130" y="5134"/>
                  </a:lnTo>
                  <a:lnTo>
                    <a:pt x="320" y="5843"/>
                  </a:lnTo>
                  <a:lnTo>
                    <a:pt x="559" y="6020"/>
                  </a:lnTo>
                  <a:lnTo>
                    <a:pt x="749" y="6728"/>
                  </a:lnTo>
                </a:path>
              </a:pathLst>
            </a:custGeom>
            <a:solidFill>
              <a:srgbClr val="0033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Shape"/>
            <p:cNvSpPr/>
            <p:nvPr/>
          </p:nvSpPr>
          <p:spPr>
            <a:xfrm>
              <a:off x="0" y="503484"/>
              <a:ext cx="4883574" cy="27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20903"/>
                  </a:moveTo>
                  <a:lnTo>
                    <a:pt x="459" y="21426"/>
                  </a:lnTo>
                  <a:lnTo>
                    <a:pt x="659" y="21600"/>
                  </a:lnTo>
                  <a:lnTo>
                    <a:pt x="20931" y="21600"/>
                  </a:lnTo>
                  <a:lnTo>
                    <a:pt x="21171" y="21252"/>
                  </a:lnTo>
                  <a:lnTo>
                    <a:pt x="21340" y="20903"/>
                  </a:lnTo>
                  <a:lnTo>
                    <a:pt x="21490" y="19684"/>
                  </a:lnTo>
                  <a:lnTo>
                    <a:pt x="21570" y="18116"/>
                  </a:lnTo>
                  <a:lnTo>
                    <a:pt x="21600" y="16548"/>
                  </a:lnTo>
                  <a:lnTo>
                    <a:pt x="21600" y="2439"/>
                  </a:lnTo>
                  <a:lnTo>
                    <a:pt x="21410" y="0"/>
                  </a:lnTo>
                  <a:lnTo>
                    <a:pt x="21310" y="697"/>
                  </a:lnTo>
                  <a:lnTo>
                    <a:pt x="21221" y="3135"/>
                  </a:lnTo>
                  <a:lnTo>
                    <a:pt x="21151" y="5923"/>
                  </a:lnTo>
                  <a:lnTo>
                    <a:pt x="21061" y="5748"/>
                  </a:lnTo>
                  <a:lnTo>
                    <a:pt x="20941" y="5400"/>
                  </a:lnTo>
                  <a:lnTo>
                    <a:pt x="20681" y="4006"/>
                  </a:lnTo>
                  <a:lnTo>
                    <a:pt x="20512" y="2961"/>
                  </a:lnTo>
                  <a:lnTo>
                    <a:pt x="20242" y="2439"/>
                  </a:lnTo>
                  <a:lnTo>
                    <a:pt x="19952" y="3658"/>
                  </a:lnTo>
                  <a:lnTo>
                    <a:pt x="19673" y="5748"/>
                  </a:lnTo>
                  <a:lnTo>
                    <a:pt x="19483" y="4355"/>
                  </a:lnTo>
                  <a:lnTo>
                    <a:pt x="19313" y="4006"/>
                  </a:lnTo>
                  <a:lnTo>
                    <a:pt x="19074" y="2961"/>
                  </a:lnTo>
                  <a:lnTo>
                    <a:pt x="18824" y="3310"/>
                  </a:lnTo>
                  <a:lnTo>
                    <a:pt x="18654" y="4703"/>
                  </a:lnTo>
                  <a:lnTo>
                    <a:pt x="18584" y="6445"/>
                  </a:lnTo>
                  <a:lnTo>
                    <a:pt x="18384" y="5748"/>
                  </a:lnTo>
                  <a:lnTo>
                    <a:pt x="18105" y="5748"/>
                  </a:lnTo>
                  <a:lnTo>
                    <a:pt x="17735" y="4877"/>
                  </a:lnTo>
                  <a:lnTo>
                    <a:pt x="17416" y="6445"/>
                  </a:lnTo>
                  <a:lnTo>
                    <a:pt x="17136" y="4181"/>
                  </a:lnTo>
                  <a:lnTo>
                    <a:pt x="16767" y="5748"/>
                  </a:lnTo>
                  <a:lnTo>
                    <a:pt x="16417" y="9406"/>
                  </a:lnTo>
                  <a:lnTo>
                    <a:pt x="16118" y="8013"/>
                  </a:lnTo>
                  <a:lnTo>
                    <a:pt x="15868" y="6619"/>
                  </a:lnTo>
                  <a:lnTo>
                    <a:pt x="15578" y="5923"/>
                  </a:lnTo>
                  <a:lnTo>
                    <a:pt x="15219" y="6445"/>
                  </a:lnTo>
                  <a:lnTo>
                    <a:pt x="14650" y="7665"/>
                  </a:lnTo>
                  <a:lnTo>
                    <a:pt x="14150" y="6271"/>
                  </a:lnTo>
                  <a:lnTo>
                    <a:pt x="13931" y="6968"/>
                  </a:lnTo>
                  <a:lnTo>
                    <a:pt x="13651" y="5748"/>
                  </a:lnTo>
                  <a:lnTo>
                    <a:pt x="13461" y="4355"/>
                  </a:lnTo>
                  <a:lnTo>
                    <a:pt x="13252" y="4181"/>
                  </a:lnTo>
                  <a:lnTo>
                    <a:pt x="12852" y="4877"/>
                  </a:lnTo>
                  <a:lnTo>
                    <a:pt x="12353" y="7490"/>
                  </a:lnTo>
                  <a:lnTo>
                    <a:pt x="11923" y="5226"/>
                  </a:lnTo>
                  <a:lnTo>
                    <a:pt x="11574" y="5748"/>
                  </a:lnTo>
                  <a:lnTo>
                    <a:pt x="11234" y="8884"/>
                  </a:lnTo>
                  <a:lnTo>
                    <a:pt x="10635" y="6619"/>
                  </a:lnTo>
                  <a:lnTo>
                    <a:pt x="10176" y="7839"/>
                  </a:lnTo>
                  <a:lnTo>
                    <a:pt x="9866" y="6619"/>
                  </a:lnTo>
                  <a:lnTo>
                    <a:pt x="9417" y="7316"/>
                  </a:lnTo>
                  <a:lnTo>
                    <a:pt x="8958" y="8884"/>
                  </a:lnTo>
                  <a:lnTo>
                    <a:pt x="8648" y="8361"/>
                  </a:lnTo>
                  <a:lnTo>
                    <a:pt x="7999" y="7839"/>
                  </a:lnTo>
                  <a:lnTo>
                    <a:pt x="7589" y="8884"/>
                  </a:lnTo>
                  <a:lnTo>
                    <a:pt x="6910" y="8013"/>
                  </a:lnTo>
                  <a:lnTo>
                    <a:pt x="6351" y="7316"/>
                  </a:lnTo>
                  <a:lnTo>
                    <a:pt x="5742" y="5748"/>
                  </a:lnTo>
                  <a:lnTo>
                    <a:pt x="5173" y="7316"/>
                  </a:lnTo>
                  <a:lnTo>
                    <a:pt x="4534" y="4006"/>
                  </a:lnTo>
                  <a:lnTo>
                    <a:pt x="4034" y="4181"/>
                  </a:lnTo>
                  <a:lnTo>
                    <a:pt x="3705" y="6097"/>
                  </a:lnTo>
                  <a:lnTo>
                    <a:pt x="3485" y="4529"/>
                  </a:lnTo>
                  <a:lnTo>
                    <a:pt x="3216" y="5400"/>
                  </a:lnTo>
                  <a:lnTo>
                    <a:pt x="2866" y="5748"/>
                  </a:lnTo>
                  <a:lnTo>
                    <a:pt x="2517" y="6271"/>
                  </a:lnTo>
                  <a:lnTo>
                    <a:pt x="2107" y="7665"/>
                  </a:lnTo>
                  <a:lnTo>
                    <a:pt x="1758" y="6097"/>
                  </a:lnTo>
                  <a:lnTo>
                    <a:pt x="1428" y="6794"/>
                  </a:lnTo>
                  <a:lnTo>
                    <a:pt x="989" y="7490"/>
                  </a:lnTo>
                  <a:lnTo>
                    <a:pt x="709" y="6794"/>
                  </a:lnTo>
                  <a:lnTo>
                    <a:pt x="200" y="6445"/>
                  </a:lnTo>
                  <a:lnTo>
                    <a:pt x="0" y="8013"/>
                  </a:lnTo>
                  <a:lnTo>
                    <a:pt x="20" y="12716"/>
                  </a:lnTo>
                  <a:lnTo>
                    <a:pt x="50" y="16723"/>
                  </a:lnTo>
                  <a:lnTo>
                    <a:pt x="160" y="20206"/>
                  </a:lnTo>
                  <a:lnTo>
                    <a:pt x="290" y="20903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CC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0" name="Shape"/>
            <p:cNvSpPr/>
            <p:nvPr/>
          </p:nvSpPr>
          <p:spPr>
            <a:xfrm>
              <a:off x="29351" y="15804"/>
              <a:ext cx="4804552" cy="36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465"/>
                  </a:moveTo>
                  <a:lnTo>
                    <a:pt x="0" y="21600"/>
                  </a:lnTo>
                  <a:lnTo>
                    <a:pt x="51" y="17307"/>
                  </a:lnTo>
                  <a:lnTo>
                    <a:pt x="71" y="13953"/>
                  </a:lnTo>
                  <a:lnTo>
                    <a:pt x="91" y="7781"/>
                  </a:lnTo>
                  <a:lnTo>
                    <a:pt x="152" y="4830"/>
                  </a:lnTo>
                  <a:lnTo>
                    <a:pt x="284" y="3891"/>
                  </a:lnTo>
                  <a:lnTo>
                    <a:pt x="609" y="3220"/>
                  </a:lnTo>
                  <a:lnTo>
                    <a:pt x="1025" y="3354"/>
                  </a:lnTo>
                  <a:lnTo>
                    <a:pt x="2030" y="3354"/>
                  </a:lnTo>
                  <a:lnTo>
                    <a:pt x="2467" y="3891"/>
                  </a:lnTo>
                  <a:lnTo>
                    <a:pt x="3106" y="3354"/>
                  </a:lnTo>
                  <a:lnTo>
                    <a:pt x="3837" y="3757"/>
                  </a:lnTo>
                  <a:lnTo>
                    <a:pt x="4375" y="3622"/>
                  </a:lnTo>
                  <a:lnTo>
                    <a:pt x="5451" y="3891"/>
                  </a:lnTo>
                  <a:lnTo>
                    <a:pt x="5826" y="3891"/>
                  </a:lnTo>
                  <a:lnTo>
                    <a:pt x="6547" y="3354"/>
                  </a:lnTo>
                  <a:lnTo>
                    <a:pt x="6791" y="4025"/>
                  </a:lnTo>
                  <a:lnTo>
                    <a:pt x="7461" y="3354"/>
                  </a:lnTo>
                  <a:lnTo>
                    <a:pt x="8486" y="3891"/>
                  </a:lnTo>
                  <a:lnTo>
                    <a:pt x="8831" y="4427"/>
                  </a:lnTo>
                  <a:lnTo>
                    <a:pt x="9369" y="3891"/>
                  </a:lnTo>
                  <a:lnTo>
                    <a:pt x="9826" y="4696"/>
                  </a:lnTo>
                  <a:lnTo>
                    <a:pt x="10211" y="4696"/>
                  </a:lnTo>
                  <a:lnTo>
                    <a:pt x="10952" y="3891"/>
                  </a:lnTo>
                  <a:lnTo>
                    <a:pt x="11663" y="4427"/>
                  </a:lnTo>
                  <a:lnTo>
                    <a:pt x="12302" y="5366"/>
                  </a:lnTo>
                  <a:lnTo>
                    <a:pt x="12495" y="5501"/>
                  </a:lnTo>
                  <a:lnTo>
                    <a:pt x="13358" y="4964"/>
                  </a:lnTo>
                  <a:lnTo>
                    <a:pt x="14160" y="4561"/>
                  </a:lnTo>
                  <a:lnTo>
                    <a:pt x="14353" y="4293"/>
                  </a:lnTo>
                  <a:lnTo>
                    <a:pt x="14647" y="4427"/>
                  </a:lnTo>
                  <a:lnTo>
                    <a:pt x="15479" y="4830"/>
                  </a:lnTo>
                  <a:lnTo>
                    <a:pt x="16119" y="4025"/>
                  </a:lnTo>
                  <a:lnTo>
                    <a:pt x="16454" y="4293"/>
                  </a:lnTo>
                  <a:lnTo>
                    <a:pt x="16961" y="4427"/>
                  </a:lnTo>
                  <a:lnTo>
                    <a:pt x="17398" y="3891"/>
                  </a:lnTo>
                  <a:lnTo>
                    <a:pt x="17682" y="3354"/>
                  </a:lnTo>
                  <a:lnTo>
                    <a:pt x="18078" y="4293"/>
                  </a:lnTo>
                  <a:lnTo>
                    <a:pt x="18880" y="4561"/>
                  </a:lnTo>
                  <a:lnTo>
                    <a:pt x="19418" y="3354"/>
                  </a:lnTo>
                  <a:lnTo>
                    <a:pt x="20199" y="4427"/>
                  </a:lnTo>
                  <a:lnTo>
                    <a:pt x="21062" y="4427"/>
                  </a:lnTo>
                  <a:lnTo>
                    <a:pt x="21245" y="6306"/>
                  </a:lnTo>
                  <a:lnTo>
                    <a:pt x="21367" y="7245"/>
                  </a:lnTo>
                  <a:lnTo>
                    <a:pt x="21468" y="9123"/>
                  </a:lnTo>
                  <a:lnTo>
                    <a:pt x="21539" y="12343"/>
                  </a:lnTo>
                  <a:lnTo>
                    <a:pt x="21600" y="16636"/>
                  </a:lnTo>
                  <a:lnTo>
                    <a:pt x="21600" y="5501"/>
                  </a:lnTo>
                  <a:lnTo>
                    <a:pt x="21570" y="4025"/>
                  </a:lnTo>
                  <a:lnTo>
                    <a:pt x="21519" y="2147"/>
                  </a:lnTo>
                  <a:lnTo>
                    <a:pt x="21204" y="939"/>
                  </a:lnTo>
                  <a:lnTo>
                    <a:pt x="20037" y="805"/>
                  </a:lnTo>
                  <a:lnTo>
                    <a:pt x="19753" y="134"/>
                  </a:lnTo>
                  <a:lnTo>
                    <a:pt x="18829" y="134"/>
                  </a:lnTo>
                  <a:lnTo>
                    <a:pt x="18565" y="402"/>
                  </a:lnTo>
                  <a:lnTo>
                    <a:pt x="18007" y="402"/>
                  </a:lnTo>
                  <a:lnTo>
                    <a:pt x="17591" y="268"/>
                  </a:lnTo>
                  <a:lnTo>
                    <a:pt x="16829" y="1073"/>
                  </a:lnTo>
                  <a:lnTo>
                    <a:pt x="15236" y="402"/>
                  </a:lnTo>
                  <a:lnTo>
                    <a:pt x="14748" y="805"/>
                  </a:lnTo>
                  <a:lnTo>
                    <a:pt x="13865" y="1342"/>
                  </a:lnTo>
                  <a:lnTo>
                    <a:pt x="13307" y="805"/>
                  </a:lnTo>
                  <a:lnTo>
                    <a:pt x="12302" y="805"/>
                  </a:lnTo>
                  <a:lnTo>
                    <a:pt x="11815" y="1207"/>
                  </a:lnTo>
                  <a:lnTo>
                    <a:pt x="11521" y="537"/>
                  </a:lnTo>
                  <a:lnTo>
                    <a:pt x="10465" y="805"/>
                  </a:lnTo>
                  <a:lnTo>
                    <a:pt x="10150" y="805"/>
                  </a:lnTo>
                  <a:lnTo>
                    <a:pt x="9592" y="537"/>
                  </a:lnTo>
                  <a:lnTo>
                    <a:pt x="8496" y="805"/>
                  </a:lnTo>
                  <a:lnTo>
                    <a:pt x="7521" y="537"/>
                  </a:lnTo>
                  <a:lnTo>
                    <a:pt x="6618" y="537"/>
                  </a:lnTo>
                  <a:lnTo>
                    <a:pt x="6192" y="805"/>
                  </a:lnTo>
                  <a:lnTo>
                    <a:pt x="5776" y="268"/>
                  </a:lnTo>
                  <a:lnTo>
                    <a:pt x="4375" y="268"/>
                  </a:lnTo>
                  <a:lnTo>
                    <a:pt x="3167" y="537"/>
                  </a:lnTo>
                  <a:lnTo>
                    <a:pt x="2598" y="268"/>
                  </a:lnTo>
                  <a:lnTo>
                    <a:pt x="1929" y="537"/>
                  </a:lnTo>
                  <a:lnTo>
                    <a:pt x="1086" y="0"/>
                  </a:lnTo>
                  <a:lnTo>
                    <a:pt x="568" y="0"/>
                  </a:lnTo>
                  <a:lnTo>
                    <a:pt x="345" y="134"/>
                  </a:lnTo>
                  <a:lnTo>
                    <a:pt x="193" y="805"/>
                  </a:lnTo>
                  <a:lnTo>
                    <a:pt x="51" y="2415"/>
                  </a:lnTo>
                  <a:lnTo>
                    <a:pt x="10" y="4964"/>
                  </a:lnTo>
                  <a:lnTo>
                    <a:pt x="0" y="7513"/>
                  </a:lnTo>
                  <a:lnTo>
                    <a:pt x="0" y="10465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Shape"/>
            <p:cNvSpPr/>
            <p:nvPr/>
          </p:nvSpPr>
          <p:spPr>
            <a:xfrm>
              <a:off x="38382" y="600568"/>
              <a:ext cx="4802294" cy="144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0" y="0"/>
                  </a:lnTo>
                  <a:lnTo>
                    <a:pt x="61" y="4050"/>
                  </a:lnTo>
                  <a:lnTo>
                    <a:pt x="71" y="7425"/>
                  </a:lnTo>
                  <a:lnTo>
                    <a:pt x="81" y="13500"/>
                  </a:lnTo>
                  <a:lnTo>
                    <a:pt x="152" y="16538"/>
                  </a:lnTo>
                  <a:lnTo>
                    <a:pt x="274" y="17550"/>
                  </a:lnTo>
                  <a:lnTo>
                    <a:pt x="406" y="16875"/>
                  </a:lnTo>
                  <a:lnTo>
                    <a:pt x="599" y="16538"/>
                  </a:lnTo>
                  <a:lnTo>
                    <a:pt x="924" y="16200"/>
                  </a:lnTo>
                  <a:lnTo>
                    <a:pt x="1117" y="16538"/>
                  </a:lnTo>
                  <a:lnTo>
                    <a:pt x="1290" y="16538"/>
                  </a:lnTo>
                  <a:lnTo>
                    <a:pt x="1645" y="16875"/>
                  </a:lnTo>
                  <a:lnTo>
                    <a:pt x="1777" y="17213"/>
                  </a:lnTo>
                  <a:lnTo>
                    <a:pt x="1950" y="17213"/>
                  </a:lnTo>
                  <a:lnTo>
                    <a:pt x="2224" y="16538"/>
                  </a:lnTo>
                  <a:lnTo>
                    <a:pt x="2518" y="16200"/>
                  </a:lnTo>
                  <a:lnTo>
                    <a:pt x="2884" y="16200"/>
                  </a:lnTo>
                  <a:lnTo>
                    <a:pt x="3321" y="17213"/>
                  </a:lnTo>
                  <a:lnTo>
                    <a:pt x="3889" y="17888"/>
                  </a:lnTo>
                  <a:lnTo>
                    <a:pt x="4194" y="17213"/>
                  </a:lnTo>
                  <a:lnTo>
                    <a:pt x="4377" y="17888"/>
                  </a:lnTo>
                  <a:lnTo>
                    <a:pt x="4864" y="17888"/>
                  </a:lnTo>
                  <a:lnTo>
                    <a:pt x="5037" y="16875"/>
                  </a:lnTo>
                  <a:lnTo>
                    <a:pt x="5250" y="17550"/>
                  </a:lnTo>
                  <a:lnTo>
                    <a:pt x="5829" y="17550"/>
                  </a:lnTo>
                  <a:lnTo>
                    <a:pt x="6550" y="17888"/>
                  </a:lnTo>
                  <a:lnTo>
                    <a:pt x="6794" y="17213"/>
                  </a:lnTo>
                  <a:lnTo>
                    <a:pt x="7362" y="16538"/>
                  </a:lnTo>
                  <a:lnTo>
                    <a:pt x="7738" y="16200"/>
                  </a:lnTo>
                  <a:lnTo>
                    <a:pt x="8175" y="16875"/>
                  </a:lnTo>
                  <a:lnTo>
                    <a:pt x="8480" y="17550"/>
                  </a:lnTo>
                  <a:lnTo>
                    <a:pt x="8825" y="16875"/>
                  </a:lnTo>
                  <a:lnTo>
                    <a:pt x="9434" y="17550"/>
                  </a:lnTo>
                  <a:lnTo>
                    <a:pt x="9830" y="16538"/>
                  </a:lnTo>
                  <a:lnTo>
                    <a:pt x="10206" y="16538"/>
                  </a:lnTo>
                  <a:lnTo>
                    <a:pt x="10602" y="15525"/>
                  </a:lnTo>
                  <a:lnTo>
                    <a:pt x="11100" y="16875"/>
                  </a:lnTo>
                  <a:lnTo>
                    <a:pt x="11750" y="15863"/>
                  </a:lnTo>
                  <a:lnTo>
                    <a:pt x="12491" y="15863"/>
                  </a:lnTo>
                  <a:lnTo>
                    <a:pt x="13151" y="16538"/>
                  </a:lnTo>
                  <a:lnTo>
                    <a:pt x="13547" y="15525"/>
                  </a:lnTo>
                  <a:lnTo>
                    <a:pt x="13984" y="15525"/>
                  </a:lnTo>
                  <a:lnTo>
                    <a:pt x="14156" y="16875"/>
                  </a:lnTo>
                  <a:lnTo>
                    <a:pt x="14339" y="17213"/>
                  </a:lnTo>
                  <a:lnTo>
                    <a:pt x="14918" y="16538"/>
                  </a:lnTo>
                  <a:lnTo>
                    <a:pt x="15426" y="17213"/>
                  </a:lnTo>
                  <a:lnTo>
                    <a:pt x="16441" y="17213"/>
                  </a:lnTo>
                  <a:lnTo>
                    <a:pt x="16614" y="16200"/>
                  </a:lnTo>
                  <a:lnTo>
                    <a:pt x="16959" y="16875"/>
                  </a:lnTo>
                  <a:lnTo>
                    <a:pt x="17122" y="17213"/>
                  </a:lnTo>
                  <a:lnTo>
                    <a:pt x="17243" y="16875"/>
                  </a:lnTo>
                  <a:lnTo>
                    <a:pt x="17386" y="17550"/>
                  </a:lnTo>
                  <a:lnTo>
                    <a:pt x="17660" y="16538"/>
                  </a:lnTo>
                  <a:lnTo>
                    <a:pt x="18096" y="17213"/>
                  </a:lnTo>
                  <a:lnTo>
                    <a:pt x="18523" y="16200"/>
                  </a:lnTo>
                  <a:lnTo>
                    <a:pt x="18696" y="16875"/>
                  </a:lnTo>
                  <a:lnTo>
                    <a:pt x="18878" y="16875"/>
                  </a:lnTo>
                  <a:lnTo>
                    <a:pt x="19671" y="16200"/>
                  </a:lnTo>
                  <a:lnTo>
                    <a:pt x="20442" y="16875"/>
                  </a:lnTo>
                  <a:lnTo>
                    <a:pt x="21041" y="15863"/>
                  </a:lnTo>
                  <a:lnTo>
                    <a:pt x="21245" y="15188"/>
                  </a:lnTo>
                  <a:lnTo>
                    <a:pt x="21366" y="14175"/>
                  </a:lnTo>
                  <a:lnTo>
                    <a:pt x="21458" y="12150"/>
                  </a:lnTo>
                  <a:lnTo>
                    <a:pt x="21529" y="9112"/>
                  </a:lnTo>
                  <a:lnTo>
                    <a:pt x="21600" y="4725"/>
                  </a:lnTo>
                  <a:lnTo>
                    <a:pt x="21600" y="15863"/>
                  </a:lnTo>
                  <a:lnTo>
                    <a:pt x="21570" y="17213"/>
                  </a:lnTo>
                  <a:lnTo>
                    <a:pt x="21509" y="19238"/>
                  </a:lnTo>
                  <a:lnTo>
                    <a:pt x="21397" y="20588"/>
                  </a:lnTo>
                  <a:lnTo>
                    <a:pt x="20605" y="21600"/>
                  </a:lnTo>
                  <a:lnTo>
                    <a:pt x="20026" y="20588"/>
                  </a:lnTo>
                  <a:lnTo>
                    <a:pt x="19752" y="21263"/>
                  </a:lnTo>
                  <a:lnTo>
                    <a:pt x="18828" y="21263"/>
                  </a:lnTo>
                  <a:lnTo>
                    <a:pt x="18564" y="20925"/>
                  </a:lnTo>
                  <a:lnTo>
                    <a:pt x="18279" y="21600"/>
                  </a:lnTo>
                  <a:lnTo>
                    <a:pt x="17995" y="20925"/>
                  </a:lnTo>
                  <a:lnTo>
                    <a:pt x="17660" y="21600"/>
                  </a:lnTo>
                  <a:lnTo>
                    <a:pt x="16786" y="21263"/>
                  </a:lnTo>
                  <a:lnTo>
                    <a:pt x="16533" y="20250"/>
                  </a:lnTo>
                  <a:lnTo>
                    <a:pt x="15710" y="21263"/>
                  </a:lnTo>
                  <a:lnTo>
                    <a:pt x="15162" y="19913"/>
                  </a:lnTo>
                  <a:lnTo>
                    <a:pt x="14522" y="21263"/>
                  </a:lnTo>
                  <a:lnTo>
                    <a:pt x="14034" y="20588"/>
                  </a:lnTo>
                  <a:lnTo>
                    <a:pt x="13567" y="21263"/>
                  </a:lnTo>
                  <a:lnTo>
                    <a:pt x="13303" y="20588"/>
                  </a:lnTo>
                  <a:lnTo>
                    <a:pt x="12755" y="20588"/>
                  </a:lnTo>
                  <a:lnTo>
                    <a:pt x="12542" y="20250"/>
                  </a:lnTo>
                  <a:lnTo>
                    <a:pt x="12308" y="20925"/>
                  </a:lnTo>
                  <a:lnTo>
                    <a:pt x="12064" y="20250"/>
                  </a:lnTo>
                  <a:lnTo>
                    <a:pt x="11810" y="20250"/>
                  </a:lnTo>
                  <a:lnTo>
                    <a:pt x="11516" y="20925"/>
                  </a:lnTo>
                  <a:lnTo>
                    <a:pt x="11232" y="21263"/>
                  </a:lnTo>
                  <a:lnTo>
                    <a:pt x="10917" y="21263"/>
                  </a:lnTo>
                  <a:lnTo>
                    <a:pt x="10460" y="20925"/>
                  </a:lnTo>
                  <a:lnTo>
                    <a:pt x="10135" y="21263"/>
                  </a:lnTo>
                  <a:lnTo>
                    <a:pt x="9861" y="20925"/>
                  </a:lnTo>
                  <a:lnTo>
                    <a:pt x="9597" y="20925"/>
                  </a:lnTo>
                  <a:lnTo>
                    <a:pt x="8987" y="21600"/>
                  </a:lnTo>
                  <a:lnTo>
                    <a:pt x="8500" y="20588"/>
                  </a:lnTo>
                  <a:lnTo>
                    <a:pt x="7962" y="21600"/>
                  </a:lnTo>
                  <a:lnTo>
                    <a:pt x="7515" y="20925"/>
                  </a:lnTo>
                  <a:lnTo>
                    <a:pt x="7027" y="21600"/>
                  </a:lnTo>
                  <a:lnTo>
                    <a:pt x="6621" y="20925"/>
                  </a:lnTo>
                  <a:lnTo>
                    <a:pt x="6184" y="20588"/>
                  </a:lnTo>
                  <a:lnTo>
                    <a:pt x="5778" y="20925"/>
                  </a:lnTo>
                  <a:lnTo>
                    <a:pt x="4377" y="20925"/>
                  </a:lnTo>
                  <a:lnTo>
                    <a:pt x="4072" y="21263"/>
                  </a:lnTo>
                  <a:lnTo>
                    <a:pt x="3158" y="20925"/>
                  </a:lnTo>
                  <a:lnTo>
                    <a:pt x="2600" y="20925"/>
                  </a:lnTo>
                  <a:lnTo>
                    <a:pt x="1046" y="20588"/>
                  </a:lnTo>
                  <a:lnTo>
                    <a:pt x="193" y="20588"/>
                  </a:lnTo>
                  <a:lnTo>
                    <a:pt x="41" y="18900"/>
                  </a:lnTo>
                  <a:lnTo>
                    <a:pt x="10" y="16538"/>
                  </a:lnTo>
                  <a:lnTo>
                    <a:pt x="0" y="13838"/>
                  </a:lnTo>
                  <a:lnTo>
                    <a:pt x="0" y="10800"/>
                  </a:lnTo>
                </a:path>
              </a:pathLst>
            </a:cu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000066"/>
            </a:gs>
            <a:gs pos="100000">
              <a:srgbClr val="6B23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"/>
          <p:cNvSpPr/>
          <p:nvPr/>
        </p:nvSpPr>
        <p:spPr>
          <a:xfrm>
            <a:off x="5102577" y="76764"/>
            <a:ext cx="2817708" cy="927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7" y="3521"/>
                </a:moveTo>
                <a:lnTo>
                  <a:pt x="450" y="3258"/>
                </a:lnTo>
                <a:lnTo>
                  <a:pt x="7823" y="3258"/>
                </a:lnTo>
                <a:lnTo>
                  <a:pt x="8360" y="2102"/>
                </a:lnTo>
                <a:lnTo>
                  <a:pt x="8740" y="1419"/>
                </a:lnTo>
                <a:lnTo>
                  <a:pt x="9104" y="893"/>
                </a:lnTo>
                <a:lnTo>
                  <a:pt x="10004" y="263"/>
                </a:lnTo>
                <a:lnTo>
                  <a:pt x="10471" y="105"/>
                </a:lnTo>
                <a:lnTo>
                  <a:pt x="11060" y="0"/>
                </a:lnTo>
                <a:lnTo>
                  <a:pt x="11735" y="263"/>
                </a:lnTo>
                <a:lnTo>
                  <a:pt x="12358" y="788"/>
                </a:lnTo>
                <a:lnTo>
                  <a:pt x="12808" y="1419"/>
                </a:lnTo>
                <a:lnTo>
                  <a:pt x="13292" y="2102"/>
                </a:lnTo>
                <a:lnTo>
                  <a:pt x="13604" y="2680"/>
                </a:lnTo>
                <a:lnTo>
                  <a:pt x="13881" y="3364"/>
                </a:lnTo>
                <a:lnTo>
                  <a:pt x="20925" y="3258"/>
                </a:lnTo>
                <a:lnTo>
                  <a:pt x="21167" y="3469"/>
                </a:lnTo>
                <a:lnTo>
                  <a:pt x="21340" y="3836"/>
                </a:lnTo>
                <a:lnTo>
                  <a:pt x="21496" y="4782"/>
                </a:lnTo>
                <a:lnTo>
                  <a:pt x="21565" y="5886"/>
                </a:lnTo>
                <a:lnTo>
                  <a:pt x="21600" y="7200"/>
                </a:lnTo>
                <a:lnTo>
                  <a:pt x="21600" y="18342"/>
                </a:lnTo>
                <a:lnTo>
                  <a:pt x="14002" y="18394"/>
                </a:lnTo>
                <a:lnTo>
                  <a:pt x="12115" y="21495"/>
                </a:lnTo>
                <a:lnTo>
                  <a:pt x="9052" y="21600"/>
                </a:lnTo>
                <a:lnTo>
                  <a:pt x="7563" y="18184"/>
                </a:lnTo>
                <a:lnTo>
                  <a:pt x="796" y="18342"/>
                </a:lnTo>
                <a:lnTo>
                  <a:pt x="0" y="18342"/>
                </a:lnTo>
                <a:lnTo>
                  <a:pt x="0" y="6464"/>
                </a:lnTo>
                <a:lnTo>
                  <a:pt x="87" y="4940"/>
                </a:lnTo>
                <a:lnTo>
                  <a:pt x="156" y="4204"/>
                </a:lnTo>
                <a:lnTo>
                  <a:pt x="277" y="3521"/>
                </a:lnTo>
              </a:path>
            </a:pathLst>
          </a:custGeom>
          <a:gradFill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1" name="Oval"/>
          <p:cNvSpPr/>
          <p:nvPr/>
        </p:nvSpPr>
        <p:spPr>
          <a:xfrm>
            <a:off x="5980853" y="88053"/>
            <a:ext cx="1090507" cy="957298"/>
          </a:xfrm>
          <a:prstGeom prst="ellipse">
            <a:avLst/>
          </a:prstGeom>
          <a:gradFill>
            <a:gsLst>
              <a:gs pos="0">
                <a:srgbClr val="00CCFF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2" name="Shape"/>
          <p:cNvSpPr/>
          <p:nvPr/>
        </p:nvSpPr>
        <p:spPr>
          <a:xfrm>
            <a:off x="5100320" y="643466"/>
            <a:ext cx="2819965" cy="431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4" y="4297"/>
                </a:moveTo>
                <a:lnTo>
                  <a:pt x="1038" y="4750"/>
                </a:lnTo>
                <a:lnTo>
                  <a:pt x="1366" y="4297"/>
                </a:lnTo>
                <a:lnTo>
                  <a:pt x="1695" y="4750"/>
                </a:lnTo>
                <a:lnTo>
                  <a:pt x="1937" y="6107"/>
                </a:lnTo>
                <a:lnTo>
                  <a:pt x="2214" y="7125"/>
                </a:lnTo>
                <a:lnTo>
                  <a:pt x="2663" y="6220"/>
                </a:lnTo>
                <a:lnTo>
                  <a:pt x="3044" y="5768"/>
                </a:lnTo>
                <a:lnTo>
                  <a:pt x="3597" y="5768"/>
                </a:lnTo>
                <a:lnTo>
                  <a:pt x="3995" y="5089"/>
                </a:lnTo>
                <a:lnTo>
                  <a:pt x="4341" y="5654"/>
                </a:lnTo>
                <a:lnTo>
                  <a:pt x="4652" y="6446"/>
                </a:lnTo>
                <a:lnTo>
                  <a:pt x="4929" y="6785"/>
                </a:lnTo>
                <a:lnTo>
                  <a:pt x="5378" y="5768"/>
                </a:lnTo>
                <a:lnTo>
                  <a:pt x="5845" y="5768"/>
                </a:lnTo>
                <a:lnTo>
                  <a:pt x="6537" y="6107"/>
                </a:lnTo>
                <a:lnTo>
                  <a:pt x="6814" y="7464"/>
                </a:lnTo>
                <a:lnTo>
                  <a:pt x="7263" y="7125"/>
                </a:lnTo>
                <a:lnTo>
                  <a:pt x="7903" y="6785"/>
                </a:lnTo>
                <a:lnTo>
                  <a:pt x="8353" y="9047"/>
                </a:lnTo>
                <a:lnTo>
                  <a:pt x="8612" y="9499"/>
                </a:lnTo>
                <a:lnTo>
                  <a:pt x="8872" y="11196"/>
                </a:lnTo>
                <a:lnTo>
                  <a:pt x="9010" y="13684"/>
                </a:lnTo>
                <a:lnTo>
                  <a:pt x="9269" y="14702"/>
                </a:lnTo>
                <a:lnTo>
                  <a:pt x="9598" y="14702"/>
                </a:lnTo>
                <a:lnTo>
                  <a:pt x="9996" y="14588"/>
                </a:lnTo>
                <a:lnTo>
                  <a:pt x="10394" y="14702"/>
                </a:lnTo>
                <a:lnTo>
                  <a:pt x="10670" y="15719"/>
                </a:lnTo>
                <a:lnTo>
                  <a:pt x="10895" y="14928"/>
                </a:lnTo>
                <a:lnTo>
                  <a:pt x="11258" y="14815"/>
                </a:lnTo>
                <a:lnTo>
                  <a:pt x="11621" y="13345"/>
                </a:lnTo>
                <a:lnTo>
                  <a:pt x="11898" y="13684"/>
                </a:lnTo>
                <a:lnTo>
                  <a:pt x="12382" y="13231"/>
                </a:lnTo>
                <a:lnTo>
                  <a:pt x="12590" y="11422"/>
                </a:lnTo>
                <a:lnTo>
                  <a:pt x="13161" y="9952"/>
                </a:lnTo>
                <a:lnTo>
                  <a:pt x="13299" y="7690"/>
                </a:lnTo>
                <a:lnTo>
                  <a:pt x="13593" y="6559"/>
                </a:lnTo>
                <a:lnTo>
                  <a:pt x="14077" y="5881"/>
                </a:lnTo>
                <a:lnTo>
                  <a:pt x="14337" y="6785"/>
                </a:lnTo>
                <a:lnTo>
                  <a:pt x="14596" y="6333"/>
                </a:lnTo>
                <a:lnTo>
                  <a:pt x="14907" y="7125"/>
                </a:lnTo>
                <a:lnTo>
                  <a:pt x="15236" y="6446"/>
                </a:lnTo>
                <a:lnTo>
                  <a:pt x="15858" y="7125"/>
                </a:lnTo>
                <a:lnTo>
                  <a:pt x="16135" y="7803"/>
                </a:lnTo>
                <a:lnTo>
                  <a:pt x="16446" y="5994"/>
                </a:lnTo>
                <a:lnTo>
                  <a:pt x="16654" y="5768"/>
                </a:lnTo>
                <a:lnTo>
                  <a:pt x="16896" y="6446"/>
                </a:lnTo>
                <a:lnTo>
                  <a:pt x="17104" y="6220"/>
                </a:lnTo>
                <a:lnTo>
                  <a:pt x="17398" y="4297"/>
                </a:lnTo>
                <a:lnTo>
                  <a:pt x="17899" y="3732"/>
                </a:lnTo>
                <a:lnTo>
                  <a:pt x="18141" y="3958"/>
                </a:lnTo>
                <a:lnTo>
                  <a:pt x="18383" y="3958"/>
                </a:lnTo>
                <a:lnTo>
                  <a:pt x="18747" y="1696"/>
                </a:lnTo>
                <a:lnTo>
                  <a:pt x="18954" y="679"/>
                </a:lnTo>
                <a:lnTo>
                  <a:pt x="19231" y="1131"/>
                </a:lnTo>
                <a:lnTo>
                  <a:pt x="19542" y="3619"/>
                </a:lnTo>
                <a:lnTo>
                  <a:pt x="19853" y="2036"/>
                </a:lnTo>
                <a:lnTo>
                  <a:pt x="20130" y="0"/>
                </a:lnTo>
                <a:lnTo>
                  <a:pt x="20389" y="113"/>
                </a:lnTo>
                <a:lnTo>
                  <a:pt x="20666" y="4297"/>
                </a:lnTo>
                <a:lnTo>
                  <a:pt x="20908" y="3619"/>
                </a:lnTo>
                <a:lnTo>
                  <a:pt x="21220" y="1809"/>
                </a:lnTo>
                <a:lnTo>
                  <a:pt x="21462" y="1809"/>
                </a:lnTo>
                <a:lnTo>
                  <a:pt x="21600" y="3166"/>
                </a:lnTo>
                <a:lnTo>
                  <a:pt x="21600" y="13797"/>
                </a:lnTo>
                <a:lnTo>
                  <a:pt x="14216" y="16285"/>
                </a:lnTo>
                <a:lnTo>
                  <a:pt x="11967" y="20695"/>
                </a:lnTo>
                <a:lnTo>
                  <a:pt x="9736" y="21600"/>
                </a:lnTo>
                <a:lnTo>
                  <a:pt x="8630" y="17642"/>
                </a:lnTo>
                <a:lnTo>
                  <a:pt x="7627" y="11083"/>
                </a:lnTo>
                <a:lnTo>
                  <a:pt x="0" y="9952"/>
                </a:lnTo>
                <a:lnTo>
                  <a:pt x="0" y="2149"/>
                </a:lnTo>
                <a:lnTo>
                  <a:pt x="121" y="3393"/>
                </a:lnTo>
                <a:lnTo>
                  <a:pt x="311" y="3732"/>
                </a:lnTo>
                <a:lnTo>
                  <a:pt x="553" y="3845"/>
                </a:lnTo>
                <a:lnTo>
                  <a:pt x="744" y="4297"/>
                </a:lnTo>
              </a:path>
            </a:pathLst>
          </a:custGeom>
          <a:solidFill>
            <a:srgbClr val="003300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3" name="Shape"/>
          <p:cNvSpPr/>
          <p:nvPr/>
        </p:nvSpPr>
        <p:spPr>
          <a:xfrm>
            <a:off x="5100320" y="722488"/>
            <a:ext cx="2819965" cy="433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7" y="13725"/>
                </a:moveTo>
                <a:lnTo>
                  <a:pt x="450" y="14062"/>
                </a:lnTo>
                <a:lnTo>
                  <a:pt x="7782" y="14062"/>
                </a:lnTo>
                <a:lnTo>
                  <a:pt x="7921" y="15187"/>
                </a:lnTo>
                <a:lnTo>
                  <a:pt x="8422" y="17437"/>
                </a:lnTo>
                <a:lnTo>
                  <a:pt x="8837" y="18675"/>
                </a:lnTo>
                <a:lnTo>
                  <a:pt x="9200" y="19687"/>
                </a:lnTo>
                <a:lnTo>
                  <a:pt x="9667" y="20700"/>
                </a:lnTo>
                <a:lnTo>
                  <a:pt x="10151" y="21150"/>
                </a:lnTo>
                <a:lnTo>
                  <a:pt x="10912" y="21600"/>
                </a:lnTo>
                <a:lnTo>
                  <a:pt x="11621" y="21150"/>
                </a:lnTo>
                <a:lnTo>
                  <a:pt x="12503" y="20025"/>
                </a:lnTo>
                <a:lnTo>
                  <a:pt x="13299" y="17775"/>
                </a:lnTo>
                <a:lnTo>
                  <a:pt x="13783" y="15412"/>
                </a:lnTo>
                <a:lnTo>
                  <a:pt x="14025" y="14062"/>
                </a:lnTo>
                <a:lnTo>
                  <a:pt x="20926" y="14062"/>
                </a:lnTo>
                <a:lnTo>
                  <a:pt x="21168" y="13950"/>
                </a:lnTo>
                <a:lnTo>
                  <a:pt x="21341" y="13612"/>
                </a:lnTo>
                <a:lnTo>
                  <a:pt x="21496" y="12825"/>
                </a:lnTo>
                <a:lnTo>
                  <a:pt x="21565" y="11925"/>
                </a:lnTo>
                <a:lnTo>
                  <a:pt x="21600" y="10800"/>
                </a:lnTo>
                <a:lnTo>
                  <a:pt x="21600" y="1575"/>
                </a:lnTo>
                <a:lnTo>
                  <a:pt x="21410" y="0"/>
                </a:lnTo>
                <a:lnTo>
                  <a:pt x="21306" y="450"/>
                </a:lnTo>
                <a:lnTo>
                  <a:pt x="21220" y="2025"/>
                </a:lnTo>
                <a:lnTo>
                  <a:pt x="21150" y="3825"/>
                </a:lnTo>
                <a:lnTo>
                  <a:pt x="21064" y="3713"/>
                </a:lnTo>
                <a:lnTo>
                  <a:pt x="20943" y="3600"/>
                </a:lnTo>
                <a:lnTo>
                  <a:pt x="20683" y="2700"/>
                </a:lnTo>
                <a:lnTo>
                  <a:pt x="20510" y="1913"/>
                </a:lnTo>
                <a:lnTo>
                  <a:pt x="20234" y="1575"/>
                </a:lnTo>
                <a:lnTo>
                  <a:pt x="19940" y="2363"/>
                </a:lnTo>
                <a:lnTo>
                  <a:pt x="19680" y="3713"/>
                </a:lnTo>
                <a:lnTo>
                  <a:pt x="19473" y="2813"/>
                </a:lnTo>
                <a:lnTo>
                  <a:pt x="19317" y="2700"/>
                </a:lnTo>
                <a:lnTo>
                  <a:pt x="19075" y="1913"/>
                </a:lnTo>
                <a:lnTo>
                  <a:pt x="18833" y="2138"/>
                </a:lnTo>
                <a:lnTo>
                  <a:pt x="18660" y="3038"/>
                </a:lnTo>
                <a:lnTo>
                  <a:pt x="18574" y="4275"/>
                </a:lnTo>
                <a:lnTo>
                  <a:pt x="18383" y="3713"/>
                </a:lnTo>
                <a:lnTo>
                  <a:pt x="18089" y="3713"/>
                </a:lnTo>
                <a:lnTo>
                  <a:pt x="17726" y="3150"/>
                </a:lnTo>
                <a:lnTo>
                  <a:pt x="17415" y="4275"/>
                </a:lnTo>
                <a:lnTo>
                  <a:pt x="17121" y="2700"/>
                </a:lnTo>
                <a:lnTo>
                  <a:pt x="16758" y="3713"/>
                </a:lnTo>
                <a:lnTo>
                  <a:pt x="16412" y="6188"/>
                </a:lnTo>
                <a:lnTo>
                  <a:pt x="16118" y="5288"/>
                </a:lnTo>
                <a:lnTo>
                  <a:pt x="15858" y="4388"/>
                </a:lnTo>
                <a:lnTo>
                  <a:pt x="15582" y="3825"/>
                </a:lnTo>
                <a:lnTo>
                  <a:pt x="15219" y="4275"/>
                </a:lnTo>
                <a:lnTo>
                  <a:pt x="14648" y="4950"/>
                </a:lnTo>
                <a:lnTo>
                  <a:pt x="14146" y="4163"/>
                </a:lnTo>
                <a:lnTo>
                  <a:pt x="13956" y="4838"/>
                </a:lnTo>
                <a:lnTo>
                  <a:pt x="13731" y="6413"/>
                </a:lnTo>
                <a:lnTo>
                  <a:pt x="13541" y="9113"/>
                </a:lnTo>
                <a:lnTo>
                  <a:pt x="13334" y="10463"/>
                </a:lnTo>
                <a:lnTo>
                  <a:pt x="13230" y="12487"/>
                </a:lnTo>
                <a:lnTo>
                  <a:pt x="13005" y="13275"/>
                </a:lnTo>
                <a:lnTo>
                  <a:pt x="12607" y="13725"/>
                </a:lnTo>
                <a:lnTo>
                  <a:pt x="12158" y="13950"/>
                </a:lnTo>
                <a:lnTo>
                  <a:pt x="12054" y="14850"/>
                </a:lnTo>
                <a:lnTo>
                  <a:pt x="11466" y="14625"/>
                </a:lnTo>
                <a:lnTo>
                  <a:pt x="10964" y="15412"/>
                </a:lnTo>
                <a:lnTo>
                  <a:pt x="10463" y="15300"/>
                </a:lnTo>
                <a:lnTo>
                  <a:pt x="9615" y="16312"/>
                </a:lnTo>
                <a:lnTo>
                  <a:pt x="9148" y="13725"/>
                </a:lnTo>
                <a:lnTo>
                  <a:pt x="8630" y="13050"/>
                </a:lnTo>
                <a:lnTo>
                  <a:pt x="8094" y="8550"/>
                </a:lnTo>
                <a:lnTo>
                  <a:pt x="7851" y="6413"/>
                </a:lnTo>
                <a:lnTo>
                  <a:pt x="7592" y="5850"/>
                </a:lnTo>
                <a:lnTo>
                  <a:pt x="6900" y="5288"/>
                </a:lnTo>
                <a:lnTo>
                  <a:pt x="6347" y="4725"/>
                </a:lnTo>
                <a:lnTo>
                  <a:pt x="5742" y="3713"/>
                </a:lnTo>
                <a:lnTo>
                  <a:pt x="5171" y="4725"/>
                </a:lnTo>
                <a:lnTo>
                  <a:pt x="4531" y="2700"/>
                </a:lnTo>
                <a:lnTo>
                  <a:pt x="4029" y="2700"/>
                </a:lnTo>
                <a:lnTo>
                  <a:pt x="3701" y="3938"/>
                </a:lnTo>
                <a:lnTo>
                  <a:pt x="3493" y="2925"/>
                </a:lnTo>
                <a:lnTo>
                  <a:pt x="3217" y="3600"/>
                </a:lnTo>
                <a:lnTo>
                  <a:pt x="2853" y="3713"/>
                </a:lnTo>
                <a:lnTo>
                  <a:pt x="2508" y="4163"/>
                </a:lnTo>
                <a:lnTo>
                  <a:pt x="2110" y="4950"/>
                </a:lnTo>
                <a:lnTo>
                  <a:pt x="1764" y="3938"/>
                </a:lnTo>
                <a:lnTo>
                  <a:pt x="1418" y="4500"/>
                </a:lnTo>
                <a:lnTo>
                  <a:pt x="986" y="4838"/>
                </a:lnTo>
                <a:lnTo>
                  <a:pt x="709" y="4500"/>
                </a:lnTo>
                <a:lnTo>
                  <a:pt x="190" y="4275"/>
                </a:lnTo>
                <a:lnTo>
                  <a:pt x="0" y="5288"/>
                </a:lnTo>
                <a:lnTo>
                  <a:pt x="17" y="8325"/>
                </a:lnTo>
                <a:lnTo>
                  <a:pt x="52" y="11025"/>
                </a:lnTo>
                <a:lnTo>
                  <a:pt x="156" y="13275"/>
                </a:lnTo>
                <a:lnTo>
                  <a:pt x="277" y="13725"/>
                </a:lnTo>
              </a:path>
            </a:pathLst>
          </a:custGeom>
          <a:gradFill>
            <a:gsLst>
              <a:gs pos="0">
                <a:srgbClr val="000000"/>
              </a:gs>
              <a:gs pos="100000">
                <a:srgbClr val="CC6600"/>
              </a:gs>
            </a:gsLst>
            <a:lin ang="1620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4" name="Shape"/>
          <p:cNvSpPr/>
          <p:nvPr/>
        </p:nvSpPr>
        <p:spPr>
          <a:xfrm>
            <a:off x="5118382" y="792479"/>
            <a:ext cx="2768036" cy="322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3" y="7250"/>
                </a:moveTo>
                <a:lnTo>
                  <a:pt x="5303" y="6797"/>
                </a:lnTo>
                <a:lnTo>
                  <a:pt x="4634" y="7552"/>
                </a:lnTo>
                <a:lnTo>
                  <a:pt x="3858" y="7552"/>
                </a:lnTo>
                <a:lnTo>
                  <a:pt x="2837" y="7250"/>
                </a:lnTo>
                <a:lnTo>
                  <a:pt x="1145" y="7703"/>
                </a:lnTo>
                <a:lnTo>
                  <a:pt x="705" y="7401"/>
                </a:lnTo>
                <a:lnTo>
                  <a:pt x="282" y="7703"/>
                </a:lnTo>
                <a:lnTo>
                  <a:pt x="141" y="5438"/>
                </a:lnTo>
                <a:lnTo>
                  <a:pt x="18" y="3625"/>
                </a:lnTo>
                <a:lnTo>
                  <a:pt x="0" y="6948"/>
                </a:lnTo>
                <a:lnTo>
                  <a:pt x="141" y="10120"/>
                </a:lnTo>
                <a:lnTo>
                  <a:pt x="810" y="9667"/>
                </a:lnTo>
                <a:lnTo>
                  <a:pt x="1427" y="9365"/>
                </a:lnTo>
                <a:lnTo>
                  <a:pt x="1815" y="9516"/>
                </a:lnTo>
                <a:lnTo>
                  <a:pt x="2149" y="9667"/>
                </a:lnTo>
                <a:lnTo>
                  <a:pt x="2361" y="9818"/>
                </a:lnTo>
                <a:lnTo>
                  <a:pt x="2995" y="9667"/>
                </a:lnTo>
                <a:lnTo>
                  <a:pt x="3594" y="10271"/>
                </a:lnTo>
                <a:lnTo>
                  <a:pt x="5004" y="9667"/>
                </a:lnTo>
                <a:lnTo>
                  <a:pt x="6008" y="9516"/>
                </a:lnTo>
                <a:lnTo>
                  <a:pt x="6854" y="9667"/>
                </a:lnTo>
                <a:lnTo>
                  <a:pt x="7752" y="9667"/>
                </a:lnTo>
                <a:lnTo>
                  <a:pt x="8192" y="13897"/>
                </a:lnTo>
                <a:lnTo>
                  <a:pt x="8545" y="15860"/>
                </a:lnTo>
                <a:lnTo>
                  <a:pt x="9285" y="19787"/>
                </a:lnTo>
                <a:lnTo>
                  <a:pt x="9831" y="20543"/>
                </a:lnTo>
                <a:lnTo>
                  <a:pt x="10500" y="21600"/>
                </a:lnTo>
                <a:lnTo>
                  <a:pt x="11311" y="21600"/>
                </a:lnTo>
                <a:lnTo>
                  <a:pt x="12051" y="20694"/>
                </a:lnTo>
                <a:lnTo>
                  <a:pt x="12826" y="18277"/>
                </a:lnTo>
                <a:lnTo>
                  <a:pt x="13390" y="16011"/>
                </a:lnTo>
                <a:lnTo>
                  <a:pt x="13848" y="12386"/>
                </a:lnTo>
                <a:lnTo>
                  <a:pt x="14200" y="10876"/>
                </a:lnTo>
                <a:lnTo>
                  <a:pt x="14570" y="10120"/>
                </a:lnTo>
                <a:lnTo>
                  <a:pt x="15451" y="11178"/>
                </a:lnTo>
                <a:lnTo>
                  <a:pt x="16508" y="10271"/>
                </a:lnTo>
                <a:lnTo>
                  <a:pt x="17530" y="10422"/>
                </a:lnTo>
                <a:lnTo>
                  <a:pt x="17988" y="10120"/>
                </a:lnTo>
                <a:lnTo>
                  <a:pt x="18869" y="10573"/>
                </a:lnTo>
                <a:lnTo>
                  <a:pt x="19697" y="10120"/>
                </a:lnTo>
                <a:lnTo>
                  <a:pt x="20437" y="10876"/>
                </a:lnTo>
                <a:lnTo>
                  <a:pt x="21336" y="10422"/>
                </a:lnTo>
                <a:lnTo>
                  <a:pt x="21547" y="8459"/>
                </a:lnTo>
                <a:lnTo>
                  <a:pt x="21600" y="5136"/>
                </a:lnTo>
                <a:lnTo>
                  <a:pt x="21565" y="0"/>
                </a:lnTo>
                <a:lnTo>
                  <a:pt x="21336" y="5589"/>
                </a:lnTo>
                <a:lnTo>
                  <a:pt x="21212" y="8308"/>
                </a:lnTo>
                <a:lnTo>
                  <a:pt x="20631" y="8912"/>
                </a:lnTo>
                <a:lnTo>
                  <a:pt x="19592" y="8761"/>
                </a:lnTo>
                <a:lnTo>
                  <a:pt x="18746" y="8459"/>
                </a:lnTo>
                <a:lnTo>
                  <a:pt x="17319" y="8157"/>
                </a:lnTo>
                <a:lnTo>
                  <a:pt x="16579" y="8761"/>
                </a:lnTo>
                <a:lnTo>
                  <a:pt x="15592" y="8459"/>
                </a:lnTo>
                <a:lnTo>
                  <a:pt x="14993" y="9365"/>
                </a:lnTo>
                <a:lnTo>
                  <a:pt x="14588" y="8308"/>
                </a:lnTo>
                <a:lnTo>
                  <a:pt x="14359" y="8006"/>
                </a:lnTo>
                <a:lnTo>
                  <a:pt x="14165" y="6948"/>
                </a:lnTo>
                <a:lnTo>
                  <a:pt x="14253" y="4834"/>
                </a:lnTo>
                <a:lnTo>
                  <a:pt x="14253" y="2568"/>
                </a:lnTo>
                <a:lnTo>
                  <a:pt x="14059" y="3323"/>
                </a:lnTo>
                <a:lnTo>
                  <a:pt x="13848" y="7401"/>
                </a:lnTo>
                <a:lnTo>
                  <a:pt x="13390" y="10876"/>
                </a:lnTo>
                <a:lnTo>
                  <a:pt x="13126" y="13141"/>
                </a:lnTo>
                <a:lnTo>
                  <a:pt x="12650" y="15256"/>
                </a:lnTo>
                <a:lnTo>
                  <a:pt x="12350" y="14803"/>
                </a:lnTo>
                <a:lnTo>
                  <a:pt x="11822" y="16917"/>
                </a:lnTo>
                <a:lnTo>
                  <a:pt x="11346" y="17824"/>
                </a:lnTo>
                <a:lnTo>
                  <a:pt x="10888" y="18730"/>
                </a:lnTo>
                <a:lnTo>
                  <a:pt x="10307" y="16313"/>
                </a:lnTo>
                <a:lnTo>
                  <a:pt x="9813" y="16615"/>
                </a:lnTo>
                <a:lnTo>
                  <a:pt x="9620" y="13897"/>
                </a:lnTo>
                <a:lnTo>
                  <a:pt x="9162" y="14048"/>
                </a:lnTo>
                <a:lnTo>
                  <a:pt x="8932" y="14803"/>
                </a:lnTo>
                <a:lnTo>
                  <a:pt x="8562" y="12990"/>
                </a:lnTo>
                <a:lnTo>
                  <a:pt x="8263" y="11631"/>
                </a:lnTo>
                <a:lnTo>
                  <a:pt x="8122" y="9365"/>
                </a:lnTo>
                <a:lnTo>
                  <a:pt x="7858" y="4380"/>
                </a:lnTo>
                <a:lnTo>
                  <a:pt x="7611" y="3625"/>
                </a:lnTo>
                <a:lnTo>
                  <a:pt x="7488" y="6646"/>
                </a:lnTo>
                <a:lnTo>
                  <a:pt x="7276" y="6495"/>
                </a:lnTo>
                <a:lnTo>
                  <a:pt x="6554" y="8308"/>
                </a:lnTo>
                <a:lnTo>
                  <a:pt x="5973" y="7250"/>
                </a:lnTo>
              </a:path>
            </a:pathLst>
          </a:custGeom>
          <a:solidFill>
            <a:srgbClr val="000066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5" name="Shape"/>
          <p:cNvSpPr/>
          <p:nvPr/>
        </p:nvSpPr>
        <p:spPr>
          <a:xfrm>
            <a:off x="6924604" y="354470"/>
            <a:ext cx="171592" cy="575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495" y="508"/>
                </a:moveTo>
                <a:lnTo>
                  <a:pt x="13358" y="2118"/>
                </a:lnTo>
                <a:lnTo>
                  <a:pt x="21600" y="2287"/>
                </a:lnTo>
                <a:lnTo>
                  <a:pt x="18474" y="5167"/>
                </a:lnTo>
                <a:lnTo>
                  <a:pt x="18758" y="7369"/>
                </a:lnTo>
                <a:lnTo>
                  <a:pt x="20747" y="9318"/>
                </a:lnTo>
                <a:lnTo>
                  <a:pt x="17337" y="11266"/>
                </a:lnTo>
                <a:lnTo>
                  <a:pt x="16200" y="13299"/>
                </a:lnTo>
                <a:lnTo>
                  <a:pt x="14495" y="15332"/>
                </a:lnTo>
                <a:lnTo>
                  <a:pt x="11937" y="16687"/>
                </a:lnTo>
                <a:lnTo>
                  <a:pt x="9095" y="18042"/>
                </a:lnTo>
                <a:lnTo>
                  <a:pt x="5684" y="19482"/>
                </a:lnTo>
                <a:lnTo>
                  <a:pt x="3695" y="20414"/>
                </a:lnTo>
                <a:lnTo>
                  <a:pt x="0" y="21600"/>
                </a:lnTo>
                <a:lnTo>
                  <a:pt x="2274" y="19482"/>
                </a:lnTo>
                <a:lnTo>
                  <a:pt x="6821" y="17958"/>
                </a:lnTo>
                <a:lnTo>
                  <a:pt x="5968" y="16264"/>
                </a:lnTo>
                <a:lnTo>
                  <a:pt x="10232" y="14146"/>
                </a:lnTo>
                <a:lnTo>
                  <a:pt x="12505" y="11605"/>
                </a:lnTo>
                <a:lnTo>
                  <a:pt x="11368" y="9148"/>
                </a:lnTo>
                <a:lnTo>
                  <a:pt x="12221" y="7200"/>
                </a:lnTo>
                <a:lnTo>
                  <a:pt x="11368" y="5760"/>
                </a:lnTo>
                <a:lnTo>
                  <a:pt x="5400" y="3049"/>
                </a:lnTo>
                <a:lnTo>
                  <a:pt x="1705" y="254"/>
                </a:lnTo>
                <a:lnTo>
                  <a:pt x="14211" y="0"/>
                </a:lnTo>
                <a:lnTo>
                  <a:pt x="14495" y="508"/>
                </a:lnTo>
              </a:path>
            </a:pathLst>
          </a:custGeom>
          <a:gradFill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6" name="Shape"/>
          <p:cNvSpPr/>
          <p:nvPr/>
        </p:nvSpPr>
        <p:spPr>
          <a:xfrm>
            <a:off x="5127413" y="27093"/>
            <a:ext cx="2774810" cy="584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595"/>
                </a:moveTo>
                <a:lnTo>
                  <a:pt x="0" y="21600"/>
                </a:lnTo>
                <a:lnTo>
                  <a:pt x="53" y="18848"/>
                </a:lnTo>
                <a:lnTo>
                  <a:pt x="70" y="16763"/>
                </a:lnTo>
                <a:lnTo>
                  <a:pt x="88" y="12843"/>
                </a:lnTo>
                <a:lnTo>
                  <a:pt x="141" y="11008"/>
                </a:lnTo>
                <a:lnTo>
                  <a:pt x="281" y="10341"/>
                </a:lnTo>
                <a:lnTo>
                  <a:pt x="404" y="10842"/>
                </a:lnTo>
                <a:lnTo>
                  <a:pt x="580" y="10925"/>
                </a:lnTo>
                <a:lnTo>
                  <a:pt x="826" y="11509"/>
                </a:lnTo>
                <a:lnTo>
                  <a:pt x="984" y="12176"/>
                </a:lnTo>
                <a:lnTo>
                  <a:pt x="1160" y="12176"/>
                </a:lnTo>
                <a:lnTo>
                  <a:pt x="1318" y="11759"/>
                </a:lnTo>
                <a:lnTo>
                  <a:pt x="1494" y="10675"/>
                </a:lnTo>
                <a:lnTo>
                  <a:pt x="1634" y="10758"/>
                </a:lnTo>
                <a:lnTo>
                  <a:pt x="1898" y="11592"/>
                </a:lnTo>
                <a:lnTo>
                  <a:pt x="2214" y="12426"/>
                </a:lnTo>
                <a:lnTo>
                  <a:pt x="2390" y="12593"/>
                </a:lnTo>
                <a:lnTo>
                  <a:pt x="2671" y="12009"/>
                </a:lnTo>
                <a:lnTo>
                  <a:pt x="3005" y="13177"/>
                </a:lnTo>
                <a:lnTo>
                  <a:pt x="3251" y="12593"/>
                </a:lnTo>
                <a:lnTo>
                  <a:pt x="3656" y="11509"/>
                </a:lnTo>
                <a:lnTo>
                  <a:pt x="3902" y="11509"/>
                </a:lnTo>
                <a:lnTo>
                  <a:pt x="4183" y="10592"/>
                </a:lnTo>
                <a:lnTo>
                  <a:pt x="4376" y="10175"/>
                </a:lnTo>
                <a:lnTo>
                  <a:pt x="4657" y="11342"/>
                </a:lnTo>
                <a:lnTo>
                  <a:pt x="4886" y="11008"/>
                </a:lnTo>
                <a:lnTo>
                  <a:pt x="5079" y="11509"/>
                </a:lnTo>
                <a:lnTo>
                  <a:pt x="5360" y="11509"/>
                </a:lnTo>
                <a:lnTo>
                  <a:pt x="5483" y="11926"/>
                </a:lnTo>
                <a:lnTo>
                  <a:pt x="5677" y="11509"/>
                </a:lnTo>
                <a:lnTo>
                  <a:pt x="5817" y="10341"/>
                </a:lnTo>
                <a:lnTo>
                  <a:pt x="6362" y="11425"/>
                </a:lnTo>
                <a:lnTo>
                  <a:pt x="6608" y="12676"/>
                </a:lnTo>
                <a:lnTo>
                  <a:pt x="6714" y="14678"/>
                </a:lnTo>
                <a:lnTo>
                  <a:pt x="7891" y="10091"/>
                </a:lnTo>
                <a:lnTo>
                  <a:pt x="8172" y="8423"/>
                </a:lnTo>
                <a:lnTo>
                  <a:pt x="8454" y="7589"/>
                </a:lnTo>
                <a:lnTo>
                  <a:pt x="8770" y="6922"/>
                </a:lnTo>
                <a:lnTo>
                  <a:pt x="8717" y="8173"/>
                </a:lnTo>
                <a:lnTo>
                  <a:pt x="8366" y="10258"/>
                </a:lnTo>
                <a:lnTo>
                  <a:pt x="8594" y="9924"/>
                </a:lnTo>
                <a:lnTo>
                  <a:pt x="8928" y="9174"/>
                </a:lnTo>
                <a:lnTo>
                  <a:pt x="9174" y="9674"/>
                </a:lnTo>
                <a:lnTo>
                  <a:pt x="9332" y="11008"/>
                </a:lnTo>
                <a:lnTo>
                  <a:pt x="9245" y="12176"/>
                </a:lnTo>
                <a:lnTo>
                  <a:pt x="9561" y="12343"/>
                </a:lnTo>
                <a:lnTo>
                  <a:pt x="9825" y="13177"/>
                </a:lnTo>
                <a:lnTo>
                  <a:pt x="9930" y="14178"/>
                </a:lnTo>
                <a:lnTo>
                  <a:pt x="10159" y="13927"/>
                </a:lnTo>
                <a:lnTo>
                  <a:pt x="10299" y="14845"/>
                </a:lnTo>
                <a:lnTo>
                  <a:pt x="10510" y="16346"/>
                </a:lnTo>
                <a:lnTo>
                  <a:pt x="10686" y="16096"/>
                </a:lnTo>
                <a:lnTo>
                  <a:pt x="10580" y="14845"/>
                </a:lnTo>
                <a:lnTo>
                  <a:pt x="10510" y="13510"/>
                </a:lnTo>
                <a:lnTo>
                  <a:pt x="10369" y="13010"/>
                </a:lnTo>
                <a:lnTo>
                  <a:pt x="10211" y="12093"/>
                </a:lnTo>
                <a:lnTo>
                  <a:pt x="10299" y="10175"/>
                </a:lnTo>
                <a:lnTo>
                  <a:pt x="10176" y="8840"/>
                </a:lnTo>
                <a:lnTo>
                  <a:pt x="9860" y="8590"/>
                </a:lnTo>
                <a:lnTo>
                  <a:pt x="9948" y="7589"/>
                </a:lnTo>
                <a:lnTo>
                  <a:pt x="10159" y="6755"/>
                </a:lnTo>
                <a:lnTo>
                  <a:pt x="9614" y="6839"/>
                </a:lnTo>
                <a:lnTo>
                  <a:pt x="9860" y="6255"/>
                </a:lnTo>
                <a:lnTo>
                  <a:pt x="10317" y="5337"/>
                </a:lnTo>
                <a:lnTo>
                  <a:pt x="10088" y="5171"/>
                </a:lnTo>
                <a:lnTo>
                  <a:pt x="9491" y="5921"/>
                </a:lnTo>
                <a:lnTo>
                  <a:pt x="9209" y="5421"/>
                </a:lnTo>
                <a:lnTo>
                  <a:pt x="9403" y="4670"/>
                </a:lnTo>
                <a:lnTo>
                  <a:pt x="9825" y="4420"/>
                </a:lnTo>
                <a:lnTo>
                  <a:pt x="10176" y="4170"/>
                </a:lnTo>
                <a:lnTo>
                  <a:pt x="10545" y="3503"/>
                </a:lnTo>
                <a:lnTo>
                  <a:pt x="11160" y="3086"/>
                </a:lnTo>
                <a:lnTo>
                  <a:pt x="11600" y="3419"/>
                </a:lnTo>
                <a:lnTo>
                  <a:pt x="11881" y="4587"/>
                </a:lnTo>
                <a:lnTo>
                  <a:pt x="12162" y="5254"/>
                </a:lnTo>
                <a:lnTo>
                  <a:pt x="12373" y="4754"/>
                </a:lnTo>
                <a:lnTo>
                  <a:pt x="12672" y="5004"/>
                </a:lnTo>
                <a:lnTo>
                  <a:pt x="13023" y="6005"/>
                </a:lnTo>
                <a:lnTo>
                  <a:pt x="13322" y="7339"/>
                </a:lnTo>
                <a:lnTo>
                  <a:pt x="13586" y="9007"/>
                </a:lnTo>
                <a:lnTo>
                  <a:pt x="14007" y="9591"/>
                </a:lnTo>
                <a:lnTo>
                  <a:pt x="14341" y="10675"/>
                </a:lnTo>
                <a:lnTo>
                  <a:pt x="14552" y="11592"/>
                </a:lnTo>
                <a:lnTo>
                  <a:pt x="14869" y="12593"/>
                </a:lnTo>
                <a:lnTo>
                  <a:pt x="15220" y="12259"/>
                </a:lnTo>
                <a:lnTo>
                  <a:pt x="15449" y="11759"/>
                </a:lnTo>
                <a:lnTo>
                  <a:pt x="15888" y="11759"/>
                </a:lnTo>
                <a:lnTo>
                  <a:pt x="16117" y="10508"/>
                </a:lnTo>
                <a:lnTo>
                  <a:pt x="16310" y="10675"/>
                </a:lnTo>
                <a:lnTo>
                  <a:pt x="16450" y="10675"/>
                </a:lnTo>
                <a:lnTo>
                  <a:pt x="16626" y="11175"/>
                </a:lnTo>
                <a:lnTo>
                  <a:pt x="16820" y="11592"/>
                </a:lnTo>
                <a:lnTo>
                  <a:pt x="16960" y="10758"/>
                </a:lnTo>
                <a:lnTo>
                  <a:pt x="17118" y="10508"/>
                </a:lnTo>
                <a:lnTo>
                  <a:pt x="17241" y="10842"/>
                </a:lnTo>
                <a:lnTo>
                  <a:pt x="17382" y="10341"/>
                </a:lnTo>
                <a:lnTo>
                  <a:pt x="17663" y="11008"/>
                </a:lnTo>
                <a:lnTo>
                  <a:pt x="17839" y="12176"/>
                </a:lnTo>
                <a:lnTo>
                  <a:pt x="18015" y="12259"/>
                </a:lnTo>
                <a:lnTo>
                  <a:pt x="18138" y="12426"/>
                </a:lnTo>
                <a:lnTo>
                  <a:pt x="18296" y="12009"/>
                </a:lnTo>
                <a:lnTo>
                  <a:pt x="18419" y="11509"/>
                </a:lnTo>
                <a:lnTo>
                  <a:pt x="18524" y="11342"/>
                </a:lnTo>
                <a:lnTo>
                  <a:pt x="18683" y="10842"/>
                </a:lnTo>
                <a:lnTo>
                  <a:pt x="18876" y="10842"/>
                </a:lnTo>
                <a:lnTo>
                  <a:pt x="19052" y="11592"/>
                </a:lnTo>
                <a:lnTo>
                  <a:pt x="19315" y="12176"/>
                </a:lnTo>
                <a:lnTo>
                  <a:pt x="19544" y="11592"/>
                </a:lnTo>
                <a:lnTo>
                  <a:pt x="19667" y="11342"/>
                </a:lnTo>
                <a:lnTo>
                  <a:pt x="19825" y="11592"/>
                </a:lnTo>
                <a:lnTo>
                  <a:pt x="19948" y="11759"/>
                </a:lnTo>
                <a:lnTo>
                  <a:pt x="20106" y="12426"/>
                </a:lnTo>
                <a:lnTo>
                  <a:pt x="20282" y="12426"/>
                </a:lnTo>
                <a:lnTo>
                  <a:pt x="20493" y="12176"/>
                </a:lnTo>
                <a:lnTo>
                  <a:pt x="20739" y="11926"/>
                </a:lnTo>
                <a:lnTo>
                  <a:pt x="21038" y="11509"/>
                </a:lnTo>
                <a:lnTo>
                  <a:pt x="21248" y="11926"/>
                </a:lnTo>
                <a:lnTo>
                  <a:pt x="21372" y="12510"/>
                </a:lnTo>
                <a:lnTo>
                  <a:pt x="21459" y="13761"/>
                </a:lnTo>
                <a:lnTo>
                  <a:pt x="21530" y="15762"/>
                </a:lnTo>
                <a:lnTo>
                  <a:pt x="21600" y="18514"/>
                </a:lnTo>
                <a:lnTo>
                  <a:pt x="21600" y="11425"/>
                </a:lnTo>
                <a:lnTo>
                  <a:pt x="21565" y="10508"/>
                </a:lnTo>
                <a:lnTo>
                  <a:pt x="21512" y="9341"/>
                </a:lnTo>
                <a:lnTo>
                  <a:pt x="21407" y="8340"/>
                </a:lnTo>
                <a:lnTo>
                  <a:pt x="21178" y="7923"/>
                </a:lnTo>
                <a:lnTo>
                  <a:pt x="20862" y="7756"/>
                </a:lnTo>
                <a:lnTo>
                  <a:pt x="20598" y="7923"/>
                </a:lnTo>
                <a:lnTo>
                  <a:pt x="20317" y="7589"/>
                </a:lnTo>
                <a:lnTo>
                  <a:pt x="20036" y="8423"/>
                </a:lnTo>
                <a:lnTo>
                  <a:pt x="19755" y="8006"/>
                </a:lnTo>
                <a:lnTo>
                  <a:pt x="19509" y="7756"/>
                </a:lnTo>
                <a:lnTo>
                  <a:pt x="19315" y="7756"/>
                </a:lnTo>
                <a:lnTo>
                  <a:pt x="18823" y="8006"/>
                </a:lnTo>
                <a:lnTo>
                  <a:pt x="18559" y="8173"/>
                </a:lnTo>
                <a:lnTo>
                  <a:pt x="18278" y="7923"/>
                </a:lnTo>
                <a:lnTo>
                  <a:pt x="17997" y="8256"/>
                </a:lnTo>
                <a:lnTo>
                  <a:pt x="17646" y="7923"/>
                </a:lnTo>
                <a:lnTo>
                  <a:pt x="17505" y="7756"/>
                </a:lnTo>
                <a:lnTo>
                  <a:pt x="17241" y="7756"/>
                </a:lnTo>
                <a:lnTo>
                  <a:pt x="16978" y="7589"/>
                </a:lnTo>
                <a:lnTo>
                  <a:pt x="16784" y="8006"/>
                </a:lnTo>
                <a:lnTo>
                  <a:pt x="16626" y="7923"/>
                </a:lnTo>
                <a:lnTo>
                  <a:pt x="16275" y="7756"/>
                </a:lnTo>
                <a:lnTo>
                  <a:pt x="15976" y="8006"/>
                </a:lnTo>
                <a:lnTo>
                  <a:pt x="15712" y="8006"/>
                </a:lnTo>
                <a:lnTo>
                  <a:pt x="15396" y="7589"/>
                </a:lnTo>
                <a:lnTo>
                  <a:pt x="15132" y="8090"/>
                </a:lnTo>
                <a:lnTo>
                  <a:pt x="14921" y="7756"/>
                </a:lnTo>
                <a:lnTo>
                  <a:pt x="14728" y="8256"/>
                </a:lnTo>
                <a:lnTo>
                  <a:pt x="14517" y="8006"/>
                </a:lnTo>
                <a:lnTo>
                  <a:pt x="14271" y="7756"/>
                </a:lnTo>
                <a:lnTo>
                  <a:pt x="14131" y="7339"/>
                </a:lnTo>
                <a:lnTo>
                  <a:pt x="13797" y="5754"/>
                </a:lnTo>
                <a:lnTo>
                  <a:pt x="13428" y="4337"/>
                </a:lnTo>
                <a:lnTo>
                  <a:pt x="13094" y="3336"/>
                </a:lnTo>
                <a:lnTo>
                  <a:pt x="12777" y="2502"/>
                </a:lnTo>
                <a:lnTo>
                  <a:pt x="12303" y="1418"/>
                </a:lnTo>
                <a:lnTo>
                  <a:pt x="11811" y="667"/>
                </a:lnTo>
                <a:lnTo>
                  <a:pt x="11318" y="167"/>
                </a:lnTo>
                <a:lnTo>
                  <a:pt x="10844" y="0"/>
                </a:lnTo>
                <a:lnTo>
                  <a:pt x="10387" y="167"/>
                </a:lnTo>
                <a:lnTo>
                  <a:pt x="9842" y="667"/>
                </a:lnTo>
                <a:lnTo>
                  <a:pt x="9280" y="1418"/>
                </a:lnTo>
                <a:lnTo>
                  <a:pt x="8788" y="2419"/>
                </a:lnTo>
                <a:lnTo>
                  <a:pt x="8331" y="3753"/>
                </a:lnTo>
                <a:lnTo>
                  <a:pt x="7944" y="5254"/>
                </a:lnTo>
                <a:lnTo>
                  <a:pt x="7487" y="7256"/>
                </a:lnTo>
                <a:lnTo>
                  <a:pt x="7013" y="7923"/>
                </a:lnTo>
                <a:lnTo>
                  <a:pt x="6608" y="8256"/>
                </a:lnTo>
                <a:lnTo>
                  <a:pt x="6186" y="8423"/>
                </a:lnTo>
                <a:lnTo>
                  <a:pt x="5765" y="8090"/>
                </a:lnTo>
                <a:lnTo>
                  <a:pt x="4376" y="8090"/>
                </a:lnTo>
                <a:lnTo>
                  <a:pt x="4060" y="8006"/>
                </a:lnTo>
                <a:lnTo>
                  <a:pt x="3164" y="8256"/>
                </a:lnTo>
                <a:lnTo>
                  <a:pt x="2601" y="8090"/>
                </a:lnTo>
                <a:lnTo>
                  <a:pt x="1916" y="7756"/>
                </a:lnTo>
                <a:lnTo>
                  <a:pt x="1072" y="7923"/>
                </a:lnTo>
                <a:lnTo>
                  <a:pt x="562" y="7923"/>
                </a:lnTo>
                <a:lnTo>
                  <a:pt x="334" y="8006"/>
                </a:lnTo>
                <a:lnTo>
                  <a:pt x="176" y="8423"/>
                </a:lnTo>
                <a:lnTo>
                  <a:pt x="35" y="9424"/>
                </a:lnTo>
                <a:lnTo>
                  <a:pt x="0" y="11008"/>
                </a:lnTo>
                <a:lnTo>
                  <a:pt x="0" y="14595"/>
                </a:ln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7" name="Shape"/>
          <p:cNvSpPr/>
          <p:nvPr/>
        </p:nvSpPr>
        <p:spPr>
          <a:xfrm>
            <a:off x="5960533" y="334150"/>
            <a:ext cx="126437" cy="56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14" y="516"/>
                </a:moveTo>
                <a:lnTo>
                  <a:pt x="6557" y="2151"/>
                </a:lnTo>
                <a:lnTo>
                  <a:pt x="5014" y="2926"/>
                </a:lnTo>
                <a:lnTo>
                  <a:pt x="2314" y="5335"/>
                </a:lnTo>
                <a:lnTo>
                  <a:pt x="386" y="7401"/>
                </a:lnTo>
                <a:lnTo>
                  <a:pt x="0" y="9294"/>
                </a:lnTo>
                <a:lnTo>
                  <a:pt x="1929" y="11618"/>
                </a:lnTo>
                <a:lnTo>
                  <a:pt x="3086" y="13769"/>
                </a:lnTo>
                <a:lnTo>
                  <a:pt x="5014" y="15834"/>
                </a:lnTo>
                <a:lnTo>
                  <a:pt x="10414" y="17211"/>
                </a:lnTo>
                <a:lnTo>
                  <a:pt x="12343" y="18674"/>
                </a:lnTo>
                <a:lnTo>
                  <a:pt x="17357" y="20137"/>
                </a:lnTo>
                <a:lnTo>
                  <a:pt x="21600" y="21600"/>
                </a:lnTo>
                <a:lnTo>
                  <a:pt x="19671" y="20223"/>
                </a:lnTo>
                <a:lnTo>
                  <a:pt x="15429" y="18588"/>
                </a:lnTo>
                <a:lnTo>
                  <a:pt x="16586" y="16867"/>
                </a:lnTo>
                <a:lnTo>
                  <a:pt x="10800" y="14629"/>
                </a:lnTo>
                <a:lnTo>
                  <a:pt x="5786" y="12048"/>
                </a:lnTo>
                <a:lnTo>
                  <a:pt x="4629" y="8089"/>
                </a:lnTo>
                <a:lnTo>
                  <a:pt x="6557" y="5508"/>
                </a:lnTo>
                <a:lnTo>
                  <a:pt x="9643" y="2926"/>
                </a:lnTo>
                <a:lnTo>
                  <a:pt x="10414" y="1033"/>
                </a:lnTo>
                <a:lnTo>
                  <a:pt x="5786" y="0"/>
                </a:lnTo>
                <a:lnTo>
                  <a:pt x="5014" y="516"/>
                </a:ln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93" name="Group"/>
          <p:cNvGrpSpPr/>
          <p:nvPr/>
        </p:nvGrpSpPr>
        <p:grpSpPr>
          <a:xfrm>
            <a:off x="90310" y="219004"/>
            <a:ext cx="4883575" cy="738294"/>
            <a:chOff x="0" y="0"/>
            <a:chExt cx="4883573" cy="738293"/>
          </a:xfrm>
        </p:grpSpPr>
        <p:sp>
          <p:nvSpPr>
            <p:cNvPr id="188" name="Shape"/>
            <p:cNvSpPr/>
            <p:nvPr/>
          </p:nvSpPr>
          <p:spPr>
            <a:xfrm>
              <a:off x="0" y="0"/>
              <a:ext cx="4883574" cy="60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244"/>
                  </a:moveTo>
                  <a:lnTo>
                    <a:pt x="459" y="0"/>
                  </a:lnTo>
                  <a:lnTo>
                    <a:pt x="20931" y="0"/>
                  </a:lnTo>
                  <a:lnTo>
                    <a:pt x="21171" y="162"/>
                  </a:lnTo>
                  <a:lnTo>
                    <a:pt x="21340" y="731"/>
                  </a:lnTo>
                  <a:lnTo>
                    <a:pt x="21490" y="2111"/>
                  </a:lnTo>
                  <a:lnTo>
                    <a:pt x="21570" y="3735"/>
                  </a:lnTo>
                  <a:lnTo>
                    <a:pt x="21600" y="5603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6659"/>
                  </a:lnTo>
                  <a:lnTo>
                    <a:pt x="10" y="4466"/>
                  </a:lnTo>
                  <a:lnTo>
                    <a:pt x="90" y="2355"/>
                  </a:lnTo>
                  <a:lnTo>
                    <a:pt x="160" y="1218"/>
                  </a:lnTo>
                  <a:lnTo>
                    <a:pt x="290" y="244"/>
                  </a:ln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00CC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9" name="Shape"/>
            <p:cNvSpPr/>
            <p:nvPr/>
          </p:nvSpPr>
          <p:spPr>
            <a:xfrm>
              <a:off x="0" y="386080"/>
              <a:ext cx="4883574" cy="25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" y="6632"/>
                  </a:moveTo>
                  <a:lnTo>
                    <a:pt x="1049" y="7389"/>
                  </a:lnTo>
                  <a:lnTo>
                    <a:pt x="1378" y="6632"/>
                  </a:lnTo>
                  <a:lnTo>
                    <a:pt x="1698" y="7389"/>
                  </a:lnTo>
                  <a:lnTo>
                    <a:pt x="1947" y="9474"/>
                  </a:lnTo>
                  <a:lnTo>
                    <a:pt x="2207" y="10989"/>
                  </a:lnTo>
                  <a:lnTo>
                    <a:pt x="2656" y="9663"/>
                  </a:lnTo>
                  <a:lnTo>
                    <a:pt x="3046" y="8905"/>
                  </a:lnTo>
                  <a:lnTo>
                    <a:pt x="3595" y="8905"/>
                  </a:lnTo>
                  <a:lnTo>
                    <a:pt x="3994" y="7768"/>
                  </a:lnTo>
                  <a:lnTo>
                    <a:pt x="4344" y="8905"/>
                  </a:lnTo>
                  <a:lnTo>
                    <a:pt x="4654" y="10042"/>
                  </a:lnTo>
                  <a:lnTo>
                    <a:pt x="4933" y="10421"/>
                  </a:lnTo>
                  <a:lnTo>
                    <a:pt x="5373" y="8905"/>
                  </a:lnTo>
                  <a:lnTo>
                    <a:pt x="5852" y="8905"/>
                  </a:lnTo>
                  <a:lnTo>
                    <a:pt x="6531" y="9474"/>
                  </a:lnTo>
                  <a:lnTo>
                    <a:pt x="6821" y="11558"/>
                  </a:lnTo>
                  <a:lnTo>
                    <a:pt x="7270" y="10989"/>
                  </a:lnTo>
                  <a:lnTo>
                    <a:pt x="7719" y="7768"/>
                  </a:lnTo>
                  <a:lnTo>
                    <a:pt x="8139" y="6632"/>
                  </a:lnTo>
                  <a:lnTo>
                    <a:pt x="8428" y="7768"/>
                  </a:lnTo>
                  <a:lnTo>
                    <a:pt x="8788" y="10611"/>
                  </a:lnTo>
                  <a:lnTo>
                    <a:pt x="9197" y="11747"/>
                  </a:lnTo>
                  <a:lnTo>
                    <a:pt x="9667" y="9853"/>
                  </a:lnTo>
                  <a:lnTo>
                    <a:pt x="9876" y="9284"/>
                  </a:lnTo>
                  <a:lnTo>
                    <a:pt x="10116" y="10611"/>
                  </a:lnTo>
                  <a:lnTo>
                    <a:pt x="10306" y="8905"/>
                  </a:lnTo>
                  <a:lnTo>
                    <a:pt x="10515" y="6632"/>
                  </a:lnTo>
                  <a:lnTo>
                    <a:pt x="10765" y="4547"/>
                  </a:lnTo>
                  <a:lnTo>
                    <a:pt x="11035" y="3979"/>
                  </a:lnTo>
                  <a:lnTo>
                    <a:pt x="11344" y="4547"/>
                  </a:lnTo>
                  <a:lnTo>
                    <a:pt x="11654" y="3600"/>
                  </a:lnTo>
                  <a:lnTo>
                    <a:pt x="11963" y="2463"/>
                  </a:lnTo>
                  <a:lnTo>
                    <a:pt x="12163" y="2463"/>
                  </a:lnTo>
                  <a:lnTo>
                    <a:pt x="12353" y="2842"/>
                  </a:lnTo>
                  <a:lnTo>
                    <a:pt x="12632" y="5495"/>
                  </a:lnTo>
                  <a:lnTo>
                    <a:pt x="12912" y="5116"/>
                  </a:lnTo>
                  <a:lnTo>
                    <a:pt x="13142" y="7768"/>
                  </a:lnTo>
                  <a:lnTo>
                    <a:pt x="13591" y="7768"/>
                  </a:lnTo>
                  <a:lnTo>
                    <a:pt x="13971" y="6253"/>
                  </a:lnTo>
                  <a:lnTo>
                    <a:pt x="14150" y="8337"/>
                  </a:lnTo>
                  <a:lnTo>
                    <a:pt x="14340" y="10421"/>
                  </a:lnTo>
                  <a:lnTo>
                    <a:pt x="14600" y="9853"/>
                  </a:lnTo>
                  <a:lnTo>
                    <a:pt x="14909" y="10989"/>
                  </a:lnTo>
                  <a:lnTo>
                    <a:pt x="15239" y="9853"/>
                  </a:lnTo>
                  <a:lnTo>
                    <a:pt x="15868" y="10989"/>
                  </a:lnTo>
                  <a:lnTo>
                    <a:pt x="16138" y="12126"/>
                  </a:lnTo>
                  <a:lnTo>
                    <a:pt x="16447" y="9284"/>
                  </a:lnTo>
                  <a:lnTo>
                    <a:pt x="16647" y="9095"/>
                  </a:lnTo>
                  <a:lnTo>
                    <a:pt x="16887" y="10042"/>
                  </a:lnTo>
                  <a:lnTo>
                    <a:pt x="17116" y="9663"/>
                  </a:lnTo>
                  <a:lnTo>
                    <a:pt x="17406" y="6632"/>
                  </a:lnTo>
                  <a:lnTo>
                    <a:pt x="17905" y="5874"/>
                  </a:lnTo>
                  <a:lnTo>
                    <a:pt x="18145" y="6253"/>
                  </a:lnTo>
                  <a:lnTo>
                    <a:pt x="18394" y="6253"/>
                  </a:lnTo>
                  <a:lnTo>
                    <a:pt x="18754" y="2463"/>
                  </a:lnTo>
                  <a:lnTo>
                    <a:pt x="18964" y="1137"/>
                  </a:lnTo>
                  <a:lnTo>
                    <a:pt x="19233" y="1705"/>
                  </a:lnTo>
                  <a:lnTo>
                    <a:pt x="19543" y="5495"/>
                  </a:lnTo>
                  <a:lnTo>
                    <a:pt x="19852" y="3221"/>
                  </a:lnTo>
                  <a:lnTo>
                    <a:pt x="20142" y="0"/>
                  </a:lnTo>
                  <a:lnTo>
                    <a:pt x="20392" y="189"/>
                  </a:lnTo>
                  <a:lnTo>
                    <a:pt x="20681" y="6632"/>
                  </a:lnTo>
                  <a:lnTo>
                    <a:pt x="20901" y="5495"/>
                  </a:lnTo>
                  <a:lnTo>
                    <a:pt x="21221" y="2842"/>
                  </a:lnTo>
                  <a:lnTo>
                    <a:pt x="21470" y="2653"/>
                  </a:lnTo>
                  <a:lnTo>
                    <a:pt x="21600" y="4926"/>
                  </a:lnTo>
                  <a:lnTo>
                    <a:pt x="21600" y="21600"/>
                  </a:lnTo>
                  <a:lnTo>
                    <a:pt x="9077" y="16863"/>
                  </a:lnTo>
                  <a:lnTo>
                    <a:pt x="8918" y="17432"/>
                  </a:lnTo>
                  <a:lnTo>
                    <a:pt x="0" y="15537"/>
                  </a:lnTo>
                  <a:lnTo>
                    <a:pt x="0" y="3411"/>
                  </a:lnTo>
                  <a:lnTo>
                    <a:pt x="130" y="5116"/>
                  </a:lnTo>
                  <a:lnTo>
                    <a:pt x="320" y="5874"/>
                  </a:lnTo>
                  <a:lnTo>
                    <a:pt x="559" y="6063"/>
                  </a:lnTo>
                  <a:lnTo>
                    <a:pt x="749" y="6632"/>
                  </a:lnTo>
                </a:path>
              </a:pathLst>
            </a:custGeom>
            <a:solidFill>
              <a:srgbClr val="0033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0" name="Shape"/>
            <p:cNvSpPr/>
            <p:nvPr/>
          </p:nvSpPr>
          <p:spPr>
            <a:xfrm>
              <a:off x="0" y="474133"/>
              <a:ext cx="4883574" cy="264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21046"/>
                  </a:moveTo>
                  <a:lnTo>
                    <a:pt x="459" y="21415"/>
                  </a:lnTo>
                  <a:lnTo>
                    <a:pt x="659" y="21600"/>
                  </a:lnTo>
                  <a:lnTo>
                    <a:pt x="20931" y="21600"/>
                  </a:lnTo>
                  <a:lnTo>
                    <a:pt x="21171" y="21231"/>
                  </a:lnTo>
                  <a:lnTo>
                    <a:pt x="21340" y="20862"/>
                  </a:lnTo>
                  <a:lnTo>
                    <a:pt x="21490" y="19569"/>
                  </a:lnTo>
                  <a:lnTo>
                    <a:pt x="21570" y="18092"/>
                  </a:lnTo>
                  <a:lnTo>
                    <a:pt x="21600" y="16615"/>
                  </a:lnTo>
                  <a:lnTo>
                    <a:pt x="21600" y="2400"/>
                  </a:lnTo>
                  <a:lnTo>
                    <a:pt x="21410" y="0"/>
                  </a:lnTo>
                  <a:lnTo>
                    <a:pt x="21310" y="738"/>
                  </a:lnTo>
                  <a:lnTo>
                    <a:pt x="21221" y="3138"/>
                  </a:lnTo>
                  <a:lnTo>
                    <a:pt x="21151" y="5908"/>
                  </a:lnTo>
                  <a:lnTo>
                    <a:pt x="21061" y="5723"/>
                  </a:lnTo>
                  <a:lnTo>
                    <a:pt x="20941" y="5354"/>
                  </a:lnTo>
                  <a:lnTo>
                    <a:pt x="20681" y="4062"/>
                  </a:lnTo>
                  <a:lnTo>
                    <a:pt x="20512" y="2954"/>
                  </a:lnTo>
                  <a:lnTo>
                    <a:pt x="20242" y="2400"/>
                  </a:lnTo>
                  <a:lnTo>
                    <a:pt x="19952" y="3692"/>
                  </a:lnTo>
                  <a:lnTo>
                    <a:pt x="19673" y="5723"/>
                  </a:lnTo>
                  <a:lnTo>
                    <a:pt x="19483" y="4246"/>
                  </a:lnTo>
                  <a:lnTo>
                    <a:pt x="19313" y="4062"/>
                  </a:lnTo>
                  <a:lnTo>
                    <a:pt x="19074" y="2954"/>
                  </a:lnTo>
                  <a:lnTo>
                    <a:pt x="18824" y="3323"/>
                  </a:lnTo>
                  <a:lnTo>
                    <a:pt x="18654" y="4615"/>
                  </a:lnTo>
                  <a:lnTo>
                    <a:pt x="18584" y="6462"/>
                  </a:lnTo>
                  <a:lnTo>
                    <a:pt x="18384" y="5723"/>
                  </a:lnTo>
                  <a:lnTo>
                    <a:pt x="18105" y="5723"/>
                  </a:lnTo>
                  <a:lnTo>
                    <a:pt x="17735" y="4800"/>
                  </a:lnTo>
                  <a:lnTo>
                    <a:pt x="17416" y="6462"/>
                  </a:lnTo>
                  <a:lnTo>
                    <a:pt x="17136" y="4062"/>
                  </a:lnTo>
                  <a:lnTo>
                    <a:pt x="16767" y="5723"/>
                  </a:lnTo>
                  <a:lnTo>
                    <a:pt x="16417" y="9415"/>
                  </a:lnTo>
                  <a:lnTo>
                    <a:pt x="16118" y="8123"/>
                  </a:lnTo>
                  <a:lnTo>
                    <a:pt x="15868" y="6646"/>
                  </a:lnTo>
                  <a:lnTo>
                    <a:pt x="15578" y="5908"/>
                  </a:lnTo>
                  <a:lnTo>
                    <a:pt x="15219" y="6462"/>
                  </a:lnTo>
                  <a:lnTo>
                    <a:pt x="14650" y="7569"/>
                  </a:lnTo>
                  <a:lnTo>
                    <a:pt x="14150" y="6277"/>
                  </a:lnTo>
                  <a:lnTo>
                    <a:pt x="13931" y="7015"/>
                  </a:lnTo>
                  <a:lnTo>
                    <a:pt x="13651" y="5723"/>
                  </a:lnTo>
                  <a:lnTo>
                    <a:pt x="13461" y="4246"/>
                  </a:lnTo>
                  <a:lnTo>
                    <a:pt x="13252" y="4062"/>
                  </a:lnTo>
                  <a:lnTo>
                    <a:pt x="12852" y="4800"/>
                  </a:lnTo>
                  <a:lnTo>
                    <a:pt x="12353" y="7569"/>
                  </a:lnTo>
                  <a:lnTo>
                    <a:pt x="11923" y="5169"/>
                  </a:lnTo>
                  <a:lnTo>
                    <a:pt x="11574" y="5723"/>
                  </a:lnTo>
                  <a:lnTo>
                    <a:pt x="11234" y="8862"/>
                  </a:lnTo>
                  <a:lnTo>
                    <a:pt x="10635" y="6646"/>
                  </a:lnTo>
                  <a:lnTo>
                    <a:pt x="10176" y="7754"/>
                  </a:lnTo>
                  <a:lnTo>
                    <a:pt x="9866" y="6646"/>
                  </a:lnTo>
                  <a:lnTo>
                    <a:pt x="9417" y="7200"/>
                  </a:lnTo>
                  <a:lnTo>
                    <a:pt x="8958" y="8862"/>
                  </a:lnTo>
                  <a:lnTo>
                    <a:pt x="8648" y="8308"/>
                  </a:lnTo>
                  <a:lnTo>
                    <a:pt x="7999" y="7754"/>
                  </a:lnTo>
                  <a:lnTo>
                    <a:pt x="7589" y="8862"/>
                  </a:lnTo>
                  <a:lnTo>
                    <a:pt x="6910" y="8123"/>
                  </a:lnTo>
                  <a:lnTo>
                    <a:pt x="6351" y="7200"/>
                  </a:lnTo>
                  <a:lnTo>
                    <a:pt x="5742" y="5723"/>
                  </a:lnTo>
                  <a:lnTo>
                    <a:pt x="5173" y="7200"/>
                  </a:lnTo>
                  <a:lnTo>
                    <a:pt x="4534" y="4062"/>
                  </a:lnTo>
                  <a:lnTo>
                    <a:pt x="4034" y="4062"/>
                  </a:lnTo>
                  <a:lnTo>
                    <a:pt x="3705" y="6092"/>
                  </a:lnTo>
                  <a:lnTo>
                    <a:pt x="3485" y="4431"/>
                  </a:lnTo>
                  <a:lnTo>
                    <a:pt x="3216" y="5354"/>
                  </a:lnTo>
                  <a:lnTo>
                    <a:pt x="2866" y="5723"/>
                  </a:lnTo>
                  <a:lnTo>
                    <a:pt x="2517" y="6277"/>
                  </a:lnTo>
                  <a:lnTo>
                    <a:pt x="2107" y="7569"/>
                  </a:lnTo>
                  <a:lnTo>
                    <a:pt x="1758" y="6092"/>
                  </a:lnTo>
                  <a:lnTo>
                    <a:pt x="1428" y="6831"/>
                  </a:lnTo>
                  <a:lnTo>
                    <a:pt x="989" y="7385"/>
                  </a:lnTo>
                  <a:lnTo>
                    <a:pt x="709" y="6831"/>
                  </a:lnTo>
                  <a:lnTo>
                    <a:pt x="200" y="6462"/>
                  </a:lnTo>
                  <a:lnTo>
                    <a:pt x="0" y="8123"/>
                  </a:lnTo>
                  <a:lnTo>
                    <a:pt x="20" y="12738"/>
                  </a:lnTo>
                  <a:lnTo>
                    <a:pt x="50" y="16800"/>
                  </a:lnTo>
                  <a:lnTo>
                    <a:pt x="160" y="20308"/>
                  </a:lnTo>
                  <a:lnTo>
                    <a:pt x="290" y="21046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CC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1" name="Shape"/>
            <p:cNvSpPr/>
            <p:nvPr/>
          </p:nvSpPr>
          <p:spPr>
            <a:xfrm>
              <a:off x="27093" y="15804"/>
              <a:ext cx="4806810" cy="34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16"/>
                  </a:moveTo>
                  <a:lnTo>
                    <a:pt x="0" y="21600"/>
                  </a:lnTo>
                  <a:lnTo>
                    <a:pt x="51" y="17337"/>
                  </a:lnTo>
                  <a:lnTo>
                    <a:pt x="71" y="13926"/>
                  </a:lnTo>
                  <a:lnTo>
                    <a:pt x="91" y="7816"/>
                  </a:lnTo>
                  <a:lnTo>
                    <a:pt x="152" y="4832"/>
                  </a:lnTo>
                  <a:lnTo>
                    <a:pt x="284" y="3837"/>
                  </a:lnTo>
                  <a:lnTo>
                    <a:pt x="609" y="3126"/>
                  </a:lnTo>
                  <a:lnTo>
                    <a:pt x="1025" y="3411"/>
                  </a:lnTo>
                  <a:lnTo>
                    <a:pt x="2029" y="3411"/>
                  </a:lnTo>
                  <a:lnTo>
                    <a:pt x="2465" y="3979"/>
                  </a:lnTo>
                  <a:lnTo>
                    <a:pt x="3105" y="3411"/>
                  </a:lnTo>
                  <a:lnTo>
                    <a:pt x="3835" y="3695"/>
                  </a:lnTo>
                  <a:lnTo>
                    <a:pt x="4373" y="3553"/>
                  </a:lnTo>
                  <a:lnTo>
                    <a:pt x="5448" y="3979"/>
                  </a:lnTo>
                  <a:lnTo>
                    <a:pt x="5824" y="3837"/>
                  </a:lnTo>
                  <a:lnTo>
                    <a:pt x="6544" y="3411"/>
                  </a:lnTo>
                  <a:lnTo>
                    <a:pt x="6787" y="4121"/>
                  </a:lnTo>
                  <a:lnTo>
                    <a:pt x="7457" y="3411"/>
                  </a:lnTo>
                  <a:lnTo>
                    <a:pt x="8482" y="3837"/>
                  </a:lnTo>
                  <a:lnTo>
                    <a:pt x="8827" y="4405"/>
                  </a:lnTo>
                  <a:lnTo>
                    <a:pt x="9364" y="3979"/>
                  </a:lnTo>
                  <a:lnTo>
                    <a:pt x="9821" y="4689"/>
                  </a:lnTo>
                  <a:lnTo>
                    <a:pt x="10206" y="4689"/>
                  </a:lnTo>
                  <a:lnTo>
                    <a:pt x="10957" y="3979"/>
                  </a:lnTo>
                  <a:lnTo>
                    <a:pt x="11667" y="4405"/>
                  </a:lnTo>
                  <a:lnTo>
                    <a:pt x="12296" y="5400"/>
                  </a:lnTo>
                  <a:lnTo>
                    <a:pt x="12499" y="5542"/>
                  </a:lnTo>
                  <a:lnTo>
                    <a:pt x="13352" y="4974"/>
                  </a:lnTo>
                  <a:lnTo>
                    <a:pt x="14153" y="4547"/>
                  </a:lnTo>
                  <a:lnTo>
                    <a:pt x="14346" y="4263"/>
                  </a:lnTo>
                  <a:lnTo>
                    <a:pt x="14650" y="4405"/>
                  </a:lnTo>
                  <a:lnTo>
                    <a:pt x="15482" y="4832"/>
                  </a:lnTo>
                  <a:lnTo>
                    <a:pt x="16121" y="4121"/>
                  </a:lnTo>
                  <a:lnTo>
                    <a:pt x="16446" y="4263"/>
                  </a:lnTo>
                  <a:lnTo>
                    <a:pt x="16963" y="4405"/>
                  </a:lnTo>
                  <a:lnTo>
                    <a:pt x="17390" y="3837"/>
                  </a:lnTo>
                  <a:lnTo>
                    <a:pt x="17684" y="3411"/>
                  </a:lnTo>
                  <a:lnTo>
                    <a:pt x="18069" y="4263"/>
                  </a:lnTo>
                  <a:lnTo>
                    <a:pt x="18881" y="4547"/>
                  </a:lnTo>
                  <a:lnTo>
                    <a:pt x="19419" y="3411"/>
                  </a:lnTo>
                  <a:lnTo>
                    <a:pt x="20200" y="4405"/>
                  </a:lnTo>
                  <a:lnTo>
                    <a:pt x="21052" y="4405"/>
                  </a:lnTo>
                  <a:lnTo>
                    <a:pt x="21245" y="6253"/>
                  </a:lnTo>
                  <a:lnTo>
                    <a:pt x="21367" y="7247"/>
                  </a:lnTo>
                  <a:lnTo>
                    <a:pt x="21458" y="9095"/>
                  </a:lnTo>
                  <a:lnTo>
                    <a:pt x="21529" y="12363"/>
                  </a:lnTo>
                  <a:lnTo>
                    <a:pt x="21600" y="16626"/>
                  </a:lnTo>
                  <a:lnTo>
                    <a:pt x="21600" y="5542"/>
                  </a:lnTo>
                  <a:lnTo>
                    <a:pt x="21559" y="3979"/>
                  </a:lnTo>
                  <a:lnTo>
                    <a:pt x="21509" y="2132"/>
                  </a:lnTo>
                  <a:lnTo>
                    <a:pt x="21204" y="995"/>
                  </a:lnTo>
                  <a:lnTo>
                    <a:pt x="20027" y="711"/>
                  </a:lnTo>
                  <a:lnTo>
                    <a:pt x="19753" y="142"/>
                  </a:lnTo>
                  <a:lnTo>
                    <a:pt x="18830" y="142"/>
                  </a:lnTo>
                  <a:lnTo>
                    <a:pt x="18556" y="426"/>
                  </a:lnTo>
                  <a:lnTo>
                    <a:pt x="17998" y="426"/>
                  </a:lnTo>
                  <a:lnTo>
                    <a:pt x="17582" y="284"/>
                  </a:lnTo>
                  <a:lnTo>
                    <a:pt x="16821" y="995"/>
                  </a:lnTo>
                  <a:lnTo>
                    <a:pt x="15239" y="426"/>
                  </a:lnTo>
                  <a:lnTo>
                    <a:pt x="14742" y="711"/>
                  </a:lnTo>
                  <a:lnTo>
                    <a:pt x="13869" y="1279"/>
                  </a:lnTo>
                  <a:lnTo>
                    <a:pt x="13311" y="853"/>
                  </a:lnTo>
                  <a:lnTo>
                    <a:pt x="12753" y="711"/>
                  </a:lnTo>
                  <a:lnTo>
                    <a:pt x="12296" y="711"/>
                  </a:lnTo>
                  <a:lnTo>
                    <a:pt x="11809" y="1137"/>
                  </a:lnTo>
                  <a:lnTo>
                    <a:pt x="11515" y="568"/>
                  </a:lnTo>
                  <a:lnTo>
                    <a:pt x="10460" y="711"/>
                  </a:lnTo>
                  <a:lnTo>
                    <a:pt x="10146" y="711"/>
                  </a:lnTo>
                  <a:lnTo>
                    <a:pt x="9588" y="568"/>
                  </a:lnTo>
                  <a:lnTo>
                    <a:pt x="8492" y="853"/>
                  </a:lnTo>
                  <a:lnTo>
                    <a:pt x="7518" y="568"/>
                  </a:lnTo>
                  <a:lnTo>
                    <a:pt x="6615" y="568"/>
                  </a:lnTo>
                  <a:lnTo>
                    <a:pt x="6189" y="711"/>
                  </a:lnTo>
                  <a:lnTo>
                    <a:pt x="5773" y="284"/>
                  </a:lnTo>
                  <a:lnTo>
                    <a:pt x="4373" y="284"/>
                  </a:lnTo>
                  <a:lnTo>
                    <a:pt x="3165" y="568"/>
                  </a:lnTo>
                  <a:lnTo>
                    <a:pt x="2597" y="284"/>
                  </a:lnTo>
                  <a:lnTo>
                    <a:pt x="1928" y="568"/>
                  </a:lnTo>
                  <a:lnTo>
                    <a:pt x="1086" y="0"/>
                  </a:lnTo>
                  <a:lnTo>
                    <a:pt x="568" y="0"/>
                  </a:lnTo>
                  <a:lnTo>
                    <a:pt x="345" y="142"/>
                  </a:lnTo>
                  <a:lnTo>
                    <a:pt x="193" y="711"/>
                  </a:lnTo>
                  <a:lnTo>
                    <a:pt x="51" y="2416"/>
                  </a:lnTo>
                  <a:lnTo>
                    <a:pt x="10" y="4974"/>
                  </a:lnTo>
                  <a:lnTo>
                    <a:pt x="0" y="7532"/>
                  </a:lnTo>
                  <a:lnTo>
                    <a:pt x="0" y="10516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2" name="Shape"/>
            <p:cNvSpPr/>
            <p:nvPr/>
          </p:nvSpPr>
          <p:spPr>
            <a:xfrm>
              <a:off x="38382" y="564444"/>
              <a:ext cx="4802294" cy="1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977"/>
                  </a:moveTo>
                  <a:lnTo>
                    <a:pt x="0" y="0"/>
                  </a:lnTo>
                  <a:lnTo>
                    <a:pt x="61" y="4249"/>
                  </a:lnTo>
                  <a:lnTo>
                    <a:pt x="71" y="7436"/>
                  </a:lnTo>
                  <a:lnTo>
                    <a:pt x="81" y="13810"/>
                  </a:lnTo>
                  <a:lnTo>
                    <a:pt x="152" y="16643"/>
                  </a:lnTo>
                  <a:lnTo>
                    <a:pt x="274" y="17351"/>
                  </a:lnTo>
                  <a:lnTo>
                    <a:pt x="406" y="16643"/>
                  </a:lnTo>
                  <a:lnTo>
                    <a:pt x="599" y="16643"/>
                  </a:lnTo>
                  <a:lnTo>
                    <a:pt x="924" y="16289"/>
                  </a:lnTo>
                  <a:lnTo>
                    <a:pt x="1117" y="16643"/>
                  </a:lnTo>
                  <a:lnTo>
                    <a:pt x="1290" y="16643"/>
                  </a:lnTo>
                  <a:lnTo>
                    <a:pt x="1645" y="16997"/>
                  </a:lnTo>
                  <a:lnTo>
                    <a:pt x="1777" y="16997"/>
                  </a:lnTo>
                  <a:lnTo>
                    <a:pt x="1950" y="17351"/>
                  </a:lnTo>
                  <a:lnTo>
                    <a:pt x="2224" y="16643"/>
                  </a:lnTo>
                  <a:lnTo>
                    <a:pt x="2518" y="16289"/>
                  </a:lnTo>
                  <a:lnTo>
                    <a:pt x="2884" y="15934"/>
                  </a:lnTo>
                  <a:lnTo>
                    <a:pt x="3321" y="17351"/>
                  </a:lnTo>
                  <a:lnTo>
                    <a:pt x="3889" y="17705"/>
                  </a:lnTo>
                  <a:lnTo>
                    <a:pt x="4194" y="17351"/>
                  </a:lnTo>
                  <a:lnTo>
                    <a:pt x="4377" y="17705"/>
                  </a:lnTo>
                  <a:lnTo>
                    <a:pt x="4864" y="17705"/>
                  </a:lnTo>
                  <a:lnTo>
                    <a:pt x="5037" y="16643"/>
                  </a:lnTo>
                  <a:lnTo>
                    <a:pt x="5250" y="17705"/>
                  </a:lnTo>
                  <a:lnTo>
                    <a:pt x="5829" y="17351"/>
                  </a:lnTo>
                  <a:lnTo>
                    <a:pt x="6550" y="18059"/>
                  </a:lnTo>
                  <a:lnTo>
                    <a:pt x="6794" y="17351"/>
                  </a:lnTo>
                  <a:lnTo>
                    <a:pt x="7362" y="16643"/>
                  </a:lnTo>
                  <a:lnTo>
                    <a:pt x="7738" y="16289"/>
                  </a:lnTo>
                  <a:lnTo>
                    <a:pt x="8175" y="16997"/>
                  </a:lnTo>
                  <a:lnTo>
                    <a:pt x="8480" y="17351"/>
                  </a:lnTo>
                  <a:lnTo>
                    <a:pt x="8825" y="16997"/>
                  </a:lnTo>
                  <a:lnTo>
                    <a:pt x="9434" y="17705"/>
                  </a:lnTo>
                  <a:lnTo>
                    <a:pt x="9830" y="16643"/>
                  </a:lnTo>
                  <a:lnTo>
                    <a:pt x="10206" y="16643"/>
                  </a:lnTo>
                  <a:lnTo>
                    <a:pt x="10602" y="15580"/>
                  </a:lnTo>
                  <a:lnTo>
                    <a:pt x="11100" y="16643"/>
                  </a:lnTo>
                  <a:lnTo>
                    <a:pt x="11750" y="15934"/>
                  </a:lnTo>
                  <a:lnTo>
                    <a:pt x="12491" y="15934"/>
                  </a:lnTo>
                  <a:lnTo>
                    <a:pt x="13151" y="16643"/>
                  </a:lnTo>
                  <a:lnTo>
                    <a:pt x="13547" y="15226"/>
                  </a:lnTo>
                  <a:lnTo>
                    <a:pt x="13984" y="15580"/>
                  </a:lnTo>
                  <a:lnTo>
                    <a:pt x="14156" y="16643"/>
                  </a:lnTo>
                  <a:lnTo>
                    <a:pt x="14339" y="16997"/>
                  </a:lnTo>
                  <a:lnTo>
                    <a:pt x="14918" y="16643"/>
                  </a:lnTo>
                  <a:lnTo>
                    <a:pt x="15426" y="16997"/>
                  </a:lnTo>
                  <a:lnTo>
                    <a:pt x="16116" y="17351"/>
                  </a:lnTo>
                  <a:lnTo>
                    <a:pt x="16309" y="16997"/>
                  </a:lnTo>
                  <a:lnTo>
                    <a:pt x="16441" y="16997"/>
                  </a:lnTo>
                  <a:lnTo>
                    <a:pt x="16614" y="16289"/>
                  </a:lnTo>
                  <a:lnTo>
                    <a:pt x="16959" y="16997"/>
                  </a:lnTo>
                  <a:lnTo>
                    <a:pt x="17122" y="17351"/>
                  </a:lnTo>
                  <a:lnTo>
                    <a:pt x="17243" y="16643"/>
                  </a:lnTo>
                  <a:lnTo>
                    <a:pt x="17386" y="17351"/>
                  </a:lnTo>
                  <a:lnTo>
                    <a:pt x="17660" y="16643"/>
                  </a:lnTo>
                  <a:lnTo>
                    <a:pt x="18096" y="17351"/>
                  </a:lnTo>
                  <a:lnTo>
                    <a:pt x="18523" y="15934"/>
                  </a:lnTo>
                  <a:lnTo>
                    <a:pt x="18696" y="16643"/>
                  </a:lnTo>
                  <a:lnTo>
                    <a:pt x="18878" y="16643"/>
                  </a:lnTo>
                  <a:lnTo>
                    <a:pt x="19671" y="15934"/>
                  </a:lnTo>
                  <a:lnTo>
                    <a:pt x="20442" y="16643"/>
                  </a:lnTo>
                  <a:lnTo>
                    <a:pt x="21041" y="15934"/>
                  </a:lnTo>
                  <a:lnTo>
                    <a:pt x="21245" y="15226"/>
                  </a:lnTo>
                  <a:lnTo>
                    <a:pt x="21366" y="14164"/>
                  </a:lnTo>
                  <a:lnTo>
                    <a:pt x="21458" y="12039"/>
                  </a:lnTo>
                  <a:lnTo>
                    <a:pt x="21529" y="9207"/>
                  </a:lnTo>
                  <a:lnTo>
                    <a:pt x="21600" y="4603"/>
                  </a:lnTo>
                  <a:lnTo>
                    <a:pt x="21600" y="15934"/>
                  </a:lnTo>
                  <a:lnTo>
                    <a:pt x="21570" y="17351"/>
                  </a:lnTo>
                  <a:lnTo>
                    <a:pt x="21509" y="19121"/>
                  </a:lnTo>
                  <a:lnTo>
                    <a:pt x="21397" y="20538"/>
                  </a:lnTo>
                  <a:lnTo>
                    <a:pt x="20605" y="21600"/>
                  </a:lnTo>
                  <a:lnTo>
                    <a:pt x="20026" y="20538"/>
                  </a:lnTo>
                  <a:lnTo>
                    <a:pt x="19752" y="21246"/>
                  </a:lnTo>
                  <a:lnTo>
                    <a:pt x="18828" y="21246"/>
                  </a:lnTo>
                  <a:lnTo>
                    <a:pt x="18564" y="20892"/>
                  </a:lnTo>
                  <a:lnTo>
                    <a:pt x="18279" y="21600"/>
                  </a:lnTo>
                  <a:lnTo>
                    <a:pt x="17995" y="20892"/>
                  </a:lnTo>
                  <a:lnTo>
                    <a:pt x="17660" y="21600"/>
                  </a:lnTo>
                  <a:lnTo>
                    <a:pt x="16786" y="21246"/>
                  </a:lnTo>
                  <a:lnTo>
                    <a:pt x="16533" y="20184"/>
                  </a:lnTo>
                  <a:lnTo>
                    <a:pt x="15710" y="21246"/>
                  </a:lnTo>
                  <a:lnTo>
                    <a:pt x="15162" y="19830"/>
                  </a:lnTo>
                  <a:lnTo>
                    <a:pt x="14522" y="21246"/>
                  </a:lnTo>
                  <a:lnTo>
                    <a:pt x="14034" y="20538"/>
                  </a:lnTo>
                  <a:lnTo>
                    <a:pt x="13567" y="21246"/>
                  </a:lnTo>
                  <a:lnTo>
                    <a:pt x="13303" y="20538"/>
                  </a:lnTo>
                  <a:lnTo>
                    <a:pt x="12755" y="20538"/>
                  </a:lnTo>
                  <a:lnTo>
                    <a:pt x="12542" y="20184"/>
                  </a:lnTo>
                  <a:lnTo>
                    <a:pt x="12308" y="20892"/>
                  </a:lnTo>
                  <a:lnTo>
                    <a:pt x="12064" y="20184"/>
                  </a:lnTo>
                  <a:lnTo>
                    <a:pt x="11810" y="20184"/>
                  </a:lnTo>
                  <a:lnTo>
                    <a:pt x="11516" y="20892"/>
                  </a:lnTo>
                  <a:lnTo>
                    <a:pt x="11232" y="21246"/>
                  </a:lnTo>
                  <a:lnTo>
                    <a:pt x="10917" y="21246"/>
                  </a:lnTo>
                  <a:lnTo>
                    <a:pt x="10460" y="20892"/>
                  </a:lnTo>
                  <a:lnTo>
                    <a:pt x="10135" y="21246"/>
                  </a:lnTo>
                  <a:lnTo>
                    <a:pt x="9861" y="20892"/>
                  </a:lnTo>
                  <a:lnTo>
                    <a:pt x="9597" y="20892"/>
                  </a:lnTo>
                  <a:lnTo>
                    <a:pt x="8987" y="21600"/>
                  </a:lnTo>
                  <a:lnTo>
                    <a:pt x="8500" y="20538"/>
                  </a:lnTo>
                  <a:lnTo>
                    <a:pt x="7962" y="21600"/>
                  </a:lnTo>
                  <a:lnTo>
                    <a:pt x="7515" y="20892"/>
                  </a:lnTo>
                  <a:lnTo>
                    <a:pt x="7027" y="21600"/>
                  </a:lnTo>
                  <a:lnTo>
                    <a:pt x="6621" y="20892"/>
                  </a:lnTo>
                  <a:lnTo>
                    <a:pt x="6184" y="20538"/>
                  </a:lnTo>
                  <a:lnTo>
                    <a:pt x="5778" y="20892"/>
                  </a:lnTo>
                  <a:lnTo>
                    <a:pt x="4377" y="20892"/>
                  </a:lnTo>
                  <a:lnTo>
                    <a:pt x="4072" y="21246"/>
                  </a:lnTo>
                  <a:lnTo>
                    <a:pt x="3158" y="20892"/>
                  </a:lnTo>
                  <a:lnTo>
                    <a:pt x="2600" y="20892"/>
                  </a:lnTo>
                  <a:lnTo>
                    <a:pt x="1046" y="20538"/>
                  </a:lnTo>
                  <a:lnTo>
                    <a:pt x="193" y="20538"/>
                  </a:lnTo>
                  <a:lnTo>
                    <a:pt x="41" y="19121"/>
                  </a:lnTo>
                  <a:lnTo>
                    <a:pt x="10" y="16289"/>
                  </a:lnTo>
                  <a:lnTo>
                    <a:pt x="0" y="13810"/>
                  </a:lnTo>
                  <a:lnTo>
                    <a:pt x="0" y="10977"/>
                  </a:lnTo>
                </a:path>
              </a:pathLst>
            </a:cu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199" name="Group"/>
          <p:cNvGrpSpPr/>
          <p:nvPr/>
        </p:nvGrpSpPr>
        <p:grpSpPr>
          <a:xfrm>
            <a:off x="8030915" y="219004"/>
            <a:ext cx="4883574" cy="783450"/>
            <a:chOff x="0" y="0"/>
            <a:chExt cx="4883573" cy="783448"/>
          </a:xfrm>
        </p:grpSpPr>
        <p:sp>
          <p:nvSpPr>
            <p:cNvPr id="194" name="Shape"/>
            <p:cNvSpPr/>
            <p:nvPr/>
          </p:nvSpPr>
          <p:spPr>
            <a:xfrm>
              <a:off x="0" y="0"/>
              <a:ext cx="4883574" cy="638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305"/>
                  </a:moveTo>
                  <a:lnTo>
                    <a:pt x="459" y="0"/>
                  </a:lnTo>
                  <a:lnTo>
                    <a:pt x="20931" y="0"/>
                  </a:lnTo>
                  <a:lnTo>
                    <a:pt x="21171" y="229"/>
                  </a:lnTo>
                  <a:lnTo>
                    <a:pt x="21340" y="763"/>
                  </a:lnTo>
                  <a:lnTo>
                    <a:pt x="21490" y="2137"/>
                  </a:lnTo>
                  <a:lnTo>
                    <a:pt x="21570" y="3740"/>
                  </a:lnTo>
                  <a:lnTo>
                    <a:pt x="21600" y="55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6640"/>
                  </a:lnTo>
                  <a:lnTo>
                    <a:pt x="10" y="4503"/>
                  </a:lnTo>
                  <a:lnTo>
                    <a:pt x="90" y="2366"/>
                  </a:lnTo>
                  <a:lnTo>
                    <a:pt x="160" y="1221"/>
                  </a:lnTo>
                  <a:lnTo>
                    <a:pt x="290" y="305"/>
                  </a:ln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00CC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5" name="Shape"/>
            <p:cNvSpPr/>
            <p:nvPr/>
          </p:nvSpPr>
          <p:spPr>
            <a:xfrm>
              <a:off x="0" y="408657"/>
              <a:ext cx="4883574" cy="27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" y="6728"/>
                  </a:moveTo>
                  <a:lnTo>
                    <a:pt x="1049" y="7436"/>
                  </a:lnTo>
                  <a:lnTo>
                    <a:pt x="1378" y="6728"/>
                  </a:lnTo>
                  <a:lnTo>
                    <a:pt x="1698" y="7436"/>
                  </a:lnTo>
                  <a:lnTo>
                    <a:pt x="1947" y="9384"/>
                  </a:lnTo>
                  <a:lnTo>
                    <a:pt x="2207" y="11154"/>
                  </a:lnTo>
                  <a:lnTo>
                    <a:pt x="2656" y="9561"/>
                  </a:lnTo>
                  <a:lnTo>
                    <a:pt x="3046" y="8852"/>
                  </a:lnTo>
                  <a:lnTo>
                    <a:pt x="3595" y="8852"/>
                  </a:lnTo>
                  <a:lnTo>
                    <a:pt x="3994" y="7790"/>
                  </a:lnTo>
                  <a:lnTo>
                    <a:pt x="4344" y="8852"/>
                  </a:lnTo>
                  <a:lnTo>
                    <a:pt x="4654" y="10092"/>
                  </a:lnTo>
                  <a:lnTo>
                    <a:pt x="4933" y="10446"/>
                  </a:lnTo>
                  <a:lnTo>
                    <a:pt x="5373" y="8852"/>
                  </a:lnTo>
                  <a:lnTo>
                    <a:pt x="5852" y="8852"/>
                  </a:lnTo>
                  <a:lnTo>
                    <a:pt x="6531" y="9561"/>
                  </a:lnTo>
                  <a:lnTo>
                    <a:pt x="6821" y="11508"/>
                  </a:lnTo>
                  <a:lnTo>
                    <a:pt x="7270" y="11154"/>
                  </a:lnTo>
                  <a:lnTo>
                    <a:pt x="7719" y="7790"/>
                  </a:lnTo>
                  <a:lnTo>
                    <a:pt x="8139" y="6728"/>
                  </a:lnTo>
                  <a:lnTo>
                    <a:pt x="8428" y="7790"/>
                  </a:lnTo>
                  <a:lnTo>
                    <a:pt x="8788" y="10623"/>
                  </a:lnTo>
                  <a:lnTo>
                    <a:pt x="9197" y="11685"/>
                  </a:lnTo>
                  <a:lnTo>
                    <a:pt x="9667" y="9915"/>
                  </a:lnTo>
                  <a:lnTo>
                    <a:pt x="9876" y="9207"/>
                  </a:lnTo>
                  <a:lnTo>
                    <a:pt x="10116" y="10623"/>
                  </a:lnTo>
                  <a:lnTo>
                    <a:pt x="10306" y="8852"/>
                  </a:lnTo>
                  <a:lnTo>
                    <a:pt x="10515" y="6728"/>
                  </a:lnTo>
                  <a:lnTo>
                    <a:pt x="10765" y="4603"/>
                  </a:lnTo>
                  <a:lnTo>
                    <a:pt x="11035" y="3895"/>
                  </a:lnTo>
                  <a:lnTo>
                    <a:pt x="11344" y="4603"/>
                  </a:lnTo>
                  <a:lnTo>
                    <a:pt x="11654" y="3718"/>
                  </a:lnTo>
                  <a:lnTo>
                    <a:pt x="11963" y="2479"/>
                  </a:lnTo>
                  <a:lnTo>
                    <a:pt x="12163" y="2479"/>
                  </a:lnTo>
                  <a:lnTo>
                    <a:pt x="12353" y="2833"/>
                  </a:lnTo>
                  <a:lnTo>
                    <a:pt x="12632" y="5666"/>
                  </a:lnTo>
                  <a:lnTo>
                    <a:pt x="12912" y="5134"/>
                  </a:lnTo>
                  <a:lnTo>
                    <a:pt x="13142" y="7790"/>
                  </a:lnTo>
                  <a:lnTo>
                    <a:pt x="13591" y="7790"/>
                  </a:lnTo>
                  <a:lnTo>
                    <a:pt x="13971" y="6197"/>
                  </a:lnTo>
                  <a:lnTo>
                    <a:pt x="14150" y="8321"/>
                  </a:lnTo>
                  <a:lnTo>
                    <a:pt x="14340" y="10446"/>
                  </a:lnTo>
                  <a:lnTo>
                    <a:pt x="14600" y="9915"/>
                  </a:lnTo>
                  <a:lnTo>
                    <a:pt x="14909" y="11154"/>
                  </a:lnTo>
                  <a:lnTo>
                    <a:pt x="15239" y="9915"/>
                  </a:lnTo>
                  <a:lnTo>
                    <a:pt x="15868" y="11154"/>
                  </a:lnTo>
                  <a:lnTo>
                    <a:pt x="16138" y="12216"/>
                  </a:lnTo>
                  <a:lnTo>
                    <a:pt x="16447" y="9207"/>
                  </a:lnTo>
                  <a:lnTo>
                    <a:pt x="16647" y="9030"/>
                  </a:lnTo>
                  <a:lnTo>
                    <a:pt x="16887" y="10092"/>
                  </a:lnTo>
                  <a:lnTo>
                    <a:pt x="17116" y="9561"/>
                  </a:lnTo>
                  <a:lnTo>
                    <a:pt x="17406" y="6728"/>
                  </a:lnTo>
                  <a:lnTo>
                    <a:pt x="17905" y="5843"/>
                  </a:lnTo>
                  <a:lnTo>
                    <a:pt x="18145" y="6197"/>
                  </a:lnTo>
                  <a:lnTo>
                    <a:pt x="18394" y="6197"/>
                  </a:lnTo>
                  <a:lnTo>
                    <a:pt x="18754" y="2479"/>
                  </a:lnTo>
                  <a:lnTo>
                    <a:pt x="18964" y="1062"/>
                  </a:lnTo>
                  <a:lnTo>
                    <a:pt x="19233" y="1770"/>
                  </a:lnTo>
                  <a:lnTo>
                    <a:pt x="19543" y="5666"/>
                  </a:lnTo>
                  <a:lnTo>
                    <a:pt x="19852" y="3187"/>
                  </a:lnTo>
                  <a:lnTo>
                    <a:pt x="20142" y="0"/>
                  </a:lnTo>
                  <a:lnTo>
                    <a:pt x="20392" y="177"/>
                  </a:lnTo>
                  <a:lnTo>
                    <a:pt x="20681" y="6728"/>
                  </a:lnTo>
                  <a:lnTo>
                    <a:pt x="20901" y="5666"/>
                  </a:lnTo>
                  <a:lnTo>
                    <a:pt x="21221" y="2833"/>
                  </a:lnTo>
                  <a:lnTo>
                    <a:pt x="21470" y="2833"/>
                  </a:lnTo>
                  <a:lnTo>
                    <a:pt x="21600" y="4957"/>
                  </a:lnTo>
                  <a:lnTo>
                    <a:pt x="21600" y="21600"/>
                  </a:lnTo>
                  <a:lnTo>
                    <a:pt x="9077" y="16820"/>
                  </a:lnTo>
                  <a:lnTo>
                    <a:pt x="8918" y="17528"/>
                  </a:lnTo>
                  <a:lnTo>
                    <a:pt x="0" y="15580"/>
                  </a:lnTo>
                  <a:lnTo>
                    <a:pt x="0" y="3364"/>
                  </a:lnTo>
                  <a:lnTo>
                    <a:pt x="130" y="5134"/>
                  </a:lnTo>
                  <a:lnTo>
                    <a:pt x="320" y="5843"/>
                  </a:lnTo>
                  <a:lnTo>
                    <a:pt x="559" y="6020"/>
                  </a:lnTo>
                  <a:lnTo>
                    <a:pt x="749" y="6728"/>
                  </a:lnTo>
                </a:path>
              </a:pathLst>
            </a:custGeom>
            <a:solidFill>
              <a:srgbClr val="0033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6" name="Shape"/>
            <p:cNvSpPr/>
            <p:nvPr/>
          </p:nvSpPr>
          <p:spPr>
            <a:xfrm>
              <a:off x="0" y="503484"/>
              <a:ext cx="4883574" cy="27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0" y="20903"/>
                  </a:moveTo>
                  <a:lnTo>
                    <a:pt x="459" y="21426"/>
                  </a:lnTo>
                  <a:lnTo>
                    <a:pt x="659" y="21600"/>
                  </a:lnTo>
                  <a:lnTo>
                    <a:pt x="20931" y="21600"/>
                  </a:lnTo>
                  <a:lnTo>
                    <a:pt x="21171" y="21252"/>
                  </a:lnTo>
                  <a:lnTo>
                    <a:pt x="21340" y="20903"/>
                  </a:lnTo>
                  <a:lnTo>
                    <a:pt x="21490" y="19684"/>
                  </a:lnTo>
                  <a:lnTo>
                    <a:pt x="21570" y="18116"/>
                  </a:lnTo>
                  <a:lnTo>
                    <a:pt x="21600" y="16548"/>
                  </a:lnTo>
                  <a:lnTo>
                    <a:pt x="21600" y="2439"/>
                  </a:lnTo>
                  <a:lnTo>
                    <a:pt x="21410" y="0"/>
                  </a:lnTo>
                  <a:lnTo>
                    <a:pt x="21310" y="697"/>
                  </a:lnTo>
                  <a:lnTo>
                    <a:pt x="21221" y="3135"/>
                  </a:lnTo>
                  <a:lnTo>
                    <a:pt x="21151" y="5923"/>
                  </a:lnTo>
                  <a:lnTo>
                    <a:pt x="21061" y="5748"/>
                  </a:lnTo>
                  <a:lnTo>
                    <a:pt x="20941" y="5400"/>
                  </a:lnTo>
                  <a:lnTo>
                    <a:pt x="20681" y="4006"/>
                  </a:lnTo>
                  <a:lnTo>
                    <a:pt x="20512" y="2961"/>
                  </a:lnTo>
                  <a:lnTo>
                    <a:pt x="20242" y="2439"/>
                  </a:lnTo>
                  <a:lnTo>
                    <a:pt x="19952" y="3658"/>
                  </a:lnTo>
                  <a:lnTo>
                    <a:pt x="19673" y="5748"/>
                  </a:lnTo>
                  <a:lnTo>
                    <a:pt x="19483" y="4355"/>
                  </a:lnTo>
                  <a:lnTo>
                    <a:pt x="19313" y="4006"/>
                  </a:lnTo>
                  <a:lnTo>
                    <a:pt x="19074" y="2961"/>
                  </a:lnTo>
                  <a:lnTo>
                    <a:pt x="18824" y="3310"/>
                  </a:lnTo>
                  <a:lnTo>
                    <a:pt x="18654" y="4703"/>
                  </a:lnTo>
                  <a:lnTo>
                    <a:pt x="18584" y="6445"/>
                  </a:lnTo>
                  <a:lnTo>
                    <a:pt x="18384" y="5748"/>
                  </a:lnTo>
                  <a:lnTo>
                    <a:pt x="18105" y="5748"/>
                  </a:lnTo>
                  <a:lnTo>
                    <a:pt x="17735" y="4877"/>
                  </a:lnTo>
                  <a:lnTo>
                    <a:pt x="17416" y="6445"/>
                  </a:lnTo>
                  <a:lnTo>
                    <a:pt x="17136" y="4181"/>
                  </a:lnTo>
                  <a:lnTo>
                    <a:pt x="16767" y="5748"/>
                  </a:lnTo>
                  <a:lnTo>
                    <a:pt x="16417" y="9406"/>
                  </a:lnTo>
                  <a:lnTo>
                    <a:pt x="16118" y="8013"/>
                  </a:lnTo>
                  <a:lnTo>
                    <a:pt x="15868" y="6619"/>
                  </a:lnTo>
                  <a:lnTo>
                    <a:pt x="15578" y="5923"/>
                  </a:lnTo>
                  <a:lnTo>
                    <a:pt x="15219" y="6445"/>
                  </a:lnTo>
                  <a:lnTo>
                    <a:pt x="14650" y="7665"/>
                  </a:lnTo>
                  <a:lnTo>
                    <a:pt x="14150" y="6271"/>
                  </a:lnTo>
                  <a:lnTo>
                    <a:pt x="13931" y="6968"/>
                  </a:lnTo>
                  <a:lnTo>
                    <a:pt x="13651" y="5748"/>
                  </a:lnTo>
                  <a:lnTo>
                    <a:pt x="13461" y="4355"/>
                  </a:lnTo>
                  <a:lnTo>
                    <a:pt x="13252" y="4181"/>
                  </a:lnTo>
                  <a:lnTo>
                    <a:pt x="12852" y="4877"/>
                  </a:lnTo>
                  <a:lnTo>
                    <a:pt x="12353" y="7490"/>
                  </a:lnTo>
                  <a:lnTo>
                    <a:pt x="11923" y="5226"/>
                  </a:lnTo>
                  <a:lnTo>
                    <a:pt x="11574" y="5748"/>
                  </a:lnTo>
                  <a:lnTo>
                    <a:pt x="11234" y="8884"/>
                  </a:lnTo>
                  <a:lnTo>
                    <a:pt x="10635" y="6619"/>
                  </a:lnTo>
                  <a:lnTo>
                    <a:pt x="10176" y="7839"/>
                  </a:lnTo>
                  <a:lnTo>
                    <a:pt x="9866" y="6619"/>
                  </a:lnTo>
                  <a:lnTo>
                    <a:pt x="9417" y="7316"/>
                  </a:lnTo>
                  <a:lnTo>
                    <a:pt x="8958" y="8884"/>
                  </a:lnTo>
                  <a:lnTo>
                    <a:pt x="8648" y="8361"/>
                  </a:lnTo>
                  <a:lnTo>
                    <a:pt x="7999" y="7839"/>
                  </a:lnTo>
                  <a:lnTo>
                    <a:pt x="7589" y="8884"/>
                  </a:lnTo>
                  <a:lnTo>
                    <a:pt x="6910" y="8013"/>
                  </a:lnTo>
                  <a:lnTo>
                    <a:pt x="6351" y="7316"/>
                  </a:lnTo>
                  <a:lnTo>
                    <a:pt x="5742" y="5748"/>
                  </a:lnTo>
                  <a:lnTo>
                    <a:pt x="5173" y="7316"/>
                  </a:lnTo>
                  <a:lnTo>
                    <a:pt x="4534" y="4006"/>
                  </a:lnTo>
                  <a:lnTo>
                    <a:pt x="4034" y="4181"/>
                  </a:lnTo>
                  <a:lnTo>
                    <a:pt x="3705" y="6097"/>
                  </a:lnTo>
                  <a:lnTo>
                    <a:pt x="3485" y="4529"/>
                  </a:lnTo>
                  <a:lnTo>
                    <a:pt x="3216" y="5400"/>
                  </a:lnTo>
                  <a:lnTo>
                    <a:pt x="2866" y="5748"/>
                  </a:lnTo>
                  <a:lnTo>
                    <a:pt x="2517" y="6271"/>
                  </a:lnTo>
                  <a:lnTo>
                    <a:pt x="2107" y="7665"/>
                  </a:lnTo>
                  <a:lnTo>
                    <a:pt x="1758" y="6097"/>
                  </a:lnTo>
                  <a:lnTo>
                    <a:pt x="1428" y="6794"/>
                  </a:lnTo>
                  <a:lnTo>
                    <a:pt x="989" y="7490"/>
                  </a:lnTo>
                  <a:lnTo>
                    <a:pt x="709" y="6794"/>
                  </a:lnTo>
                  <a:lnTo>
                    <a:pt x="200" y="6445"/>
                  </a:lnTo>
                  <a:lnTo>
                    <a:pt x="0" y="8013"/>
                  </a:lnTo>
                  <a:lnTo>
                    <a:pt x="20" y="12716"/>
                  </a:lnTo>
                  <a:lnTo>
                    <a:pt x="50" y="16723"/>
                  </a:lnTo>
                  <a:lnTo>
                    <a:pt x="160" y="20206"/>
                  </a:lnTo>
                  <a:lnTo>
                    <a:pt x="290" y="20903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CC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7" name="Shape"/>
            <p:cNvSpPr/>
            <p:nvPr/>
          </p:nvSpPr>
          <p:spPr>
            <a:xfrm>
              <a:off x="29351" y="15804"/>
              <a:ext cx="4804552" cy="36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465"/>
                  </a:moveTo>
                  <a:lnTo>
                    <a:pt x="0" y="21600"/>
                  </a:lnTo>
                  <a:lnTo>
                    <a:pt x="51" y="17307"/>
                  </a:lnTo>
                  <a:lnTo>
                    <a:pt x="71" y="13953"/>
                  </a:lnTo>
                  <a:lnTo>
                    <a:pt x="91" y="7781"/>
                  </a:lnTo>
                  <a:lnTo>
                    <a:pt x="152" y="4830"/>
                  </a:lnTo>
                  <a:lnTo>
                    <a:pt x="284" y="3891"/>
                  </a:lnTo>
                  <a:lnTo>
                    <a:pt x="609" y="3220"/>
                  </a:lnTo>
                  <a:lnTo>
                    <a:pt x="1025" y="3354"/>
                  </a:lnTo>
                  <a:lnTo>
                    <a:pt x="2030" y="3354"/>
                  </a:lnTo>
                  <a:lnTo>
                    <a:pt x="2467" y="3891"/>
                  </a:lnTo>
                  <a:lnTo>
                    <a:pt x="3106" y="3354"/>
                  </a:lnTo>
                  <a:lnTo>
                    <a:pt x="3837" y="3757"/>
                  </a:lnTo>
                  <a:lnTo>
                    <a:pt x="4375" y="3622"/>
                  </a:lnTo>
                  <a:lnTo>
                    <a:pt x="5451" y="3891"/>
                  </a:lnTo>
                  <a:lnTo>
                    <a:pt x="5826" y="3891"/>
                  </a:lnTo>
                  <a:lnTo>
                    <a:pt x="6547" y="3354"/>
                  </a:lnTo>
                  <a:lnTo>
                    <a:pt x="6791" y="4025"/>
                  </a:lnTo>
                  <a:lnTo>
                    <a:pt x="7461" y="3354"/>
                  </a:lnTo>
                  <a:lnTo>
                    <a:pt x="8486" y="3891"/>
                  </a:lnTo>
                  <a:lnTo>
                    <a:pt x="8831" y="4427"/>
                  </a:lnTo>
                  <a:lnTo>
                    <a:pt x="9369" y="3891"/>
                  </a:lnTo>
                  <a:lnTo>
                    <a:pt x="9826" y="4696"/>
                  </a:lnTo>
                  <a:lnTo>
                    <a:pt x="10211" y="4696"/>
                  </a:lnTo>
                  <a:lnTo>
                    <a:pt x="10952" y="3891"/>
                  </a:lnTo>
                  <a:lnTo>
                    <a:pt x="11663" y="4427"/>
                  </a:lnTo>
                  <a:lnTo>
                    <a:pt x="12302" y="5366"/>
                  </a:lnTo>
                  <a:lnTo>
                    <a:pt x="12495" y="5501"/>
                  </a:lnTo>
                  <a:lnTo>
                    <a:pt x="13358" y="4964"/>
                  </a:lnTo>
                  <a:lnTo>
                    <a:pt x="14160" y="4561"/>
                  </a:lnTo>
                  <a:lnTo>
                    <a:pt x="14353" y="4293"/>
                  </a:lnTo>
                  <a:lnTo>
                    <a:pt x="14647" y="4427"/>
                  </a:lnTo>
                  <a:lnTo>
                    <a:pt x="15479" y="4830"/>
                  </a:lnTo>
                  <a:lnTo>
                    <a:pt x="16119" y="4025"/>
                  </a:lnTo>
                  <a:lnTo>
                    <a:pt x="16454" y="4293"/>
                  </a:lnTo>
                  <a:lnTo>
                    <a:pt x="16961" y="4427"/>
                  </a:lnTo>
                  <a:lnTo>
                    <a:pt x="17398" y="3891"/>
                  </a:lnTo>
                  <a:lnTo>
                    <a:pt x="17682" y="3354"/>
                  </a:lnTo>
                  <a:lnTo>
                    <a:pt x="18078" y="4293"/>
                  </a:lnTo>
                  <a:lnTo>
                    <a:pt x="18880" y="4561"/>
                  </a:lnTo>
                  <a:lnTo>
                    <a:pt x="19418" y="3354"/>
                  </a:lnTo>
                  <a:lnTo>
                    <a:pt x="20199" y="4427"/>
                  </a:lnTo>
                  <a:lnTo>
                    <a:pt x="21062" y="4427"/>
                  </a:lnTo>
                  <a:lnTo>
                    <a:pt x="21245" y="6306"/>
                  </a:lnTo>
                  <a:lnTo>
                    <a:pt x="21367" y="7245"/>
                  </a:lnTo>
                  <a:lnTo>
                    <a:pt x="21468" y="9123"/>
                  </a:lnTo>
                  <a:lnTo>
                    <a:pt x="21539" y="12343"/>
                  </a:lnTo>
                  <a:lnTo>
                    <a:pt x="21600" y="16636"/>
                  </a:lnTo>
                  <a:lnTo>
                    <a:pt x="21600" y="5501"/>
                  </a:lnTo>
                  <a:lnTo>
                    <a:pt x="21570" y="4025"/>
                  </a:lnTo>
                  <a:lnTo>
                    <a:pt x="21519" y="2147"/>
                  </a:lnTo>
                  <a:lnTo>
                    <a:pt x="21204" y="939"/>
                  </a:lnTo>
                  <a:lnTo>
                    <a:pt x="20037" y="805"/>
                  </a:lnTo>
                  <a:lnTo>
                    <a:pt x="19753" y="134"/>
                  </a:lnTo>
                  <a:lnTo>
                    <a:pt x="18829" y="134"/>
                  </a:lnTo>
                  <a:lnTo>
                    <a:pt x="18565" y="402"/>
                  </a:lnTo>
                  <a:lnTo>
                    <a:pt x="18007" y="402"/>
                  </a:lnTo>
                  <a:lnTo>
                    <a:pt x="17591" y="268"/>
                  </a:lnTo>
                  <a:lnTo>
                    <a:pt x="16829" y="1073"/>
                  </a:lnTo>
                  <a:lnTo>
                    <a:pt x="15236" y="402"/>
                  </a:lnTo>
                  <a:lnTo>
                    <a:pt x="14748" y="805"/>
                  </a:lnTo>
                  <a:lnTo>
                    <a:pt x="13865" y="1342"/>
                  </a:lnTo>
                  <a:lnTo>
                    <a:pt x="13307" y="805"/>
                  </a:lnTo>
                  <a:lnTo>
                    <a:pt x="12302" y="805"/>
                  </a:lnTo>
                  <a:lnTo>
                    <a:pt x="11815" y="1207"/>
                  </a:lnTo>
                  <a:lnTo>
                    <a:pt x="11521" y="537"/>
                  </a:lnTo>
                  <a:lnTo>
                    <a:pt x="10465" y="805"/>
                  </a:lnTo>
                  <a:lnTo>
                    <a:pt x="10150" y="805"/>
                  </a:lnTo>
                  <a:lnTo>
                    <a:pt x="9592" y="537"/>
                  </a:lnTo>
                  <a:lnTo>
                    <a:pt x="8496" y="805"/>
                  </a:lnTo>
                  <a:lnTo>
                    <a:pt x="7521" y="537"/>
                  </a:lnTo>
                  <a:lnTo>
                    <a:pt x="6618" y="537"/>
                  </a:lnTo>
                  <a:lnTo>
                    <a:pt x="6192" y="805"/>
                  </a:lnTo>
                  <a:lnTo>
                    <a:pt x="5776" y="268"/>
                  </a:lnTo>
                  <a:lnTo>
                    <a:pt x="4375" y="268"/>
                  </a:lnTo>
                  <a:lnTo>
                    <a:pt x="3167" y="537"/>
                  </a:lnTo>
                  <a:lnTo>
                    <a:pt x="2598" y="268"/>
                  </a:lnTo>
                  <a:lnTo>
                    <a:pt x="1929" y="537"/>
                  </a:lnTo>
                  <a:lnTo>
                    <a:pt x="1086" y="0"/>
                  </a:lnTo>
                  <a:lnTo>
                    <a:pt x="568" y="0"/>
                  </a:lnTo>
                  <a:lnTo>
                    <a:pt x="345" y="134"/>
                  </a:lnTo>
                  <a:lnTo>
                    <a:pt x="193" y="805"/>
                  </a:lnTo>
                  <a:lnTo>
                    <a:pt x="51" y="2415"/>
                  </a:lnTo>
                  <a:lnTo>
                    <a:pt x="10" y="4964"/>
                  </a:lnTo>
                  <a:lnTo>
                    <a:pt x="0" y="7513"/>
                  </a:lnTo>
                  <a:lnTo>
                    <a:pt x="0" y="10465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8" name="Shape"/>
            <p:cNvSpPr/>
            <p:nvPr/>
          </p:nvSpPr>
          <p:spPr>
            <a:xfrm>
              <a:off x="38382" y="600568"/>
              <a:ext cx="4802294" cy="144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0" y="0"/>
                  </a:lnTo>
                  <a:lnTo>
                    <a:pt x="61" y="4050"/>
                  </a:lnTo>
                  <a:lnTo>
                    <a:pt x="71" y="7425"/>
                  </a:lnTo>
                  <a:lnTo>
                    <a:pt x="81" y="13500"/>
                  </a:lnTo>
                  <a:lnTo>
                    <a:pt x="152" y="16538"/>
                  </a:lnTo>
                  <a:lnTo>
                    <a:pt x="274" y="17550"/>
                  </a:lnTo>
                  <a:lnTo>
                    <a:pt x="406" y="16875"/>
                  </a:lnTo>
                  <a:lnTo>
                    <a:pt x="599" y="16538"/>
                  </a:lnTo>
                  <a:lnTo>
                    <a:pt x="924" y="16200"/>
                  </a:lnTo>
                  <a:lnTo>
                    <a:pt x="1117" y="16538"/>
                  </a:lnTo>
                  <a:lnTo>
                    <a:pt x="1290" y="16538"/>
                  </a:lnTo>
                  <a:lnTo>
                    <a:pt x="1645" y="16875"/>
                  </a:lnTo>
                  <a:lnTo>
                    <a:pt x="1777" y="17213"/>
                  </a:lnTo>
                  <a:lnTo>
                    <a:pt x="1950" y="17213"/>
                  </a:lnTo>
                  <a:lnTo>
                    <a:pt x="2224" y="16538"/>
                  </a:lnTo>
                  <a:lnTo>
                    <a:pt x="2518" y="16200"/>
                  </a:lnTo>
                  <a:lnTo>
                    <a:pt x="2884" y="16200"/>
                  </a:lnTo>
                  <a:lnTo>
                    <a:pt x="3321" y="17213"/>
                  </a:lnTo>
                  <a:lnTo>
                    <a:pt x="3889" y="17888"/>
                  </a:lnTo>
                  <a:lnTo>
                    <a:pt x="4194" y="17213"/>
                  </a:lnTo>
                  <a:lnTo>
                    <a:pt x="4377" y="17888"/>
                  </a:lnTo>
                  <a:lnTo>
                    <a:pt x="4864" y="17888"/>
                  </a:lnTo>
                  <a:lnTo>
                    <a:pt x="5037" y="16875"/>
                  </a:lnTo>
                  <a:lnTo>
                    <a:pt x="5250" y="17550"/>
                  </a:lnTo>
                  <a:lnTo>
                    <a:pt x="5829" y="17550"/>
                  </a:lnTo>
                  <a:lnTo>
                    <a:pt x="6550" y="17888"/>
                  </a:lnTo>
                  <a:lnTo>
                    <a:pt x="6794" y="17213"/>
                  </a:lnTo>
                  <a:lnTo>
                    <a:pt x="7362" y="16538"/>
                  </a:lnTo>
                  <a:lnTo>
                    <a:pt x="7738" y="16200"/>
                  </a:lnTo>
                  <a:lnTo>
                    <a:pt x="8175" y="16875"/>
                  </a:lnTo>
                  <a:lnTo>
                    <a:pt x="8480" y="17550"/>
                  </a:lnTo>
                  <a:lnTo>
                    <a:pt x="8825" y="16875"/>
                  </a:lnTo>
                  <a:lnTo>
                    <a:pt x="9434" y="17550"/>
                  </a:lnTo>
                  <a:lnTo>
                    <a:pt x="9830" y="16538"/>
                  </a:lnTo>
                  <a:lnTo>
                    <a:pt x="10206" y="16538"/>
                  </a:lnTo>
                  <a:lnTo>
                    <a:pt x="10602" y="15525"/>
                  </a:lnTo>
                  <a:lnTo>
                    <a:pt x="11100" y="16875"/>
                  </a:lnTo>
                  <a:lnTo>
                    <a:pt x="11750" y="15863"/>
                  </a:lnTo>
                  <a:lnTo>
                    <a:pt x="12491" y="15863"/>
                  </a:lnTo>
                  <a:lnTo>
                    <a:pt x="13151" y="16538"/>
                  </a:lnTo>
                  <a:lnTo>
                    <a:pt x="13547" y="15525"/>
                  </a:lnTo>
                  <a:lnTo>
                    <a:pt x="13984" y="15525"/>
                  </a:lnTo>
                  <a:lnTo>
                    <a:pt x="14156" y="16875"/>
                  </a:lnTo>
                  <a:lnTo>
                    <a:pt x="14339" y="17213"/>
                  </a:lnTo>
                  <a:lnTo>
                    <a:pt x="14918" y="16538"/>
                  </a:lnTo>
                  <a:lnTo>
                    <a:pt x="15426" y="17213"/>
                  </a:lnTo>
                  <a:lnTo>
                    <a:pt x="16441" y="17213"/>
                  </a:lnTo>
                  <a:lnTo>
                    <a:pt x="16614" y="16200"/>
                  </a:lnTo>
                  <a:lnTo>
                    <a:pt x="16959" y="16875"/>
                  </a:lnTo>
                  <a:lnTo>
                    <a:pt x="17122" y="17213"/>
                  </a:lnTo>
                  <a:lnTo>
                    <a:pt x="17243" y="16875"/>
                  </a:lnTo>
                  <a:lnTo>
                    <a:pt x="17386" y="17550"/>
                  </a:lnTo>
                  <a:lnTo>
                    <a:pt x="17660" y="16538"/>
                  </a:lnTo>
                  <a:lnTo>
                    <a:pt x="18096" y="17213"/>
                  </a:lnTo>
                  <a:lnTo>
                    <a:pt x="18523" y="16200"/>
                  </a:lnTo>
                  <a:lnTo>
                    <a:pt x="18696" y="16875"/>
                  </a:lnTo>
                  <a:lnTo>
                    <a:pt x="18878" y="16875"/>
                  </a:lnTo>
                  <a:lnTo>
                    <a:pt x="19671" y="16200"/>
                  </a:lnTo>
                  <a:lnTo>
                    <a:pt x="20442" y="16875"/>
                  </a:lnTo>
                  <a:lnTo>
                    <a:pt x="21041" y="15863"/>
                  </a:lnTo>
                  <a:lnTo>
                    <a:pt x="21245" y="15188"/>
                  </a:lnTo>
                  <a:lnTo>
                    <a:pt x="21366" y="14175"/>
                  </a:lnTo>
                  <a:lnTo>
                    <a:pt x="21458" y="12150"/>
                  </a:lnTo>
                  <a:lnTo>
                    <a:pt x="21529" y="9112"/>
                  </a:lnTo>
                  <a:lnTo>
                    <a:pt x="21600" y="4725"/>
                  </a:lnTo>
                  <a:lnTo>
                    <a:pt x="21600" y="15863"/>
                  </a:lnTo>
                  <a:lnTo>
                    <a:pt x="21570" y="17213"/>
                  </a:lnTo>
                  <a:lnTo>
                    <a:pt x="21509" y="19238"/>
                  </a:lnTo>
                  <a:lnTo>
                    <a:pt x="21397" y="20588"/>
                  </a:lnTo>
                  <a:lnTo>
                    <a:pt x="20605" y="21600"/>
                  </a:lnTo>
                  <a:lnTo>
                    <a:pt x="20026" y="20588"/>
                  </a:lnTo>
                  <a:lnTo>
                    <a:pt x="19752" y="21263"/>
                  </a:lnTo>
                  <a:lnTo>
                    <a:pt x="18828" y="21263"/>
                  </a:lnTo>
                  <a:lnTo>
                    <a:pt x="18564" y="20925"/>
                  </a:lnTo>
                  <a:lnTo>
                    <a:pt x="18279" y="21600"/>
                  </a:lnTo>
                  <a:lnTo>
                    <a:pt x="17995" y="20925"/>
                  </a:lnTo>
                  <a:lnTo>
                    <a:pt x="17660" y="21600"/>
                  </a:lnTo>
                  <a:lnTo>
                    <a:pt x="16786" y="21263"/>
                  </a:lnTo>
                  <a:lnTo>
                    <a:pt x="16533" y="20250"/>
                  </a:lnTo>
                  <a:lnTo>
                    <a:pt x="15710" y="21263"/>
                  </a:lnTo>
                  <a:lnTo>
                    <a:pt x="15162" y="19913"/>
                  </a:lnTo>
                  <a:lnTo>
                    <a:pt x="14522" y="21263"/>
                  </a:lnTo>
                  <a:lnTo>
                    <a:pt x="14034" y="20588"/>
                  </a:lnTo>
                  <a:lnTo>
                    <a:pt x="13567" y="21263"/>
                  </a:lnTo>
                  <a:lnTo>
                    <a:pt x="13303" y="20588"/>
                  </a:lnTo>
                  <a:lnTo>
                    <a:pt x="12755" y="20588"/>
                  </a:lnTo>
                  <a:lnTo>
                    <a:pt x="12542" y="20250"/>
                  </a:lnTo>
                  <a:lnTo>
                    <a:pt x="12308" y="20925"/>
                  </a:lnTo>
                  <a:lnTo>
                    <a:pt x="12064" y="20250"/>
                  </a:lnTo>
                  <a:lnTo>
                    <a:pt x="11810" y="20250"/>
                  </a:lnTo>
                  <a:lnTo>
                    <a:pt x="11516" y="20925"/>
                  </a:lnTo>
                  <a:lnTo>
                    <a:pt x="11232" y="21263"/>
                  </a:lnTo>
                  <a:lnTo>
                    <a:pt x="10917" y="21263"/>
                  </a:lnTo>
                  <a:lnTo>
                    <a:pt x="10460" y="20925"/>
                  </a:lnTo>
                  <a:lnTo>
                    <a:pt x="10135" y="21263"/>
                  </a:lnTo>
                  <a:lnTo>
                    <a:pt x="9861" y="20925"/>
                  </a:lnTo>
                  <a:lnTo>
                    <a:pt x="9597" y="20925"/>
                  </a:lnTo>
                  <a:lnTo>
                    <a:pt x="8987" y="21600"/>
                  </a:lnTo>
                  <a:lnTo>
                    <a:pt x="8500" y="20588"/>
                  </a:lnTo>
                  <a:lnTo>
                    <a:pt x="7962" y="21600"/>
                  </a:lnTo>
                  <a:lnTo>
                    <a:pt x="7515" y="20925"/>
                  </a:lnTo>
                  <a:lnTo>
                    <a:pt x="7027" y="21600"/>
                  </a:lnTo>
                  <a:lnTo>
                    <a:pt x="6621" y="20925"/>
                  </a:lnTo>
                  <a:lnTo>
                    <a:pt x="6184" y="20588"/>
                  </a:lnTo>
                  <a:lnTo>
                    <a:pt x="5778" y="20925"/>
                  </a:lnTo>
                  <a:lnTo>
                    <a:pt x="4377" y="20925"/>
                  </a:lnTo>
                  <a:lnTo>
                    <a:pt x="4072" y="21263"/>
                  </a:lnTo>
                  <a:lnTo>
                    <a:pt x="3158" y="20925"/>
                  </a:lnTo>
                  <a:lnTo>
                    <a:pt x="2600" y="20925"/>
                  </a:lnTo>
                  <a:lnTo>
                    <a:pt x="1046" y="20588"/>
                  </a:lnTo>
                  <a:lnTo>
                    <a:pt x="193" y="20588"/>
                  </a:lnTo>
                  <a:lnTo>
                    <a:pt x="41" y="18900"/>
                  </a:lnTo>
                  <a:lnTo>
                    <a:pt x="10" y="16538"/>
                  </a:lnTo>
                  <a:lnTo>
                    <a:pt x="0" y="13838"/>
                  </a:lnTo>
                  <a:lnTo>
                    <a:pt x="0" y="10800"/>
                  </a:lnTo>
                </a:path>
              </a:pathLst>
            </a:cu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00" name="Title Text"/>
          <p:cNvSpPr txBox="1"/>
          <p:nvPr>
            <p:ph type="title"/>
          </p:nvPr>
        </p:nvSpPr>
        <p:spPr>
          <a:xfrm>
            <a:off x="191910" y="1264355"/>
            <a:ext cx="12636784" cy="1643663"/>
          </a:xfrm>
          <a:prstGeom prst="rect">
            <a:avLst/>
          </a:prstGeom>
        </p:spPr>
        <p:txBody>
          <a:bodyPr lIns="65476" tIns="65476" rIns="65476" bIns="65476"/>
          <a:lstStyle>
            <a:lvl1pPr defTabSz="1300480">
              <a:defRPr cap="none" sz="62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" name="Body Level One…"/>
          <p:cNvSpPr txBox="1"/>
          <p:nvPr>
            <p:ph type="body" idx="1"/>
          </p:nvPr>
        </p:nvSpPr>
        <p:spPr>
          <a:xfrm>
            <a:off x="191910" y="3009617"/>
            <a:ext cx="12652588" cy="5881512"/>
          </a:xfrm>
          <a:prstGeom prst="rect">
            <a:avLst/>
          </a:prstGeom>
        </p:spPr>
        <p:txBody>
          <a:bodyPr lIns="65476" tIns="65476" rIns="65476" bIns="65476" anchor="t"/>
          <a:lstStyle>
            <a:lvl1pPr marL="471487" indent="-471487" defTabSz="1300480">
              <a:spcBef>
                <a:spcPts val="1000"/>
              </a:spcBef>
              <a:buSzPct val="75000"/>
              <a:buChar char="❖"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06235" indent="-449035" defTabSz="1300480">
              <a:spcBef>
                <a:spcPts val="1000"/>
              </a:spcBef>
              <a:buSzPct val="75000"/>
              <a:buChar char="❖"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33500" indent="-419100" defTabSz="1300480">
              <a:spcBef>
                <a:spcPts val="1000"/>
              </a:spcBef>
              <a:buSzPct val="75000"/>
              <a:buChar char="❖"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74520" indent="-502920" defTabSz="1300480">
              <a:spcBef>
                <a:spcPts val="1000"/>
              </a:spcBef>
              <a:buSzPct val="75000"/>
              <a:buChar char="❖"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387600" indent="-558800" defTabSz="1300480">
              <a:spcBef>
                <a:spcPts val="1000"/>
              </a:spcBef>
              <a:buSzPct val="75000"/>
              <a:buChar char="❖"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gradFill flip="none" rotWithShape="1">
          <a:gsLst>
            <a:gs pos="0">
              <a:srgbClr val="000066"/>
            </a:gs>
            <a:gs pos="100000">
              <a:srgbClr val="6B23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"/>
          <p:cNvSpPr/>
          <p:nvPr/>
        </p:nvSpPr>
        <p:spPr>
          <a:xfrm>
            <a:off x="4301066" y="65475"/>
            <a:ext cx="4470401" cy="148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84" y="3512"/>
                </a:moveTo>
                <a:lnTo>
                  <a:pt x="458" y="3283"/>
                </a:lnTo>
                <a:lnTo>
                  <a:pt x="7822" y="3283"/>
                </a:lnTo>
                <a:lnTo>
                  <a:pt x="8367" y="2101"/>
                </a:lnTo>
                <a:lnTo>
                  <a:pt x="8738" y="1444"/>
                </a:lnTo>
                <a:lnTo>
                  <a:pt x="9109" y="919"/>
                </a:lnTo>
                <a:lnTo>
                  <a:pt x="9567" y="591"/>
                </a:lnTo>
                <a:lnTo>
                  <a:pt x="10004" y="295"/>
                </a:lnTo>
                <a:lnTo>
                  <a:pt x="10473" y="131"/>
                </a:lnTo>
                <a:lnTo>
                  <a:pt x="11062" y="0"/>
                </a:lnTo>
                <a:lnTo>
                  <a:pt x="11738" y="295"/>
                </a:lnTo>
                <a:lnTo>
                  <a:pt x="12360" y="788"/>
                </a:lnTo>
                <a:lnTo>
                  <a:pt x="12807" y="1444"/>
                </a:lnTo>
                <a:lnTo>
                  <a:pt x="13298" y="2101"/>
                </a:lnTo>
                <a:lnTo>
                  <a:pt x="13604" y="2692"/>
                </a:lnTo>
                <a:lnTo>
                  <a:pt x="13887" y="3381"/>
                </a:lnTo>
                <a:lnTo>
                  <a:pt x="20935" y="3283"/>
                </a:lnTo>
                <a:lnTo>
                  <a:pt x="21175" y="3447"/>
                </a:lnTo>
                <a:lnTo>
                  <a:pt x="21338" y="3808"/>
                </a:lnTo>
                <a:lnTo>
                  <a:pt x="21491" y="4793"/>
                </a:lnTo>
                <a:lnTo>
                  <a:pt x="21578" y="5909"/>
                </a:lnTo>
                <a:lnTo>
                  <a:pt x="21600" y="7222"/>
                </a:lnTo>
                <a:lnTo>
                  <a:pt x="21600" y="18350"/>
                </a:lnTo>
                <a:lnTo>
                  <a:pt x="14007" y="18383"/>
                </a:lnTo>
                <a:lnTo>
                  <a:pt x="12131" y="21534"/>
                </a:lnTo>
                <a:lnTo>
                  <a:pt x="9044" y="21600"/>
                </a:lnTo>
                <a:lnTo>
                  <a:pt x="7571" y="18186"/>
                </a:lnTo>
                <a:lnTo>
                  <a:pt x="807" y="18350"/>
                </a:lnTo>
                <a:lnTo>
                  <a:pt x="0" y="18350"/>
                </a:lnTo>
                <a:lnTo>
                  <a:pt x="0" y="6434"/>
                </a:lnTo>
                <a:lnTo>
                  <a:pt x="87" y="4957"/>
                </a:lnTo>
                <a:lnTo>
                  <a:pt x="164" y="4202"/>
                </a:lnTo>
                <a:lnTo>
                  <a:pt x="284" y="3512"/>
                </a:lnTo>
              </a:path>
            </a:pathLst>
          </a:custGeom>
          <a:gradFill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0" name="Oval"/>
          <p:cNvSpPr/>
          <p:nvPr/>
        </p:nvSpPr>
        <p:spPr>
          <a:xfrm>
            <a:off x="5694115" y="81279"/>
            <a:ext cx="1731717" cy="1535290"/>
          </a:xfrm>
          <a:prstGeom prst="ellipse">
            <a:avLst/>
          </a:prstGeom>
          <a:gradFill>
            <a:gsLst>
              <a:gs pos="0">
                <a:srgbClr val="00CCFF"/>
              </a:gs>
              <a:gs pos="100000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5023" tIns="65023" rIns="65023" bIns="65023"/>
          <a:lstStyle/>
          <a:p>
            <a:pPr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1" name="Shape"/>
          <p:cNvSpPr/>
          <p:nvPr/>
        </p:nvSpPr>
        <p:spPr>
          <a:xfrm>
            <a:off x="4298808" y="973102"/>
            <a:ext cx="4472659" cy="688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1" y="4320"/>
                </a:moveTo>
                <a:lnTo>
                  <a:pt x="1047" y="4816"/>
                </a:lnTo>
                <a:lnTo>
                  <a:pt x="1374" y="4320"/>
                </a:lnTo>
                <a:lnTo>
                  <a:pt x="1701" y="4816"/>
                </a:lnTo>
                <a:lnTo>
                  <a:pt x="1941" y="6090"/>
                </a:lnTo>
                <a:lnTo>
                  <a:pt x="2213" y="7153"/>
                </a:lnTo>
                <a:lnTo>
                  <a:pt x="2660" y="6232"/>
                </a:lnTo>
                <a:lnTo>
                  <a:pt x="3042" y="5807"/>
                </a:lnTo>
                <a:lnTo>
                  <a:pt x="3598" y="5807"/>
                </a:lnTo>
                <a:lnTo>
                  <a:pt x="3991" y="5028"/>
                </a:lnTo>
                <a:lnTo>
                  <a:pt x="4340" y="5736"/>
                </a:lnTo>
                <a:lnTo>
                  <a:pt x="4656" y="6515"/>
                </a:lnTo>
                <a:lnTo>
                  <a:pt x="4928" y="6728"/>
                </a:lnTo>
                <a:lnTo>
                  <a:pt x="5375" y="5807"/>
                </a:lnTo>
                <a:lnTo>
                  <a:pt x="5844" y="5807"/>
                </a:lnTo>
                <a:lnTo>
                  <a:pt x="6531" y="6161"/>
                </a:lnTo>
                <a:lnTo>
                  <a:pt x="6815" y="7436"/>
                </a:lnTo>
                <a:lnTo>
                  <a:pt x="7273" y="7153"/>
                </a:lnTo>
                <a:lnTo>
                  <a:pt x="7905" y="6728"/>
                </a:lnTo>
                <a:lnTo>
                  <a:pt x="8352" y="9065"/>
                </a:lnTo>
                <a:lnTo>
                  <a:pt x="8614" y="9561"/>
                </a:lnTo>
                <a:lnTo>
                  <a:pt x="8876" y="11190"/>
                </a:lnTo>
                <a:lnTo>
                  <a:pt x="9006" y="13739"/>
                </a:lnTo>
                <a:lnTo>
                  <a:pt x="9268" y="14730"/>
                </a:lnTo>
                <a:lnTo>
                  <a:pt x="9595" y="14730"/>
                </a:lnTo>
                <a:lnTo>
                  <a:pt x="9999" y="14589"/>
                </a:lnTo>
                <a:lnTo>
                  <a:pt x="10391" y="14730"/>
                </a:lnTo>
                <a:lnTo>
                  <a:pt x="10675" y="15722"/>
                </a:lnTo>
                <a:lnTo>
                  <a:pt x="10893" y="14943"/>
                </a:lnTo>
                <a:lnTo>
                  <a:pt x="11263" y="14872"/>
                </a:lnTo>
                <a:lnTo>
                  <a:pt x="11612" y="13385"/>
                </a:lnTo>
                <a:lnTo>
                  <a:pt x="11896" y="13739"/>
                </a:lnTo>
                <a:lnTo>
                  <a:pt x="12386" y="13243"/>
                </a:lnTo>
                <a:lnTo>
                  <a:pt x="12605" y="11473"/>
                </a:lnTo>
                <a:lnTo>
                  <a:pt x="13172" y="9986"/>
                </a:lnTo>
                <a:lnTo>
                  <a:pt x="13302" y="7719"/>
                </a:lnTo>
                <a:lnTo>
                  <a:pt x="13586" y="6586"/>
                </a:lnTo>
                <a:lnTo>
                  <a:pt x="14077" y="5878"/>
                </a:lnTo>
                <a:lnTo>
                  <a:pt x="14338" y="6728"/>
                </a:lnTo>
                <a:lnTo>
                  <a:pt x="14600" y="6374"/>
                </a:lnTo>
                <a:lnTo>
                  <a:pt x="14916" y="7153"/>
                </a:lnTo>
                <a:lnTo>
                  <a:pt x="15243" y="6445"/>
                </a:lnTo>
                <a:lnTo>
                  <a:pt x="15865" y="7153"/>
                </a:lnTo>
                <a:lnTo>
                  <a:pt x="16137" y="7861"/>
                </a:lnTo>
                <a:lnTo>
                  <a:pt x="16443" y="5949"/>
                </a:lnTo>
                <a:lnTo>
                  <a:pt x="16650" y="5807"/>
                </a:lnTo>
                <a:lnTo>
                  <a:pt x="16890" y="6515"/>
                </a:lnTo>
                <a:lnTo>
                  <a:pt x="17108" y="6232"/>
                </a:lnTo>
                <a:lnTo>
                  <a:pt x="17402" y="4320"/>
                </a:lnTo>
                <a:lnTo>
                  <a:pt x="17904" y="3753"/>
                </a:lnTo>
                <a:lnTo>
                  <a:pt x="18144" y="4037"/>
                </a:lnTo>
                <a:lnTo>
                  <a:pt x="18394" y="4037"/>
                </a:lnTo>
                <a:lnTo>
                  <a:pt x="18754" y="1629"/>
                </a:lnTo>
                <a:lnTo>
                  <a:pt x="18961" y="779"/>
                </a:lnTo>
                <a:lnTo>
                  <a:pt x="19234" y="1133"/>
                </a:lnTo>
                <a:lnTo>
                  <a:pt x="19539" y="3612"/>
                </a:lnTo>
                <a:lnTo>
                  <a:pt x="19845" y="2054"/>
                </a:lnTo>
                <a:lnTo>
                  <a:pt x="20139" y="0"/>
                </a:lnTo>
                <a:lnTo>
                  <a:pt x="20390" y="71"/>
                </a:lnTo>
                <a:lnTo>
                  <a:pt x="20673" y="4320"/>
                </a:lnTo>
                <a:lnTo>
                  <a:pt x="20902" y="3612"/>
                </a:lnTo>
                <a:lnTo>
                  <a:pt x="21218" y="1841"/>
                </a:lnTo>
                <a:lnTo>
                  <a:pt x="21469" y="1770"/>
                </a:lnTo>
                <a:lnTo>
                  <a:pt x="21600" y="3258"/>
                </a:lnTo>
                <a:lnTo>
                  <a:pt x="21600" y="13881"/>
                </a:lnTo>
                <a:lnTo>
                  <a:pt x="14218" y="16289"/>
                </a:lnTo>
                <a:lnTo>
                  <a:pt x="11972" y="20750"/>
                </a:lnTo>
                <a:lnTo>
                  <a:pt x="9737" y="21600"/>
                </a:lnTo>
                <a:lnTo>
                  <a:pt x="8636" y="17705"/>
                </a:lnTo>
                <a:lnTo>
                  <a:pt x="7622" y="11119"/>
                </a:lnTo>
                <a:lnTo>
                  <a:pt x="0" y="9986"/>
                </a:lnTo>
                <a:lnTo>
                  <a:pt x="0" y="2195"/>
                </a:lnTo>
                <a:lnTo>
                  <a:pt x="131" y="3329"/>
                </a:lnTo>
                <a:lnTo>
                  <a:pt x="316" y="3753"/>
                </a:lnTo>
                <a:lnTo>
                  <a:pt x="556" y="3895"/>
                </a:lnTo>
                <a:lnTo>
                  <a:pt x="741" y="4320"/>
                </a:lnTo>
              </a:path>
            </a:pathLst>
          </a:custGeom>
          <a:solidFill>
            <a:srgbClr val="003300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2" name="Shape"/>
          <p:cNvSpPr/>
          <p:nvPr/>
        </p:nvSpPr>
        <p:spPr>
          <a:xfrm>
            <a:off x="4298808" y="1097279"/>
            <a:ext cx="4472659" cy="695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83" y="13745"/>
                </a:moveTo>
                <a:lnTo>
                  <a:pt x="458" y="14026"/>
                </a:lnTo>
                <a:lnTo>
                  <a:pt x="665" y="14096"/>
                </a:lnTo>
                <a:lnTo>
                  <a:pt x="7785" y="14096"/>
                </a:lnTo>
                <a:lnTo>
                  <a:pt x="7927" y="15218"/>
                </a:lnTo>
                <a:lnTo>
                  <a:pt x="8418" y="17462"/>
                </a:lnTo>
                <a:lnTo>
                  <a:pt x="8843" y="18725"/>
                </a:lnTo>
                <a:lnTo>
                  <a:pt x="9203" y="19706"/>
                </a:lnTo>
                <a:lnTo>
                  <a:pt x="9671" y="20758"/>
                </a:lnTo>
                <a:lnTo>
                  <a:pt x="10162" y="21109"/>
                </a:lnTo>
                <a:lnTo>
                  <a:pt x="10914" y="21600"/>
                </a:lnTo>
                <a:lnTo>
                  <a:pt x="11612" y="21109"/>
                </a:lnTo>
                <a:lnTo>
                  <a:pt x="12506" y="19987"/>
                </a:lnTo>
                <a:lnTo>
                  <a:pt x="13313" y="17743"/>
                </a:lnTo>
                <a:lnTo>
                  <a:pt x="13782" y="15499"/>
                </a:lnTo>
                <a:lnTo>
                  <a:pt x="14033" y="14026"/>
                </a:lnTo>
                <a:lnTo>
                  <a:pt x="20935" y="14096"/>
                </a:lnTo>
                <a:lnTo>
                  <a:pt x="21175" y="13956"/>
                </a:lnTo>
                <a:lnTo>
                  <a:pt x="21338" y="13675"/>
                </a:lnTo>
                <a:lnTo>
                  <a:pt x="21491" y="12904"/>
                </a:lnTo>
                <a:lnTo>
                  <a:pt x="21578" y="11922"/>
                </a:lnTo>
                <a:lnTo>
                  <a:pt x="21600" y="10870"/>
                </a:lnTo>
                <a:lnTo>
                  <a:pt x="21600" y="1613"/>
                </a:lnTo>
                <a:lnTo>
                  <a:pt x="21415" y="0"/>
                </a:lnTo>
                <a:lnTo>
                  <a:pt x="21317" y="491"/>
                </a:lnTo>
                <a:lnTo>
                  <a:pt x="21218" y="2034"/>
                </a:lnTo>
                <a:lnTo>
                  <a:pt x="21153" y="3857"/>
                </a:lnTo>
                <a:lnTo>
                  <a:pt x="21055" y="3717"/>
                </a:lnTo>
                <a:lnTo>
                  <a:pt x="20935" y="3577"/>
                </a:lnTo>
                <a:lnTo>
                  <a:pt x="20684" y="2665"/>
                </a:lnTo>
                <a:lnTo>
                  <a:pt x="20510" y="1894"/>
                </a:lnTo>
                <a:lnTo>
                  <a:pt x="20237" y="1613"/>
                </a:lnTo>
                <a:lnTo>
                  <a:pt x="19954" y="2455"/>
                </a:lnTo>
                <a:lnTo>
                  <a:pt x="19681" y="3717"/>
                </a:lnTo>
                <a:lnTo>
                  <a:pt x="19485" y="2805"/>
                </a:lnTo>
                <a:lnTo>
                  <a:pt x="19310" y="2665"/>
                </a:lnTo>
                <a:lnTo>
                  <a:pt x="19070" y="1894"/>
                </a:lnTo>
                <a:lnTo>
                  <a:pt x="18830" y="2174"/>
                </a:lnTo>
                <a:lnTo>
                  <a:pt x="18656" y="3086"/>
                </a:lnTo>
                <a:lnTo>
                  <a:pt x="18591" y="4278"/>
                </a:lnTo>
                <a:lnTo>
                  <a:pt x="18383" y="3717"/>
                </a:lnTo>
                <a:lnTo>
                  <a:pt x="18100" y="3717"/>
                </a:lnTo>
                <a:lnTo>
                  <a:pt x="17740" y="3226"/>
                </a:lnTo>
                <a:lnTo>
                  <a:pt x="17413" y="4278"/>
                </a:lnTo>
                <a:lnTo>
                  <a:pt x="17130" y="2735"/>
                </a:lnTo>
                <a:lnTo>
                  <a:pt x="16770" y="3717"/>
                </a:lnTo>
                <a:lnTo>
                  <a:pt x="16410" y="6242"/>
                </a:lnTo>
                <a:lnTo>
                  <a:pt x="16126" y="5330"/>
                </a:lnTo>
                <a:lnTo>
                  <a:pt x="15865" y="4348"/>
                </a:lnTo>
                <a:lnTo>
                  <a:pt x="15581" y="3857"/>
                </a:lnTo>
                <a:lnTo>
                  <a:pt x="15221" y="4278"/>
                </a:lnTo>
                <a:lnTo>
                  <a:pt x="14654" y="5049"/>
                </a:lnTo>
                <a:lnTo>
                  <a:pt x="14142" y="4208"/>
                </a:lnTo>
                <a:lnTo>
                  <a:pt x="13967" y="4839"/>
                </a:lnTo>
                <a:lnTo>
                  <a:pt x="13728" y="6382"/>
                </a:lnTo>
                <a:lnTo>
                  <a:pt x="13542" y="9117"/>
                </a:lnTo>
                <a:lnTo>
                  <a:pt x="13324" y="10519"/>
                </a:lnTo>
                <a:lnTo>
                  <a:pt x="13237" y="12483"/>
                </a:lnTo>
                <a:lnTo>
                  <a:pt x="12997" y="13325"/>
                </a:lnTo>
                <a:lnTo>
                  <a:pt x="12605" y="13745"/>
                </a:lnTo>
                <a:lnTo>
                  <a:pt x="12157" y="13956"/>
                </a:lnTo>
                <a:lnTo>
                  <a:pt x="12059" y="14938"/>
                </a:lnTo>
                <a:lnTo>
                  <a:pt x="11481" y="14657"/>
                </a:lnTo>
                <a:lnTo>
                  <a:pt x="10958" y="15499"/>
                </a:lnTo>
                <a:lnTo>
                  <a:pt x="10467" y="15288"/>
                </a:lnTo>
                <a:lnTo>
                  <a:pt x="9628" y="16340"/>
                </a:lnTo>
                <a:lnTo>
                  <a:pt x="9159" y="13745"/>
                </a:lnTo>
                <a:lnTo>
                  <a:pt x="8636" y="13044"/>
                </a:lnTo>
                <a:lnTo>
                  <a:pt x="8090" y="8486"/>
                </a:lnTo>
                <a:lnTo>
                  <a:pt x="7861" y="6382"/>
                </a:lnTo>
                <a:lnTo>
                  <a:pt x="7589" y="5891"/>
                </a:lnTo>
                <a:lnTo>
                  <a:pt x="6913" y="5330"/>
                </a:lnTo>
                <a:lnTo>
                  <a:pt x="6346" y="4769"/>
                </a:lnTo>
                <a:lnTo>
                  <a:pt x="5735" y="3717"/>
                </a:lnTo>
                <a:lnTo>
                  <a:pt x="5179" y="4769"/>
                </a:lnTo>
                <a:lnTo>
                  <a:pt x="4525" y="2665"/>
                </a:lnTo>
                <a:lnTo>
                  <a:pt x="4034" y="2735"/>
                </a:lnTo>
                <a:lnTo>
                  <a:pt x="3696" y="3997"/>
                </a:lnTo>
                <a:lnTo>
                  <a:pt x="3489" y="2945"/>
                </a:lnTo>
                <a:lnTo>
                  <a:pt x="3217" y="3577"/>
                </a:lnTo>
                <a:lnTo>
                  <a:pt x="2868" y="3717"/>
                </a:lnTo>
                <a:lnTo>
                  <a:pt x="2519" y="4138"/>
                </a:lnTo>
                <a:lnTo>
                  <a:pt x="2104" y="5049"/>
                </a:lnTo>
                <a:lnTo>
                  <a:pt x="1766" y="3997"/>
                </a:lnTo>
                <a:lnTo>
                  <a:pt x="1428" y="4488"/>
                </a:lnTo>
                <a:lnTo>
                  <a:pt x="981" y="4909"/>
                </a:lnTo>
                <a:lnTo>
                  <a:pt x="709" y="4488"/>
                </a:lnTo>
                <a:lnTo>
                  <a:pt x="196" y="4278"/>
                </a:lnTo>
                <a:lnTo>
                  <a:pt x="0" y="5330"/>
                </a:lnTo>
                <a:lnTo>
                  <a:pt x="22" y="8416"/>
                </a:lnTo>
                <a:lnTo>
                  <a:pt x="55" y="11010"/>
                </a:lnTo>
                <a:lnTo>
                  <a:pt x="153" y="13325"/>
                </a:lnTo>
                <a:lnTo>
                  <a:pt x="283" y="13745"/>
                </a:lnTo>
              </a:path>
            </a:pathLst>
          </a:custGeom>
          <a:gradFill>
            <a:gsLst>
              <a:gs pos="0">
                <a:srgbClr val="000000"/>
              </a:gs>
              <a:gs pos="100000">
                <a:srgbClr val="CC6600"/>
              </a:gs>
            </a:gsLst>
            <a:lin ang="16200000"/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3" name="Shape"/>
          <p:cNvSpPr/>
          <p:nvPr/>
        </p:nvSpPr>
        <p:spPr>
          <a:xfrm>
            <a:off x="4330417" y="1210168"/>
            <a:ext cx="4386864" cy="517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0" y="7263"/>
                </a:moveTo>
                <a:lnTo>
                  <a:pt x="5303" y="6791"/>
                </a:lnTo>
                <a:lnTo>
                  <a:pt x="4625" y="7640"/>
                </a:lnTo>
                <a:lnTo>
                  <a:pt x="3869" y="7640"/>
                </a:lnTo>
                <a:lnTo>
                  <a:pt x="2835" y="7263"/>
                </a:lnTo>
                <a:lnTo>
                  <a:pt x="1712" y="7640"/>
                </a:lnTo>
                <a:lnTo>
                  <a:pt x="1145" y="7829"/>
                </a:lnTo>
                <a:lnTo>
                  <a:pt x="711" y="7452"/>
                </a:lnTo>
                <a:lnTo>
                  <a:pt x="278" y="7829"/>
                </a:lnTo>
                <a:lnTo>
                  <a:pt x="133" y="5471"/>
                </a:lnTo>
                <a:lnTo>
                  <a:pt x="22" y="3584"/>
                </a:lnTo>
                <a:lnTo>
                  <a:pt x="0" y="6980"/>
                </a:lnTo>
                <a:lnTo>
                  <a:pt x="133" y="10093"/>
                </a:lnTo>
                <a:lnTo>
                  <a:pt x="812" y="9715"/>
                </a:lnTo>
                <a:lnTo>
                  <a:pt x="1423" y="9338"/>
                </a:lnTo>
                <a:lnTo>
                  <a:pt x="1812" y="9527"/>
                </a:lnTo>
                <a:lnTo>
                  <a:pt x="2146" y="9715"/>
                </a:lnTo>
                <a:lnTo>
                  <a:pt x="2357" y="9904"/>
                </a:lnTo>
                <a:lnTo>
                  <a:pt x="3002" y="9715"/>
                </a:lnTo>
                <a:lnTo>
                  <a:pt x="3602" y="10281"/>
                </a:lnTo>
                <a:lnTo>
                  <a:pt x="5014" y="9715"/>
                </a:lnTo>
                <a:lnTo>
                  <a:pt x="6014" y="9527"/>
                </a:lnTo>
                <a:lnTo>
                  <a:pt x="6848" y="9715"/>
                </a:lnTo>
                <a:lnTo>
                  <a:pt x="7760" y="9715"/>
                </a:lnTo>
                <a:lnTo>
                  <a:pt x="8193" y="13866"/>
                </a:lnTo>
                <a:lnTo>
                  <a:pt x="8549" y="15846"/>
                </a:lnTo>
                <a:lnTo>
                  <a:pt x="9294" y="19808"/>
                </a:lnTo>
                <a:lnTo>
                  <a:pt x="9838" y="20562"/>
                </a:lnTo>
                <a:lnTo>
                  <a:pt x="10505" y="21600"/>
                </a:lnTo>
                <a:lnTo>
                  <a:pt x="11317" y="21600"/>
                </a:lnTo>
                <a:lnTo>
                  <a:pt x="12062" y="20751"/>
                </a:lnTo>
                <a:lnTo>
                  <a:pt x="12829" y="18299"/>
                </a:lnTo>
                <a:lnTo>
                  <a:pt x="13396" y="16035"/>
                </a:lnTo>
                <a:lnTo>
                  <a:pt x="13852" y="12356"/>
                </a:lnTo>
                <a:lnTo>
                  <a:pt x="14207" y="10847"/>
                </a:lnTo>
                <a:lnTo>
                  <a:pt x="14574" y="10093"/>
                </a:lnTo>
                <a:lnTo>
                  <a:pt x="15452" y="11224"/>
                </a:lnTo>
                <a:lnTo>
                  <a:pt x="16508" y="10281"/>
                </a:lnTo>
                <a:lnTo>
                  <a:pt x="17531" y="10470"/>
                </a:lnTo>
                <a:lnTo>
                  <a:pt x="17987" y="10093"/>
                </a:lnTo>
                <a:lnTo>
                  <a:pt x="18865" y="10659"/>
                </a:lnTo>
                <a:lnTo>
                  <a:pt x="19710" y="10093"/>
                </a:lnTo>
                <a:lnTo>
                  <a:pt x="20444" y="10847"/>
                </a:lnTo>
                <a:lnTo>
                  <a:pt x="21333" y="10470"/>
                </a:lnTo>
                <a:lnTo>
                  <a:pt x="21544" y="8583"/>
                </a:lnTo>
                <a:lnTo>
                  <a:pt x="21600" y="5093"/>
                </a:lnTo>
                <a:lnTo>
                  <a:pt x="21567" y="0"/>
                </a:lnTo>
                <a:lnTo>
                  <a:pt x="21333" y="5659"/>
                </a:lnTo>
                <a:lnTo>
                  <a:pt x="21211" y="8395"/>
                </a:lnTo>
                <a:lnTo>
                  <a:pt x="20644" y="8961"/>
                </a:lnTo>
                <a:lnTo>
                  <a:pt x="19588" y="8772"/>
                </a:lnTo>
                <a:lnTo>
                  <a:pt x="18754" y="8583"/>
                </a:lnTo>
                <a:lnTo>
                  <a:pt x="17320" y="8206"/>
                </a:lnTo>
                <a:lnTo>
                  <a:pt x="16575" y="8772"/>
                </a:lnTo>
                <a:lnTo>
                  <a:pt x="15597" y="8583"/>
                </a:lnTo>
                <a:lnTo>
                  <a:pt x="14997" y="9338"/>
                </a:lnTo>
                <a:lnTo>
                  <a:pt x="14596" y="8395"/>
                </a:lnTo>
                <a:lnTo>
                  <a:pt x="14352" y="8017"/>
                </a:lnTo>
                <a:lnTo>
                  <a:pt x="14163" y="6980"/>
                </a:lnTo>
                <a:lnTo>
                  <a:pt x="14263" y="4905"/>
                </a:lnTo>
                <a:lnTo>
                  <a:pt x="14263" y="2641"/>
                </a:lnTo>
                <a:lnTo>
                  <a:pt x="14063" y="3396"/>
                </a:lnTo>
                <a:lnTo>
                  <a:pt x="13852" y="7452"/>
                </a:lnTo>
                <a:lnTo>
                  <a:pt x="13396" y="10847"/>
                </a:lnTo>
                <a:lnTo>
                  <a:pt x="13140" y="13111"/>
                </a:lnTo>
                <a:lnTo>
                  <a:pt x="12662" y="15280"/>
                </a:lnTo>
                <a:lnTo>
                  <a:pt x="12351" y="14903"/>
                </a:lnTo>
                <a:lnTo>
                  <a:pt x="11817" y="16978"/>
                </a:lnTo>
                <a:lnTo>
                  <a:pt x="11339" y="17921"/>
                </a:lnTo>
                <a:lnTo>
                  <a:pt x="10894" y="18676"/>
                </a:lnTo>
                <a:lnTo>
                  <a:pt x="10316" y="16412"/>
                </a:lnTo>
                <a:lnTo>
                  <a:pt x="9816" y="16601"/>
                </a:lnTo>
                <a:lnTo>
                  <a:pt x="9627" y="13866"/>
                </a:lnTo>
                <a:lnTo>
                  <a:pt x="9171" y="14054"/>
                </a:lnTo>
                <a:lnTo>
                  <a:pt x="8927" y="14903"/>
                </a:lnTo>
                <a:lnTo>
                  <a:pt x="8571" y="12922"/>
                </a:lnTo>
                <a:lnTo>
                  <a:pt x="8260" y="11602"/>
                </a:lnTo>
                <a:lnTo>
                  <a:pt x="8115" y="9338"/>
                </a:lnTo>
                <a:lnTo>
                  <a:pt x="7860" y="4339"/>
                </a:lnTo>
                <a:lnTo>
                  <a:pt x="7615" y="3584"/>
                </a:lnTo>
                <a:lnTo>
                  <a:pt x="7493" y="6603"/>
                </a:lnTo>
                <a:lnTo>
                  <a:pt x="7282" y="6414"/>
                </a:lnTo>
                <a:lnTo>
                  <a:pt x="6570" y="8395"/>
                </a:lnTo>
                <a:lnTo>
                  <a:pt x="5970" y="7263"/>
                </a:lnTo>
              </a:path>
            </a:pathLst>
          </a:custGeom>
          <a:solidFill>
            <a:srgbClr val="000066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4" name="Shape"/>
          <p:cNvSpPr/>
          <p:nvPr/>
        </p:nvSpPr>
        <p:spPr>
          <a:xfrm>
            <a:off x="7193280" y="510257"/>
            <a:ext cx="273192" cy="92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638" y="529"/>
                </a:moveTo>
                <a:lnTo>
                  <a:pt x="13388" y="2118"/>
                </a:lnTo>
                <a:lnTo>
                  <a:pt x="21600" y="2329"/>
                </a:lnTo>
                <a:lnTo>
                  <a:pt x="18387" y="5188"/>
                </a:lnTo>
                <a:lnTo>
                  <a:pt x="18744" y="7412"/>
                </a:lnTo>
                <a:lnTo>
                  <a:pt x="20707" y="9318"/>
                </a:lnTo>
                <a:lnTo>
                  <a:pt x="17316" y="11329"/>
                </a:lnTo>
                <a:lnTo>
                  <a:pt x="16066" y="13341"/>
                </a:lnTo>
                <a:lnTo>
                  <a:pt x="14638" y="15353"/>
                </a:lnTo>
                <a:lnTo>
                  <a:pt x="11782" y="16729"/>
                </a:lnTo>
                <a:lnTo>
                  <a:pt x="9104" y="18106"/>
                </a:lnTo>
                <a:lnTo>
                  <a:pt x="5712" y="19482"/>
                </a:lnTo>
                <a:lnTo>
                  <a:pt x="3749" y="20435"/>
                </a:lnTo>
                <a:lnTo>
                  <a:pt x="0" y="21600"/>
                </a:lnTo>
                <a:lnTo>
                  <a:pt x="2142" y="19482"/>
                </a:lnTo>
                <a:lnTo>
                  <a:pt x="6783" y="18000"/>
                </a:lnTo>
                <a:lnTo>
                  <a:pt x="6069" y="16306"/>
                </a:lnTo>
                <a:lnTo>
                  <a:pt x="10354" y="14188"/>
                </a:lnTo>
                <a:lnTo>
                  <a:pt x="12674" y="11647"/>
                </a:lnTo>
                <a:lnTo>
                  <a:pt x="11425" y="9212"/>
                </a:lnTo>
                <a:lnTo>
                  <a:pt x="12317" y="7200"/>
                </a:lnTo>
                <a:lnTo>
                  <a:pt x="11425" y="5824"/>
                </a:lnTo>
                <a:lnTo>
                  <a:pt x="5355" y="3071"/>
                </a:lnTo>
                <a:lnTo>
                  <a:pt x="1785" y="318"/>
                </a:lnTo>
                <a:lnTo>
                  <a:pt x="14102" y="0"/>
                </a:lnTo>
                <a:lnTo>
                  <a:pt x="14638" y="529"/>
                </a:lnTo>
              </a:path>
            </a:pathLst>
          </a:custGeom>
          <a:gradFill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5" name="Shape"/>
          <p:cNvSpPr/>
          <p:nvPr/>
        </p:nvSpPr>
        <p:spPr>
          <a:xfrm>
            <a:off x="4341706" y="6773"/>
            <a:ext cx="4398152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4453"/>
                </a:moveTo>
                <a:lnTo>
                  <a:pt x="0" y="21600"/>
                </a:lnTo>
                <a:lnTo>
                  <a:pt x="55" y="18827"/>
                </a:lnTo>
                <a:lnTo>
                  <a:pt x="67" y="16640"/>
                </a:lnTo>
                <a:lnTo>
                  <a:pt x="89" y="12693"/>
                </a:lnTo>
                <a:lnTo>
                  <a:pt x="155" y="10773"/>
                </a:lnTo>
                <a:lnTo>
                  <a:pt x="277" y="10133"/>
                </a:lnTo>
                <a:lnTo>
                  <a:pt x="410" y="10613"/>
                </a:lnTo>
                <a:lnTo>
                  <a:pt x="588" y="10720"/>
                </a:lnTo>
                <a:lnTo>
                  <a:pt x="832" y="11253"/>
                </a:lnTo>
                <a:lnTo>
                  <a:pt x="976" y="11947"/>
                </a:lnTo>
                <a:lnTo>
                  <a:pt x="1175" y="11947"/>
                </a:lnTo>
                <a:lnTo>
                  <a:pt x="1331" y="11573"/>
                </a:lnTo>
                <a:lnTo>
                  <a:pt x="1497" y="10400"/>
                </a:lnTo>
                <a:lnTo>
                  <a:pt x="1641" y="10507"/>
                </a:lnTo>
                <a:lnTo>
                  <a:pt x="1907" y="11413"/>
                </a:lnTo>
                <a:lnTo>
                  <a:pt x="2051" y="11840"/>
                </a:lnTo>
                <a:lnTo>
                  <a:pt x="2218" y="12213"/>
                </a:lnTo>
                <a:lnTo>
                  <a:pt x="2395" y="12373"/>
                </a:lnTo>
                <a:lnTo>
                  <a:pt x="2683" y="11840"/>
                </a:lnTo>
                <a:lnTo>
                  <a:pt x="3005" y="12960"/>
                </a:lnTo>
                <a:lnTo>
                  <a:pt x="3249" y="12373"/>
                </a:lnTo>
                <a:lnTo>
                  <a:pt x="3659" y="11253"/>
                </a:lnTo>
                <a:lnTo>
                  <a:pt x="3914" y="11253"/>
                </a:lnTo>
                <a:lnTo>
                  <a:pt x="4191" y="10347"/>
                </a:lnTo>
                <a:lnTo>
                  <a:pt x="4380" y="9920"/>
                </a:lnTo>
                <a:lnTo>
                  <a:pt x="4668" y="11093"/>
                </a:lnTo>
                <a:lnTo>
                  <a:pt x="4890" y="10827"/>
                </a:lnTo>
                <a:lnTo>
                  <a:pt x="5078" y="11253"/>
                </a:lnTo>
                <a:lnTo>
                  <a:pt x="5367" y="11253"/>
                </a:lnTo>
                <a:lnTo>
                  <a:pt x="5489" y="11680"/>
                </a:lnTo>
                <a:lnTo>
                  <a:pt x="5677" y="11253"/>
                </a:lnTo>
                <a:lnTo>
                  <a:pt x="5821" y="10133"/>
                </a:lnTo>
                <a:lnTo>
                  <a:pt x="6354" y="11200"/>
                </a:lnTo>
                <a:lnTo>
                  <a:pt x="6620" y="12480"/>
                </a:lnTo>
                <a:lnTo>
                  <a:pt x="6720" y="14507"/>
                </a:lnTo>
                <a:lnTo>
                  <a:pt x="7895" y="9813"/>
                </a:lnTo>
                <a:lnTo>
                  <a:pt x="8183" y="8107"/>
                </a:lnTo>
                <a:lnTo>
                  <a:pt x="8460" y="7253"/>
                </a:lnTo>
                <a:lnTo>
                  <a:pt x="8771" y="6613"/>
                </a:lnTo>
                <a:lnTo>
                  <a:pt x="8726" y="7893"/>
                </a:lnTo>
                <a:lnTo>
                  <a:pt x="8372" y="10027"/>
                </a:lnTo>
                <a:lnTo>
                  <a:pt x="8605" y="9653"/>
                </a:lnTo>
                <a:lnTo>
                  <a:pt x="8937" y="8853"/>
                </a:lnTo>
                <a:lnTo>
                  <a:pt x="9170" y="9387"/>
                </a:lnTo>
                <a:lnTo>
                  <a:pt x="9336" y="10827"/>
                </a:lnTo>
                <a:lnTo>
                  <a:pt x="9237" y="12000"/>
                </a:lnTo>
                <a:lnTo>
                  <a:pt x="9569" y="12160"/>
                </a:lnTo>
                <a:lnTo>
                  <a:pt x="9835" y="12960"/>
                </a:lnTo>
                <a:lnTo>
                  <a:pt x="9924" y="13973"/>
                </a:lnTo>
                <a:lnTo>
                  <a:pt x="10168" y="13813"/>
                </a:lnTo>
                <a:lnTo>
                  <a:pt x="10301" y="14667"/>
                </a:lnTo>
                <a:lnTo>
                  <a:pt x="10512" y="16267"/>
                </a:lnTo>
                <a:lnTo>
                  <a:pt x="10678" y="15947"/>
                </a:lnTo>
                <a:lnTo>
                  <a:pt x="10589" y="14667"/>
                </a:lnTo>
                <a:lnTo>
                  <a:pt x="10512" y="13333"/>
                </a:lnTo>
                <a:lnTo>
                  <a:pt x="10379" y="12800"/>
                </a:lnTo>
                <a:lnTo>
                  <a:pt x="10212" y="11893"/>
                </a:lnTo>
                <a:lnTo>
                  <a:pt x="10301" y="9920"/>
                </a:lnTo>
                <a:lnTo>
                  <a:pt x="10190" y="8587"/>
                </a:lnTo>
                <a:lnTo>
                  <a:pt x="9857" y="8320"/>
                </a:lnTo>
                <a:lnTo>
                  <a:pt x="9957" y="7253"/>
                </a:lnTo>
                <a:lnTo>
                  <a:pt x="10168" y="6400"/>
                </a:lnTo>
                <a:lnTo>
                  <a:pt x="9614" y="6507"/>
                </a:lnTo>
                <a:lnTo>
                  <a:pt x="9857" y="5867"/>
                </a:lnTo>
                <a:lnTo>
                  <a:pt x="10323" y="5013"/>
                </a:lnTo>
                <a:lnTo>
                  <a:pt x="10090" y="4800"/>
                </a:lnTo>
                <a:lnTo>
                  <a:pt x="9503" y="5547"/>
                </a:lnTo>
                <a:lnTo>
                  <a:pt x="9214" y="5120"/>
                </a:lnTo>
                <a:lnTo>
                  <a:pt x="9414" y="4267"/>
                </a:lnTo>
                <a:lnTo>
                  <a:pt x="9835" y="4053"/>
                </a:lnTo>
                <a:lnTo>
                  <a:pt x="10190" y="3840"/>
                </a:lnTo>
                <a:lnTo>
                  <a:pt x="10545" y="3093"/>
                </a:lnTo>
                <a:lnTo>
                  <a:pt x="11155" y="2667"/>
                </a:lnTo>
                <a:lnTo>
                  <a:pt x="11598" y="2987"/>
                </a:lnTo>
                <a:lnTo>
                  <a:pt x="11887" y="4160"/>
                </a:lnTo>
                <a:lnTo>
                  <a:pt x="12175" y="4907"/>
                </a:lnTo>
                <a:lnTo>
                  <a:pt x="12386" y="4373"/>
                </a:lnTo>
                <a:lnTo>
                  <a:pt x="12663" y="4587"/>
                </a:lnTo>
                <a:lnTo>
                  <a:pt x="13018" y="5653"/>
                </a:lnTo>
                <a:lnTo>
                  <a:pt x="13328" y="7040"/>
                </a:lnTo>
                <a:lnTo>
                  <a:pt x="13583" y="8747"/>
                </a:lnTo>
                <a:lnTo>
                  <a:pt x="14016" y="9280"/>
                </a:lnTo>
                <a:lnTo>
                  <a:pt x="14348" y="10400"/>
                </a:lnTo>
                <a:lnTo>
                  <a:pt x="14559" y="11413"/>
                </a:lnTo>
                <a:lnTo>
                  <a:pt x="14869" y="12373"/>
                </a:lnTo>
                <a:lnTo>
                  <a:pt x="15224" y="12107"/>
                </a:lnTo>
                <a:lnTo>
                  <a:pt x="15457" y="11573"/>
                </a:lnTo>
                <a:lnTo>
                  <a:pt x="15890" y="11573"/>
                </a:lnTo>
                <a:lnTo>
                  <a:pt x="16122" y="10293"/>
                </a:lnTo>
                <a:lnTo>
                  <a:pt x="16311" y="10400"/>
                </a:lnTo>
                <a:lnTo>
                  <a:pt x="16444" y="10400"/>
                </a:lnTo>
                <a:lnTo>
                  <a:pt x="16621" y="10987"/>
                </a:lnTo>
                <a:lnTo>
                  <a:pt x="16821" y="11413"/>
                </a:lnTo>
                <a:lnTo>
                  <a:pt x="16965" y="10507"/>
                </a:lnTo>
                <a:lnTo>
                  <a:pt x="17120" y="10293"/>
                </a:lnTo>
                <a:lnTo>
                  <a:pt x="17242" y="10560"/>
                </a:lnTo>
                <a:lnTo>
                  <a:pt x="17398" y="10133"/>
                </a:lnTo>
                <a:lnTo>
                  <a:pt x="17664" y="10773"/>
                </a:lnTo>
                <a:lnTo>
                  <a:pt x="17830" y="11947"/>
                </a:lnTo>
                <a:lnTo>
                  <a:pt x="18030" y="12107"/>
                </a:lnTo>
                <a:lnTo>
                  <a:pt x="18152" y="12213"/>
                </a:lnTo>
                <a:lnTo>
                  <a:pt x="18307" y="11840"/>
                </a:lnTo>
                <a:lnTo>
                  <a:pt x="18429" y="11307"/>
                </a:lnTo>
                <a:lnTo>
                  <a:pt x="18529" y="11093"/>
                </a:lnTo>
                <a:lnTo>
                  <a:pt x="18695" y="10613"/>
                </a:lnTo>
                <a:lnTo>
                  <a:pt x="18883" y="10560"/>
                </a:lnTo>
                <a:lnTo>
                  <a:pt x="19050" y="11413"/>
                </a:lnTo>
                <a:lnTo>
                  <a:pt x="19316" y="12000"/>
                </a:lnTo>
                <a:lnTo>
                  <a:pt x="19560" y="11413"/>
                </a:lnTo>
                <a:lnTo>
                  <a:pt x="19671" y="11093"/>
                </a:lnTo>
                <a:lnTo>
                  <a:pt x="19837" y="11413"/>
                </a:lnTo>
                <a:lnTo>
                  <a:pt x="19948" y="11573"/>
                </a:lnTo>
                <a:lnTo>
                  <a:pt x="20114" y="12213"/>
                </a:lnTo>
                <a:lnTo>
                  <a:pt x="20292" y="12213"/>
                </a:lnTo>
                <a:lnTo>
                  <a:pt x="20491" y="12000"/>
                </a:lnTo>
                <a:lnTo>
                  <a:pt x="20746" y="11680"/>
                </a:lnTo>
                <a:lnTo>
                  <a:pt x="21046" y="11253"/>
                </a:lnTo>
                <a:lnTo>
                  <a:pt x="21245" y="11680"/>
                </a:lnTo>
                <a:lnTo>
                  <a:pt x="21367" y="12320"/>
                </a:lnTo>
                <a:lnTo>
                  <a:pt x="21467" y="13547"/>
                </a:lnTo>
                <a:lnTo>
                  <a:pt x="21533" y="15680"/>
                </a:lnTo>
                <a:lnTo>
                  <a:pt x="21600" y="18453"/>
                </a:lnTo>
                <a:lnTo>
                  <a:pt x="21600" y="11200"/>
                </a:lnTo>
                <a:lnTo>
                  <a:pt x="21567" y="10240"/>
                </a:lnTo>
                <a:lnTo>
                  <a:pt x="21511" y="9067"/>
                </a:lnTo>
                <a:lnTo>
                  <a:pt x="21400" y="8053"/>
                </a:lnTo>
                <a:lnTo>
                  <a:pt x="21179" y="7573"/>
                </a:lnTo>
                <a:lnTo>
                  <a:pt x="20857" y="7467"/>
                </a:lnTo>
                <a:lnTo>
                  <a:pt x="20602" y="7573"/>
                </a:lnTo>
                <a:lnTo>
                  <a:pt x="20314" y="7307"/>
                </a:lnTo>
                <a:lnTo>
                  <a:pt x="20037" y="8107"/>
                </a:lnTo>
                <a:lnTo>
                  <a:pt x="19748" y="7733"/>
                </a:lnTo>
                <a:lnTo>
                  <a:pt x="19504" y="7467"/>
                </a:lnTo>
                <a:lnTo>
                  <a:pt x="19316" y="7467"/>
                </a:lnTo>
                <a:lnTo>
                  <a:pt x="18828" y="7733"/>
                </a:lnTo>
                <a:lnTo>
                  <a:pt x="18562" y="7893"/>
                </a:lnTo>
                <a:lnTo>
                  <a:pt x="18274" y="7573"/>
                </a:lnTo>
                <a:lnTo>
                  <a:pt x="17996" y="7947"/>
                </a:lnTo>
                <a:lnTo>
                  <a:pt x="17653" y="7573"/>
                </a:lnTo>
                <a:lnTo>
                  <a:pt x="17520" y="7467"/>
                </a:lnTo>
                <a:lnTo>
                  <a:pt x="17242" y="7467"/>
                </a:lnTo>
                <a:lnTo>
                  <a:pt x="16976" y="7307"/>
                </a:lnTo>
                <a:lnTo>
                  <a:pt x="16788" y="7733"/>
                </a:lnTo>
                <a:lnTo>
                  <a:pt x="16632" y="7573"/>
                </a:lnTo>
                <a:lnTo>
                  <a:pt x="16289" y="7467"/>
                </a:lnTo>
                <a:lnTo>
                  <a:pt x="15989" y="7733"/>
                </a:lnTo>
                <a:lnTo>
                  <a:pt x="15712" y="7733"/>
                </a:lnTo>
                <a:lnTo>
                  <a:pt x="15402" y="7307"/>
                </a:lnTo>
                <a:lnTo>
                  <a:pt x="15136" y="7787"/>
                </a:lnTo>
                <a:lnTo>
                  <a:pt x="14925" y="7467"/>
                </a:lnTo>
                <a:lnTo>
                  <a:pt x="14725" y="7947"/>
                </a:lnTo>
                <a:lnTo>
                  <a:pt x="14526" y="7733"/>
                </a:lnTo>
                <a:lnTo>
                  <a:pt x="14271" y="7467"/>
                </a:lnTo>
                <a:lnTo>
                  <a:pt x="14126" y="7040"/>
                </a:lnTo>
                <a:lnTo>
                  <a:pt x="13794" y="5440"/>
                </a:lnTo>
                <a:lnTo>
                  <a:pt x="13428" y="3947"/>
                </a:lnTo>
                <a:lnTo>
                  <a:pt x="13095" y="2933"/>
                </a:lnTo>
                <a:lnTo>
                  <a:pt x="12785" y="2080"/>
                </a:lnTo>
                <a:lnTo>
                  <a:pt x="12308" y="1013"/>
                </a:lnTo>
                <a:lnTo>
                  <a:pt x="11720" y="373"/>
                </a:lnTo>
                <a:lnTo>
                  <a:pt x="11177" y="0"/>
                </a:lnTo>
                <a:lnTo>
                  <a:pt x="10279" y="160"/>
                </a:lnTo>
                <a:lnTo>
                  <a:pt x="9514" y="960"/>
                </a:lnTo>
                <a:lnTo>
                  <a:pt x="9103" y="1653"/>
                </a:lnTo>
                <a:lnTo>
                  <a:pt x="8483" y="3200"/>
                </a:lnTo>
                <a:lnTo>
                  <a:pt x="7984" y="5013"/>
                </a:lnTo>
                <a:lnTo>
                  <a:pt x="7496" y="6933"/>
                </a:lnTo>
                <a:lnTo>
                  <a:pt x="7019" y="7573"/>
                </a:lnTo>
                <a:lnTo>
                  <a:pt x="6620" y="8000"/>
                </a:lnTo>
                <a:lnTo>
                  <a:pt x="6187" y="8107"/>
                </a:lnTo>
                <a:lnTo>
                  <a:pt x="5777" y="7840"/>
                </a:lnTo>
                <a:lnTo>
                  <a:pt x="4380" y="7840"/>
                </a:lnTo>
                <a:lnTo>
                  <a:pt x="4069" y="7733"/>
                </a:lnTo>
                <a:lnTo>
                  <a:pt x="3160" y="8000"/>
                </a:lnTo>
                <a:lnTo>
                  <a:pt x="2595" y="7840"/>
                </a:lnTo>
                <a:lnTo>
                  <a:pt x="1918" y="7467"/>
                </a:lnTo>
                <a:lnTo>
                  <a:pt x="1076" y="7573"/>
                </a:lnTo>
                <a:lnTo>
                  <a:pt x="566" y="7573"/>
                </a:lnTo>
                <a:lnTo>
                  <a:pt x="344" y="7733"/>
                </a:lnTo>
                <a:lnTo>
                  <a:pt x="189" y="8107"/>
                </a:lnTo>
                <a:lnTo>
                  <a:pt x="44" y="9173"/>
                </a:lnTo>
                <a:lnTo>
                  <a:pt x="0" y="10827"/>
                </a:lnTo>
                <a:lnTo>
                  <a:pt x="0" y="14453"/>
                </a:ln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16" name="Shape"/>
          <p:cNvSpPr/>
          <p:nvPr/>
        </p:nvSpPr>
        <p:spPr>
          <a:xfrm>
            <a:off x="5662506" y="476391"/>
            <a:ext cx="200943" cy="905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097" y="539"/>
                </a:moveTo>
                <a:lnTo>
                  <a:pt x="6796" y="2155"/>
                </a:lnTo>
                <a:lnTo>
                  <a:pt x="5097" y="2909"/>
                </a:lnTo>
                <a:lnTo>
                  <a:pt x="2427" y="5333"/>
                </a:lnTo>
                <a:lnTo>
                  <a:pt x="485" y="7433"/>
                </a:lnTo>
                <a:lnTo>
                  <a:pt x="0" y="9319"/>
                </a:lnTo>
                <a:lnTo>
                  <a:pt x="1942" y="11581"/>
                </a:lnTo>
                <a:lnTo>
                  <a:pt x="3155" y="13790"/>
                </a:lnTo>
                <a:lnTo>
                  <a:pt x="5097" y="15890"/>
                </a:lnTo>
                <a:lnTo>
                  <a:pt x="10436" y="17183"/>
                </a:lnTo>
                <a:lnTo>
                  <a:pt x="12620" y="18745"/>
                </a:lnTo>
                <a:lnTo>
                  <a:pt x="17231" y="20146"/>
                </a:lnTo>
                <a:lnTo>
                  <a:pt x="21600" y="21600"/>
                </a:lnTo>
                <a:lnTo>
                  <a:pt x="19901" y="20253"/>
                </a:lnTo>
                <a:lnTo>
                  <a:pt x="15775" y="18637"/>
                </a:lnTo>
                <a:lnTo>
                  <a:pt x="16746" y="16860"/>
                </a:lnTo>
                <a:lnTo>
                  <a:pt x="10921" y="14651"/>
                </a:lnTo>
                <a:lnTo>
                  <a:pt x="5582" y="12012"/>
                </a:lnTo>
                <a:lnTo>
                  <a:pt x="4611" y="8080"/>
                </a:lnTo>
                <a:lnTo>
                  <a:pt x="6796" y="5548"/>
                </a:lnTo>
                <a:lnTo>
                  <a:pt x="9951" y="2909"/>
                </a:lnTo>
                <a:lnTo>
                  <a:pt x="10436" y="1077"/>
                </a:lnTo>
                <a:lnTo>
                  <a:pt x="5582" y="0"/>
                </a:lnTo>
                <a:lnTo>
                  <a:pt x="5097" y="539"/>
                </a:ln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22" name="Group"/>
          <p:cNvGrpSpPr/>
          <p:nvPr/>
        </p:nvGrpSpPr>
        <p:grpSpPr>
          <a:xfrm>
            <a:off x="191911" y="298026"/>
            <a:ext cx="3991752" cy="1198881"/>
            <a:chOff x="0" y="0"/>
            <a:chExt cx="3991751" cy="1198880"/>
          </a:xfrm>
        </p:grpSpPr>
        <p:sp>
          <p:nvSpPr>
            <p:cNvPr id="217" name="Shape"/>
            <p:cNvSpPr/>
            <p:nvPr/>
          </p:nvSpPr>
          <p:spPr>
            <a:xfrm>
              <a:off x="18062" y="0"/>
              <a:ext cx="3973690" cy="96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" y="304"/>
                  </a:moveTo>
                  <a:lnTo>
                    <a:pt x="454" y="0"/>
                  </a:lnTo>
                  <a:lnTo>
                    <a:pt x="20937" y="0"/>
                  </a:lnTo>
                  <a:lnTo>
                    <a:pt x="21170" y="203"/>
                  </a:lnTo>
                  <a:lnTo>
                    <a:pt x="21342" y="761"/>
                  </a:lnTo>
                  <a:lnTo>
                    <a:pt x="21490" y="2130"/>
                  </a:lnTo>
                  <a:lnTo>
                    <a:pt x="21575" y="3752"/>
                  </a:lnTo>
                  <a:lnTo>
                    <a:pt x="21600" y="557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4513"/>
                  </a:lnTo>
                  <a:lnTo>
                    <a:pt x="86" y="2383"/>
                  </a:lnTo>
                  <a:lnTo>
                    <a:pt x="160" y="1268"/>
                  </a:lnTo>
                  <a:lnTo>
                    <a:pt x="282" y="304"/>
                  </a:ln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00CC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8" name="Shape"/>
            <p:cNvSpPr/>
            <p:nvPr/>
          </p:nvSpPr>
          <p:spPr>
            <a:xfrm>
              <a:off x="0" y="632177"/>
              <a:ext cx="3973689" cy="41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" y="6691"/>
                  </a:moveTo>
                  <a:lnTo>
                    <a:pt x="1043" y="7396"/>
                  </a:lnTo>
                  <a:lnTo>
                    <a:pt x="1375" y="6691"/>
                  </a:lnTo>
                  <a:lnTo>
                    <a:pt x="1694" y="7396"/>
                  </a:lnTo>
                  <a:lnTo>
                    <a:pt x="1939" y="9509"/>
                  </a:lnTo>
                  <a:lnTo>
                    <a:pt x="2209" y="11152"/>
                  </a:lnTo>
                  <a:lnTo>
                    <a:pt x="2663" y="9626"/>
                  </a:lnTo>
                  <a:lnTo>
                    <a:pt x="3044" y="8922"/>
                  </a:lnTo>
                  <a:lnTo>
                    <a:pt x="3596" y="8922"/>
                  </a:lnTo>
                  <a:lnTo>
                    <a:pt x="3989" y="7865"/>
                  </a:lnTo>
                  <a:lnTo>
                    <a:pt x="4345" y="8922"/>
                  </a:lnTo>
                  <a:lnTo>
                    <a:pt x="4651" y="10096"/>
                  </a:lnTo>
                  <a:lnTo>
                    <a:pt x="4934" y="10448"/>
                  </a:lnTo>
                  <a:lnTo>
                    <a:pt x="5375" y="8922"/>
                  </a:lnTo>
                  <a:lnTo>
                    <a:pt x="5854" y="8922"/>
                  </a:lnTo>
                  <a:lnTo>
                    <a:pt x="6529" y="9626"/>
                  </a:lnTo>
                  <a:lnTo>
                    <a:pt x="6811" y="11622"/>
                  </a:lnTo>
                  <a:lnTo>
                    <a:pt x="7265" y="11152"/>
                  </a:lnTo>
                  <a:lnTo>
                    <a:pt x="7720" y="7865"/>
                  </a:lnTo>
                  <a:lnTo>
                    <a:pt x="8137" y="6691"/>
                  </a:lnTo>
                  <a:lnTo>
                    <a:pt x="8431" y="7865"/>
                  </a:lnTo>
                  <a:lnTo>
                    <a:pt x="8787" y="10565"/>
                  </a:lnTo>
                  <a:lnTo>
                    <a:pt x="9205" y="11739"/>
                  </a:lnTo>
                  <a:lnTo>
                    <a:pt x="9659" y="9978"/>
                  </a:lnTo>
                  <a:lnTo>
                    <a:pt x="9880" y="9274"/>
                  </a:lnTo>
                  <a:lnTo>
                    <a:pt x="10113" y="10565"/>
                  </a:lnTo>
                  <a:lnTo>
                    <a:pt x="10309" y="8922"/>
                  </a:lnTo>
                  <a:lnTo>
                    <a:pt x="10518" y="6691"/>
                  </a:lnTo>
                  <a:lnTo>
                    <a:pt x="10763" y="4578"/>
                  </a:lnTo>
                  <a:lnTo>
                    <a:pt x="11033" y="3991"/>
                  </a:lnTo>
                  <a:lnTo>
                    <a:pt x="11340" y="4578"/>
                  </a:lnTo>
                  <a:lnTo>
                    <a:pt x="11647" y="3639"/>
                  </a:lnTo>
                  <a:lnTo>
                    <a:pt x="11966" y="2583"/>
                  </a:lnTo>
                  <a:lnTo>
                    <a:pt x="12162" y="2583"/>
                  </a:lnTo>
                  <a:lnTo>
                    <a:pt x="12346" y="2935"/>
                  </a:lnTo>
                  <a:lnTo>
                    <a:pt x="12641" y="5635"/>
                  </a:lnTo>
                  <a:lnTo>
                    <a:pt x="12911" y="5165"/>
                  </a:lnTo>
                  <a:lnTo>
                    <a:pt x="13144" y="7865"/>
                  </a:lnTo>
                  <a:lnTo>
                    <a:pt x="13586" y="7865"/>
                  </a:lnTo>
                  <a:lnTo>
                    <a:pt x="13966" y="6222"/>
                  </a:lnTo>
                  <a:lnTo>
                    <a:pt x="14335" y="10448"/>
                  </a:lnTo>
                  <a:lnTo>
                    <a:pt x="14605" y="9861"/>
                  </a:lnTo>
                  <a:lnTo>
                    <a:pt x="14911" y="11152"/>
                  </a:lnTo>
                  <a:lnTo>
                    <a:pt x="15243" y="9978"/>
                  </a:lnTo>
                  <a:lnTo>
                    <a:pt x="15869" y="11152"/>
                  </a:lnTo>
                  <a:lnTo>
                    <a:pt x="16139" y="12209"/>
                  </a:lnTo>
                  <a:lnTo>
                    <a:pt x="16445" y="9274"/>
                  </a:lnTo>
                  <a:lnTo>
                    <a:pt x="16654" y="9039"/>
                  </a:lnTo>
                  <a:lnTo>
                    <a:pt x="16887" y="10096"/>
                  </a:lnTo>
                  <a:lnTo>
                    <a:pt x="17108" y="9626"/>
                  </a:lnTo>
                  <a:lnTo>
                    <a:pt x="17403" y="6691"/>
                  </a:lnTo>
                  <a:lnTo>
                    <a:pt x="17894" y="5870"/>
                  </a:lnTo>
                  <a:lnTo>
                    <a:pt x="18139" y="6222"/>
                  </a:lnTo>
                  <a:lnTo>
                    <a:pt x="18385" y="6222"/>
                  </a:lnTo>
                  <a:lnTo>
                    <a:pt x="18753" y="2583"/>
                  </a:lnTo>
                  <a:lnTo>
                    <a:pt x="18961" y="1174"/>
                  </a:lnTo>
                  <a:lnTo>
                    <a:pt x="19231" y="1761"/>
                  </a:lnTo>
                  <a:lnTo>
                    <a:pt x="19538" y="5635"/>
                  </a:lnTo>
                  <a:lnTo>
                    <a:pt x="19845" y="3170"/>
                  </a:lnTo>
                  <a:lnTo>
                    <a:pt x="20140" y="0"/>
                  </a:lnTo>
                  <a:lnTo>
                    <a:pt x="20385" y="117"/>
                  </a:lnTo>
                  <a:lnTo>
                    <a:pt x="20680" y="6691"/>
                  </a:lnTo>
                  <a:lnTo>
                    <a:pt x="20900" y="5635"/>
                  </a:lnTo>
                  <a:lnTo>
                    <a:pt x="21220" y="2935"/>
                  </a:lnTo>
                  <a:lnTo>
                    <a:pt x="21477" y="2817"/>
                  </a:lnTo>
                  <a:lnTo>
                    <a:pt x="21600" y="5048"/>
                  </a:lnTo>
                  <a:lnTo>
                    <a:pt x="21600" y="21600"/>
                  </a:lnTo>
                  <a:lnTo>
                    <a:pt x="9082" y="16904"/>
                  </a:lnTo>
                  <a:lnTo>
                    <a:pt x="8922" y="17491"/>
                  </a:lnTo>
                  <a:lnTo>
                    <a:pt x="0" y="15613"/>
                  </a:lnTo>
                  <a:lnTo>
                    <a:pt x="0" y="3404"/>
                  </a:lnTo>
                  <a:lnTo>
                    <a:pt x="123" y="5165"/>
                  </a:lnTo>
                  <a:lnTo>
                    <a:pt x="319" y="5870"/>
                  </a:lnTo>
                  <a:lnTo>
                    <a:pt x="565" y="5987"/>
                  </a:lnTo>
                  <a:lnTo>
                    <a:pt x="749" y="6691"/>
                  </a:lnTo>
                </a:path>
              </a:pathLst>
            </a:custGeom>
            <a:solidFill>
              <a:srgbClr val="0033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9" name="Shape"/>
            <p:cNvSpPr/>
            <p:nvPr/>
          </p:nvSpPr>
          <p:spPr>
            <a:xfrm>
              <a:off x="0" y="776675"/>
              <a:ext cx="3973689" cy="42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" y="21022"/>
                  </a:moveTo>
                  <a:lnTo>
                    <a:pt x="454" y="21369"/>
                  </a:lnTo>
                  <a:lnTo>
                    <a:pt x="663" y="21600"/>
                  </a:lnTo>
                  <a:lnTo>
                    <a:pt x="20937" y="21600"/>
                  </a:lnTo>
                  <a:lnTo>
                    <a:pt x="21170" y="21253"/>
                  </a:lnTo>
                  <a:lnTo>
                    <a:pt x="21342" y="20907"/>
                  </a:lnTo>
                  <a:lnTo>
                    <a:pt x="21490" y="19636"/>
                  </a:lnTo>
                  <a:lnTo>
                    <a:pt x="21575" y="18250"/>
                  </a:lnTo>
                  <a:lnTo>
                    <a:pt x="21600" y="16518"/>
                  </a:lnTo>
                  <a:lnTo>
                    <a:pt x="21600" y="2541"/>
                  </a:lnTo>
                  <a:lnTo>
                    <a:pt x="21416" y="0"/>
                  </a:lnTo>
                  <a:lnTo>
                    <a:pt x="21305" y="693"/>
                  </a:lnTo>
                  <a:lnTo>
                    <a:pt x="21220" y="3119"/>
                  </a:lnTo>
                  <a:lnTo>
                    <a:pt x="21146" y="5891"/>
                  </a:lnTo>
                  <a:lnTo>
                    <a:pt x="21060" y="5660"/>
                  </a:lnTo>
                  <a:lnTo>
                    <a:pt x="20937" y="5429"/>
                  </a:lnTo>
                  <a:lnTo>
                    <a:pt x="20680" y="4043"/>
                  </a:lnTo>
                  <a:lnTo>
                    <a:pt x="20508" y="2888"/>
                  </a:lnTo>
                  <a:lnTo>
                    <a:pt x="20238" y="2541"/>
                  </a:lnTo>
                  <a:lnTo>
                    <a:pt x="19943" y="3696"/>
                  </a:lnTo>
                  <a:lnTo>
                    <a:pt x="19673" y="5660"/>
                  </a:lnTo>
                  <a:lnTo>
                    <a:pt x="19489" y="4274"/>
                  </a:lnTo>
                  <a:lnTo>
                    <a:pt x="19317" y="4043"/>
                  </a:lnTo>
                  <a:lnTo>
                    <a:pt x="19072" y="2888"/>
                  </a:lnTo>
                  <a:lnTo>
                    <a:pt x="18826" y="3234"/>
                  </a:lnTo>
                  <a:lnTo>
                    <a:pt x="18655" y="4620"/>
                  </a:lnTo>
                  <a:lnTo>
                    <a:pt x="18581" y="6468"/>
                  </a:lnTo>
                  <a:lnTo>
                    <a:pt x="18385" y="5660"/>
                  </a:lnTo>
                  <a:lnTo>
                    <a:pt x="18102" y="5660"/>
                  </a:lnTo>
                  <a:lnTo>
                    <a:pt x="17734" y="4967"/>
                  </a:lnTo>
                  <a:lnTo>
                    <a:pt x="17415" y="6468"/>
                  </a:lnTo>
                  <a:lnTo>
                    <a:pt x="17133" y="4158"/>
                  </a:lnTo>
                  <a:lnTo>
                    <a:pt x="16765" y="5660"/>
                  </a:lnTo>
                  <a:lnTo>
                    <a:pt x="16409" y="9472"/>
                  </a:lnTo>
                  <a:lnTo>
                    <a:pt x="16126" y="8086"/>
                  </a:lnTo>
                  <a:lnTo>
                    <a:pt x="15869" y="6699"/>
                  </a:lnTo>
                  <a:lnTo>
                    <a:pt x="15586" y="5891"/>
                  </a:lnTo>
                  <a:lnTo>
                    <a:pt x="15218" y="6468"/>
                  </a:lnTo>
                  <a:lnTo>
                    <a:pt x="14654" y="7624"/>
                  </a:lnTo>
                  <a:lnTo>
                    <a:pt x="14150" y="6353"/>
                  </a:lnTo>
                  <a:lnTo>
                    <a:pt x="13930" y="6930"/>
                  </a:lnTo>
                  <a:lnTo>
                    <a:pt x="13647" y="5660"/>
                  </a:lnTo>
                  <a:lnTo>
                    <a:pt x="13463" y="4389"/>
                  </a:lnTo>
                  <a:lnTo>
                    <a:pt x="13242" y="4158"/>
                  </a:lnTo>
                  <a:lnTo>
                    <a:pt x="12850" y="4967"/>
                  </a:lnTo>
                  <a:lnTo>
                    <a:pt x="12346" y="7508"/>
                  </a:lnTo>
                  <a:lnTo>
                    <a:pt x="11929" y="5198"/>
                  </a:lnTo>
                  <a:lnTo>
                    <a:pt x="11573" y="5775"/>
                  </a:lnTo>
                  <a:lnTo>
                    <a:pt x="11242" y="9010"/>
                  </a:lnTo>
                  <a:lnTo>
                    <a:pt x="10628" y="6699"/>
                  </a:lnTo>
                  <a:lnTo>
                    <a:pt x="10174" y="7855"/>
                  </a:lnTo>
                  <a:lnTo>
                    <a:pt x="9867" y="6699"/>
                  </a:lnTo>
                  <a:lnTo>
                    <a:pt x="9413" y="7277"/>
                  </a:lnTo>
                  <a:lnTo>
                    <a:pt x="8959" y="9010"/>
                  </a:lnTo>
                  <a:lnTo>
                    <a:pt x="8640" y="8432"/>
                  </a:lnTo>
                  <a:lnTo>
                    <a:pt x="8002" y="7855"/>
                  </a:lnTo>
                  <a:lnTo>
                    <a:pt x="7597" y="9010"/>
                  </a:lnTo>
                  <a:lnTo>
                    <a:pt x="6910" y="8086"/>
                  </a:lnTo>
                  <a:lnTo>
                    <a:pt x="6345" y="7277"/>
                  </a:lnTo>
                  <a:lnTo>
                    <a:pt x="5744" y="5660"/>
                  </a:lnTo>
                  <a:lnTo>
                    <a:pt x="5179" y="7277"/>
                  </a:lnTo>
                  <a:lnTo>
                    <a:pt x="4529" y="4043"/>
                  </a:lnTo>
                  <a:lnTo>
                    <a:pt x="4038" y="4158"/>
                  </a:lnTo>
                  <a:lnTo>
                    <a:pt x="3694" y="6122"/>
                  </a:lnTo>
                  <a:lnTo>
                    <a:pt x="3485" y="4505"/>
                  </a:lnTo>
                  <a:lnTo>
                    <a:pt x="3215" y="5429"/>
                  </a:lnTo>
                  <a:lnTo>
                    <a:pt x="2860" y="5660"/>
                  </a:lnTo>
                  <a:lnTo>
                    <a:pt x="2516" y="6353"/>
                  </a:lnTo>
                  <a:lnTo>
                    <a:pt x="2099" y="7624"/>
                  </a:lnTo>
                  <a:lnTo>
                    <a:pt x="1755" y="6122"/>
                  </a:lnTo>
                  <a:lnTo>
                    <a:pt x="1424" y="6815"/>
                  </a:lnTo>
                  <a:lnTo>
                    <a:pt x="982" y="7508"/>
                  </a:lnTo>
                  <a:lnTo>
                    <a:pt x="712" y="6815"/>
                  </a:lnTo>
                  <a:lnTo>
                    <a:pt x="196" y="6468"/>
                  </a:lnTo>
                  <a:lnTo>
                    <a:pt x="0" y="8086"/>
                  </a:lnTo>
                  <a:lnTo>
                    <a:pt x="25" y="12821"/>
                  </a:lnTo>
                  <a:lnTo>
                    <a:pt x="49" y="16864"/>
                  </a:lnTo>
                  <a:lnTo>
                    <a:pt x="160" y="20214"/>
                  </a:lnTo>
                  <a:lnTo>
                    <a:pt x="282" y="21022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CC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0" name="Shape"/>
            <p:cNvSpPr/>
            <p:nvPr/>
          </p:nvSpPr>
          <p:spPr>
            <a:xfrm>
              <a:off x="22577" y="42897"/>
              <a:ext cx="3910473" cy="55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34"/>
                  </a:moveTo>
                  <a:lnTo>
                    <a:pt x="0" y="21600"/>
                  </a:lnTo>
                  <a:lnTo>
                    <a:pt x="50" y="17351"/>
                  </a:lnTo>
                  <a:lnTo>
                    <a:pt x="62" y="13898"/>
                  </a:lnTo>
                  <a:lnTo>
                    <a:pt x="87" y="7790"/>
                  </a:lnTo>
                  <a:lnTo>
                    <a:pt x="150" y="4869"/>
                  </a:lnTo>
                  <a:lnTo>
                    <a:pt x="274" y="3895"/>
                  </a:lnTo>
                  <a:lnTo>
                    <a:pt x="599" y="3187"/>
                  </a:lnTo>
                  <a:lnTo>
                    <a:pt x="1023" y="3452"/>
                  </a:lnTo>
                  <a:lnTo>
                    <a:pt x="2020" y="3452"/>
                  </a:lnTo>
                  <a:lnTo>
                    <a:pt x="2469" y="3984"/>
                  </a:lnTo>
                  <a:lnTo>
                    <a:pt x="3105" y="3452"/>
                  </a:lnTo>
                  <a:lnTo>
                    <a:pt x="3841" y="3718"/>
                  </a:lnTo>
                  <a:lnTo>
                    <a:pt x="4377" y="3541"/>
                  </a:lnTo>
                  <a:lnTo>
                    <a:pt x="5450" y="3984"/>
                  </a:lnTo>
                  <a:lnTo>
                    <a:pt x="5824" y="3895"/>
                  </a:lnTo>
                  <a:lnTo>
                    <a:pt x="6547" y="3452"/>
                  </a:lnTo>
                  <a:lnTo>
                    <a:pt x="6784" y="4072"/>
                  </a:lnTo>
                  <a:lnTo>
                    <a:pt x="7458" y="3452"/>
                  </a:lnTo>
                  <a:lnTo>
                    <a:pt x="8480" y="3895"/>
                  </a:lnTo>
                  <a:lnTo>
                    <a:pt x="8830" y="4515"/>
                  </a:lnTo>
                  <a:lnTo>
                    <a:pt x="9366" y="3984"/>
                  </a:lnTo>
                  <a:lnTo>
                    <a:pt x="9827" y="4692"/>
                  </a:lnTo>
                  <a:lnTo>
                    <a:pt x="10201" y="4692"/>
                  </a:lnTo>
                  <a:lnTo>
                    <a:pt x="10950" y="3984"/>
                  </a:lnTo>
                  <a:lnTo>
                    <a:pt x="11661" y="4515"/>
                  </a:lnTo>
                  <a:lnTo>
                    <a:pt x="12297" y="5400"/>
                  </a:lnTo>
                  <a:lnTo>
                    <a:pt x="12496" y="5577"/>
                  </a:lnTo>
                  <a:lnTo>
                    <a:pt x="13357" y="5046"/>
                  </a:lnTo>
                  <a:lnTo>
                    <a:pt x="14155" y="4603"/>
                  </a:lnTo>
                  <a:lnTo>
                    <a:pt x="14342" y="4338"/>
                  </a:lnTo>
                  <a:lnTo>
                    <a:pt x="14641" y="4515"/>
                  </a:lnTo>
                  <a:lnTo>
                    <a:pt x="15477" y="4780"/>
                  </a:lnTo>
                  <a:lnTo>
                    <a:pt x="16113" y="4072"/>
                  </a:lnTo>
                  <a:lnTo>
                    <a:pt x="16449" y="4338"/>
                  </a:lnTo>
                  <a:lnTo>
                    <a:pt x="16961" y="4515"/>
                  </a:lnTo>
                  <a:lnTo>
                    <a:pt x="17397" y="3895"/>
                  </a:lnTo>
                  <a:lnTo>
                    <a:pt x="17684" y="3452"/>
                  </a:lnTo>
                  <a:lnTo>
                    <a:pt x="18071" y="4249"/>
                  </a:lnTo>
                  <a:lnTo>
                    <a:pt x="18881" y="4603"/>
                  </a:lnTo>
                  <a:lnTo>
                    <a:pt x="19418" y="3452"/>
                  </a:lnTo>
                  <a:lnTo>
                    <a:pt x="20203" y="4515"/>
                  </a:lnTo>
                  <a:lnTo>
                    <a:pt x="21051" y="4515"/>
                  </a:lnTo>
                  <a:lnTo>
                    <a:pt x="21238" y="6285"/>
                  </a:lnTo>
                  <a:lnTo>
                    <a:pt x="21363" y="7259"/>
                  </a:lnTo>
                  <a:lnTo>
                    <a:pt x="21463" y="9207"/>
                  </a:lnTo>
                  <a:lnTo>
                    <a:pt x="21538" y="12393"/>
                  </a:lnTo>
                  <a:lnTo>
                    <a:pt x="21600" y="16731"/>
                  </a:lnTo>
                  <a:lnTo>
                    <a:pt x="21600" y="5577"/>
                  </a:lnTo>
                  <a:lnTo>
                    <a:pt x="21563" y="4072"/>
                  </a:lnTo>
                  <a:lnTo>
                    <a:pt x="21513" y="2213"/>
                  </a:lnTo>
                  <a:lnTo>
                    <a:pt x="21201" y="974"/>
                  </a:lnTo>
                  <a:lnTo>
                    <a:pt x="20029" y="797"/>
                  </a:lnTo>
                  <a:lnTo>
                    <a:pt x="19754" y="177"/>
                  </a:lnTo>
                  <a:lnTo>
                    <a:pt x="18831" y="177"/>
                  </a:lnTo>
                  <a:lnTo>
                    <a:pt x="18557" y="443"/>
                  </a:lnTo>
                  <a:lnTo>
                    <a:pt x="17996" y="443"/>
                  </a:lnTo>
                  <a:lnTo>
                    <a:pt x="17584" y="266"/>
                  </a:lnTo>
                  <a:lnTo>
                    <a:pt x="16824" y="1062"/>
                  </a:lnTo>
                  <a:lnTo>
                    <a:pt x="15240" y="443"/>
                  </a:lnTo>
                  <a:lnTo>
                    <a:pt x="14741" y="797"/>
                  </a:lnTo>
                  <a:lnTo>
                    <a:pt x="13868" y="1328"/>
                  </a:lnTo>
                  <a:lnTo>
                    <a:pt x="13307" y="885"/>
                  </a:lnTo>
                  <a:lnTo>
                    <a:pt x="12745" y="797"/>
                  </a:lnTo>
                  <a:lnTo>
                    <a:pt x="12297" y="797"/>
                  </a:lnTo>
                  <a:lnTo>
                    <a:pt x="11810" y="1151"/>
                  </a:lnTo>
                  <a:lnTo>
                    <a:pt x="11511" y="531"/>
                  </a:lnTo>
                  <a:lnTo>
                    <a:pt x="10463" y="797"/>
                  </a:lnTo>
                  <a:lnTo>
                    <a:pt x="10139" y="797"/>
                  </a:lnTo>
                  <a:lnTo>
                    <a:pt x="9590" y="531"/>
                  </a:lnTo>
                  <a:lnTo>
                    <a:pt x="8493" y="885"/>
                  </a:lnTo>
                  <a:lnTo>
                    <a:pt x="7520" y="531"/>
                  </a:lnTo>
                  <a:lnTo>
                    <a:pt x="6622" y="531"/>
                  </a:lnTo>
                  <a:lnTo>
                    <a:pt x="6186" y="797"/>
                  </a:lnTo>
                  <a:lnTo>
                    <a:pt x="5774" y="354"/>
                  </a:lnTo>
                  <a:lnTo>
                    <a:pt x="4377" y="354"/>
                  </a:lnTo>
                  <a:lnTo>
                    <a:pt x="3155" y="531"/>
                  </a:lnTo>
                  <a:lnTo>
                    <a:pt x="2594" y="354"/>
                  </a:lnTo>
                  <a:lnTo>
                    <a:pt x="1933" y="531"/>
                  </a:lnTo>
                  <a:lnTo>
                    <a:pt x="1085" y="0"/>
                  </a:lnTo>
                  <a:lnTo>
                    <a:pt x="561" y="0"/>
                  </a:lnTo>
                  <a:lnTo>
                    <a:pt x="349" y="177"/>
                  </a:lnTo>
                  <a:lnTo>
                    <a:pt x="187" y="797"/>
                  </a:lnTo>
                  <a:lnTo>
                    <a:pt x="50" y="2390"/>
                  </a:lnTo>
                  <a:lnTo>
                    <a:pt x="0" y="4957"/>
                  </a:lnTo>
                  <a:lnTo>
                    <a:pt x="0" y="10534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1" name="Shape"/>
            <p:cNvSpPr/>
            <p:nvPr/>
          </p:nvSpPr>
          <p:spPr>
            <a:xfrm>
              <a:off x="29351" y="918915"/>
              <a:ext cx="3910472" cy="223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909"/>
                  </a:moveTo>
                  <a:lnTo>
                    <a:pt x="0" y="0"/>
                  </a:lnTo>
                  <a:lnTo>
                    <a:pt x="50" y="4145"/>
                  </a:lnTo>
                  <a:lnTo>
                    <a:pt x="62" y="7636"/>
                  </a:lnTo>
                  <a:lnTo>
                    <a:pt x="75" y="13745"/>
                  </a:lnTo>
                  <a:lnTo>
                    <a:pt x="150" y="16582"/>
                  </a:lnTo>
                  <a:lnTo>
                    <a:pt x="274" y="17455"/>
                  </a:lnTo>
                  <a:lnTo>
                    <a:pt x="412" y="16800"/>
                  </a:lnTo>
                  <a:lnTo>
                    <a:pt x="599" y="16582"/>
                  </a:lnTo>
                  <a:lnTo>
                    <a:pt x="923" y="16364"/>
                  </a:lnTo>
                  <a:lnTo>
                    <a:pt x="1122" y="16582"/>
                  </a:lnTo>
                  <a:lnTo>
                    <a:pt x="1285" y="16582"/>
                  </a:lnTo>
                  <a:lnTo>
                    <a:pt x="1646" y="17018"/>
                  </a:lnTo>
                  <a:lnTo>
                    <a:pt x="1783" y="17236"/>
                  </a:lnTo>
                  <a:lnTo>
                    <a:pt x="1945" y="17455"/>
                  </a:lnTo>
                  <a:lnTo>
                    <a:pt x="2220" y="16582"/>
                  </a:lnTo>
                  <a:lnTo>
                    <a:pt x="2519" y="16364"/>
                  </a:lnTo>
                  <a:lnTo>
                    <a:pt x="2881" y="16145"/>
                  </a:lnTo>
                  <a:lnTo>
                    <a:pt x="3317" y="17455"/>
                  </a:lnTo>
                  <a:lnTo>
                    <a:pt x="3879" y="17891"/>
                  </a:lnTo>
                  <a:lnTo>
                    <a:pt x="4190" y="17236"/>
                  </a:lnTo>
                  <a:lnTo>
                    <a:pt x="4377" y="17891"/>
                  </a:lnTo>
                  <a:lnTo>
                    <a:pt x="4864" y="17891"/>
                  </a:lnTo>
                  <a:lnTo>
                    <a:pt x="5038" y="16800"/>
                  </a:lnTo>
                  <a:lnTo>
                    <a:pt x="5250" y="17673"/>
                  </a:lnTo>
                  <a:lnTo>
                    <a:pt x="5824" y="17455"/>
                  </a:lnTo>
                  <a:lnTo>
                    <a:pt x="6547" y="18109"/>
                  </a:lnTo>
                  <a:lnTo>
                    <a:pt x="6797" y="17455"/>
                  </a:lnTo>
                  <a:lnTo>
                    <a:pt x="7358" y="16582"/>
                  </a:lnTo>
                  <a:lnTo>
                    <a:pt x="7732" y="16364"/>
                  </a:lnTo>
                  <a:lnTo>
                    <a:pt x="8480" y="17455"/>
                  </a:lnTo>
                  <a:lnTo>
                    <a:pt x="8830" y="17018"/>
                  </a:lnTo>
                  <a:lnTo>
                    <a:pt x="9441" y="17673"/>
                  </a:lnTo>
                  <a:lnTo>
                    <a:pt x="9827" y="16800"/>
                  </a:lnTo>
                  <a:lnTo>
                    <a:pt x="10201" y="16800"/>
                  </a:lnTo>
                  <a:lnTo>
                    <a:pt x="10600" y="15491"/>
                  </a:lnTo>
                  <a:lnTo>
                    <a:pt x="11099" y="16800"/>
                  </a:lnTo>
                  <a:lnTo>
                    <a:pt x="11748" y="15927"/>
                  </a:lnTo>
                  <a:lnTo>
                    <a:pt x="12496" y="15927"/>
                  </a:lnTo>
                  <a:lnTo>
                    <a:pt x="13157" y="16582"/>
                  </a:lnTo>
                  <a:lnTo>
                    <a:pt x="13544" y="15491"/>
                  </a:lnTo>
                  <a:lnTo>
                    <a:pt x="13980" y="15491"/>
                  </a:lnTo>
                  <a:lnTo>
                    <a:pt x="14155" y="16800"/>
                  </a:lnTo>
                  <a:lnTo>
                    <a:pt x="14342" y="17236"/>
                  </a:lnTo>
                  <a:lnTo>
                    <a:pt x="14915" y="16582"/>
                  </a:lnTo>
                  <a:lnTo>
                    <a:pt x="15427" y="17236"/>
                  </a:lnTo>
                  <a:lnTo>
                    <a:pt x="16113" y="17455"/>
                  </a:lnTo>
                  <a:lnTo>
                    <a:pt x="16312" y="17236"/>
                  </a:lnTo>
                  <a:lnTo>
                    <a:pt x="16449" y="17236"/>
                  </a:lnTo>
                  <a:lnTo>
                    <a:pt x="16612" y="16364"/>
                  </a:lnTo>
                  <a:lnTo>
                    <a:pt x="16961" y="17018"/>
                  </a:lnTo>
                  <a:lnTo>
                    <a:pt x="17123" y="17455"/>
                  </a:lnTo>
                  <a:lnTo>
                    <a:pt x="17235" y="16800"/>
                  </a:lnTo>
                  <a:lnTo>
                    <a:pt x="17385" y="17455"/>
                  </a:lnTo>
                  <a:lnTo>
                    <a:pt x="17659" y="16582"/>
                  </a:lnTo>
                  <a:lnTo>
                    <a:pt x="18096" y="17455"/>
                  </a:lnTo>
                  <a:lnTo>
                    <a:pt x="18520" y="16145"/>
                  </a:lnTo>
                  <a:lnTo>
                    <a:pt x="18694" y="16800"/>
                  </a:lnTo>
                  <a:lnTo>
                    <a:pt x="18881" y="16800"/>
                  </a:lnTo>
                  <a:lnTo>
                    <a:pt x="19679" y="16145"/>
                  </a:lnTo>
                  <a:lnTo>
                    <a:pt x="20440" y="16800"/>
                  </a:lnTo>
                  <a:lnTo>
                    <a:pt x="21039" y="15927"/>
                  </a:lnTo>
                  <a:lnTo>
                    <a:pt x="21238" y="15273"/>
                  </a:lnTo>
                  <a:lnTo>
                    <a:pt x="21363" y="14182"/>
                  </a:lnTo>
                  <a:lnTo>
                    <a:pt x="21463" y="12218"/>
                  </a:lnTo>
                  <a:lnTo>
                    <a:pt x="21538" y="9164"/>
                  </a:lnTo>
                  <a:lnTo>
                    <a:pt x="21600" y="4800"/>
                  </a:lnTo>
                  <a:lnTo>
                    <a:pt x="21600" y="15927"/>
                  </a:lnTo>
                  <a:lnTo>
                    <a:pt x="21575" y="17455"/>
                  </a:lnTo>
                  <a:lnTo>
                    <a:pt x="21513" y="19200"/>
                  </a:lnTo>
                  <a:lnTo>
                    <a:pt x="21400" y="20727"/>
                  </a:lnTo>
                  <a:lnTo>
                    <a:pt x="20602" y="21600"/>
                  </a:lnTo>
                  <a:lnTo>
                    <a:pt x="20029" y="20727"/>
                  </a:lnTo>
                  <a:lnTo>
                    <a:pt x="19742" y="21164"/>
                  </a:lnTo>
                  <a:lnTo>
                    <a:pt x="18557" y="21164"/>
                  </a:lnTo>
                  <a:lnTo>
                    <a:pt x="18283" y="21600"/>
                  </a:lnTo>
                  <a:lnTo>
                    <a:pt x="17996" y="20945"/>
                  </a:lnTo>
                  <a:lnTo>
                    <a:pt x="17659" y="21600"/>
                  </a:lnTo>
                  <a:lnTo>
                    <a:pt x="16786" y="21164"/>
                  </a:lnTo>
                  <a:lnTo>
                    <a:pt x="16524" y="20291"/>
                  </a:lnTo>
                  <a:lnTo>
                    <a:pt x="15714" y="21164"/>
                  </a:lnTo>
                  <a:lnTo>
                    <a:pt x="15165" y="20073"/>
                  </a:lnTo>
                  <a:lnTo>
                    <a:pt x="14529" y="21164"/>
                  </a:lnTo>
                  <a:lnTo>
                    <a:pt x="14030" y="20509"/>
                  </a:lnTo>
                  <a:lnTo>
                    <a:pt x="13569" y="21164"/>
                  </a:lnTo>
                  <a:lnTo>
                    <a:pt x="13307" y="20509"/>
                  </a:lnTo>
                  <a:lnTo>
                    <a:pt x="13070" y="20727"/>
                  </a:lnTo>
                  <a:lnTo>
                    <a:pt x="12745" y="20727"/>
                  </a:lnTo>
                  <a:lnTo>
                    <a:pt x="12546" y="20073"/>
                  </a:lnTo>
                  <a:lnTo>
                    <a:pt x="12309" y="21164"/>
                  </a:lnTo>
                  <a:lnTo>
                    <a:pt x="12060" y="20073"/>
                  </a:lnTo>
                  <a:lnTo>
                    <a:pt x="11810" y="20291"/>
                  </a:lnTo>
                  <a:lnTo>
                    <a:pt x="11511" y="20727"/>
                  </a:lnTo>
                  <a:lnTo>
                    <a:pt x="11236" y="21164"/>
                  </a:lnTo>
                  <a:lnTo>
                    <a:pt x="10139" y="21164"/>
                  </a:lnTo>
                  <a:lnTo>
                    <a:pt x="9865" y="20727"/>
                  </a:lnTo>
                  <a:lnTo>
                    <a:pt x="9590" y="20727"/>
                  </a:lnTo>
                  <a:lnTo>
                    <a:pt x="8979" y="21600"/>
                  </a:lnTo>
                  <a:lnTo>
                    <a:pt x="8493" y="20509"/>
                  </a:lnTo>
                  <a:lnTo>
                    <a:pt x="7957" y="21600"/>
                  </a:lnTo>
                  <a:lnTo>
                    <a:pt x="7520" y="20727"/>
                  </a:lnTo>
                  <a:lnTo>
                    <a:pt x="7021" y="21600"/>
                  </a:lnTo>
                  <a:lnTo>
                    <a:pt x="6622" y="20727"/>
                  </a:lnTo>
                  <a:lnTo>
                    <a:pt x="6186" y="20727"/>
                  </a:lnTo>
                  <a:lnTo>
                    <a:pt x="5774" y="21164"/>
                  </a:lnTo>
                  <a:lnTo>
                    <a:pt x="4066" y="21164"/>
                  </a:lnTo>
                  <a:lnTo>
                    <a:pt x="3168" y="20727"/>
                  </a:lnTo>
                  <a:lnTo>
                    <a:pt x="2594" y="21164"/>
                  </a:lnTo>
                  <a:lnTo>
                    <a:pt x="1048" y="20509"/>
                  </a:lnTo>
                  <a:lnTo>
                    <a:pt x="187" y="20727"/>
                  </a:lnTo>
                  <a:lnTo>
                    <a:pt x="37" y="19200"/>
                  </a:lnTo>
                  <a:lnTo>
                    <a:pt x="0" y="16582"/>
                  </a:lnTo>
                  <a:lnTo>
                    <a:pt x="0" y="10909"/>
                  </a:lnTo>
                </a:path>
              </a:pathLst>
            </a:cu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8879840" y="316088"/>
            <a:ext cx="3973690" cy="1230490"/>
            <a:chOff x="0" y="0"/>
            <a:chExt cx="3973688" cy="1230488"/>
          </a:xfrm>
        </p:grpSpPr>
        <p:sp>
          <p:nvSpPr>
            <p:cNvPr id="223" name="Shape"/>
            <p:cNvSpPr/>
            <p:nvPr/>
          </p:nvSpPr>
          <p:spPr>
            <a:xfrm>
              <a:off x="0" y="0"/>
              <a:ext cx="3973689" cy="100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" y="292"/>
                  </a:moveTo>
                  <a:lnTo>
                    <a:pt x="454" y="0"/>
                  </a:lnTo>
                  <a:lnTo>
                    <a:pt x="20937" y="0"/>
                  </a:lnTo>
                  <a:lnTo>
                    <a:pt x="21170" y="195"/>
                  </a:lnTo>
                  <a:lnTo>
                    <a:pt x="21342" y="730"/>
                  </a:lnTo>
                  <a:lnTo>
                    <a:pt x="21490" y="2141"/>
                  </a:lnTo>
                  <a:lnTo>
                    <a:pt x="21575" y="3746"/>
                  </a:lnTo>
                  <a:lnTo>
                    <a:pt x="21600" y="559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4524"/>
                  </a:lnTo>
                  <a:lnTo>
                    <a:pt x="86" y="2384"/>
                  </a:lnTo>
                  <a:lnTo>
                    <a:pt x="160" y="1265"/>
                  </a:lnTo>
                  <a:lnTo>
                    <a:pt x="282" y="292"/>
                  </a:lnTo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00CCF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4" name="Shape"/>
            <p:cNvSpPr/>
            <p:nvPr/>
          </p:nvSpPr>
          <p:spPr>
            <a:xfrm>
              <a:off x="0" y="643466"/>
              <a:ext cx="3973689" cy="426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" y="6743"/>
                  </a:moveTo>
                  <a:lnTo>
                    <a:pt x="1043" y="7429"/>
                  </a:lnTo>
                  <a:lnTo>
                    <a:pt x="1375" y="6743"/>
                  </a:lnTo>
                  <a:lnTo>
                    <a:pt x="1694" y="7429"/>
                  </a:lnTo>
                  <a:lnTo>
                    <a:pt x="1939" y="9486"/>
                  </a:lnTo>
                  <a:lnTo>
                    <a:pt x="2209" y="11086"/>
                  </a:lnTo>
                  <a:lnTo>
                    <a:pt x="2663" y="9714"/>
                  </a:lnTo>
                  <a:lnTo>
                    <a:pt x="3044" y="8914"/>
                  </a:lnTo>
                  <a:lnTo>
                    <a:pt x="3596" y="8914"/>
                  </a:lnTo>
                  <a:lnTo>
                    <a:pt x="3989" y="7886"/>
                  </a:lnTo>
                  <a:lnTo>
                    <a:pt x="4345" y="8914"/>
                  </a:lnTo>
                  <a:lnTo>
                    <a:pt x="4651" y="10057"/>
                  </a:lnTo>
                  <a:lnTo>
                    <a:pt x="4934" y="10514"/>
                  </a:lnTo>
                  <a:lnTo>
                    <a:pt x="5375" y="8914"/>
                  </a:lnTo>
                  <a:lnTo>
                    <a:pt x="5854" y="8914"/>
                  </a:lnTo>
                  <a:lnTo>
                    <a:pt x="6529" y="9600"/>
                  </a:lnTo>
                  <a:lnTo>
                    <a:pt x="6811" y="11657"/>
                  </a:lnTo>
                  <a:lnTo>
                    <a:pt x="7265" y="11086"/>
                  </a:lnTo>
                  <a:lnTo>
                    <a:pt x="7720" y="7886"/>
                  </a:lnTo>
                  <a:lnTo>
                    <a:pt x="8137" y="6743"/>
                  </a:lnTo>
                  <a:lnTo>
                    <a:pt x="8431" y="7886"/>
                  </a:lnTo>
                  <a:lnTo>
                    <a:pt x="8787" y="10629"/>
                  </a:lnTo>
                  <a:lnTo>
                    <a:pt x="9205" y="11657"/>
                  </a:lnTo>
                  <a:lnTo>
                    <a:pt x="9659" y="9943"/>
                  </a:lnTo>
                  <a:lnTo>
                    <a:pt x="9880" y="9257"/>
                  </a:lnTo>
                  <a:lnTo>
                    <a:pt x="10113" y="10629"/>
                  </a:lnTo>
                  <a:lnTo>
                    <a:pt x="10309" y="8914"/>
                  </a:lnTo>
                  <a:lnTo>
                    <a:pt x="10518" y="6743"/>
                  </a:lnTo>
                  <a:lnTo>
                    <a:pt x="10763" y="4571"/>
                  </a:lnTo>
                  <a:lnTo>
                    <a:pt x="11033" y="4000"/>
                  </a:lnTo>
                  <a:lnTo>
                    <a:pt x="11340" y="4571"/>
                  </a:lnTo>
                  <a:lnTo>
                    <a:pt x="11647" y="3657"/>
                  </a:lnTo>
                  <a:lnTo>
                    <a:pt x="11966" y="2629"/>
                  </a:lnTo>
                  <a:lnTo>
                    <a:pt x="12162" y="2629"/>
                  </a:lnTo>
                  <a:lnTo>
                    <a:pt x="12346" y="2857"/>
                  </a:lnTo>
                  <a:lnTo>
                    <a:pt x="12641" y="5600"/>
                  </a:lnTo>
                  <a:lnTo>
                    <a:pt x="12911" y="5143"/>
                  </a:lnTo>
                  <a:lnTo>
                    <a:pt x="13144" y="7886"/>
                  </a:lnTo>
                  <a:lnTo>
                    <a:pt x="13586" y="7886"/>
                  </a:lnTo>
                  <a:lnTo>
                    <a:pt x="13966" y="6286"/>
                  </a:lnTo>
                  <a:lnTo>
                    <a:pt x="14150" y="8343"/>
                  </a:lnTo>
                  <a:lnTo>
                    <a:pt x="14335" y="10514"/>
                  </a:lnTo>
                  <a:lnTo>
                    <a:pt x="14605" y="9829"/>
                  </a:lnTo>
                  <a:lnTo>
                    <a:pt x="14911" y="11086"/>
                  </a:lnTo>
                  <a:lnTo>
                    <a:pt x="15243" y="9943"/>
                  </a:lnTo>
                  <a:lnTo>
                    <a:pt x="15869" y="11086"/>
                  </a:lnTo>
                  <a:lnTo>
                    <a:pt x="16139" y="12229"/>
                  </a:lnTo>
                  <a:lnTo>
                    <a:pt x="16445" y="9257"/>
                  </a:lnTo>
                  <a:lnTo>
                    <a:pt x="16654" y="9029"/>
                  </a:lnTo>
                  <a:lnTo>
                    <a:pt x="16887" y="10057"/>
                  </a:lnTo>
                  <a:lnTo>
                    <a:pt x="17108" y="9714"/>
                  </a:lnTo>
                  <a:lnTo>
                    <a:pt x="17403" y="6743"/>
                  </a:lnTo>
                  <a:lnTo>
                    <a:pt x="17894" y="5829"/>
                  </a:lnTo>
                  <a:lnTo>
                    <a:pt x="18139" y="6286"/>
                  </a:lnTo>
                  <a:lnTo>
                    <a:pt x="18385" y="6286"/>
                  </a:lnTo>
                  <a:lnTo>
                    <a:pt x="18753" y="2629"/>
                  </a:lnTo>
                  <a:lnTo>
                    <a:pt x="18961" y="1143"/>
                  </a:lnTo>
                  <a:lnTo>
                    <a:pt x="19231" y="1714"/>
                  </a:lnTo>
                  <a:lnTo>
                    <a:pt x="19538" y="5600"/>
                  </a:lnTo>
                  <a:lnTo>
                    <a:pt x="19845" y="3200"/>
                  </a:lnTo>
                  <a:lnTo>
                    <a:pt x="20140" y="0"/>
                  </a:lnTo>
                  <a:lnTo>
                    <a:pt x="20385" y="114"/>
                  </a:lnTo>
                  <a:lnTo>
                    <a:pt x="20680" y="6743"/>
                  </a:lnTo>
                  <a:lnTo>
                    <a:pt x="20900" y="5600"/>
                  </a:lnTo>
                  <a:lnTo>
                    <a:pt x="21220" y="2857"/>
                  </a:lnTo>
                  <a:lnTo>
                    <a:pt x="21477" y="2743"/>
                  </a:lnTo>
                  <a:lnTo>
                    <a:pt x="21600" y="5029"/>
                  </a:lnTo>
                  <a:lnTo>
                    <a:pt x="21600" y="21600"/>
                  </a:lnTo>
                  <a:lnTo>
                    <a:pt x="9082" y="16914"/>
                  </a:lnTo>
                  <a:lnTo>
                    <a:pt x="8922" y="17486"/>
                  </a:lnTo>
                  <a:lnTo>
                    <a:pt x="0" y="15543"/>
                  </a:lnTo>
                  <a:lnTo>
                    <a:pt x="0" y="3429"/>
                  </a:lnTo>
                  <a:lnTo>
                    <a:pt x="123" y="5257"/>
                  </a:lnTo>
                  <a:lnTo>
                    <a:pt x="319" y="5829"/>
                  </a:lnTo>
                  <a:lnTo>
                    <a:pt x="565" y="6057"/>
                  </a:lnTo>
                  <a:lnTo>
                    <a:pt x="749" y="6743"/>
                  </a:lnTo>
                </a:path>
              </a:pathLst>
            </a:custGeom>
            <a:solidFill>
              <a:srgbClr val="0033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5" name="Shape"/>
            <p:cNvSpPr/>
            <p:nvPr/>
          </p:nvSpPr>
          <p:spPr>
            <a:xfrm>
              <a:off x="0" y="787964"/>
              <a:ext cx="3973689" cy="4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" y="21049"/>
                  </a:moveTo>
                  <a:lnTo>
                    <a:pt x="454" y="21380"/>
                  </a:lnTo>
                  <a:lnTo>
                    <a:pt x="663" y="21600"/>
                  </a:lnTo>
                  <a:lnTo>
                    <a:pt x="20937" y="21600"/>
                  </a:lnTo>
                  <a:lnTo>
                    <a:pt x="21170" y="21269"/>
                  </a:lnTo>
                  <a:lnTo>
                    <a:pt x="21342" y="20829"/>
                  </a:lnTo>
                  <a:lnTo>
                    <a:pt x="21490" y="19616"/>
                  </a:lnTo>
                  <a:lnTo>
                    <a:pt x="21575" y="18184"/>
                  </a:lnTo>
                  <a:lnTo>
                    <a:pt x="21600" y="16531"/>
                  </a:lnTo>
                  <a:lnTo>
                    <a:pt x="21600" y="2535"/>
                  </a:lnTo>
                  <a:lnTo>
                    <a:pt x="21416" y="0"/>
                  </a:lnTo>
                  <a:lnTo>
                    <a:pt x="21305" y="771"/>
                  </a:lnTo>
                  <a:lnTo>
                    <a:pt x="21220" y="3086"/>
                  </a:lnTo>
                  <a:lnTo>
                    <a:pt x="21146" y="5841"/>
                  </a:lnTo>
                  <a:lnTo>
                    <a:pt x="21060" y="5731"/>
                  </a:lnTo>
                  <a:lnTo>
                    <a:pt x="20937" y="5510"/>
                  </a:lnTo>
                  <a:lnTo>
                    <a:pt x="20680" y="4078"/>
                  </a:lnTo>
                  <a:lnTo>
                    <a:pt x="20508" y="2865"/>
                  </a:lnTo>
                  <a:lnTo>
                    <a:pt x="20238" y="2535"/>
                  </a:lnTo>
                  <a:lnTo>
                    <a:pt x="19943" y="3747"/>
                  </a:lnTo>
                  <a:lnTo>
                    <a:pt x="19673" y="5731"/>
                  </a:lnTo>
                  <a:lnTo>
                    <a:pt x="19489" y="4298"/>
                  </a:lnTo>
                  <a:lnTo>
                    <a:pt x="19317" y="4078"/>
                  </a:lnTo>
                  <a:lnTo>
                    <a:pt x="19072" y="2865"/>
                  </a:lnTo>
                  <a:lnTo>
                    <a:pt x="18826" y="3306"/>
                  </a:lnTo>
                  <a:lnTo>
                    <a:pt x="18655" y="4629"/>
                  </a:lnTo>
                  <a:lnTo>
                    <a:pt x="18581" y="6502"/>
                  </a:lnTo>
                  <a:lnTo>
                    <a:pt x="18385" y="5731"/>
                  </a:lnTo>
                  <a:lnTo>
                    <a:pt x="18102" y="5731"/>
                  </a:lnTo>
                  <a:lnTo>
                    <a:pt x="17734" y="4959"/>
                  </a:lnTo>
                  <a:lnTo>
                    <a:pt x="17415" y="6502"/>
                  </a:lnTo>
                  <a:lnTo>
                    <a:pt x="17133" y="4078"/>
                  </a:lnTo>
                  <a:lnTo>
                    <a:pt x="16765" y="5731"/>
                  </a:lnTo>
                  <a:lnTo>
                    <a:pt x="16409" y="9478"/>
                  </a:lnTo>
                  <a:lnTo>
                    <a:pt x="16126" y="8045"/>
                  </a:lnTo>
                  <a:lnTo>
                    <a:pt x="15869" y="6722"/>
                  </a:lnTo>
                  <a:lnTo>
                    <a:pt x="15586" y="5841"/>
                  </a:lnTo>
                  <a:lnTo>
                    <a:pt x="15218" y="6502"/>
                  </a:lnTo>
                  <a:lnTo>
                    <a:pt x="14654" y="7604"/>
                  </a:lnTo>
                  <a:lnTo>
                    <a:pt x="14150" y="6392"/>
                  </a:lnTo>
                  <a:lnTo>
                    <a:pt x="13930" y="6943"/>
                  </a:lnTo>
                  <a:lnTo>
                    <a:pt x="13647" y="5731"/>
                  </a:lnTo>
                  <a:lnTo>
                    <a:pt x="13463" y="4408"/>
                  </a:lnTo>
                  <a:lnTo>
                    <a:pt x="13242" y="4078"/>
                  </a:lnTo>
                  <a:lnTo>
                    <a:pt x="12850" y="4959"/>
                  </a:lnTo>
                  <a:lnTo>
                    <a:pt x="12346" y="7494"/>
                  </a:lnTo>
                  <a:lnTo>
                    <a:pt x="11929" y="5180"/>
                  </a:lnTo>
                  <a:lnTo>
                    <a:pt x="11573" y="5841"/>
                  </a:lnTo>
                  <a:lnTo>
                    <a:pt x="11242" y="9037"/>
                  </a:lnTo>
                  <a:lnTo>
                    <a:pt x="10628" y="6722"/>
                  </a:lnTo>
                  <a:lnTo>
                    <a:pt x="10174" y="7824"/>
                  </a:lnTo>
                  <a:lnTo>
                    <a:pt x="9867" y="6722"/>
                  </a:lnTo>
                  <a:lnTo>
                    <a:pt x="9413" y="7273"/>
                  </a:lnTo>
                  <a:lnTo>
                    <a:pt x="8959" y="9037"/>
                  </a:lnTo>
                  <a:lnTo>
                    <a:pt x="8640" y="8376"/>
                  </a:lnTo>
                  <a:lnTo>
                    <a:pt x="8002" y="7824"/>
                  </a:lnTo>
                  <a:lnTo>
                    <a:pt x="7597" y="9037"/>
                  </a:lnTo>
                  <a:lnTo>
                    <a:pt x="6910" y="8045"/>
                  </a:lnTo>
                  <a:lnTo>
                    <a:pt x="6345" y="7273"/>
                  </a:lnTo>
                  <a:lnTo>
                    <a:pt x="5744" y="5731"/>
                  </a:lnTo>
                  <a:lnTo>
                    <a:pt x="5179" y="7273"/>
                  </a:lnTo>
                  <a:lnTo>
                    <a:pt x="4529" y="4078"/>
                  </a:lnTo>
                  <a:lnTo>
                    <a:pt x="4038" y="4078"/>
                  </a:lnTo>
                  <a:lnTo>
                    <a:pt x="3694" y="6061"/>
                  </a:lnTo>
                  <a:lnTo>
                    <a:pt x="3485" y="4518"/>
                  </a:lnTo>
                  <a:lnTo>
                    <a:pt x="3215" y="5510"/>
                  </a:lnTo>
                  <a:lnTo>
                    <a:pt x="2860" y="5731"/>
                  </a:lnTo>
                  <a:lnTo>
                    <a:pt x="2516" y="6282"/>
                  </a:lnTo>
                  <a:lnTo>
                    <a:pt x="2099" y="7604"/>
                  </a:lnTo>
                  <a:lnTo>
                    <a:pt x="1755" y="6061"/>
                  </a:lnTo>
                  <a:lnTo>
                    <a:pt x="1424" y="6833"/>
                  </a:lnTo>
                  <a:lnTo>
                    <a:pt x="982" y="7494"/>
                  </a:lnTo>
                  <a:lnTo>
                    <a:pt x="712" y="6833"/>
                  </a:lnTo>
                  <a:lnTo>
                    <a:pt x="196" y="6502"/>
                  </a:lnTo>
                  <a:lnTo>
                    <a:pt x="0" y="8045"/>
                  </a:lnTo>
                  <a:lnTo>
                    <a:pt x="25" y="12784"/>
                  </a:lnTo>
                  <a:lnTo>
                    <a:pt x="49" y="16861"/>
                  </a:lnTo>
                  <a:lnTo>
                    <a:pt x="160" y="20278"/>
                  </a:lnTo>
                  <a:lnTo>
                    <a:pt x="282" y="21049"/>
                  </a:lnTo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100000">
                  <a:srgbClr val="CC6600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6" name="Shape"/>
            <p:cNvSpPr/>
            <p:nvPr/>
          </p:nvSpPr>
          <p:spPr>
            <a:xfrm>
              <a:off x="22577" y="27093"/>
              <a:ext cx="3910473" cy="57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501"/>
                  </a:moveTo>
                  <a:lnTo>
                    <a:pt x="0" y="21600"/>
                  </a:lnTo>
                  <a:lnTo>
                    <a:pt x="50" y="17331"/>
                  </a:lnTo>
                  <a:lnTo>
                    <a:pt x="62" y="13916"/>
                  </a:lnTo>
                  <a:lnTo>
                    <a:pt x="87" y="7855"/>
                  </a:lnTo>
                  <a:lnTo>
                    <a:pt x="150" y="4866"/>
                  </a:lnTo>
                  <a:lnTo>
                    <a:pt x="274" y="3927"/>
                  </a:lnTo>
                  <a:lnTo>
                    <a:pt x="599" y="3244"/>
                  </a:lnTo>
                  <a:lnTo>
                    <a:pt x="1023" y="3415"/>
                  </a:lnTo>
                  <a:lnTo>
                    <a:pt x="2020" y="3415"/>
                  </a:lnTo>
                  <a:lnTo>
                    <a:pt x="2469" y="3927"/>
                  </a:lnTo>
                  <a:lnTo>
                    <a:pt x="3105" y="3415"/>
                  </a:lnTo>
                  <a:lnTo>
                    <a:pt x="3841" y="3757"/>
                  </a:lnTo>
                  <a:lnTo>
                    <a:pt x="4377" y="3586"/>
                  </a:lnTo>
                  <a:lnTo>
                    <a:pt x="5450" y="3927"/>
                  </a:lnTo>
                  <a:lnTo>
                    <a:pt x="5824" y="3927"/>
                  </a:lnTo>
                  <a:lnTo>
                    <a:pt x="6547" y="3415"/>
                  </a:lnTo>
                  <a:lnTo>
                    <a:pt x="6784" y="4098"/>
                  </a:lnTo>
                  <a:lnTo>
                    <a:pt x="7458" y="3415"/>
                  </a:lnTo>
                  <a:lnTo>
                    <a:pt x="8480" y="3927"/>
                  </a:lnTo>
                  <a:lnTo>
                    <a:pt x="8830" y="4525"/>
                  </a:lnTo>
                  <a:lnTo>
                    <a:pt x="9366" y="3927"/>
                  </a:lnTo>
                  <a:lnTo>
                    <a:pt x="9827" y="4696"/>
                  </a:lnTo>
                  <a:lnTo>
                    <a:pt x="10201" y="4696"/>
                  </a:lnTo>
                  <a:lnTo>
                    <a:pt x="10950" y="3927"/>
                  </a:lnTo>
                  <a:lnTo>
                    <a:pt x="11661" y="4525"/>
                  </a:lnTo>
                  <a:lnTo>
                    <a:pt x="12297" y="5379"/>
                  </a:lnTo>
                  <a:lnTo>
                    <a:pt x="12496" y="5549"/>
                  </a:lnTo>
                  <a:lnTo>
                    <a:pt x="13357" y="5037"/>
                  </a:lnTo>
                  <a:lnTo>
                    <a:pt x="14155" y="4610"/>
                  </a:lnTo>
                  <a:lnTo>
                    <a:pt x="14342" y="4354"/>
                  </a:lnTo>
                  <a:lnTo>
                    <a:pt x="14641" y="4525"/>
                  </a:lnTo>
                  <a:lnTo>
                    <a:pt x="15477" y="4781"/>
                  </a:lnTo>
                  <a:lnTo>
                    <a:pt x="16113" y="4098"/>
                  </a:lnTo>
                  <a:lnTo>
                    <a:pt x="16449" y="4354"/>
                  </a:lnTo>
                  <a:lnTo>
                    <a:pt x="16961" y="4525"/>
                  </a:lnTo>
                  <a:lnTo>
                    <a:pt x="17397" y="3927"/>
                  </a:lnTo>
                  <a:lnTo>
                    <a:pt x="17684" y="3415"/>
                  </a:lnTo>
                  <a:lnTo>
                    <a:pt x="18071" y="4269"/>
                  </a:lnTo>
                  <a:lnTo>
                    <a:pt x="18881" y="4525"/>
                  </a:lnTo>
                  <a:lnTo>
                    <a:pt x="19418" y="3415"/>
                  </a:lnTo>
                  <a:lnTo>
                    <a:pt x="20203" y="4525"/>
                  </a:lnTo>
                  <a:lnTo>
                    <a:pt x="21051" y="4525"/>
                  </a:lnTo>
                  <a:lnTo>
                    <a:pt x="21238" y="6318"/>
                  </a:lnTo>
                  <a:lnTo>
                    <a:pt x="21363" y="7257"/>
                  </a:lnTo>
                  <a:lnTo>
                    <a:pt x="21463" y="9135"/>
                  </a:lnTo>
                  <a:lnTo>
                    <a:pt x="21538" y="12379"/>
                  </a:lnTo>
                  <a:lnTo>
                    <a:pt x="21600" y="16734"/>
                  </a:lnTo>
                  <a:lnTo>
                    <a:pt x="21600" y="5549"/>
                  </a:lnTo>
                  <a:lnTo>
                    <a:pt x="21563" y="4013"/>
                  </a:lnTo>
                  <a:lnTo>
                    <a:pt x="21513" y="2220"/>
                  </a:lnTo>
                  <a:lnTo>
                    <a:pt x="21201" y="1025"/>
                  </a:lnTo>
                  <a:lnTo>
                    <a:pt x="20029" y="768"/>
                  </a:lnTo>
                  <a:lnTo>
                    <a:pt x="19754" y="171"/>
                  </a:lnTo>
                  <a:lnTo>
                    <a:pt x="18831" y="171"/>
                  </a:lnTo>
                  <a:lnTo>
                    <a:pt x="18557" y="427"/>
                  </a:lnTo>
                  <a:lnTo>
                    <a:pt x="17996" y="512"/>
                  </a:lnTo>
                  <a:lnTo>
                    <a:pt x="17584" y="256"/>
                  </a:lnTo>
                  <a:lnTo>
                    <a:pt x="16824" y="1110"/>
                  </a:lnTo>
                  <a:lnTo>
                    <a:pt x="15240" y="512"/>
                  </a:lnTo>
                  <a:lnTo>
                    <a:pt x="14741" y="768"/>
                  </a:lnTo>
                  <a:lnTo>
                    <a:pt x="13868" y="1281"/>
                  </a:lnTo>
                  <a:lnTo>
                    <a:pt x="13307" y="854"/>
                  </a:lnTo>
                  <a:lnTo>
                    <a:pt x="12745" y="768"/>
                  </a:lnTo>
                  <a:lnTo>
                    <a:pt x="12297" y="768"/>
                  </a:lnTo>
                  <a:lnTo>
                    <a:pt x="11810" y="1195"/>
                  </a:lnTo>
                  <a:lnTo>
                    <a:pt x="11511" y="598"/>
                  </a:lnTo>
                  <a:lnTo>
                    <a:pt x="10463" y="768"/>
                  </a:lnTo>
                  <a:lnTo>
                    <a:pt x="10139" y="768"/>
                  </a:lnTo>
                  <a:lnTo>
                    <a:pt x="9590" y="598"/>
                  </a:lnTo>
                  <a:lnTo>
                    <a:pt x="8493" y="854"/>
                  </a:lnTo>
                  <a:lnTo>
                    <a:pt x="7520" y="598"/>
                  </a:lnTo>
                  <a:lnTo>
                    <a:pt x="6622" y="598"/>
                  </a:lnTo>
                  <a:lnTo>
                    <a:pt x="6186" y="768"/>
                  </a:lnTo>
                  <a:lnTo>
                    <a:pt x="5774" y="342"/>
                  </a:lnTo>
                  <a:lnTo>
                    <a:pt x="4377" y="342"/>
                  </a:lnTo>
                  <a:lnTo>
                    <a:pt x="3155" y="598"/>
                  </a:lnTo>
                  <a:lnTo>
                    <a:pt x="2594" y="342"/>
                  </a:lnTo>
                  <a:lnTo>
                    <a:pt x="1933" y="598"/>
                  </a:lnTo>
                  <a:lnTo>
                    <a:pt x="1085" y="0"/>
                  </a:lnTo>
                  <a:lnTo>
                    <a:pt x="561" y="0"/>
                  </a:lnTo>
                  <a:lnTo>
                    <a:pt x="349" y="171"/>
                  </a:lnTo>
                  <a:lnTo>
                    <a:pt x="187" y="768"/>
                  </a:lnTo>
                  <a:lnTo>
                    <a:pt x="50" y="2391"/>
                  </a:lnTo>
                  <a:lnTo>
                    <a:pt x="0" y="4952"/>
                  </a:lnTo>
                  <a:lnTo>
                    <a:pt x="0" y="10501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7" name="Shape"/>
            <p:cNvSpPr/>
            <p:nvPr/>
          </p:nvSpPr>
          <p:spPr>
            <a:xfrm>
              <a:off x="29351" y="939235"/>
              <a:ext cx="3910472" cy="230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1012"/>
                  </a:moveTo>
                  <a:lnTo>
                    <a:pt x="0" y="0"/>
                  </a:lnTo>
                  <a:lnTo>
                    <a:pt x="50" y="4235"/>
                  </a:lnTo>
                  <a:lnTo>
                    <a:pt x="62" y="7624"/>
                  </a:lnTo>
                  <a:lnTo>
                    <a:pt x="75" y="13765"/>
                  </a:lnTo>
                  <a:lnTo>
                    <a:pt x="150" y="16518"/>
                  </a:lnTo>
                  <a:lnTo>
                    <a:pt x="274" y="17576"/>
                  </a:lnTo>
                  <a:lnTo>
                    <a:pt x="412" y="16941"/>
                  </a:lnTo>
                  <a:lnTo>
                    <a:pt x="599" y="16518"/>
                  </a:lnTo>
                  <a:lnTo>
                    <a:pt x="923" y="16306"/>
                  </a:lnTo>
                  <a:lnTo>
                    <a:pt x="1122" y="16518"/>
                  </a:lnTo>
                  <a:lnTo>
                    <a:pt x="1285" y="16518"/>
                  </a:lnTo>
                  <a:lnTo>
                    <a:pt x="1646" y="16941"/>
                  </a:lnTo>
                  <a:lnTo>
                    <a:pt x="1783" y="17153"/>
                  </a:lnTo>
                  <a:lnTo>
                    <a:pt x="1945" y="17365"/>
                  </a:lnTo>
                  <a:lnTo>
                    <a:pt x="2220" y="16518"/>
                  </a:lnTo>
                  <a:lnTo>
                    <a:pt x="2519" y="16306"/>
                  </a:lnTo>
                  <a:lnTo>
                    <a:pt x="2881" y="16094"/>
                  </a:lnTo>
                  <a:lnTo>
                    <a:pt x="3317" y="17365"/>
                  </a:lnTo>
                  <a:lnTo>
                    <a:pt x="3879" y="18000"/>
                  </a:lnTo>
                  <a:lnTo>
                    <a:pt x="4190" y="17365"/>
                  </a:lnTo>
                  <a:lnTo>
                    <a:pt x="4377" y="18000"/>
                  </a:lnTo>
                  <a:lnTo>
                    <a:pt x="4864" y="18000"/>
                  </a:lnTo>
                  <a:lnTo>
                    <a:pt x="5038" y="16941"/>
                  </a:lnTo>
                  <a:lnTo>
                    <a:pt x="5250" y="17576"/>
                  </a:lnTo>
                  <a:lnTo>
                    <a:pt x="5824" y="17576"/>
                  </a:lnTo>
                  <a:lnTo>
                    <a:pt x="6547" y="18000"/>
                  </a:lnTo>
                  <a:lnTo>
                    <a:pt x="6797" y="17365"/>
                  </a:lnTo>
                  <a:lnTo>
                    <a:pt x="7358" y="16518"/>
                  </a:lnTo>
                  <a:lnTo>
                    <a:pt x="7732" y="16306"/>
                  </a:lnTo>
                  <a:lnTo>
                    <a:pt x="8181" y="16941"/>
                  </a:lnTo>
                  <a:lnTo>
                    <a:pt x="8480" y="17576"/>
                  </a:lnTo>
                  <a:lnTo>
                    <a:pt x="8830" y="16941"/>
                  </a:lnTo>
                  <a:lnTo>
                    <a:pt x="9441" y="17576"/>
                  </a:lnTo>
                  <a:lnTo>
                    <a:pt x="9827" y="16729"/>
                  </a:lnTo>
                  <a:lnTo>
                    <a:pt x="10201" y="16729"/>
                  </a:lnTo>
                  <a:lnTo>
                    <a:pt x="10600" y="15671"/>
                  </a:lnTo>
                  <a:lnTo>
                    <a:pt x="11099" y="16941"/>
                  </a:lnTo>
                  <a:lnTo>
                    <a:pt x="11748" y="15882"/>
                  </a:lnTo>
                  <a:lnTo>
                    <a:pt x="12496" y="15882"/>
                  </a:lnTo>
                  <a:lnTo>
                    <a:pt x="13157" y="16518"/>
                  </a:lnTo>
                  <a:lnTo>
                    <a:pt x="13544" y="15459"/>
                  </a:lnTo>
                  <a:lnTo>
                    <a:pt x="13980" y="15671"/>
                  </a:lnTo>
                  <a:lnTo>
                    <a:pt x="14155" y="16941"/>
                  </a:lnTo>
                  <a:lnTo>
                    <a:pt x="14342" y="17153"/>
                  </a:lnTo>
                  <a:lnTo>
                    <a:pt x="14915" y="16518"/>
                  </a:lnTo>
                  <a:lnTo>
                    <a:pt x="15427" y="17153"/>
                  </a:lnTo>
                  <a:lnTo>
                    <a:pt x="16113" y="17365"/>
                  </a:lnTo>
                  <a:lnTo>
                    <a:pt x="16312" y="17153"/>
                  </a:lnTo>
                  <a:lnTo>
                    <a:pt x="16449" y="17153"/>
                  </a:lnTo>
                  <a:lnTo>
                    <a:pt x="16612" y="16306"/>
                  </a:lnTo>
                  <a:lnTo>
                    <a:pt x="16961" y="16941"/>
                  </a:lnTo>
                  <a:lnTo>
                    <a:pt x="17123" y="17365"/>
                  </a:lnTo>
                  <a:lnTo>
                    <a:pt x="17235" y="16941"/>
                  </a:lnTo>
                  <a:lnTo>
                    <a:pt x="17385" y="17576"/>
                  </a:lnTo>
                  <a:lnTo>
                    <a:pt x="17659" y="16518"/>
                  </a:lnTo>
                  <a:lnTo>
                    <a:pt x="18096" y="17365"/>
                  </a:lnTo>
                  <a:lnTo>
                    <a:pt x="18520" y="16094"/>
                  </a:lnTo>
                  <a:lnTo>
                    <a:pt x="18694" y="16941"/>
                  </a:lnTo>
                  <a:lnTo>
                    <a:pt x="18881" y="16941"/>
                  </a:lnTo>
                  <a:lnTo>
                    <a:pt x="19679" y="16094"/>
                  </a:lnTo>
                  <a:lnTo>
                    <a:pt x="20440" y="16941"/>
                  </a:lnTo>
                  <a:lnTo>
                    <a:pt x="21039" y="15882"/>
                  </a:lnTo>
                  <a:lnTo>
                    <a:pt x="21238" y="15247"/>
                  </a:lnTo>
                  <a:lnTo>
                    <a:pt x="21363" y="14188"/>
                  </a:lnTo>
                  <a:lnTo>
                    <a:pt x="21463" y="12282"/>
                  </a:lnTo>
                  <a:lnTo>
                    <a:pt x="21538" y="9106"/>
                  </a:lnTo>
                  <a:lnTo>
                    <a:pt x="21600" y="4871"/>
                  </a:lnTo>
                  <a:lnTo>
                    <a:pt x="21600" y="15882"/>
                  </a:lnTo>
                  <a:lnTo>
                    <a:pt x="21575" y="17365"/>
                  </a:lnTo>
                  <a:lnTo>
                    <a:pt x="21513" y="19271"/>
                  </a:lnTo>
                  <a:lnTo>
                    <a:pt x="21400" y="20753"/>
                  </a:lnTo>
                  <a:lnTo>
                    <a:pt x="20602" y="21600"/>
                  </a:lnTo>
                  <a:lnTo>
                    <a:pt x="20029" y="20753"/>
                  </a:lnTo>
                  <a:lnTo>
                    <a:pt x="19742" y="21176"/>
                  </a:lnTo>
                  <a:lnTo>
                    <a:pt x="18557" y="21176"/>
                  </a:lnTo>
                  <a:lnTo>
                    <a:pt x="18283" y="21600"/>
                  </a:lnTo>
                  <a:lnTo>
                    <a:pt x="17996" y="20965"/>
                  </a:lnTo>
                  <a:lnTo>
                    <a:pt x="17659" y="21600"/>
                  </a:lnTo>
                  <a:lnTo>
                    <a:pt x="16786" y="21176"/>
                  </a:lnTo>
                  <a:lnTo>
                    <a:pt x="16524" y="20329"/>
                  </a:lnTo>
                  <a:lnTo>
                    <a:pt x="15714" y="21176"/>
                  </a:lnTo>
                  <a:lnTo>
                    <a:pt x="15165" y="20118"/>
                  </a:lnTo>
                  <a:lnTo>
                    <a:pt x="14529" y="21176"/>
                  </a:lnTo>
                  <a:lnTo>
                    <a:pt x="14030" y="20541"/>
                  </a:lnTo>
                  <a:lnTo>
                    <a:pt x="13569" y="21176"/>
                  </a:lnTo>
                  <a:lnTo>
                    <a:pt x="13307" y="20541"/>
                  </a:lnTo>
                  <a:lnTo>
                    <a:pt x="13070" y="20753"/>
                  </a:lnTo>
                  <a:lnTo>
                    <a:pt x="12745" y="20753"/>
                  </a:lnTo>
                  <a:lnTo>
                    <a:pt x="12546" y="20118"/>
                  </a:lnTo>
                  <a:lnTo>
                    <a:pt x="12309" y="21176"/>
                  </a:lnTo>
                  <a:lnTo>
                    <a:pt x="12060" y="20118"/>
                  </a:lnTo>
                  <a:lnTo>
                    <a:pt x="11810" y="20329"/>
                  </a:lnTo>
                  <a:lnTo>
                    <a:pt x="11511" y="20753"/>
                  </a:lnTo>
                  <a:lnTo>
                    <a:pt x="11236" y="21176"/>
                  </a:lnTo>
                  <a:lnTo>
                    <a:pt x="10139" y="21176"/>
                  </a:lnTo>
                  <a:lnTo>
                    <a:pt x="9865" y="20753"/>
                  </a:lnTo>
                  <a:lnTo>
                    <a:pt x="9590" y="20753"/>
                  </a:lnTo>
                  <a:lnTo>
                    <a:pt x="8979" y="21600"/>
                  </a:lnTo>
                  <a:lnTo>
                    <a:pt x="8493" y="20541"/>
                  </a:lnTo>
                  <a:lnTo>
                    <a:pt x="7957" y="21600"/>
                  </a:lnTo>
                  <a:lnTo>
                    <a:pt x="7520" y="20753"/>
                  </a:lnTo>
                  <a:lnTo>
                    <a:pt x="7021" y="21600"/>
                  </a:lnTo>
                  <a:lnTo>
                    <a:pt x="6622" y="20753"/>
                  </a:lnTo>
                  <a:lnTo>
                    <a:pt x="6186" y="20753"/>
                  </a:lnTo>
                  <a:lnTo>
                    <a:pt x="5774" y="21176"/>
                  </a:lnTo>
                  <a:lnTo>
                    <a:pt x="4066" y="21176"/>
                  </a:lnTo>
                  <a:lnTo>
                    <a:pt x="3168" y="20753"/>
                  </a:lnTo>
                  <a:lnTo>
                    <a:pt x="2594" y="21176"/>
                  </a:lnTo>
                  <a:lnTo>
                    <a:pt x="1048" y="20541"/>
                  </a:lnTo>
                  <a:lnTo>
                    <a:pt x="187" y="20753"/>
                  </a:lnTo>
                  <a:lnTo>
                    <a:pt x="37" y="19059"/>
                  </a:lnTo>
                  <a:lnTo>
                    <a:pt x="0" y="16518"/>
                  </a:lnTo>
                  <a:lnTo>
                    <a:pt x="0" y="11012"/>
                  </a:lnTo>
                </a:path>
              </a:pathLst>
            </a:custGeom>
            <a:solidFill>
              <a:srgbClr val="00006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3400">
                  <a:solidFill>
                    <a:srgbClr val="FFFFCC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29" name="Title Text"/>
          <p:cNvSpPr txBox="1"/>
          <p:nvPr>
            <p:ph type="title"/>
          </p:nvPr>
        </p:nvSpPr>
        <p:spPr>
          <a:xfrm>
            <a:off x="975359" y="3251200"/>
            <a:ext cx="11054082" cy="1625600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cap="none" sz="62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0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defRPr>
                <a:solidFill>
                  <a:srgbClr val="FFFF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970346" y="-1"/>
            <a:ext cx="3034454" cy="389271"/>
          </a:xfrm>
          <a:prstGeom prst="rect">
            <a:avLst/>
          </a:prstGeom>
        </p:spPr>
        <p:txBody>
          <a:bodyPr wrap="square" lIns="65023" tIns="65023" rIns="65023" bIns="65023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jm57.png" descr="jm57.png"/>
          <p:cNvPicPr>
            <a:picLocks noChangeAspect="1"/>
          </p:cNvPicPr>
          <p:nvPr/>
        </p:nvPicPr>
        <p:blipFill>
          <a:blip r:embed="rId3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8" name="Body Level One…"/>
          <p:cNvSpPr txBox="1"/>
          <p:nvPr>
            <p:ph type="body" sz="half" idx="1"/>
          </p:nvPr>
        </p:nvSpPr>
        <p:spPr>
          <a:xfrm>
            <a:off x="850900" y="5156200"/>
            <a:ext cx="11290300" cy="2324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red_black_line_v1.tiff" descr="red_black_line_v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613-old-paper-backgrounds.png" descr="613-old-paper-backgrounds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9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>
            <a:noAutofit/>
          </a:bodyPr>
          <a:lstStyle>
            <a:lvl1pPr marL="8255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1473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2108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27686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34163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 anchor="t"/>
          <a:lstStyle>
            <a:lvl1pPr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lide Number"/>
          <p:cNvSpPr txBox="1"/>
          <p:nvPr>
            <p:ph type="sldNum" sz="quarter" idx="2"/>
          </p:nvPr>
        </p:nvSpPr>
        <p:spPr>
          <a:xfrm>
            <a:off x="12658852" y="78909"/>
            <a:ext cx="345949" cy="3840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6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299200" y="9283700"/>
            <a:ext cx="388665" cy="40001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defTabSz="457200">
              <a:defRPr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3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2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3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quarter" idx="21"/>
          </p:nvPr>
        </p:nvSpPr>
        <p:spPr>
          <a:xfrm>
            <a:off x="6664613" y="4965700"/>
            <a:ext cx="5803901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4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4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tif"/><Relationship Id="rId3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Relationship Id="rId3" Type="http://schemas.openxmlformats.org/officeDocument/2006/relationships/image" Target="../media/image1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ww.w65stchurchofchrist.com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ounded Rectangle"/>
          <p:cNvSpPr/>
          <p:nvPr/>
        </p:nvSpPr>
        <p:spPr>
          <a:xfrm>
            <a:off x="375995" y="348660"/>
            <a:ext cx="12252810" cy="2999072"/>
          </a:xfrm>
          <a:prstGeom prst="roundRect">
            <a:avLst>
              <a:gd name="adj" fmla="val 8517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3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510" t="0" r="1251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44" name="IS IT WISE?"/>
          <p:cNvSpPr txBox="1"/>
          <p:nvPr/>
        </p:nvSpPr>
        <p:spPr>
          <a:xfrm>
            <a:off x="792106" y="386371"/>
            <a:ext cx="11420588" cy="229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345" name="Proverbs 1:1–7; 4:5–9; Ephesians 5:15–21"/>
          <p:cNvSpPr txBox="1"/>
          <p:nvPr/>
        </p:nvSpPr>
        <p:spPr>
          <a:xfrm>
            <a:off x="998438" y="2436763"/>
            <a:ext cx="11007924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Proverbs 1:1–7; 4:5–9; Ephesians 5:15–21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James 3:13 (NKJV)…"/>
          <p:cNvSpPr txBox="1"/>
          <p:nvPr/>
        </p:nvSpPr>
        <p:spPr>
          <a:xfrm>
            <a:off x="5937112" y="2057757"/>
            <a:ext cx="6895269" cy="707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3:13 (NKJV)</a:t>
            </a:r>
          </a:p>
          <a:p>
            <a:pPr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</a:t>
            </a:r>
            <a:r>
              <a:t> Who </a:t>
            </a:r>
            <a:r>
              <a:rPr i="1"/>
              <a:t>is</a:t>
            </a:r>
            <a:r>
              <a:t> wise and understanding among you? Let him show by good conduct </a:t>
            </a:r>
            <a:r>
              <a:rPr i="1"/>
              <a:t>that</a:t>
            </a:r>
            <a:r>
              <a:t> his works </a:t>
            </a:r>
            <a:r>
              <a:rPr i="1"/>
              <a:t>are done</a:t>
            </a:r>
            <a:r>
              <a:t> in the meekness of wisdom.</a:t>
            </a:r>
          </a:p>
        </p:txBody>
      </p:sp>
      <p:pic>
        <p:nvPicPr>
          <p:cNvPr id="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3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4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87" name="IS IT SINFUL?"/>
          <p:cNvSpPr/>
          <p:nvPr/>
        </p:nvSpPr>
        <p:spPr>
          <a:xfrm>
            <a:off x="5895710" y="3618567"/>
            <a:ext cx="68822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388" name="IS IT AUTHORIZED?"/>
          <p:cNvSpPr/>
          <p:nvPr/>
        </p:nvSpPr>
        <p:spPr>
          <a:xfrm>
            <a:off x="5895710" y="5075842"/>
            <a:ext cx="68822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389" name="IS IT DANGEROUS?"/>
          <p:cNvSpPr/>
          <p:nvPr/>
        </p:nvSpPr>
        <p:spPr>
          <a:xfrm>
            <a:off x="5895710" y="6533117"/>
            <a:ext cx="68822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390" name="IS IT GOOD?"/>
          <p:cNvSpPr/>
          <p:nvPr/>
        </p:nvSpPr>
        <p:spPr>
          <a:xfrm>
            <a:off x="5895710" y="7990392"/>
            <a:ext cx="68822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391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2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393" name="FOUR QUESTIONS"/>
          <p:cNvSpPr txBox="1"/>
          <p:nvPr/>
        </p:nvSpPr>
        <p:spPr>
          <a:xfrm>
            <a:off x="1000326" y="1742112"/>
            <a:ext cx="1100414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6">
                    <a:hueOff val="-193447"/>
                    <a:satOff val="3713"/>
                    <a:lumOff val="11329"/>
                  </a:schemeClr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FOUR QUESTIONS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7" grpId="1"/>
      <p:bldP build="whole" bldLvl="1" animBg="1" rev="0" advAuto="0" spid="390" grpId="4"/>
      <p:bldP build="whole" bldLvl="1" animBg="1" rev="0" advAuto="0" spid="388" grpId="2"/>
      <p:bldP build="whole" bldLvl="1" animBg="1" rev="0" advAuto="0" spid="389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314" r="0" b="45404"/>
          <a:stretch>
            <a:fillRect/>
          </a:stretch>
        </p:blipFill>
        <p:spPr>
          <a:xfrm>
            <a:off x="-61923" y="701985"/>
            <a:ext cx="13128646" cy="4138233"/>
          </a:xfrm>
          <a:prstGeom prst="rect">
            <a:avLst/>
          </a:prstGeom>
          <a:ln w="50800">
            <a:solidFill>
              <a:srgbClr val="B4B4B4"/>
            </a:solidFill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</p:spPr>
      </p:pic>
      <p:sp>
        <p:nvSpPr>
          <p:cNvPr id="396" name="Sex outside of marriage is SIN! (1 Co. 6:9; Gal. 5:19, 21; Heb. 13:4)…"/>
          <p:cNvSpPr txBox="1"/>
          <p:nvPr/>
        </p:nvSpPr>
        <p:spPr>
          <a:xfrm>
            <a:off x="5664218" y="4985997"/>
            <a:ext cx="7101256" cy="459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Sex outside of marriage is SIN! (1 Co. 6:9; Gal. 5:19, 21; Heb. 13:4)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Some try to defend fornication by claiming “everyone does it!”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danger of “making out” (Job 31:1; Mat. 5:28; 1 Co. 6:18)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Run from temptation (Ge. 39:12–18; Pr. 5:3–15; 6:24–32; 7:5)</a:t>
            </a:r>
          </a:p>
        </p:txBody>
      </p:sp>
      <p:sp>
        <p:nvSpPr>
          <p:cNvPr id="397" name="IS IT SINFUL?"/>
          <p:cNvSpPr/>
          <p:nvPr/>
        </p:nvSpPr>
        <p:spPr>
          <a:xfrm>
            <a:off x="134454" y="495427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398" name="IS IT AUTHORIZED?"/>
          <p:cNvSpPr/>
          <p:nvPr/>
        </p:nvSpPr>
        <p:spPr>
          <a:xfrm>
            <a:off x="134454" y="610361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399" name="IS IT DANGEROUS?"/>
          <p:cNvSpPr/>
          <p:nvPr/>
        </p:nvSpPr>
        <p:spPr>
          <a:xfrm>
            <a:off x="134454" y="725295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400" name="IS IT GOOD?"/>
          <p:cNvSpPr/>
          <p:nvPr/>
        </p:nvSpPr>
        <p:spPr>
          <a:xfrm>
            <a:off x="134454" y="8402297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401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02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403" name="TO “MAKE OUT”"/>
          <p:cNvSpPr txBox="1"/>
          <p:nvPr/>
        </p:nvSpPr>
        <p:spPr>
          <a:xfrm>
            <a:off x="7028228" y="3817795"/>
            <a:ext cx="548815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TO “MAKE OUT”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24368" r="0" b="7720"/>
          <a:stretch>
            <a:fillRect/>
          </a:stretch>
        </p:blipFill>
        <p:spPr>
          <a:xfrm>
            <a:off x="-1" y="706535"/>
            <a:ext cx="13004801" cy="413984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Covetousness is sin! (1 Co. 6:10; Ep. 5:5; Co. 3:5; 1 Ti. 6:9, 10)…"/>
          <p:cNvSpPr txBox="1"/>
          <p:nvPr/>
        </p:nvSpPr>
        <p:spPr>
          <a:xfrm>
            <a:off x="5664218" y="4985997"/>
            <a:ext cx="7101256" cy="459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Covetousness is sin! (1 Co. 6:10; Ep. 5:5; Co. 3:5; 1 Ti. 6:9, 10)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Some try to defend moderate gambling (Acts 1:26)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violates Biblical principles (Ep. 4:28; Pr. 13:11; 2 Th. 3:11, 12)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dangerous on multiple levels (1 Ti. 6:9,10; 2 Ki. 5:27; Pr. 1:31)</a:t>
            </a:r>
          </a:p>
        </p:txBody>
      </p:sp>
      <p:sp>
        <p:nvSpPr>
          <p:cNvPr id="407" name="IS IT SINFUL?"/>
          <p:cNvSpPr/>
          <p:nvPr/>
        </p:nvSpPr>
        <p:spPr>
          <a:xfrm>
            <a:off x="134454" y="495427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408" name="IS IT AUTHORIZED?"/>
          <p:cNvSpPr/>
          <p:nvPr/>
        </p:nvSpPr>
        <p:spPr>
          <a:xfrm>
            <a:off x="134454" y="610361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409" name="IS IT DANGEROUS?"/>
          <p:cNvSpPr/>
          <p:nvPr/>
        </p:nvSpPr>
        <p:spPr>
          <a:xfrm>
            <a:off x="134454" y="725295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410" name="IS IT GOOD?"/>
          <p:cNvSpPr/>
          <p:nvPr/>
        </p:nvSpPr>
        <p:spPr>
          <a:xfrm>
            <a:off x="134454" y="8402297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411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2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413" name="TO “GAMBLE”"/>
          <p:cNvSpPr txBox="1"/>
          <p:nvPr/>
        </p:nvSpPr>
        <p:spPr>
          <a:xfrm>
            <a:off x="7450692" y="3817795"/>
            <a:ext cx="464322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TO “GAMBLE”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4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947" y="799425"/>
            <a:ext cx="13102694" cy="3821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</p:spPr>
      </p:pic>
      <p:sp>
        <p:nvSpPr>
          <p:cNvPr id="416" name="Drunkenness is a sin! (1 Cor. 6:10; Gal. 5:21; Ep. 5:18)…"/>
          <p:cNvSpPr txBox="1"/>
          <p:nvPr/>
        </p:nvSpPr>
        <p:spPr>
          <a:xfrm>
            <a:off x="5664218" y="4985997"/>
            <a:ext cx="7101256" cy="459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Drunkenness is a sin! (1 Cor. 6:10; Gal. 5:21; Ep. 5:18)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Social drinking is also condemned (1 Pet. 4:3)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Many try to defend moderate drinking (John 2;6-10; 1 Tim. 3:8)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dangerous on multiple levels (Prov. 23:29-35)</a:t>
            </a:r>
          </a:p>
        </p:txBody>
      </p:sp>
      <p:sp>
        <p:nvSpPr>
          <p:cNvPr id="417" name="IS IT SINFUL?"/>
          <p:cNvSpPr/>
          <p:nvPr/>
        </p:nvSpPr>
        <p:spPr>
          <a:xfrm>
            <a:off x="134454" y="495427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418" name="IS IT AUTHORIZED?"/>
          <p:cNvSpPr/>
          <p:nvPr/>
        </p:nvSpPr>
        <p:spPr>
          <a:xfrm>
            <a:off x="134454" y="610361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419" name="IS IT DANGEROUS?"/>
          <p:cNvSpPr/>
          <p:nvPr/>
        </p:nvSpPr>
        <p:spPr>
          <a:xfrm>
            <a:off x="134454" y="725295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420" name="IS IT GOOD?"/>
          <p:cNvSpPr/>
          <p:nvPr/>
        </p:nvSpPr>
        <p:spPr>
          <a:xfrm>
            <a:off x="134454" y="8402297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421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2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423" name="TO “DRINK ALCOHOL”"/>
          <p:cNvSpPr txBox="1"/>
          <p:nvPr/>
        </p:nvSpPr>
        <p:spPr>
          <a:xfrm>
            <a:off x="5502995" y="3817795"/>
            <a:ext cx="742370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TO “DRINK ALCOHOL”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4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947" y="799425"/>
            <a:ext cx="13102694" cy="3821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</p:spPr>
      </p:pic>
      <p:sp>
        <p:nvSpPr>
          <p:cNvPr id="426" name="IS IT SINFUL?"/>
          <p:cNvSpPr/>
          <p:nvPr/>
        </p:nvSpPr>
        <p:spPr>
          <a:xfrm>
            <a:off x="134454" y="495427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427" name="IS IT AUTHORIZED?"/>
          <p:cNvSpPr/>
          <p:nvPr/>
        </p:nvSpPr>
        <p:spPr>
          <a:xfrm>
            <a:off x="134454" y="610361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428" name="IS IT DANGEROUS?"/>
          <p:cNvSpPr/>
          <p:nvPr/>
        </p:nvSpPr>
        <p:spPr>
          <a:xfrm>
            <a:off x="134454" y="725295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429" name="IS IT GOOD?"/>
          <p:cNvSpPr/>
          <p:nvPr/>
        </p:nvSpPr>
        <p:spPr>
          <a:xfrm>
            <a:off x="134454" y="8402297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430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1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432" name="TO “DRINK ALCOHOL”"/>
          <p:cNvSpPr txBox="1"/>
          <p:nvPr/>
        </p:nvSpPr>
        <p:spPr>
          <a:xfrm>
            <a:off x="5502995" y="3817795"/>
            <a:ext cx="742370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TO “DRINK ALCOHOL”</a:t>
            </a:r>
          </a:p>
        </p:txBody>
      </p:sp>
      <p:sp>
        <p:nvSpPr>
          <p:cNvPr id="433" name="Proverbs 23:29–35 (NKJV)…"/>
          <p:cNvSpPr txBox="1"/>
          <p:nvPr/>
        </p:nvSpPr>
        <p:spPr>
          <a:xfrm>
            <a:off x="5737886" y="4806162"/>
            <a:ext cx="7199392" cy="490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23:29–35 (NKJV)</a:t>
            </a:r>
          </a:p>
          <a:p>
            <a:pPr defTabSz="457200"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29</a:t>
            </a:r>
            <a:r>
              <a:t> Who has woe? Who has sorrow? Who has contentions? Who has complaints? Who has wounds without cause? Who has redness of eyes? </a:t>
            </a:r>
            <a:r>
              <a:rPr baseline="31999"/>
              <a:t>30</a:t>
            </a:r>
            <a:r>
              <a:t> Those who linger long at the wine, Those who go in search of mixed wine. </a:t>
            </a:r>
            <a:r>
              <a:rPr baseline="31999"/>
              <a:t>31</a:t>
            </a:r>
            <a:r>
              <a:t> Do not look on the wine when it is red, When it sparkles in the cup, </a:t>
            </a:r>
            <a:r>
              <a:rPr i="1"/>
              <a:t>When</a:t>
            </a:r>
            <a:r>
              <a:t> it swirls around smoothly; </a:t>
            </a:r>
            <a:r>
              <a:rPr baseline="31999"/>
              <a:t>32</a:t>
            </a:r>
            <a:r>
              <a:t> At the last it bites like a serpent,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947" y="799425"/>
            <a:ext cx="13102694" cy="3821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</p:spPr>
      </p:pic>
      <p:sp>
        <p:nvSpPr>
          <p:cNvPr id="436" name="IS IT SINFUL?"/>
          <p:cNvSpPr/>
          <p:nvPr/>
        </p:nvSpPr>
        <p:spPr>
          <a:xfrm>
            <a:off x="134454" y="495427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437" name="IS IT AUTHORIZED?"/>
          <p:cNvSpPr/>
          <p:nvPr/>
        </p:nvSpPr>
        <p:spPr>
          <a:xfrm>
            <a:off x="134454" y="610361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438" name="IS IT DANGEROUS?"/>
          <p:cNvSpPr/>
          <p:nvPr/>
        </p:nvSpPr>
        <p:spPr>
          <a:xfrm>
            <a:off x="134454" y="725295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439" name="IS IT GOOD?"/>
          <p:cNvSpPr/>
          <p:nvPr/>
        </p:nvSpPr>
        <p:spPr>
          <a:xfrm>
            <a:off x="134454" y="8402297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440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1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442" name="TO “DRINK ALCOHOL”"/>
          <p:cNvSpPr txBox="1"/>
          <p:nvPr/>
        </p:nvSpPr>
        <p:spPr>
          <a:xfrm>
            <a:off x="5502995" y="3817795"/>
            <a:ext cx="742370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TO “DRINK ALCOHOL”</a:t>
            </a:r>
          </a:p>
        </p:txBody>
      </p:sp>
      <p:sp>
        <p:nvSpPr>
          <p:cNvPr id="443" name="Proverbs 23:29–35 (NKJV)…"/>
          <p:cNvSpPr txBox="1"/>
          <p:nvPr/>
        </p:nvSpPr>
        <p:spPr>
          <a:xfrm>
            <a:off x="5737886" y="4806162"/>
            <a:ext cx="7199392" cy="4796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23:29–35 (NKJV)</a:t>
            </a:r>
          </a:p>
          <a:p>
            <a:pPr defTabSz="457200">
              <a:defRPr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And stings like a viper. </a:t>
            </a:r>
            <a:r>
              <a:rPr baseline="31999"/>
              <a:t>33</a:t>
            </a:r>
            <a:r>
              <a:t> Your eyes will see strange things, And your heart will utter perverse things. </a:t>
            </a:r>
            <a:r>
              <a:rPr baseline="31999"/>
              <a:t>34</a:t>
            </a:r>
            <a:r>
              <a:t> Yes, you will be like one who lies down in the midst of the sea, Or like one who lies at the top of the mast, </a:t>
            </a:r>
            <a:r>
              <a:rPr i="1"/>
              <a:t>saying:</a:t>
            </a:r>
            <a:r>
              <a:t> </a:t>
            </a:r>
            <a:r>
              <a:rPr baseline="31999"/>
              <a:t>35</a:t>
            </a:r>
            <a:r>
              <a:t> “They have struck me, </a:t>
            </a:r>
            <a:r>
              <a:rPr i="1"/>
              <a:t>but</a:t>
            </a:r>
            <a:r>
              <a:t> I was not hurt; They have beaten me, but I did not feel </a:t>
            </a:r>
            <a:r>
              <a:rPr i="1"/>
              <a:t>it</a:t>
            </a:r>
            <a:r>
              <a:t>. When shall I awake, that I may seek another </a:t>
            </a:r>
            <a:r>
              <a:rPr i="1"/>
              <a:t>drink?</a:t>
            </a:r>
            <a:r>
              <a:t>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947" y="799425"/>
            <a:ext cx="13102694" cy="3821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</p:spPr>
      </p:pic>
      <p:sp>
        <p:nvSpPr>
          <p:cNvPr id="446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47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  <p:sp>
        <p:nvSpPr>
          <p:cNvPr id="448" name="IS IT SINFUL?"/>
          <p:cNvSpPr/>
          <p:nvPr/>
        </p:nvSpPr>
        <p:spPr>
          <a:xfrm>
            <a:off x="134454" y="495427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SINFUL?</a:t>
            </a:r>
          </a:p>
        </p:txBody>
      </p:sp>
      <p:sp>
        <p:nvSpPr>
          <p:cNvPr id="449" name="IS IT AUTHORIZED?"/>
          <p:cNvSpPr/>
          <p:nvPr/>
        </p:nvSpPr>
        <p:spPr>
          <a:xfrm>
            <a:off x="134454" y="610361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hueOff val="-81543"/>
                  <a:satOff val="3097"/>
                  <a:lumOff val="-86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AUTHORIZED?</a:t>
            </a:r>
          </a:p>
        </p:txBody>
      </p:sp>
      <p:sp>
        <p:nvSpPr>
          <p:cNvPr id="450" name="IS IT DANGEROUS?"/>
          <p:cNvSpPr/>
          <p:nvPr/>
        </p:nvSpPr>
        <p:spPr>
          <a:xfrm>
            <a:off x="134454" y="7252958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DANGEROUS?</a:t>
            </a:r>
          </a:p>
        </p:txBody>
      </p:sp>
      <p:sp>
        <p:nvSpPr>
          <p:cNvPr id="451" name="IS IT GOOD?"/>
          <p:cNvSpPr/>
          <p:nvPr/>
        </p:nvSpPr>
        <p:spPr>
          <a:xfrm>
            <a:off x="134454" y="8402297"/>
            <a:ext cx="5282045" cy="1041401"/>
          </a:xfrm>
          <a:prstGeom prst="roundRect">
            <a:avLst>
              <a:gd name="adj" fmla="val 18293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3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GOOD?</a:t>
            </a:r>
          </a:p>
        </p:txBody>
      </p:sp>
      <p:sp>
        <p:nvSpPr>
          <p:cNvPr id="452" name="Proverbs 20:1 (NKJV)…"/>
          <p:cNvSpPr txBox="1"/>
          <p:nvPr/>
        </p:nvSpPr>
        <p:spPr>
          <a:xfrm>
            <a:off x="5953390" y="4978467"/>
            <a:ext cx="6815955" cy="4645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20:1 (NKJV)</a:t>
            </a:r>
          </a:p>
          <a:p>
            <a:pPr defTabSz="457200">
              <a:defRPr sz="5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Wine </a:t>
            </a:r>
            <a:r>
              <a:rPr i="1"/>
              <a:t>is</a:t>
            </a:r>
            <a:r>
              <a:t> a mocker, Strong drink </a:t>
            </a:r>
            <a:r>
              <a:rPr i="1"/>
              <a:t>is</a:t>
            </a:r>
            <a:r>
              <a:t> a brawler, And whoever is led astray by it is not wise.</a:t>
            </a:r>
          </a:p>
        </p:txBody>
      </p:sp>
      <p:sp>
        <p:nvSpPr>
          <p:cNvPr id="453" name="TO “DRINK ALCOHOL”"/>
          <p:cNvSpPr txBox="1"/>
          <p:nvPr/>
        </p:nvSpPr>
        <p:spPr>
          <a:xfrm>
            <a:off x="5502995" y="3817795"/>
            <a:ext cx="742370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222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TO “DRINK ALCOHOL”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o go to bars, night clubs, or casinos? (Prov. 23:20)…"/>
          <p:cNvSpPr txBox="1"/>
          <p:nvPr/>
        </p:nvSpPr>
        <p:spPr>
          <a:xfrm>
            <a:off x="5913694" y="1647319"/>
            <a:ext cx="6955938" cy="80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go to bars, night clubs, or casinos? (Prov. 23:20)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view sexually explicit material, (print / TV / Internet) (Job 31:1; Mat. 5:28)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have worldly friends? (Pro. 1:10,14,15; 1 Cor. 15:33)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a Christian to marry a non-Christian (1 Cor. 7:12-16)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move to a place where there is no spiritual support (Gen. 13:11-12)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skip Bible classes? (Heb. 3:12,13; 2 Tim. 2:15; etc.)</a:t>
            </a:r>
          </a:p>
        </p:txBody>
      </p:sp>
      <p:pic>
        <p:nvPicPr>
          <p:cNvPr id="45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7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8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4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4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4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Ephesians 5:15–21 (NKJV)…"/>
          <p:cNvSpPr txBox="1"/>
          <p:nvPr/>
        </p:nvSpPr>
        <p:spPr>
          <a:xfrm>
            <a:off x="292685" y="274377"/>
            <a:ext cx="12419430" cy="934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5:15–21 (NKJV) 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15</a:t>
            </a:r>
            <a:r>
              <a:t> See then that you walk circumspectly, not as fools but as wise, </a:t>
            </a:r>
            <a:r>
              <a:rPr baseline="31999"/>
              <a:t>16</a:t>
            </a:r>
            <a:r>
              <a:t> redeeming the time, because the days are evil. </a:t>
            </a:r>
            <a:r>
              <a:rPr baseline="31999"/>
              <a:t>17</a:t>
            </a:r>
            <a:r>
              <a:t> Therefore do not be unwise, but understand what the will of the Lord </a:t>
            </a:r>
            <a:r>
              <a:rPr i="1"/>
              <a:t>is</a:t>
            </a:r>
            <a:r>
              <a:t>. </a:t>
            </a:r>
            <a:r>
              <a:rPr baseline="31999"/>
              <a:t>18</a:t>
            </a:r>
            <a:r>
              <a:t> And do not be drunk with wine, in which is dissipation; but be filled with the Spirit, </a:t>
            </a:r>
            <a:r>
              <a:rPr baseline="31999"/>
              <a:t>19</a:t>
            </a:r>
            <a:r>
              <a:t> speaking to one another in psalms and hymns and spiritual songs, singing and making melody in your heart to the Lord, </a:t>
            </a:r>
            <a:r>
              <a:rPr baseline="31999"/>
              <a:t>20</a:t>
            </a:r>
            <a:r>
              <a:t> giving thanks always for all things to God the Father in the name of our Lord Jesus Christ, </a:t>
            </a:r>
            <a:r>
              <a:rPr baseline="31999"/>
              <a:t>21</a:t>
            </a:r>
            <a:r>
              <a:t> submitting to one another in the fear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creen Shot 2021-10-23 at 10.49.54 AM.png" descr="Screen Shot 2021-10-23 at 10.49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7347" y="1578846"/>
            <a:ext cx="12170106" cy="797056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</p:spPr>
      </p:pic>
      <p:sp>
        <p:nvSpPr>
          <p:cNvPr id="348" name="(The world’s definition)"/>
          <p:cNvSpPr txBox="1"/>
          <p:nvPr/>
        </p:nvSpPr>
        <p:spPr>
          <a:xfrm>
            <a:off x="7195006" y="2256860"/>
            <a:ext cx="433357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(The world’s definition)</a:t>
            </a:r>
          </a:p>
        </p:txBody>
      </p:sp>
      <p:sp>
        <p:nvSpPr>
          <p:cNvPr id="349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0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Making good use of our time (16)…"/>
          <p:cNvSpPr txBox="1"/>
          <p:nvPr/>
        </p:nvSpPr>
        <p:spPr>
          <a:xfrm>
            <a:off x="6825871" y="2723131"/>
            <a:ext cx="5659257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Making good use of our time (16)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Growing in the knowledge of God's word - (being filled with the Spirit) (17,18)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Busy in worship and praise (19)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Busy in prayer giving thanks (20)</a:t>
            </a:r>
          </a:p>
          <a:p>
            <a:pPr marL="685800" indent="-685800" algn="l">
              <a:spcBef>
                <a:spcPts val="10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Submitting to one another (21)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64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5" name="IT IS WISE"/>
          <p:cNvSpPr txBox="1"/>
          <p:nvPr/>
        </p:nvSpPr>
        <p:spPr>
          <a:xfrm>
            <a:off x="2920813" y="61055"/>
            <a:ext cx="7163173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IT IS WISE</a:t>
            </a:r>
          </a:p>
        </p:txBody>
      </p:sp>
      <p:sp>
        <p:nvSpPr>
          <p:cNvPr id="466" name="To Walk In Wisdom (Ep. 5:15-21)"/>
          <p:cNvSpPr txBox="1"/>
          <p:nvPr/>
        </p:nvSpPr>
        <p:spPr>
          <a:xfrm>
            <a:off x="434526" y="1520676"/>
            <a:ext cx="1213574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1000"/>
              </a:spcBef>
              <a:defRPr b="1" sz="5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To Walk In Wisdom (Ep. 5:15-21)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6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7912" t="0" r="9847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grpSp>
        <p:nvGrpSpPr>
          <p:cNvPr id="471" name="Matthew 7:24–27 (NKJV)…"/>
          <p:cNvGrpSpPr/>
          <p:nvPr/>
        </p:nvGrpSpPr>
        <p:grpSpPr>
          <a:xfrm>
            <a:off x="682237" y="5054739"/>
            <a:ext cx="12013063" cy="4604458"/>
            <a:chOff x="0" y="0"/>
            <a:chExt cx="12013062" cy="4604456"/>
          </a:xfrm>
        </p:grpSpPr>
        <p:sp>
          <p:nvSpPr>
            <p:cNvPr id="470" name="Matthew 7:24–27 (NKJV)…"/>
            <p:cNvSpPr txBox="1"/>
            <p:nvPr/>
          </p:nvSpPr>
          <p:spPr>
            <a:xfrm>
              <a:off x="50800" y="38100"/>
              <a:ext cx="11911463" cy="4452057"/>
            </a:xfrm>
            <a:prstGeom prst="rect">
              <a:avLst/>
            </a:prstGeom>
            <a:solidFill>
              <a:schemeClr val="accent4">
                <a:hueOff val="-97363"/>
                <a:satOff val="5290"/>
                <a:lumOff val="-16717"/>
                <a:alpha val="83184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defTabSz="457200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64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Matthew 7:24–27 (NKJV)</a:t>
              </a:r>
            </a:p>
            <a:p>
              <a:pPr defTabSz="457200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640000">
                      <a:srgbClr val="000000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aseline="31999"/>
                <a:t>24</a:t>
              </a:r>
              <a:r>
                <a:t> “Therefore whoever hears these sayings of Mine, and does them, I will liken him to a wise man who built his house on the rock: </a:t>
              </a:r>
              <a:r>
                <a:rPr baseline="31999"/>
                <a:t>25</a:t>
              </a:r>
              <a:r>
                <a:t> and the rain descended, the floods came, and the winds blew and beat on that house; and it did not fall, for it was founded on the rock. </a:t>
              </a:r>
              <a:r>
                <a:rPr baseline="31999"/>
                <a:t>26</a:t>
              </a:r>
              <a:r>
                <a:t> “But everyone who hears these sayings of Mine, and does not do them, will be like a foolish man who built his house on the sand: </a:t>
              </a:r>
              <a:r>
                <a:rPr baseline="31999"/>
                <a:t>27</a:t>
              </a:r>
              <a:r>
                <a:t> and the rain descended, the floods came, and the winds blew and beat on that house; and it fell. And great was its fall.”a</a:t>
              </a:r>
            </a:p>
          </p:txBody>
        </p:sp>
        <p:pic>
          <p:nvPicPr>
            <p:cNvPr id="469" name="Matthew 7:24–27 (NKJV)… Matthew 7:24–27 (NKJV)24 “Therefore whoever hears these sayings of Mine, and does them, I will liken him to a wise man who built his house on the rock: 25 and the rain descended, the floods came, and the winds blew and beat on tha" descr="Matthew 7:24–27 (NKJV)… Matthew 7:24–27 (NKJV)24 “Therefore whoever hears these sayings of Mine, and does them, I will liken him to a wise man who built his house on the rock: 25 and the rain descended, the floods came, and the winds blew and beat on that house; and it did not fall, for it was founded on the rock. 26 “But everyone who hears these sayings of Mine, and does not do them, will be like a foolish man who built his house on the sand: 27 and the rain descended, the floods came, and the winds blew and beat on that house; and it fell. And great was its fall.”a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13063" cy="46044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510" t="0" r="1251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74" name="IT IS WISE"/>
          <p:cNvSpPr txBox="1"/>
          <p:nvPr/>
        </p:nvSpPr>
        <p:spPr>
          <a:xfrm>
            <a:off x="1158595" y="386371"/>
            <a:ext cx="10687609" cy="229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IT IS WISE</a:t>
            </a:r>
          </a:p>
        </p:txBody>
      </p:sp>
      <p:sp>
        <p:nvSpPr>
          <p:cNvPr id="475" name="TO SEEK THE LORD’S WILL (John 7:17)…"/>
          <p:cNvSpPr txBox="1"/>
          <p:nvPr/>
        </p:nvSpPr>
        <p:spPr>
          <a:xfrm>
            <a:off x="2260963" y="3346450"/>
            <a:ext cx="8482874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SEEK THE LORD’S WILL (John 7:17)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OBEY THE GOSPEL (2 Thes 1:7-9; Mark 16:15,16; Acts 2:38)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CONTINUE TO OBEY THE LORD (Mat. 7:2427; Heb. 5:8,9)</a:t>
            </a:r>
          </a:p>
        </p:txBody>
      </p:sp>
      <p:sp>
        <p:nvSpPr>
          <p:cNvPr id="476" name="James 3:13 (NKJV)…"/>
          <p:cNvSpPr txBox="1"/>
          <p:nvPr/>
        </p:nvSpPr>
        <p:spPr>
          <a:xfrm>
            <a:off x="557594" y="8031345"/>
            <a:ext cx="11889612" cy="149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4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James 3:13 (NKJV)</a:t>
            </a:r>
          </a:p>
          <a:p>
            <a:pPr defTabSz="457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24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13</a:t>
            </a:r>
            <a:r>
              <a:t> Who </a:t>
            </a:r>
            <a:r>
              <a:rPr i="1"/>
              <a:t>is</a:t>
            </a:r>
            <a:r>
              <a:t> wise and understanding among you? Let him show by good conduct </a:t>
            </a:r>
            <a:r>
              <a:rPr i="1"/>
              <a:t>that</a:t>
            </a:r>
            <a:r>
              <a:t> his works </a:t>
            </a:r>
            <a:r>
              <a:rPr i="1"/>
              <a:t>are done</a:t>
            </a:r>
            <a:r>
              <a:t> in the meekness of wisdom.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510" t="0" r="1251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80" name="IT IS WISE"/>
          <p:cNvSpPr txBox="1"/>
          <p:nvPr/>
        </p:nvSpPr>
        <p:spPr>
          <a:xfrm>
            <a:off x="1158595" y="386371"/>
            <a:ext cx="10687609" cy="229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IT IS WISE</a:t>
            </a:r>
          </a:p>
        </p:txBody>
      </p:sp>
      <p:sp>
        <p:nvSpPr>
          <p:cNvPr id="481" name="Charts by Don McClain…"/>
          <p:cNvSpPr txBox="1"/>
          <p:nvPr/>
        </p:nvSpPr>
        <p:spPr>
          <a:xfrm>
            <a:off x="304805" y="5808476"/>
            <a:ext cx="12395190" cy="31066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October 24, 2021 AM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</a:t>
            </a:r>
            <a:r>
              <a:t> / </a:t>
            </a: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4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Ephesians 5:15–21 (NKJV)…"/>
          <p:cNvSpPr txBox="1"/>
          <p:nvPr/>
        </p:nvSpPr>
        <p:spPr>
          <a:xfrm>
            <a:off x="292685" y="274377"/>
            <a:ext cx="12419430" cy="934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Ephesians 5:15–21 (NKJV) </a:t>
            </a:r>
          </a:p>
          <a:p>
            <a:pPr defTabSz="457200"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15</a:t>
            </a:r>
            <a:r>
              <a:t> See then that you walk circumspectly, not as fools but as wise, </a:t>
            </a:r>
            <a:r>
              <a:rPr baseline="31999"/>
              <a:t>16</a:t>
            </a:r>
            <a:r>
              <a:t> redeeming the time, because the days are evil. </a:t>
            </a:r>
            <a:r>
              <a:rPr baseline="31999"/>
              <a:t>17</a:t>
            </a:r>
            <a:r>
              <a:t> Therefore do not be unwise, but understand what the will of the Lord </a:t>
            </a:r>
            <a:r>
              <a:rPr i="1"/>
              <a:t>is</a:t>
            </a:r>
            <a:r>
              <a:t>. </a:t>
            </a:r>
            <a:r>
              <a:rPr baseline="31999"/>
              <a:t>18</a:t>
            </a:r>
            <a:r>
              <a:t> And do not be drunk with wine, in which is dissipation; but be filled with the Spirit, </a:t>
            </a:r>
            <a:r>
              <a:rPr baseline="31999"/>
              <a:t>19</a:t>
            </a:r>
            <a:r>
              <a:t> speaking to one another in psalms and hymns and spiritual songs, singing and making melody in your heart to the Lord, </a:t>
            </a:r>
            <a:r>
              <a:rPr baseline="31999"/>
              <a:t>20</a:t>
            </a:r>
            <a:r>
              <a:t> giving thanks always for all things to God the Father in the name of our Lord Jesus Christ, </a:t>
            </a:r>
            <a:r>
              <a:rPr baseline="31999"/>
              <a:t>21</a:t>
            </a:r>
            <a:r>
              <a:t> submitting to one another in the fear of God.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roverbs 1:1–7 (NKJV)…"/>
          <p:cNvSpPr txBox="1"/>
          <p:nvPr/>
        </p:nvSpPr>
        <p:spPr>
          <a:xfrm>
            <a:off x="270647" y="241278"/>
            <a:ext cx="12463506" cy="9271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1:1–7 (NKJV)</a:t>
            </a:r>
          </a:p>
          <a:p>
            <a:pPr defTabSz="457200">
              <a:defRPr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The proverbs of Solomon the son of David, king of Israel: </a:t>
            </a:r>
            <a:r>
              <a:rPr baseline="31999"/>
              <a:t>2</a:t>
            </a:r>
            <a:r>
              <a:t> To know wisdom and instruction, To perceive the words of understanding, </a:t>
            </a:r>
            <a:r>
              <a:rPr baseline="31999"/>
              <a:t>3</a:t>
            </a:r>
            <a:r>
              <a:t> To receive the instruction of wisdom, Justice, judgment, and equity; </a:t>
            </a:r>
            <a:r>
              <a:rPr baseline="31999"/>
              <a:t>4</a:t>
            </a:r>
            <a:r>
              <a:t> To give prudence to the simple, To the young man knowledge and discretion— </a:t>
            </a:r>
            <a:r>
              <a:rPr baseline="31999"/>
              <a:t>5</a:t>
            </a:r>
            <a:r>
              <a:t> A wise </a:t>
            </a:r>
            <a:r>
              <a:rPr i="1"/>
              <a:t>man</a:t>
            </a:r>
            <a:r>
              <a:t> will hear and increase learning, And a man of understanding will attain wise counsel, </a:t>
            </a:r>
            <a:r>
              <a:rPr baseline="31999"/>
              <a:t>6</a:t>
            </a:r>
            <a:r>
              <a:t> To understand a proverb and an enigma, The words of the wise and their riddles. </a:t>
            </a:r>
            <a:r>
              <a:rPr baseline="31999"/>
              <a:t>7</a:t>
            </a:r>
            <a:r>
              <a:t> The fear of the Lord </a:t>
            </a:r>
            <a:r>
              <a:rPr i="1"/>
              <a:t>is</a:t>
            </a:r>
            <a:r>
              <a:t> the beginning of knowledge, </a:t>
            </a:r>
            <a:r>
              <a:rPr i="1"/>
              <a:t>But</a:t>
            </a:r>
            <a:r>
              <a:t> fools despise wisdom and instruction.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4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roverbs 4:5–9 (NKJV)…"/>
          <p:cNvSpPr txBox="1"/>
          <p:nvPr/>
        </p:nvSpPr>
        <p:spPr>
          <a:xfrm>
            <a:off x="292685" y="274377"/>
            <a:ext cx="12419430" cy="9204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Proverbs 4:5–9 (NKJV) </a:t>
            </a:r>
          </a:p>
          <a:p>
            <a:pPr defTabSz="457200">
              <a:defRPr sz="5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Get wisdom! Get understanding! Do not forget, nor turn away from the words of my mouth. </a:t>
            </a:r>
            <a:r>
              <a:rPr baseline="31999"/>
              <a:t>6</a:t>
            </a:r>
            <a:r>
              <a:t> Do not forsake her, and she will preserve you; Love her, and she will keep you. </a:t>
            </a:r>
            <a:r>
              <a:rPr baseline="31999"/>
              <a:t>7</a:t>
            </a:r>
            <a:r>
              <a:t> Wisdom </a:t>
            </a:r>
            <a:r>
              <a:rPr i="1"/>
              <a:t>is</a:t>
            </a:r>
            <a:r>
              <a:t> the principal thing; </a:t>
            </a:r>
            <a:r>
              <a:rPr i="1"/>
              <a:t>Therefore</a:t>
            </a:r>
            <a:r>
              <a:t> get wisdom. And in all your getting, get understanding. </a:t>
            </a:r>
            <a:r>
              <a:rPr baseline="31999"/>
              <a:t>8</a:t>
            </a:r>
            <a:r>
              <a:t> Exalt her, and she will promote you; She will bring you honor, when you embrace her. </a:t>
            </a:r>
            <a:r>
              <a:rPr baseline="31999"/>
              <a:t>9</a:t>
            </a:r>
            <a:r>
              <a:t> She will place on your head an ornament of grace; A crown of glory she will deliver to you.”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he foundation of all true wisdom is respecting God for being God! (Prov. 1:7; 9:10; 15:33; Job 28:28; Ps. 111:10; Eccl. 12:13)…"/>
          <p:cNvSpPr txBox="1"/>
          <p:nvPr/>
        </p:nvSpPr>
        <p:spPr>
          <a:xfrm>
            <a:off x="5885383" y="2086137"/>
            <a:ext cx="6827394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2200"/>
              </a:spcBef>
              <a:buSzPct val="80000"/>
              <a:buBlip>
                <a:blip r:embed="rId2"/>
              </a:buBlip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foundation of all true wisdom is respecting God for being God! (Prov. 1:7; 9:10; 15:33; Job 28:28; Ps. 111:10; Eccl. 12:13)</a:t>
            </a:r>
          </a:p>
          <a:p>
            <a:pPr marL="685799" indent="-685799" algn="l">
              <a:spcBef>
                <a:spcPts val="2200"/>
              </a:spcBef>
              <a:buSzPct val="80000"/>
              <a:buBlip>
                <a:blip r:embed="rId2"/>
              </a:buBlip>
              <a:defRPr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One has TRUE wisdom when they HEAR, UNDERSTAND, PROPERLY APPLY, and OBEY God’s word. (Mat. 7:24-27)</a:t>
            </a:r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8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9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salm 119:97–104 (NKJV)…"/>
          <p:cNvSpPr txBox="1"/>
          <p:nvPr/>
        </p:nvSpPr>
        <p:spPr>
          <a:xfrm>
            <a:off x="5809713" y="1647250"/>
            <a:ext cx="7026363" cy="796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119:97–104 (NKJV) </a:t>
            </a:r>
          </a:p>
          <a:p>
            <a:pPr defTabSz="457200"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97</a:t>
            </a:r>
            <a:r>
              <a:t> Oh, how I love Your law! It </a:t>
            </a:r>
            <a:r>
              <a:rPr i="1"/>
              <a:t>is</a:t>
            </a:r>
            <a:r>
              <a:t> my meditation all the day. </a:t>
            </a:r>
            <a:r>
              <a:rPr baseline="31999"/>
              <a:t>98</a:t>
            </a:r>
            <a:r>
              <a:t> You, through Your commandments, make me wiser than my enemies; For they </a:t>
            </a:r>
            <a:r>
              <a:rPr i="1"/>
              <a:t>are</a:t>
            </a:r>
            <a:r>
              <a:t> ever with me. </a:t>
            </a:r>
            <a:r>
              <a:rPr baseline="31999"/>
              <a:t>99</a:t>
            </a:r>
            <a:r>
              <a:t> I have more understanding than all my teachers, For Your testimonies </a:t>
            </a:r>
            <a:r>
              <a:rPr i="1"/>
              <a:t>are</a:t>
            </a:r>
            <a:r>
              <a:t> my meditation. </a:t>
            </a:r>
            <a:r>
              <a:rPr baseline="31999"/>
              <a:t>100</a:t>
            </a:r>
            <a:r>
              <a:t> I understand more than the ancients, Because I keep Your precepts. </a:t>
            </a:r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3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4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salm 119:97–104 (NKJV)…"/>
          <p:cNvSpPr txBox="1"/>
          <p:nvPr/>
        </p:nvSpPr>
        <p:spPr>
          <a:xfrm>
            <a:off x="5809713" y="1647250"/>
            <a:ext cx="7026363" cy="735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Psalm 119:97–104 (NKJV) </a:t>
            </a:r>
          </a:p>
          <a:p>
            <a:pPr defTabSz="457200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101</a:t>
            </a:r>
            <a:r>
              <a:t> I have restrained my feet from every evil way, That I may keep Your word. </a:t>
            </a:r>
            <a:r>
              <a:rPr baseline="31999"/>
              <a:t>102</a:t>
            </a:r>
            <a:r>
              <a:t> I have not departed from Your judgments, For You Yourself have taught me. </a:t>
            </a:r>
            <a:r>
              <a:rPr baseline="31999"/>
              <a:t>103</a:t>
            </a:r>
            <a:r>
              <a:t> How sweet are Your words to my taste, </a:t>
            </a:r>
            <a:r>
              <a:rPr i="1"/>
              <a:t>Sweeter</a:t>
            </a:r>
            <a:r>
              <a:t> than honey to my mouth! </a:t>
            </a:r>
            <a:r>
              <a:rPr baseline="31999"/>
              <a:t>104</a:t>
            </a:r>
            <a:r>
              <a:t> Through Your precepts I get understanding; Therefore I hate every false way.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8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9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o defend a practice by saying “God doesn’t say we CAN’T?” (cf. Col. 3:17; 2 Tim. 3:16,17; Lev. 10:1-4)…"/>
          <p:cNvSpPr txBox="1"/>
          <p:nvPr/>
        </p:nvSpPr>
        <p:spPr>
          <a:xfrm>
            <a:off x="5899539" y="1675629"/>
            <a:ext cx="6827393" cy="795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defend a practice by saying “God doesn’t say we CAN’T?” (cf. Col. 3:17; 2 Tim. 3:16,17; Lev. 10:1-4)</a:t>
            </a:r>
          </a:p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neglect Biblical exhortations by saying “God doesn’t say we have to?” (Heb. 10;24,25; 2 Pet. 1:5-11)</a:t>
            </a:r>
          </a:p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 engage in a thing that can hinder my spiritual growth, damage my influence, or could cause another to stumble? (Heb. 12:1-3; Mt. 5:13-16; Rom. 14)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3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4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It is NEVER wise to commit SIN! (1 Jn 3:4; Rom. 6:23)…"/>
          <p:cNvSpPr txBox="1"/>
          <p:nvPr/>
        </p:nvSpPr>
        <p:spPr>
          <a:xfrm>
            <a:off x="5899539" y="1675629"/>
            <a:ext cx="6955937" cy="787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NEVER wise to commit SIN! (1 Jn 3:4; Rom. 6:23)</a:t>
            </a:r>
          </a:p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NEVER wise to engage in a practice which we cannot affirm as being authorized from the scriptures (Col. 3:17; 1 Chron. 13:7; 15:2,12,13)</a:t>
            </a:r>
          </a:p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NEVER wise to place ourselves in spiritual danger (Gen. 13:11-12; 1 Co. 6:18; 10:14; 1 Ti. 6:11; 2 Ti. 2:22)</a:t>
            </a:r>
          </a:p>
          <a:p>
            <a:pPr marL="685800" indent="-685800" algn="l">
              <a:spcBef>
                <a:spcPts val="2200"/>
              </a:spcBef>
              <a:buSzPct val="80000"/>
              <a:buBlip>
                <a:blip r:embed="rId2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NEVER wise to put someone else in spiritual danger (Mat. 18:7; Lu. 17:2; Rom 14:13)</a:t>
            </a:r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4601" t="5967" r="11095" b="0"/>
          <a:stretch>
            <a:fillRect/>
          </a:stretch>
        </p:blipFill>
        <p:spPr>
          <a:xfrm flipH="1">
            <a:off x="-58391" y="2309579"/>
            <a:ext cx="6146772" cy="746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7" fill="norm" stroke="1" extrusionOk="0">
                <a:moveTo>
                  <a:pt x="6720" y="0"/>
                </a:moveTo>
                <a:cubicBezTo>
                  <a:pt x="6448" y="-3"/>
                  <a:pt x="6210" y="28"/>
                  <a:pt x="6001" y="94"/>
                </a:cubicBezTo>
                <a:cubicBezTo>
                  <a:pt x="5530" y="241"/>
                  <a:pt x="5412" y="314"/>
                  <a:pt x="4971" y="725"/>
                </a:cubicBezTo>
                <a:cubicBezTo>
                  <a:pt x="4654" y="1021"/>
                  <a:pt x="4493" y="1222"/>
                  <a:pt x="4227" y="1661"/>
                </a:cubicBezTo>
                <a:cubicBezTo>
                  <a:pt x="3913" y="2178"/>
                  <a:pt x="3887" y="2242"/>
                  <a:pt x="3886" y="2500"/>
                </a:cubicBezTo>
                <a:cubicBezTo>
                  <a:pt x="3886" y="2655"/>
                  <a:pt x="3933" y="2904"/>
                  <a:pt x="3989" y="3059"/>
                </a:cubicBezTo>
                <a:cubicBezTo>
                  <a:pt x="4045" y="3213"/>
                  <a:pt x="4103" y="3474"/>
                  <a:pt x="4118" y="3639"/>
                </a:cubicBezTo>
                <a:cubicBezTo>
                  <a:pt x="4148" y="3961"/>
                  <a:pt x="4249" y="4207"/>
                  <a:pt x="4552" y="4700"/>
                </a:cubicBezTo>
                <a:cubicBezTo>
                  <a:pt x="4590" y="4762"/>
                  <a:pt x="4622" y="4870"/>
                  <a:pt x="4623" y="4937"/>
                </a:cubicBezTo>
                <a:cubicBezTo>
                  <a:pt x="4623" y="5005"/>
                  <a:pt x="4672" y="5185"/>
                  <a:pt x="4731" y="5339"/>
                </a:cubicBezTo>
                <a:cubicBezTo>
                  <a:pt x="4790" y="5493"/>
                  <a:pt x="4870" y="5760"/>
                  <a:pt x="4909" y="5933"/>
                </a:cubicBezTo>
                <a:cubicBezTo>
                  <a:pt x="4989" y="6290"/>
                  <a:pt x="5097" y="6456"/>
                  <a:pt x="5249" y="6456"/>
                </a:cubicBezTo>
                <a:cubicBezTo>
                  <a:pt x="5311" y="6456"/>
                  <a:pt x="5372" y="6499"/>
                  <a:pt x="5399" y="6559"/>
                </a:cubicBezTo>
                <a:cubicBezTo>
                  <a:pt x="5425" y="6614"/>
                  <a:pt x="5541" y="6726"/>
                  <a:pt x="5656" y="6808"/>
                </a:cubicBezTo>
                <a:cubicBezTo>
                  <a:pt x="5900" y="6980"/>
                  <a:pt x="6126" y="7316"/>
                  <a:pt x="6245" y="7683"/>
                </a:cubicBezTo>
                <a:cubicBezTo>
                  <a:pt x="6326" y="7930"/>
                  <a:pt x="6534" y="8555"/>
                  <a:pt x="6583" y="8695"/>
                </a:cubicBezTo>
                <a:cubicBezTo>
                  <a:pt x="6613" y="8781"/>
                  <a:pt x="6168" y="9034"/>
                  <a:pt x="5715" y="9190"/>
                </a:cubicBezTo>
                <a:cubicBezTo>
                  <a:pt x="5157" y="9381"/>
                  <a:pt x="4630" y="9639"/>
                  <a:pt x="4291" y="9885"/>
                </a:cubicBezTo>
                <a:cubicBezTo>
                  <a:pt x="3947" y="10135"/>
                  <a:pt x="3861" y="10150"/>
                  <a:pt x="3495" y="10024"/>
                </a:cubicBezTo>
                <a:cubicBezTo>
                  <a:pt x="3357" y="9977"/>
                  <a:pt x="3292" y="9978"/>
                  <a:pt x="3107" y="10028"/>
                </a:cubicBezTo>
                <a:cubicBezTo>
                  <a:pt x="2811" y="10109"/>
                  <a:pt x="2621" y="10248"/>
                  <a:pt x="2519" y="10459"/>
                </a:cubicBezTo>
                <a:cubicBezTo>
                  <a:pt x="2473" y="10554"/>
                  <a:pt x="2396" y="10643"/>
                  <a:pt x="2346" y="10656"/>
                </a:cubicBezTo>
                <a:cubicBezTo>
                  <a:pt x="1983" y="10753"/>
                  <a:pt x="1590" y="10954"/>
                  <a:pt x="1407" y="11136"/>
                </a:cubicBezTo>
                <a:cubicBezTo>
                  <a:pt x="778" y="11759"/>
                  <a:pt x="412" y="12667"/>
                  <a:pt x="479" y="13442"/>
                </a:cubicBezTo>
                <a:cubicBezTo>
                  <a:pt x="525" y="13983"/>
                  <a:pt x="611" y="14445"/>
                  <a:pt x="705" y="14660"/>
                </a:cubicBezTo>
                <a:cubicBezTo>
                  <a:pt x="767" y="14801"/>
                  <a:pt x="771" y="14869"/>
                  <a:pt x="726" y="14976"/>
                </a:cubicBezTo>
                <a:cubicBezTo>
                  <a:pt x="675" y="15097"/>
                  <a:pt x="683" y="15128"/>
                  <a:pt x="798" y="15240"/>
                </a:cubicBezTo>
                <a:cubicBezTo>
                  <a:pt x="944" y="15384"/>
                  <a:pt x="960" y="15475"/>
                  <a:pt x="858" y="15598"/>
                </a:cubicBezTo>
                <a:cubicBezTo>
                  <a:pt x="790" y="15681"/>
                  <a:pt x="670" y="16016"/>
                  <a:pt x="640" y="16209"/>
                </a:cubicBezTo>
                <a:cubicBezTo>
                  <a:pt x="621" y="16330"/>
                  <a:pt x="457" y="16744"/>
                  <a:pt x="406" y="16801"/>
                </a:cubicBezTo>
                <a:cubicBezTo>
                  <a:pt x="332" y="16883"/>
                  <a:pt x="94" y="17637"/>
                  <a:pt x="37" y="17971"/>
                </a:cubicBezTo>
                <a:cubicBezTo>
                  <a:pt x="-44" y="18443"/>
                  <a:pt x="2" y="18773"/>
                  <a:pt x="252" y="19512"/>
                </a:cubicBezTo>
                <a:cubicBezTo>
                  <a:pt x="494" y="20226"/>
                  <a:pt x="701" y="20687"/>
                  <a:pt x="931" y="21027"/>
                </a:cubicBezTo>
                <a:cubicBezTo>
                  <a:pt x="1030" y="21172"/>
                  <a:pt x="1083" y="21313"/>
                  <a:pt x="1083" y="21424"/>
                </a:cubicBezTo>
                <a:lnTo>
                  <a:pt x="1083" y="21597"/>
                </a:lnTo>
                <a:lnTo>
                  <a:pt x="19281" y="21597"/>
                </a:lnTo>
                <a:lnTo>
                  <a:pt x="19442" y="21049"/>
                </a:lnTo>
                <a:cubicBezTo>
                  <a:pt x="19530" y="20747"/>
                  <a:pt x="19654" y="20268"/>
                  <a:pt x="19717" y="19984"/>
                </a:cubicBezTo>
                <a:cubicBezTo>
                  <a:pt x="19780" y="19700"/>
                  <a:pt x="19861" y="19417"/>
                  <a:pt x="19899" y="19356"/>
                </a:cubicBezTo>
                <a:cubicBezTo>
                  <a:pt x="20004" y="19184"/>
                  <a:pt x="20336" y="18460"/>
                  <a:pt x="20420" y="18220"/>
                </a:cubicBezTo>
                <a:cubicBezTo>
                  <a:pt x="20461" y="18102"/>
                  <a:pt x="20518" y="17832"/>
                  <a:pt x="20545" y="17619"/>
                </a:cubicBezTo>
                <a:cubicBezTo>
                  <a:pt x="20605" y="17146"/>
                  <a:pt x="20642" y="16985"/>
                  <a:pt x="20703" y="16934"/>
                </a:cubicBezTo>
                <a:cubicBezTo>
                  <a:pt x="20732" y="16910"/>
                  <a:pt x="20764" y="16922"/>
                  <a:pt x="20784" y="16965"/>
                </a:cubicBezTo>
                <a:cubicBezTo>
                  <a:pt x="20814" y="17029"/>
                  <a:pt x="20834" y="17028"/>
                  <a:pt x="21014" y="16952"/>
                </a:cubicBezTo>
                <a:cubicBezTo>
                  <a:pt x="21234" y="16859"/>
                  <a:pt x="21382" y="16722"/>
                  <a:pt x="21484" y="16518"/>
                </a:cubicBezTo>
                <a:cubicBezTo>
                  <a:pt x="21556" y="16375"/>
                  <a:pt x="21510" y="16071"/>
                  <a:pt x="21345" y="15597"/>
                </a:cubicBezTo>
                <a:cubicBezTo>
                  <a:pt x="21303" y="15477"/>
                  <a:pt x="21259" y="15095"/>
                  <a:pt x="21244" y="14736"/>
                </a:cubicBezTo>
                <a:cubicBezTo>
                  <a:pt x="21215" y="14070"/>
                  <a:pt x="21180" y="13832"/>
                  <a:pt x="21039" y="13317"/>
                </a:cubicBezTo>
                <a:cubicBezTo>
                  <a:pt x="20994" y="13151"/>
                  <a:pt x="20945" y="12929"/>
                  <a:pt x="20931" y="12822"/>
                </a:cubicBezTo>
                <a:cubicBezTo>
                  <a:pt x="20893" y="12537"/>
                  <a:pt x="20746" y="11818"/>
                  <a:pt x="20718" y="11779"/>
                </a:cubicBezTo>
                <a:cubicBezTo>
                  <a:pt x="20705" y="11761"/>
                  <a:pt x="20683" y="11696"/>
                  <a:pt x="20670" y="11635"/>
                </a:cubicBezTo>
                <a:cubicBezTo>
                  <a:pt x="20624" y="11424"/>
                  <a:pt x="20426" y="10997"/>
                  <a:pt x="20277" y="10788"/>
                </a:cubicBezTo>
                <a:cubicBezTo>
                  <a:pt x="20068" y="10495"/>
                  <a:pt x="19604" y="10024"/>
                  <a:pt x="19346" y="9841"/>
                </a:cubicBezTo>
                <a:cubicBezTo>
                  <a:pt x="19226" y="9757"/>
                  <a:pt x="19076" y="9593"/>
                  <a:pt x="19011" y="9477"/>
                </a:cubicBezTo>
                <a:cubicBezTo>
                  <a:pt x="18946" y="9360"/>
                  <a:pt x="18797" y="9200"/>
                  <a:pt x="18679" y="9120"/>
                </a:cubicBezTo>
                <a:cubicBezTo>
                  <a:pt x="18561" y="9039"/>
                  <a:pt x="18346" y="8852"/>
                  <a:pt x="18200" y="8704"/>
                </a:cubicBezTo>
                <a:cubicBezTo>
                  <a:pt x="17929" y="8430"/>
                  <a:pt x="17803" y="8382"/>
                  <a:pt x="17593" y="8475"/>
                </a:cubicBezTo>
                <a:cubicBezTo>
                  <a:pt x="17346" y="8583"/>
                  <a:pt x="16862" y="8711"/>
                  <a:pt x="16747" y="8699"/>
                </a:cubicBezTo>
                <a:cubicBezTo>
                  <a:pt x="16675" y="8691"/>
                  <a:pt x="16371" y="8590"/>
                  <a:pt x="16070" y="8472"/>
                </a:cubicBezTo>
                <a:cubicBezTo>
                  <a:pt x="15304" y="8174"/>
                  <a:pt x="14638" y="7994"/>
                  <a:pt x="14407" y="8025"/>
                </a:cubicBezTo>
                <a:cubicBezTo>
                  <a:pt x="14290" y="8041"/>
                  <a:pt x="14168" y="8026"/>
                  <a:pt x="14074" y="7985"/>
                </a:cubicBezTo>
                <a:cubicBezTo>
                  <a:pt x="13992" y="7949"/>
                  <a:pt x="13862" y="7919"/>
                  <a:pt x="13783" y="7919"/>
                </a:cubicBezTo>
                <a:cubicBezTo>
                  <a:pt x="13465" y="7919"/>
                  <a:pt x="12568" y="7322"/>
                  <a:pt x="12215" y="6874"/>
                </a:cubicBezTo>
                <a:cubicBezTo>
                  <a:pt x="12107" y="6737"/>
                  <a:pt x="12002" y="6631"/>
                  <a:pt x="11980" y="6638"/>
                </a:cubicBezTo>
                <a:cubicBezTo>
                  <a:pt x="11912" y="6660"/>
                  <a:pt x="11692" y="5921"/>
                  <a:pt x="11737" y="5823"/>
                </a:cubicBezTo>
                <a:cubicBezTo>
                  <a:pt x="11751" y="5793"/>
                  <a:pt x="11736" y="5741"/>
                  <a:pt x="11704" y="5708"/>
                </a:cubicBezTo>
                <a:cubicBezTo>
                  <a:pt x="11630" y="5635"/>
                  <a:pt x="11133" y="4230"/>
                  <a:pt x="11170" y="4199"/>
                </a:cubicBezTo>
                <a:cubicBezTo>
                  <a:pt x="11185" y="4187"/>
                  <a:pt x="11268" y="4177"/>
                  <a:pt x="11356" y="4176"/>
                </a:cubicBezTo>
                <a:cubicBezTo>
                  <a:pt x="11557" y="4176"/>
                  <a:pt x="11598" y="4152"/>
                  <a:pt x="11747" y="3950"/>
                </a:cubicBezTo>
                <a:cubicBezTo>
                  <a:pt x="11828" y="3839"/>
                  <a:pt x="11850" y="3772"/>
                  <a:pt x="11815" y="3736"/>
                </a:cubicBezTo>
                <a:cubicBezTo>
                  <a:pt x="11787" y="3707"/>
                  <a:pt x="11781" y="3644"/>
                  <a:pt x="11802" y="3597"/>
                </a:cubicBezTo>
                <a:cubicBezTo>
                  <a:pt x="11823" y="3550"/>
                  <a:pt x="11824" y="3472"/>
                  <a:pt x="11802" y="3425"/>
                </a:cubicBezTo>
                <a:cubicBezTo>
                  <a:pt x="11781" y="3378"/>
                  <a:pt x="11724" y="3223"/>
                  <a:pt x="11674" y="3081"/>
                </a:cubicBezTo>
                <a:cubicBezTo>
                  <a:pt x="11625" y="2939"/>
                  <a:pt x="11548" y="2757"/>
                  <a:pt x="11504" y="2678"/>
                </a:cubicBezTo>
                <a:cubicBezTo>
                  <a:pt x="11426" y="2540"/>
                  <a:pt x="11412" y="2535"/>
                  <a:pt x="11192" y="2555"/>
                </a:cubicBezTo>
                <a:cubicBezTo>
                  <a:pt x="10936" y="2579"/>
                  <a:pt x="10947" y="2590"/>
                  <a:pt x="10788" y="2156"/>
                </a:cubicBezTo>
                <a:cubicBezTo>
                  <a:pt x="10667" y="1825"/>
                  <a:pt x="10255" y="1191"/>
                  <a:pt x="10014" y="965"/>
                </a:cubicBezTo>
                <a:cubicBezTo>
                  <a:pt x="9627" y="601"/>
                  <a:pt x="8982" y="310"/>
                  <a:pt x="8421" y="245"/>
                </a:cubicBezTo>
                <a:cubicBezTo>
                  <a:pt x="8292" y="230"/>
                  <a:pt x="7947" y="169"/>
                  <a:pt x="7654" y="110"/>
                </a:cubicBezTo>
                <a:cubicBezTo>
                  <a:pt x="7302" y="39"/>
                  <a:pt x="6993" y="2"/>
                  <a:pt x="67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8" name="Rounded Rectangle"/>
          <p:cNvSpPr/>
          <p:nvPr/>
        </p:nvSpPr>
        <p:spPr>
          <a:xfrm>
            <a:off x="1933091" y="207106"/>
            <a:ext cx="9138618" cy="1270001"/>
          </a:xfrm>
          <a:prstGeom prst="roundRect">
            <a:avLst>
              <a:gd name="adj" fmla="val 15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50800">
            <a:solidFill>
              <a:srgbClr val="B4B4B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9" name="IS IT WISE?"/>
          <p:cNvSpPr txBox="1"/>
          <p:nvPr/>
        </p:nvSpPr>
        <p:spPr>
          <a:xfrm>
            <a:off x="2676487" y="61055"/>
            <a:ext cx="7651826" cy="1562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306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IS IT WISE?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