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F4E7ED"/>
            </a:gs>
            <a:gs pos="52000">
              <a:srgbClr val="D8D8D8"/>
            </a:gs>
            <a:gs pos="100000">
              <a:srgbClr val="51253A"/>
            </a:gs>
          </a:gsLst>
          <a:path path="circle">
            <a:fillToRect l="50000" t="50000" r="50000" b="50000"/>
          </a:path>
        </a:gradFill>
      </p:bgPr>
    </p:bg>
    <p:spTree>
      <p:nvGrpSpPr>
        <p:cNvPr id="1" name=""/>
        <p:cNvGrpSpPr/>
        <p:nvPr/>
      </p:nvGrpSpPr>
      <p:grpSpPr>
        <a:xfrm>
          <a:off x="0" y="0"/>
          <a:ext cx="0" cy="0"/>
          <a:chOff x="0" y="0"/>
          <a:chExt cx="0" cy="0"/>
        </a:xfrm>
      </p:grpSpPr>
      <p:pic>
        <p:nvPicPr>
          <p:cNvPr id="117" name="Picture 3" descr="Picture 3"/>
          <p:cNvPicPr>
            <a:picLocks noChangeAspect="1"/>
          </p:cNvPicPr>
          <p:nvPr/>
        </p:nvPicPr>
        <p:blipFill>
          <a:blip r:embed="rId2">
            <a:extLst/>
          </a:blip>
          <a:stretch>
            <a:fillRect/>
          </a:stretch>
        </p:blipFill>
        <p:spPr>
          <a:xfrm>
            <a:off x="-1" y="1"/>
            <a:ext cx="13004801" cy="9753601"/>
          </a:xfrm>
          <a:prstGeom prst="rect">
            <a:avLst/>
          </a:prstGeom>
          <a:ln w="12700">
            <a:miter lim="400000"/>
          </a:ln>
        </p:spPr>
      </p:pic>
      <p:pic>
        <p:nvPicPr>
          <p:cNvPr id="118" name="Picture 7" descr="Picture 7"/>
          <p:cNvPicPr>
            <a:picLocks noChangeAspect="1"/>
          </p:cNvPicPr>
          <p:nvPr/>
        </p:nvPicPr>
        <p:blipFill>
          <a:blip r:embed="rId3">
            <a:extLst/>
          </a:blip>
          <a:srcRect l="0" t="0" r="19766" b="19999"/>
          <a:stretch>
            <a:fillRect/>
          </a:stretch>
        </p:blipFill>
        <p:spPr>
          <a:xfrm>
            <a:off x="11054080" y="4551679"/>
            <a:ext cx="1950721" cy="5201921"/>
          </a:xfrm>
          <a:prstGeom prst="rect">
            <a:avLst/>
          </a:prstGeom>
          <a:ln w="12700">
            <a:miter lim="400000"/>
          </a:ln>
        </p:spPr>
      </p:pic>
      <p:pic>
        <p:nvPicPr>
          <p:cNvPr id="119" name="Picture 9" descr="Picture 9"/>
          <p:cNvPicPr>
            <a:picLocks noChangeAspect="1"/>
          </p:cNvPicPr>
          <p:nvPr/>
        </p:nvPicPr>
        <p:blipFill>
          <a:blip r:embed="rId4">
            <a:extLst/>
          </a:blip>
          <a:srcRect l="42293" t="29512" r="38656" b="34962"/>
          <a:stretch>
            <a:fillRect/>
          </a:stretch>
        </p:blipFill>
        <p:spPr>
          <a:xfrm>
            <a:off x="0" y="0"/>
            <a:ext cx="2099030" cy="5087830"/>
          </a:xfrm>
          <a:prstGeom prst="rect">
            <a:avLst/>
          </a:prstGeom>
          <a:ln w="12700">
            <a:miter lim="400000"/>
          </a:ln>
        </p:spPr>
      </p:pic>
      <p:sp>
        <p:nvSpPr>
          <p:cNvPr id="120" name="Title Text"/>
          <p:cNvSpPr txBox="1"/>
          <p:nvPr>
            <p:ph type="title"/>
          </p:nvPr>
        </p:nvSpPr>
        <p:spPr>
          <a:xfrm>
            <a:off x="650239" y="216746"/>
            <a:ext cx="11704322" cy="1885245"/>
          </a:xfrm>
          <a:prstGeom prst="rect">
            <a:avLst/>
          </a:prstGeom>
        </p:spPr>
        <p:txBody>
          <a:bodyPr lIns="65023" tIns="65023" rIns="65023" bIns="65023"/>
          <a:lstStyle>
            <a:lvl1pPr algn="l" defTabSz="1300480">
              <a:defRPr cap="none" spc="138" sz="5000">
                <a:solidFill>
                  <a:srgbClr val="B13F9A"/>
                </a:solidFill>
                <a:effectLst>
                  <a:outerShdw sx="100000" sy="100000" kx="0" ky="0" algn="b" rotWithShape="0" blurRad="127000" dist="0" dir="0">
                    <a:srgbClr val="FFFFFF">
                      <a:alpha val="50000"/>
                    </a:srgbClr>
                  </a:outerShdw>
                </a:effectLst>
                <a:latin typeface="Corbel"/>
                <a:ea typeface="Corbel"/>
                <a:cs typeface="Corbel"/>
                <a:sym typeface="Corbel"/>
              </a:defRPr>
            </a:lvl1pPr>
          </a:lstStyle>
          <a:p>
            <a:pPr/>
            <a:r>
              <a:t>Title Text</a:t>
            </a:r>
          </a:p>
        </p:txBody>
      </p:sp>
      <p:sp>
        <p:nvSpPr>
          <p:cNvPr id="121" name="Body Level One…"/>
          <p:cNvSpPr txBox="1"/>
          <p:nvPr>
            <p:ph type="body" sz="half" idx="1"/>
          </p:nvPr>
        </p:nvSpPr>
        <p:spPr>
          <a:xfrm>
            <a:off x="2275839" y="2753958"/>
            <a:ext cx="8453122" cy="5527041"/>
          </a:xfrm>
          <a:prstGeom prst="rect">
            <a:avLst/>
          </a:prstGeom>
        </p:spPr>
        <p:txBody>
          <a:bodyPr lIns="65023" tIns="65023" rIns="65023" bIns="65023" anchor="t"/>
          <a:lstStyle>
            <a:lvl1pPr marL="480059" indent="-480059" defTabSz="1300480">
              <a:spcBef>
                <a:spcPts val="2200"/>
              </a:spcBef>
              <a:buSzPct val="80000"/>
              <a:buChar char="✹"/>
              <a:defRPr sz="2800">
                <a:solidFill>
                  <a:srgbClr val="B13F9A"/>
                </a:solidFill>
                <a:latin typeface="Corbel"/>
                <a:ea typeface="Corbel"/>
                <a:cs typeface="Corbel"/>
                <a:sym typeface="Corbel"/>
              </a:defRPr>
            </a:lvl1pPr>
            <a:lvl2pPr marL="788811" indent="-439561" defTabSz="1300480">
              <a:spcBef>
                <a:spcPts val="2200"/>
              </a:spcBef>
              <a:buSzPct val="60000"/>
              <a:buChar char="Ë"/>
              <a:defRPr sz="2800">
                <a:solidFill>
                  <a:srgbClr val="B13F9A"/>
                </a:solidFill>
                <a:latin typeface="Corbel"/>
                <a:ea typeface="Corbel"/>
                <a:cs typeface="Corbel"/>
                <a:sym typeface="Corbel"/>
              </a:defRPr>
            </a:lvl2pPr>
            <a:lvl3pPr marL="1071386" indent="-439561" defTabSz="1300480">
              <a:spcBef>
                <a:spcPts val="2200"/>
              </a:spcBef>
              <a:buSzPct val="70000"/>
              <a:buChar char="✹"/>
              <a:defRPr sz="2800">
                <a:solidFill>
                  <a:srgbClr val="B13F9A"/>
                </a:solidFill>
                <a:latin typeface="Corbel"/>
                <a:ea typeface="Corbel"/>
                <a:cs typeface="Corbel"/>
                <a:sym typeface="Corbel"/>
              </a:defRPr>
            </a:lvl3pPr>
            <a:lvl4pPr marL="1353961" indent="-439561" defTabSz="1300480">
              <a:spcBef>
                <a:spcPts val="2200"/>
              </a:spcBef>
              <a:buSzPct val="60000"/>
              <a:buChar char="Ë"/>
              <a:defRPr sz="2800">
                <a:solidFill>
                  <a:srgbClr val="B13F9A"/>
                </a:solidFill>
                <a:latin typeface="Corbel"/>
                <a:ea typeface="Corbel"/>
                <a:cs typeface="Corbel"/>
                <a:sym typeface="Corbel"/>
              </a:defRPr>
            </a:lvl4pPr>
            <a:lvl5pPr marL="1656291" indent="-459316" defTabSz="1300480">
              <a:spcBef>
                <a:spcPts val="2200"/>
              </a:spcBef>
              <a:buSzPct val="70000"/>
              <a:buChar char="✹"/>
              <a:defRPr sz="2800">
                <a:solidFill>
                  <a:srgbClr val="B13F9A"/>
                </a:solidFill>
                <a:latin typeface="Corbel"/>
                <a:ea typeface="Corbel"/>
                <a:cs typeface="Corbel"/>
                <a:sym typeface="Corbel"/>
              </a:defRPr>
            </a:lvl5p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xfrm>
            <a:off x="12684251" y="206332"/>
            <a:ext cx="320549" cy="345949"/>
          </a:xfrm>
          <a:prstGeom prst="rect">
            <a:avLst/>
          </a:prstGeom>
        </p:spPr>
        <p:txBody>
          <a:bodyPr lIns="65023" tIns="65023" rIns="65023" bIns="65023" anchor="ctr"/>
          <a:lstStyle>
            <a:lvl1pPr algn="r" defTabSz="1300480">
              <a:defRPr i="1" sz="1400">
                <a:ln w="18415" cap="flat">
                  <a:solidFill>
                    <a:srgbClr val="FFFFFF"/>
                  </a:solidFill>
                  <a:prstDash val="solid"/>
                  <a:round/>
                </a:ln>
                <a:solidFill>
                  <a:srgbClr val="FFFFFF"/>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F4E7ED"/>
            </a:gs>
            <a:gs pos="52000">
              <a:srgbClr val="D8D8D8"/>
            </a:gs>
            <a:gs pos="100000">
              <a:srgbClr val="51253A"/>
            </a:gs>
          </a:gsLst>
          <a:path path="circle">
            <a:fillToRect l="50000" t="50000" r="50000" b="50000"/>
          </a:path>
        </a:gradFill>
      </p:bgPr>
    </p:bg>
    <p:spTree>
      <p:nvGrpSpPr>
        <p:cNvPr id="1" name=""/>
        <p:cNvGrpSpPr/>
        <p:nvPr/>
      </p:nvGrpSpPr>
      <p:grpSpPr>
        <a:xfrm>
          <a:off x="0" y="0"/>
          <a:ext cx="0" cy="0"/>
          <a:chOff x="0" y="0"/>
          <a:chExt cx="0" cy="0"/>
        </a:xfrm>
      </p:grpSpPr>
      <p:pic>
        <p:nvPicPr>
          <p:cNvPr id="129" name="Picture 3" descr="Picture 3"/>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30" name="Slide Number"/>
          <p:cNvSpPr txBox="1"/>
          <p:nvPr>
            <p:ph type="sldNum" sz="quarter" idx="2"/>
          </p:nvPr>
        </p:nvSpPr>
        <p:spPr>
          <a:xfrm>
            <a:off x="12684251" y="206332"/>
            <a:ext cx="320549" cy="345949"/>
          </a:xfrm>
          <a:prstGeom prst="rect">
            <a:avLst/>
          </a:prstGeom>
        </p:spPr>
        <p:txBody>
          <a:bodyPr lIns="65023" tIns="65023" rIns="65023" bIns="65023" anchor="ctr"/>
          <a:lstStyle>
            <a:lvl1pPr algn="r" defTabSz="1300480">
              <a:defRPr i="1" sz="1400">
                <a:ln w="18415" cap="flat">
                  <a:solidFill>
                    <a:srgbClr val="FFFFFF"/>
                  </a:solidFill>
                  <a:prstDash val="solid"/>
                  <a:round/>
                </a:ln>
                <a:solidFill>
                  <a:srgbClr val="FFFFFF"/>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lvl1pPr>
          </a:lstStyle>
          <a:p>
            <a:pPr/>
            <a:fld id="{86CB4B4D-7CA3-9044-876B-883B54F8677D}" type="slidenum"/>
          </a:p>
        </p:txBody>
      </p:sp>
      <p:pic>
        <p:nvPicPr>
          <p:cNvPr id="131" name="Picture 4" descr="Picture 4"/>
          <p:cNvPicPr>
            <a:picLocks noChangeAspect="1"/>
          </p:cNvPicPr>
          <p:nvPr/>
        </p:nvPicPr>
        <p:blipFill>
          <a:blip r:embed="rId3">
            <a:extLst/>
          </a:blip>
          <a:srcRect l="42293" t="29512" r="38656" b="34962"/>
          <a:stretch>
            <a:fillRect/>
          </a:stretch>
        </p:blipFill>
        <p:spPr>
          <a:xfrm>
            <a:off x="0" y="0"/>
            <a:ext cx="2099030" cy="5087830"/>
          </a:xfrm>
          <a:prstGeom prst="rect">
            <a:avLst/>
          </a:prstGeom>
          <a:ln w="12700">
            <a:miter lim="400000"/>
          </a:ln>
        </p:spPr>
      </p:pic>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gradFill flip="none" rotWithShape="1">
          <a:gsLst>
            <a:gs pos="0">
              <a:srgbClr val="CF6DA4"/>
            </a:gs>
            <a:gs pos="52000">
              <a:srgbClr val="D8D8D8"/>
            </a:gs>
            <a:gs pos="100000">
              <a:srgbClr val="51253A"/>
            </a:gs>
          </a:gsLst>
          <a:path path="circle">
            <a:fillToRect l="50000" t="50000" r="50000" b="50000"/>
          </a:path>
        </a:gradFill>
      </p:bgPr>
    </p:bg>
    <p:spTree>
      <p:nvGrpSpPr>
        <p:cNvPr id="1" name=""/>
        <p:cNvGrpSpPr/>
        <p:nvPr/>
      </p:nvGrpSpPr>
      <p:grpSpPr>
        <a:xfrm>
          <a:off x="0" y="0"/>
          <a:ext cx="0" cy="0"/>
          <a:chOff x="0" y="0"/>
          <a:chExt cx="0" cy="0"/>
        </a:xfrm>
      </p:grpSpPr>
      <p:pic>
        <p:nvPicPr>
          <p:cNvPr id="138" name="Picture 3" descr="Picture 3"/>
          <p:cNvPicPr>
            <a:picLocks noChangeAspect="1"/>
          </p:cNvPicPr>
          <p:nvPr/>
        </p:nvPicPr>
        <p:blipFill>
          <a:blip r:embed="rId2">
            <a:extLst/>
          </a:blip>
          <a:stretch>
            <a:fillRect/>
          </a:stretch>
        </p:blipFill>
        <p:spPr>
          <a:xfrm>
            <a:off x="-1" y="1"/>
            <a:ext cx="13004801" cy="9753601"/>
          </a:xfrm>
          <a:prstGeom prst="rect">
            <a:avLst/>
          </a:prstGeom>
          <a:ln w="12700">
            <a:miter lim="400000"/>
          </a:ln>
        </p:spPr>
      </p:pic>
      <p:pic>
        <p:nvPicPr>
          <p:cNvPr id="139" name="Picture 9" descr="Picture 9"/>
          <p:cNvPicPr>
            <a:picLocks noChangeAspect="1"/>
          </p:cNvPicPr>
          <p:nvPr/>
        </p:nvPicPr>
        <p:blipFill>
          <a:blip r:embed="rId3">
            <a:extLst/>
          </a:blip>
          <a:stretch>
            <a:fillRect/>
          </a:stretch>
        </p:blipFill>
        <p:spPr>
          <a:xfrm>
            <a:off x="5500667" y="-1"/>
            <a:ext cx="7504134" cy="9753601"/>
          </a:xfrm>
          <a:prstGeom prst="rect">
            <a:avLst/>
          </a:prstGeom>
          <a:ln w="12700">
            <a:miter lim="400000"/>
          </a:ln>
        </p:spPr>
      </p:pic>
      <p:sp>
        <p:nvSpPr>
          <p:cNvPr id="140" name="Title Text"/>
          <p:cNvSpPr txBox="1"/>
          <p:nvPr>
            <p:ph type="title"/>
          </p:nvPr>
        </p:nvSpPr>
        <p:spPr>
          <a:xfrm>
            <a:off x="650239" y="2774809"/>
            <a:ext cx="7044268" cy="3120117"/>
          </a:xfrm>
          <a:prstGeom prst="rect">
            <a:avLst/>
          </a:prstGeom>
        </p:spPr>
        <p:txBody>
          <a:bodyPr lIns="65023" tIns="65023" rIns="65023" bIns="65023" anchor="b"/>
          <a:lstStyle>
            <a:lvl1pPr algn="l" defTabSz="1300480">
              <a:defRPr cap="none" spc="141" sz="6800">
                <a:solidFill>
                  <a:srgbClr val="B13F9A"/>
                </a:solidFill>
                <a:effectLst>
                  <a:outerShdw sx="100000" sy="100000" kx="0" ky="0" algn="b" rotWithShape="0" blurRad="127000" dist="0" dir="0">
                    <a:srgbClr val="FFFFFF">
                      <a:alpha val="50000"/>
                    </a:srgbClr>
                  </a:outerShdw>
                </a:effectLst>
                <a:latin typeface="Corbel"/>
                <a:ea typeface="Corbel"/>
                <a:cs typeface="Corbel"/>
                <a:sym typeface="Corbel"/>
              </a:defRPr>
            </a:lvl1pPr>
          </a:lstStyle>
          <a:p>
            <a:pPr/>
            <a:r>
              <a:t>Title Text</a:t>
            </a:r>
          </a:p>
        </p:txBody>
      </p:sp>
      <p:sp>
        <p:nvSpPr>
          <p:cNvPr id="141" name="Body Level One…"/>
          <p:cNvSpPr txBox="1"/>
          <p:nvPr>
            <p:ph type="body" sz="quarter" idx="1"/>
          </p:nvPr>
        </p:nvSpPr>
        <p:spPr>
          <a:xfrm>
            <a:off x="650239" y="6264345"/>
            <a:ext cx="8128001" cy="2010277"/>
          </a:xfrm>
          <a:prstGeom prst="rect">
            <a:avLst/>
          </a:prstGeom>
        </p:spPr>
        <p:txBody>
          <a:bodyPr lIns="65023" tIns="65023" rIns="65023" bIns="65023" anchor="t"/>
          <a:lstStyle>
            <a:lvl1pPr marL="0" indent="0" defTabSz="1300480">
              <a:spcBef>
                <a:spcPts val="2200"/>
              </a:spcBef>
              <a:buSzTx/>
              <a:buNone/>
              <a:defRPr sz="2400">
                <a:solidFill>
                  <a:srgbClr val="B13F9A"/>
                </a:solidFill>
                <a:effectLst>
                  <a:outerShdw sx="100000" sy="100000" kx="0" ky="0" algn="b" rotWithShape="0" blurRad="12700" dist="12700" dir="3000000">
                    <a:srgbClr val="D9D9D9">
                      <a:alpha val="60000"/>
                    </a:srgbClr>
                  </a:outerShdw>
                </a:effectLst>
                <a:latin typeface="Corbel"/>
                <a:ea typeface="Corbel"/>
                <a:cs typeface="Corbel"/>
                <a:sym typeface="Corbel"/>
              </a:defRPr>
            </a:lvl1pPr>
            <a:lvl2pPr marL="0" indent="457200" defTabSz="1300480">
              <a:spcBef>
                <a:spcPts val="2200"/>
              </a:spcBef>
              <a:buSzTx/>
              <a:buNone/>
              <a:defRPr sz="2400">
                <a:solidFill>
                  <a:srgbClr val="B13F9A"/>
                </a:solidFill>
                <a:effectLst>
                  <a:outerShdw sx="100000" sy="100000" kx="0" ky="0" algn="b" rotWithShape="0" blurRad="12700" dist="12700" dir="3000000">
                    <a:srgbClr val="D9D9D9">
                      <a:alpha val="60000"/>
                    </a:srgbClr>
                  </a:outerShdw>
                </a:effectLst>
                <a:latin typeface="Corbel"/>
                <a:ea typeface="Corbel"/>
                <a:cs typeface="Corbel"/>
                <a:sym typeface="Corbel"/>
              </a:defRPr>
            </a:lvl2pPr>
            <a:lvl3pPr marL="0" indent="914400" defTabSz="1300480">
              <a:spcBef>
                <a:spcPts val="2200"/>
              </a:spcBef>
              <a:buSzTx/>
              <a:buNone/>
              <a:defRPr sz="2400">
                <a:solidFill>
                  <a:srgbClr val="B13F9A"/>
                </a:solidFill>
                <a:effectLst>
                  <a:outerShdw sx="100000" sy="100000" kx="0" ky="0" algn="b" rotWithShape="0" blurRad="12700" dist="12700" dir="3000000">
                    <a:srgbClr val="D9D9D9">
                      <a:alpha val="60000"/>
                    </a:srgbClr>
                  </a:outerShdw>
                </a:effectLst>
                <a:latin typeface="Corbel"/>
                <a:ea typeface="Corbel"/>
                <a:cs typeface="Corbel"/>
                <a:sym typeface="Corbel"/>
              </a:defRPr>
            </a:lvl3pPr>
            <a:lvl4pPr marL="0" indent="1371600" defTabSz="1300480">
              <a:spcBef>
                <a:spcPts val="2200"/>
              </a:spcBef>
              <a:buSzTx/>
              <a:buNone/>
              <a:defRPr sz="2400">
                <a:solidFill>
                  <a:srgbClr val="B13F9A"/>
                </a:solidFill>
                <a:effectLst>
                  <a:outerShdw sx="100000" sy="100000" kx="0" ky="0" algn="b" rotWithShape="0" blurRad="12700" dist="12700" dir="3000000">
                    <a:srgbClr val="D9D9D9">
                      <a:alpha val="60000"/>
                    </a:srgbClr>
                  </a:outerShdw>
                </a:effectLst>
                <a:latin typeface="Corbel"/>
                <a:ea typeface="Corbel"/>
                <a:cs typeface="Corbel"/>
                <a:sym typeface="Corbel"/>
              </a:defRPr>
            </a:lvl4pPr>
            <a:lvl5pPr marL="0" indent="1828800" defTabSz="1300480">
              <a:spcBef>
                <a:spcPts val="2200"/>
              </a:spcBef>
              <a:buSzTx/>
              <a:buNone/>
              <a:defRPr sz="2400">
                <a:solidFill>
                  <a:srgbClr val="B13F9A"/>
                </a:solidFill>
                <a:effectLst>
                  <a:outerShdw sx="100000" sy="100000" kx="0" ky="0" algn="b" rotWithShape="0" blurRad="12700" dist="12700" dir="3000000">
                    <a:srgbClr val="D9D9D9">
                      <a:alpha val="60000"/>
                    </a:srgbClr>
                  </a:outerShdw>
                </a:effectLst>
                <a:latin typeface="Corbel"/>
                <a:ea typeface="Corbel"/>
                <a:cs typeface="Corbel"/>
                <a:sym typeface="Corbel"/>
              </a:defRPr>
            </a:lvl5pPr>
          </a:lstStyle>
          <a:p>
            <a:pPr/>
            <a:r>
              <a:t>Body Level One</a:t>
            </a:r>
          </a:p>
          <a:p>
            <a:pPr lvl="1"/>
            <a:r>
              <a:t>Body Level Two</a:t>
            </a:r>
          </a:p>
          <a:p>
            <a:pPr lvl="2"/>
            <a:r>
              <a:t>Body Level Three</a:t>
            </a:r>
          </a:p>
          <a:p>
            <a:pPr lvl="3"/>
            <a:r>
              <a:t>Body Level Four</a:t>
            </a:r>
          </a:p>
          <a:p>
            <a:pPr lvl="4"/>
            <a:r>
              <a:t>Body Level Five</a:t>
            </a:r>
          </a:p>
        </p:txBody>
      </p:sp>
      <p:sp>
        <p:nvSpPr>
          <p:cNvPr id="142" name="Slide Number"/>
          <p:cNvSpPr txBox="1"/>
          <p:nvPr>
            <p:ph type="sldNum" sz="quarter" idx="2"/>
          </p:nvPr>
        </p:nvSpPr>
        <p:spPr>
          <a:xfrm>
            <a:off x="12684251" y="206332"/>
            <a:ext cx="320549" cy="345949"/>
          </a:xfrm>
          <a:prstGeom prst="rect">
            <a:avLst/>
          </a:prstGeom>
        </p:spPr>
        <p:txBody>
          <a:bodyPr lIns="65023" tIns="65023" rIns="65023" bIns="65023" anchor="ctr"/>
          <a:lstStyle>
            <a:lvl1pPr algn="r" defTabSz="1300480">
              <a:defRPr i="1" sz="1400">
                <a:ln w="18415" cap="flat">
                  <a:solidFill>
                    <a:srgbClr val="FFFFFF"/>
                  </a:solidFill>
                  <a:prstDash val="solid"/>
                  <a:round/>
                </a:ln>
                <a:solidFill>
                  <a:srgbClr val="FFFFFF"/>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6311900" y="9258300"/>
            <a:ext cx="368301" cy="393700"/>
          </a:xfrm>
          <a:prstGeom prst="rect">
            <a:avLst/>
          </a:prstGeom>
        </p:spPr>
        <p:txBody>
          <a:bodyPr anchor="t"/>
          <a:lstStyle>
            <a:lvl1pPr>
              <a:defRPr sz="2000">
                <a:solidFill>
                  <a:srgbClr val="515151"/>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56"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57"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tif"/><Relationship Id="rId6"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tif"/><Relationship Id="rId6"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tif"/><Relationship Id="rId7" Type="http://schemas.openxmlformats.org/officeDocument/2006/relationships/image" Target="../media/image6.png"/><Relationship Id="rId8" Type="http://schemas.openxmlformats.org/officeDocument/2006/relationships/image" Target="../media/image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8.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6.pn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Rounded Rectangle"/>
          <p:cNvSpPr/>
          <p:nvPr/>
        </p:nvSpPr>
        <p:spPr>
          <a:xfrm>
            <a:off x="122651" y="8187165"/>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167" name="Image" descr="Image"/>
          <p:cNvPicPr>
            <a:picLocks noChangeAspect="1"/>
          </p:cNvPicPr>
          <p:nvPr>
            <p:ph type="pic" idx="21"/>
          </p:nvPr>
        </p:nvPicPr>
        <p:blipFill>
          <a:blip r:embed="rId2">
            <a:extLst/>
          </a:blip>
          <a:srcRect l="7197" t="19118" r="122" b="34462"/>
          <a:stretch>
            <a:fillRect/>
          </a:stretch>
        </p:blipFill>
        <p:spPr>
          <a:xfrm>
            <a:off x="0" y="0"/>
            <a:ext cx="13004800" cy="9753600"/>
          </a:xfrm>
          <a:prstGeom prst="rect">
            <a:avLst/>
          </a:prstGeom>
        </p:spPr>
      </p:pic>
      <p:pic>
        <p:nvPicPr>
          <p:cNvPr id="168" name="Image" descr="Image"/>
          <p:cNvPicPr>
            <a:picLocks noChangeAspect="1"/>
          </p:cNvPicPr>
          <p:nvPr/>
        </p:nvPicPr>
        <p:blipFill>
          <a:blip r:embed="rId3">
            <a:extLst/>
          </a:blip>
          <a:stretch>
            <a:fillRect/>
          </a:stretch>
        </p:blipFill>
        <p:spPr>
          <a:xfrm>
            <a:off x="2710310" y="2516975"/>
            <a:ext cx="7584180" cy="1509410"/>
          </a:xfrm>
          <a:prstGeom prst="rect">
            <a:avLst/>
          </a:prstGeom>
          <a:ln w="12700">
            <a:miter lim="400000"/>
          </a:ln>
          <a:effectLst>
            <a:outerShdw sx="100000" sy="100000" kx="0" ky="0" algn="b" rotWithShape="0" blurRad="177800" dist="81676" dir="5400000">
              <a:srgbClr val="000000"/>
            </a:outerShdw>
          </a:effectLst>
        </p:spPr>
      </p:pic>
      <p:pic>
        <p:nvPicPr>
          <p:cNvPr id="169" name="Image" descr="Image"/>
          <p:cNvPicPr>
            <a:picLocks noChangeAspect="1"/>
          </p:cNvPicPr>
          <p:nvPr/>
        </p:nvPicPr>
        <p:blipFill>
          <a:blip r:embed="rId4">
            <a:extLst/>
          </a:blip>
          <a:srcRect l="14674" t="21428" r="14674" b="36913"/>
          <a:stretch>
            <a:fillRect/>
          </a:stretch>
        </p:blipFill>
        <p:spPr>
          <a:xfrm>
            <a:off x="1754981" y="4941739"/>
            <a:ext cx="9494833" cy="2997050"/>
          </a:xfrm>
          <a:prstGeom prst="rect">
            <a:avLst/>
          </a:prstGeom>
          <a:ln w="12700">
            <a:miter lim="400000"/>
          </a:ln>
          <a:effectLst>
            <a:outerShdw sx="100000" sy="100000" kx="0" ky="0" algn="b" rotWithShape="0" blurRad="177800" dist="81676" dir="5400000">
              <a:srgbClr val="000000"/>
            </a:outerShdw>
          </a:effectLst>
        </p:spPr>
      </p:pic>
      <p:pic>
        <p:nvPicPr>
          <p:cNvPr id="170" name="Image" descr="Image"/>
          <p:cNvPicPr>
            <a:picLocks noChangeAspect="1"/>
          </p:cNvPicPr>
          <p:nvPr/>
        </p:nvPicPr>
        <p:blipFill>
          <a:blip r:embed="rId5">
            <a:extLst/>
          </a:blip>
          <a:stretch>
            <a:fillRect/>
          </a:stretch>
        </p:blipFill>
        <p:spPr>
          <a:xfrm>
            <a:off x="3684124" y="4050072"/>
            <a:ext cx="5636552" cy="1262637"/>
          </a:xfrm>
          <a:prstGeom prst="rect">
            <a:avLst/>
          </a:prstGeom>
          <a:ln w="12700">
            <a:miter lim="400000"/>
          </a:ln>
          <a:effectLst>
            <a:outerShdw sx="100000" sy="100000" kx="0" ky="0" algn="b" rotWithShape="0" blurRad="177800" dist="81676" dir="5400000">
              <a:srgbClr val="000000"/>
            </a:outerShdw>
          </a:effectLst>
        </p:spPr>
      </p:pic>
      <p:pic>
        <p:nvPicPr>
          <p:cNvPr id="171" name="Image" descr="Image"/>
          <p:cNvPicPr>
            <a:picLocks noChangeAspect="1"/>
          </p:cNvPicPr>
          <p:nvPr/>
        </p:nvPicPr>
        <p:blipFill>
          <a:blip r:embed="rId6">
            <a:extLst/>
          </a:blip>
          <a:stretch>
            <a:fillRect/>
          </a:stretch>
        </p:blipFill>
        <p:spPr>
          <a:xfrm>
            <a:off x="2343150" y="7495015"/>
            <a:ext cx="8318500" cy="2654301"/>
          </a:xfrm>
          <a:prstGeom prst="rect">
            <a:avLst/>
          </a:prstGeom>
          <a:ln w="12700">
            <a:miter lim="400000"/>
          </a:ln>
          <a:effectLst>
            <a:outerShdw sx="100000" sy="100000" kx="0" ky="0" algn="b" rotWithShape="0" blurRad="63500" dist="38100" dir="5400000">
              <a:srgbClr val="000000">
                <a:alpha val="32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68"/>
                                        </p:tgtEl>
                                        <p:attrNameLst>
                                          <p:attrName>style.visibility</p:attrName>
                                        </p:attrNameLst>
                                      </p:cBhvr>
                                      <p:to>
                                        <p:strVal val="visible"/>
                                      </p:to>
                                    </p:set>
                                    <p:animEffect filter="wipe(left)" transition="in">
                                      <p:cBhvr>
                                        <p:cTn id="7" dur="1500"/>
                                        <p:tgtEl>
                                          <p:spTgt spid="168"/>
                                        </p:tgtEl>
                                      </p:cBhvr>
                                    </p:animEffect>
                                  </p:childTnLst>
                                </p:cTn>
                              </p:par>
                            </p:childTnLst>
                          </p:cTn>
                        </p:par>
                        <p:par>
                          <p:cTn id="8" fill="hold">
                            <p:stCondLst>
                              <p:cond delay="1500"/>
                            </p:stCondLst>
                            <p:childTnLst>
                              <p:par>
                                <p:cTn id="9" presetClass="entr" nodeType="afterEffect" presetSubtype="2" presetID="22" grpId="2" fill="hold">
                                  <p:stCondLst>
                                    <p:cond delay="0"/>
                                  </p:stCondLst>
                                  <p:iterate type="el" backwards="0">
                                    <p:tmAbs val="0"/>
                                  </p:iterate>
                                  <p:childTnLst>
                                    <p:set>
                                      <p:cBhvr>
                                        <p:cTn id="10" fill="hold"/>
                                        <p:tgtEl>
                                          <p:spTgt spid="170"/>
                                        </p:tgtEl>
                                        <p:attrNameLst>
                                          <p:attrName>style.visibility</p:attrName>
                                        </p:attrNameLst>
                                      </p:cBhvr>
                                      <p:to>
                                        <p:strVal val="visible"/>
                                      </p:to>
                                    </p:set>
                                    <p:animEffect filter="wipe(right)" transition="in">
                                      <p:cBhvr>
                                        <p:cTn id="11" dur="1500"/>
                                        <p:tgtEl>
                                          <p:spTgt spid="170"/>
                                        </p:tgtEl>
                                      </p:cBhvr>
                                    </p:animEffect>
                                  </p:childTnLst>
                                </p:cTn>
                              </p:par>
                            </p:childTnLst>
                          </p:cTn>
                        </p:par>
                        <p:par>
                          <p:cTn id="12" fill="hold">
                            <p:stCondLst>
                              <p:cond delay="3000"/>
                            </p:stCondLst>
                            <p:childTnLst>
                              <p:par>
                                <p:cTn id="13" presetClass="entr" nodeType="afterEffect" presetID="10" grpId="3" fill="hold">
                                  <p:stCondLst>
                                    <p:cond delay="0"/>
                                  </p:stCondLst>
                                  <p:iterate type="el" backwards="0">
                                    <p:tmAbs val="0"/>
                                  </p:iterate>
                                  <p:childTnLst>
                                    <p:set>
                                      <p:cBhvr>
                                        <p:cTn id="14" fill="hold"/>
                                        <p:tgtEl>
                                          <p:spTgt spid="169"/>
                                        </p:tgtEl>
                                        <p:attrNameLst>
                                          <p:attrName>style.visibility</p:attrName>
                                        </p:attrNameLst>
                                      </p:cBhvr>
                                      <p:to>
                                        <p:strVal val="visible"/>
                                      </p:to>
                                    </p:set>
                                    <p:animEffect filter="fade" transition="in">
                                      <p:cBhvr>
                                        <p:cTn id="15" dur="1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1"/>
      <p:bldP build="whole" bldLvl="1" animBg="1" rev="0" advAuto="0" spid="170" grpId="2"/>
      <p:bldP build="whole" bldLvl="1" animBg="1" rev="0" advAuto="0" spid="169" grpId="3"/>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286" name="Image"/>
          <p:cNvGrpSpPr/>
          <p:nvPr/>
        </p:nvGrpSpPr>
        <p:grpSpPr>
          <a:xfrm>
            <a:off x="225631" y="1642198"/>
            <a:ext cx="7548271" cy="8075390"/>
            <a:chOff x="0" y="0"/>
            <a:chExt cx="7548269" cy="8075389"/>
          </a:xfrm>
        </p:grpSpPr>
        <p:pic>
          <p:nvPicPr>
            <p:cNvPr id="285"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284"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287"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288"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289"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290" name="Amos 4:1–13 (NKJV)…"/>
          <p:cNvSpPr txBox="1"/>
          <p:nvPr/>
        </p:nvSpPr>
        <p:spPr>
          <a:xfrm>
            <a:off x="7779626" y="1460773"/>
            <a:ext cx="5028311" cy="82858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000000"/>
                </a:solidFill>
                <a:latin typeface="Times New Roman"/>
                <a:ea typeface="Times New Roman"/>
                <a:cs typeface="Times New Roman"/>
                <a:sym typeface="Times New Roman"/>
              </a:defRPr>
            </a:pPr>
            <a:r>
              <a:t>Amos 4:1–13 (NKJV)</a:t>
            </a:r>
          </a:p>
          <a:p>
            <a:pPr defTabSz="457200">
              <a:defRPr sz="3700">
                <a:solidFill>
                  <a:srgbClr val="000000"/>
                </a:solidFill>
                <a:latin typeface="Times New Roman"/>
                <a:ea typeface="Times New Roman"/>
                <a:cs typeface="Times New Roman"/>
                <a:sym typeface="Times New Roman"/>
              </a:defRPr>
            </a:pPr>
            <a:r>
              <a:rPr baseline="31999"/>
              <a:t>12</a:t>
            </a:r>
            <a:r>
              <a:t> “Therefore thus will I do to you, O Israel; Because I will do this to you, Prepare to meet your God, O Israel!” </a:t>
            </a:r>
            <a:r>
              <a:rPr baseline="31999"/>
              <a:t>13</a:t>
            </a:r>
            <a:r>
              <a:t> For behold, He who forms mountains, And creates the wind, Who declares to man what his thought </a:t>
            </a:r>
            <a:r>
              <a:rPr i="1"/>
              <a:t>is,</a:t>
            </a:r>
            <a:r>
              <a:t> And makes the morning darkness, Who treads the high places of the earth— The Lord God of hosts </a:t>
            </a:r>
            <a:r>
              <a:rPr i="1"/>
              <a:t>is</a:t>
            </a:r>
            <a:r>
              <a:t> His name.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295" name="Image"/>
          <p:cNvGrpSpPr/>
          <p:nvPr/>
        </p:nvGrpSpPr>
        <p:grpSpPr>
          <a:xfrm>
            <a:off x="225631" y="1642198"/>
            <a:ext cx="7548271" cy="8075390"/>
            <a:chOff x="0" y="0"/>
            <a:chExt cx="7548269" cy="8075389"/>
          </a:xfrm>
        </p:grpSpPr>
        <p:pic>
          <p:nvPicPr>
            <p:cNvPr id="294"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293"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296"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297"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298"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299" name="There is only one thing that everyone can know for sure.…"/>
          <p:cNvSpPr/>
          <p:nvPr/>
        </p:nvSpPr>
        <p:spPr>
          <a:xfrm>
            <a:off x="7816236" y="1593571"/>
            <a:ext cx="5016789" cy="7915193"/>
          </a:xfrm>
          <a:prstGeom prst="roundRect">
            <a:avLst>
              <a:gd name="adj" fmla="val 14207"/>
            </a:avLst>
          </a:prstGeom>
          <a:solidFill>
            <a:schemeClr val="accent6">
              <a:satOff val="1848"/>
              <a:lumOff val="-15262"/>
            </a:schemeClr>
          </a:solidFill>
          <a:ln w="101600">
            <a:solidFill>
              <a:srgbClr val="FFFFFF"/>
            </a:solidFill>
            <a:miter lim="400000"/>
          </a:ln>
          <a:effectLst>
            <a:outerShdw sx="100000" sy="100000" kx="0" ky="0" algn="b" rotWithShape="0" blurRad="63500" dist="38100" dir="2137428">
              <a:srgbClr val="000000">
                <a:alpha val="69068"/>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2700"/>
              </a:spcBef>
              <a:defRPr sz="3700">
                <a:solidFill>
                  <a:srgbClr val="FFFFFF"/>
                </a:solidFill>
                <a:effectLst>
                  <a:outerShdw sx="100000" sy="100000" kx="0" ky="0" algn="b" rotWithShape="0" blurRad="63500" dist="63500" dir="3060000">
                    <a:srgbClr val="000000"/>
                  </a:outerShdw>
                </a:effectLst>
                <a:latin typeface="Century Gothic"/>
                <a:ea typeface="Century Gothic"/>
                <a:cs typeface="Century Gothic"/>
                <a:sym typeface="Century Gothic"/>
              </a:defRPr>
            </a:pPr>
            <a:r>
              <a:t>There is only one thing that everyone can know for sure. </a:t>
            </a:r>
          </a:p>
          <a:p>
            <a:pPr>
              <a:spcBef>
                <a:spcPts val="2700"/>
              </a:spcBef>
              <a:defRPr sz="3700">
                <a:solidFill>
                  <a:srgbClr val="FFFFFF"/>
                </a:solidFill>
                <a:effectLst>
                  <a:outerShdw sx="100000" sy="100000" kx="0" ky="0" algn="b" rotWithShape="0" blurRad="63500" dist="63500" dir="3060000">
                    <a:srgbClr val="000000"/>
                  </a:outerShdw>
                </a:effectLst>
                <a:latin typeface="Century Gothic"/>
                <a:ea typeface="Century Gothic"/>
                <a:cs typeface="Century Gothic"/>
                <a:sym typeface="Century Gothic"/>
              </a:defRPr>
            </a:pPr>
            <a:r>
              <a:t>Not even death and taxes are certain, for some will never die. </a:t>
            </a:r>
          </a:p>
          <a:p>
            <a:pPr>
              <a:spcBef>
                <a:spcPts val="2700"/>
              </a:spcBef>
              <a:defRPr sz="3700">
                <a:solidFill>
                  <a:srgbClr val="FFFFFF"/>
                </a:solidFill>
                <a:effectLst>
                  <a:outerShdw sx="100000" sy="100000" kx="0" ky="0" algn="b" rotWithShape="0" blurRad="63500" dist="63500" dir="3060000">
                    <a:srgbClr val="000000"/>
                  </a:outerShdw>
                </a:effectLst>
                <a:latin typeface="Century Gothic"/>
                <a:ea typeface="Century Gothic"/>
                <a:cs typeface="Century Gothic"/>
                <a:sym typeface="Century Gothic"/>
              </a:defRPr>
            </a:pPr>
            <a:r>
              <a:t>But "</a:t>
            </a:r>
            <a:r>
              <a:rPr b="1"/>
              <a:t>every one of us shall give account of himself to God</a:t>
            </a:r>
            <a:r>
              <a:t>” (Romans 14:12).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9">
                                            <p:txEl>
                                              <p:pRg st="1" end="1"/>
                                            </p:txEl>
                                          </p:spTgt>
                                        </p:tgtEl>
                                        <p:attrNameLst>
                                          <p:attrName>style.visibility</p:attrName>
                                        </p:attrNameLst>
                                      </p:cBhvr>
                                      <p:to>
                                        <p:strVal val="visible"/>
                                      </p:to>
                                    </p:set>
                                    <p:animEffect filter="wipe(left)" transition="in">
                                      <p:cBhvr>
                                        <p:cTn id="7" dur="1500"/>
                                        <p:tgtEl>
                                          <p:spTgt spid="2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9">
                                            <p:txEl>
                                              <p:pRg st="2" end="2"/>
                                            </p:txEl>
                                          </p:spTgt>
                                        </p:tgtEl>
                                        <p:attrNameLst>
                                          <p:attrName>style.visibility</p:attrName>
                                        </p:attrNameLst>
                                      </p:cBhvr>
                                      <p:to>
                                        <p:strVal val="visible"/>
                                      </p:to>
                                    </p:set>
                                    <p:animEffect filter="wipe(left)" transition="in">
                                      <p:cBhvr>
                                        <p:cTn id="12" dur="1500"/>
                                        <p:tgtEl>
                                          <p:spTgt spid="29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304" name="Image"/>
          <p:cNvGrpSpPr/>
          <p:nvPr/>
        </p:nvGrpSpPr>
        <p:grpSpPr>
          <a:xfrm>
            <a:off x="225631" y="1642198"/>
            <a:ext cx="7548271" cy="8075390"/>
            <a:chOff x="0" y="0"/>
            <a:chExt cx="7548269" cy="8075389"/>
          </a:xfrm>
        </p:grpSpPr>
        <p:pic>
          <p:nvPicPr>
            <p:cNvPr id="303"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302"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305"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06"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07"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308" name="Ecclesiastes 12:13–14 (NKJV)…"/>
          <p:cNvSpPr txBox="1"/>
          <p:nvPr/>
        </p:nvSpPr>
        <p:spPr>
          <a:xfrm>
            <a:off x="7779626" y="1460773"/>
            <a:ext cx="5028311" cy="8004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Times New Roman"/>
                <a:ea typeface="Times New Roman"/>
                <a:cs typeface="Times New Roman"/>
                <a:sym typeface="Times New Roman"/>
              </a:defRPr>
            </a:pPr>
            <a:r>
              <a:t>Ecclesiastes 12:13–14 (NKJV) </a:t>
            </a:r>
          </a:p>
          <a:p>
            <a:pPr defTabSz="457200">
              <a:defRPr sz="4100">
                <a:solidFill>
                  <a:srgbClr val="000000"/>
                </a:solidFill>
                <a:latin typeface="Times New Roman"/>
                <a:ea typeface="Times New Roman"/>
                <a:cs typeface="Times New Roman"/>
                <a:sym typeface="Times New Roman"/>
              </a:defRPr>
            </a:pP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313" name="Image"/>
          <p:cNvGrpSpPr/>
          <p:nvPr/>
        </p:nvGrpSpPr>
        <p:grpSpPr>
          <a:xfrm>
            <a:off x="225631" y="1642198"/>
            <a:ext cx="7548271" cy="8075390"/>
            <a:chOff x="0" y="0"/>
            <a:chExt cx="7548269" cy="8075389"/>
          </a:xfrm>
        </p:grpSpPr>
        <p:pic>
          <p:nvPicPr>
            <p:cNvPr id="312"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311"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314"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15"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16"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317" name="Matthew 25:31–32 (NKJV)…"/>
          <p:cNvSpPr txBox="1"/>
          <p:nvPr/>
        </p:nvSpPr>
        <p:spPr>
          <a:xfrm>
            <a:off x="7796826" y="1905543"/>
            <a:ext cx="5028311" cy="754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Matthew 25:31–32 (NKJV) </a:t>
            </a:r>
          </a:p>
          <a:p>
            <a:pPr defTabSz="457200">
              <a:defRPr sz="3800">
                <a:solidFill>
                  <a:srgbClr val="000000"/>
                </a:solidFill>
                <a:latin typeface="Times New Roman"/>
                <a:ea typeface="Times New Roman"/>
                <a:cs typeface="Times New Roman"/>
                <a:sym typeface="Times New Roman"/>
              </a:defRPr>
            </a:pPr>
            <a:r>
              <a:rPr baseline="31999"/>
              <a:t>31</a:t>
            </a:r>
            <a:r>
              <a:t> “When the Son of Man comes in His glory, and all the holy angels with Him, then He will sit on the throne of His glory. </a:t>
            </a:r>
            <a:r>
              <a:rPr baseline="31999"/>
              <a:t>32</a:t>
            </a:r>
            <a:r>
              <a:t> All the nations will be gathered before Him, and He will separate them one from another, as a shepherd divides </a:t>
            </a:r>
            <a:r>
              <a:rPr i="1"/>
              <a:t>his</a:t>
            </a:r>
            <a:r>
              <a:t> sheep from the goats.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322" name="Image"/>
          <p:cNvGrpSpPr/>
          <p:nvPr/>
        </p:nvGrpSpPr>
        <p:grpSpPr>
          <a:xfrm>
            <a:off x="225631" y="1642198"/>
            <a:ext cx="7548271" cy="8075390"/>
            <a:chOff x="0" y="0"/>
            <a:chExt cx="7548269" cy="8075389"/>
          </a:xfrm>
        </p:grpSpPr>
        <p:pic>
          <p:nvPicPr>
            <p:cNvPr id="321"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320"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323"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24"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25"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326" name="Acts 10:42 (NKJV)…"/>
          <p:cNvSpPr txBox="1"/>
          <p:nvPr/>
        </p:nvSpPr>
        <p:spPr>
          <a:xfrm>
            <a:off x="7796826" y="1667171"/>
            <a:ext cx="5028311" cy="77470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000000"/>
                </a:solidFill>
                <a:latin typeface="Times New Roman"/>
                <a:ea typeface="Times New Roman"/>
                <a:cs typeface="Times New Roman"/>
                <a:sym typeface="Times New Roman"/>
              </a:defRPr>
            </a:pPr>
            <a:r>
              <a:t>Acts 10:42 (NKJV) </a:t>
            </a:r>
          </a:p>
          <a:p>
            <a:pPr defTabSz="457200">
              <a:defRPr sz="4700">
                <a:solidFill>
                  <a:srgbClr val="000000"/>
                </a:solidFill>
                <a:latin typeface="Times New Roman"/>
                <a:ea typeface="Times New Roman"/>
                <a:cs typeface="Times New Roman"/>
                <a:sym typeface="Times New Roman"/>
              </a:defRPr>
            </a:pPr>
            <a:r>
              <a:rPr baseline="31999"/>
              <a:t>42</a:t>
            </a:r>
            <a:r>
              <a:t> And He commanded us to preach to the people, and to testify that it is He who was ordained by God </a:t>
            </a:r>
            <a:r>
              <a:rPr i="1"/>
              <a:t>to be</a:t>
            </a:r>
            <a:r>
              <a:t> Judge of the living and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331" name="Image"/>
          <p:cNvGrpSpPr/>
          <p:nvPr/>
        </p:nvGrpSpPr>
        <p:grpSpPr>
          <a:xfrm>
            <a:off x="225631" y="1642198"/>
            <a:ext cx="7548271" cy="8075390"/>
            <a:chOff x="0" y="0"/>
            <a:chExt cx="7548269" cy="8075389"/>
          </a:xfrm>
        </p:grpSpPr>
        <p:pic>
          <p:nvPicPr>
            <p:cNvPr id="330"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329"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332"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33"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34"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335" name="Acts 17:30–31 (NKJV)…"/>
          <p:cNvSpPr txBox="1"/>
          <p:nvPr/>
        </p:nvSpPr>
        <p:spPr>
          <a:xfrm>
            <a:off x="7771426" y="1549403"/>
            <a:ext cx="5095285" cy="7854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Acts 17:30–31 (NKJV) </a:t>
            </a:r>
          </a:p>
          <a:p>
            <a:pPr defTabSz="457200">
              <a:defRPr>
                <a:solidFill>
                  <a:srgbClr val="000000"/>
                </a:solidFill>
                <a:latin typeface="Times New Roman"/>
                <a:ea typeface="Times New Roman"/>
                <a:cs typeface="Times New Roman"/>
                <a:sym typeface="Times New Roman"/>
              </a:defRPr>
            </a:pPr>
            <a:r>
              <a:rPr baseline="31999"/>
              <a:t>30</a:t>
            </a:r>
            <a:r>
              <a:t> Truly, these times of ignorance God overlooked, but now commands all men everywhere to repent, </a:t>
            </a:r>
            <a:r>
              <a:rPr baseline="31999"/>
              <a:t>31</a:t>
            </a:r>
            <a:r>
              <a:t> because He has appointed a day on which He will judge the world in righteousness by the Man whom He has ordained. He has given assurance of this to all by raising Him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340" name="Image"/>
          <p:cNvGrpSpPr/>
          <p:nvPr/>
        </p:nvGrpSpPr>
        <p:grpSpPr>
          <a:xfrm>
            <a:off x="225631" y="1642198"/>
            <a:ext cx="7548271" cy="8075390"/>
            <a:chOff x="0" y="0"/>
            <a:chExt cx="7548269" cy="8075389"/>
          </a:xfrm>
        </p:grpSpPr>
        <p:pic>
          <p:nvPicPr>
            <p:cNvPr id="339"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338"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341"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42"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43"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344" name="2 Corinthians 5:10–11 (NKJV)…"/>
          <p:cNvSpPr txBox="1"/>
          <p:nvPr/>
        </p:nvSpPr>
        <p:spPr>
          <a:xfrm>
            <a:off x="7771426" y="1435103"/>
            <a:ext cx="5095285" cy="8235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Times New Roman"/>
                <a:ea typeface="Times New Roman"/>
                <a:cs typeface="Times New Roman"/>
                <a:sym typeface="Times New Roman"/>
              </a:defRPr>
            </a:pPr>
            <a:r>
              <a:t>2 Corinthians 5:10–11 (NKJV) </a:t>
            </a:r>
          </a:p>
          <a:p>
            <a:pPr defTabSz="457200">
              <a:defRPr>
                <a:solidFill>
                  <a:srgbClr val="000000"/>
                </a:solidFill>
                <a:latin typeface="Times New Roman"/>
                <a:ea typeface="Times New Roman"/>
                <a:cs typeface="Times New Roman"/>
                <a:sym typeface="Times New Roman"/>
              </a:defRPr>
            </a:pPr>
            <a:r>
              <a:rPr baseline="31999"/>
              <a:t>10</a:t>
            </a:r>
            <a:r>
              <a:t> For we must all appear before the judgment seat of Christ, that each one may receive the things </a:t>
            </a:r>
            <a:r>
              <a:rPr i="1"/>
              <a:t>done</a:t>
            </a:r>
            <a:r>
              <a:t> in the body, according to what he has done, whether good or bad. </a:t>
            </a:r>
            <a:r>
              <a:rPr baseline="31999"/>
              <a:t>11</a:t>
            </a:r>
            <a:r>
              <a:t> Knowing, therefore, the terror of the Lord, we persuade men; but we are well known to God, and I also trust are well known in your consciences.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349" name="Image"/>
          <p:cNvGrpSpPr/>
          <p:nvPr/>
        </p:nvGrpSpPr>
        <p:grpSpPr>
          <a:xfrm>
            <a:off x="225631" y="1642198"/>
            <a:ext cx="7548271" cy="8075390"/>
            <a:chOff x="0" y="0"/>
            <a:chExt cx="7548269" cy="8075389"/>
          </a:xfrm>
        </p:grpSpPr>
        <p:pic>
          <p:nvPicPr>
            <p:cNvPr id="348"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347"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350"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51"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52"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353" name="Hebrews 4:13 (NKJV)…"/>
          <p:cNvSpPr txBox="1"/>
          <p:nvPr/>
        </p:nvSpPr>
        <p:spPr>
          <a:xfrm>
            <a:off x="7771426" y="1658701"/>
            <a:ext cx="5095285" cy="75411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000">
                <a:solidFill>
                  <a:srgbClr val="000000"/>
                </a:solidFill>
                <a:latin typeface="Times New Roman"/>
                <a:ea typeface="Times New Roman"/>
                <a:cs typeface="Times New Roman"/>
                <a:sym typeface="Times New Roman"/>
              </a:defRPr>
            </a:pPr>
            <a:r>
              <a:t>Hebrews 4:13 (NKJV) </a:t>
            </a:r>
          </a:p>
          <a:p>
            <a:pPr defTabSz="457200">
              <a:defRPr sz="5200">
                <a:solidFill>
                  <a:srgbClr val="000000"/>
                </a:solidFill>
                <a:latin typeface="Times New Roman"/>
                <a:ea typeface="Times New Roman"/>
                <a:cs typeface="Times New Roman"/>
                <a:sym typeface="Times New Roman"/>
              </a:defRPr>
            </a:pPr>
            <a:r>
              <a:rPr baseline="31999"/>
              <a:t>13</a:t>
            </a:r>
            <a:r>
              <a:t> And there is no creature hidden from His sight, but all things </a:t>
            </a:r>
            <a:r>
              <a:rPr i="1"/>
              <a:t>are</a:t>
            </a:r>
            <a:r>
              <a:t> naked and open to the eyes of Him to whom we </a:t>
            </a:r>
            <a:r>
              <a:rPr i="1"/>
              <a:t>must give</a:t>
            </a:r>
            <a:r>
              <a:t> account.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358" name="Image"/>
          <p:cNvGrpSpPr/>
          <p:nvPr/>
        </p:nvGrpSpPr>
        <p:grpSpPr>
          <a:xfrm>
            <a:off x="225631" y="1642198"/>
            <a:ext cx="7548271" cy="8075390"/>
            <a:chOff x="0" y="0"/>
            <a:chExt cx="7548269" cy="8075389"/>
          </a:xfrm>
        </p:grpSpPr>
        <p:pic>
          <p:nvPicPr>
            <p:cNvPr id="357"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356"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359"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60"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61"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362" name="Hebrews 9:27 (NKJV)…"/>
          <p:cNvSpPr txBox="1"/>
          <p:nvPr/>
        </p:nvSpPr>
        <p:spPr>
          <a:xfrm>
            <a:off x="7771426" y="1847899"/>
            <a:ext cx="5095285" cy="72558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Times New Roman"/>
                <a:ea typeface="Times New Roman"/>
                <a:cs typeface="Times New Roman"/>
                <a:sym typeface="Times New Roman"/>
              </a:defRPr>
            </a:pPr>
            <a:r>
              <a:t>Hebrews 9:27 (NKJV) </a:t>
            </a:r>
          </a:p>
          <a:p>
            <a:pPr defTabSz="457200">
              <a:defRPr sz="6300">
                <a:solidFill>
                  <a:srgbClr val="000000"/>
                </a:solidFill>
                <a:latin typeface="Times New Roman"/>
                <a:ea typeface="Times New Roman"/>
                <a:cs typeface="Times New Roman"/>
                <a:sym typeface="Times New Roman"/>
              </a:defRPr>
            </a:pPr>
            <a:r>
              <a:rPr baseline="31999"/>
              <a:t>27</a:t>
            </a:r>
            <a:r>
              <a:t> And as it is appointed for men to die once, but after this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367" name="Image"/>
          <p:cNvGrpSpPr/>
          <p:nvPr/>
        </p:nvGrpSpPr>
        <p:grpSpPr>
          <a:xfrm>
            <a:off x="225631" y="1642198"/>
            <a:ext cx="7548271" cy="8075390"/>
            <a:chOff x="0" y="0"/>
            <a:chExt cx="7548269" cy="8075389"/>
          </a:xfrm>
        </p:grpSpPr>
        <p:pic>
          <p:nvPicPr>
            <p:cNvPr id="366"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365"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368"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69"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70"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371" name="Revelation 20:11–15 (NKJV)…"/>
          <p:cNvSpPr txBox="1"/>
          <p:nvPr/>
        </p:nvSpPr>
        <p:spPr>
          <a:xfrm>
            <a:off x="7771426" y="1746299"/>
            <a:ext cx="5095285" cy="7882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Revelation 20:11–15 (NKJV) </a:t>
            </a:r>
          </a:p>
          <a:p>
            <a:pPr defTabSz="457200">
              <a:defRPr sz="3200">
                <a:solidFill>
                  <a:srgbClr val="000000"/>
                </a:solidFill>
                <a:latin typeface="Times New Roman"/>
                <a:ea typeface="Times New Roman"/>
                <a:cs typeface="Times New Roman"/>
                <a:sym typeface="Times New Roman"/>
              </a:defRPr>
            </a:pPr>
            <a:r>
              <a:rPr baseline="31999"/>
              <a:t>11</a:t>
            </a:r>
            <a:r>
              <a:t> Then I saw a great white throne and Him who sat on it, from whose face the earth and the heaven fled away. And there was found no place for them. </a:t>
            </a:r>
            <a:r>
              <a:rPr baseline="31999"/>
              <a:t>12</a:t>
            </a:r>
            <a:r>
              <a:t> And I saw the dead, small and great, standing before God, and books were opened. And another book was opened, which is </a:t>
            </a:r>
            <a:r>
              <a:rPr i="1"/>
              <a:t>the Book</a:t>
            </a:r>
            <a:r>
              <a:t> of Life. And the dead were judged according to their works, by the things which were written in the books.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176" name="Image"/>
          <p:cNvGrpSpPr/>
          <p:nvPr/>
        </p:nvGrpSpPr>
        <p:grpSpPr>
          <a:xfrm>
            <a:off x="225631" y="1642198"/>
            <a:ext cx="7548271" cy="8075390"/>
            <a:chOff x="0" y="0"/>
            <a:chExt cx="7548269" cy="8075389"/>
          </a:xfrm>
        </p:grpSpPr>
        <p:pic>
          <p:nvPicPr>
            <p:cNvPr id="175"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174"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177"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178"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179"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180" name="Israel would fall before her enemies and go into captivity (Amos 4:1-3)"/>
          <p:cNvSpPr txBox="1"/>
          <p:nvPr/>
        </p:nvSpPr>
        <p:spPr>
          <a:xfrm>
            <a:off x="7788433" y="1486289"/>
            <a:ext cx="5118315" cy="1625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3300">
                <a:solidFill>
                  <a:srgbClr val="FFFFFF"/>
                </a:solidFill>
                <a:latin typeface="Century Gothic"/>
                <a:ea typeface="Century Gothic"/>
                <a:cs typeface="Century Gothic"/>
                <a:sym typeface="Century Gothic"/>
              </a:defRPr>
            </a:lvl1pPr>
          </a:lstStyle>
          <a:p>
            <a:pPr/>
            <a:r>
              <a:t>Israel would fall before her enemies and go into captivity (Amos 4:1-3) </a:t>
            </a:r>
          </a:p>
        </p:txBody>
      </p:sp>
      <p:sp>
        <p:nvSpPr>
          <p:cNvPr id="181" name="1 Hear this word, you cows of Bashan, who are on the mountain of Samaria, Who oppress the poor, Who crush the needy, Who say to your husbands, “Bring wine, let us drink!” 2 The Lord God has sworn by His holiness:"/>
          <p:cNvSpPr txBox="1"/>
          <p:nvPr/>
        </p:nvSpPr>
        <p:spPr>
          <a:xfrm>
            <a:off x="7851748" y="3170856"/>
            <a:ext cx="4991684" cy="6175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latin typeface="Times New Roman"/>
                <a:ea typeface="Times New Roman"/>
                <a:cs typeface="Times New Roman"/>
                <a:sym typeface="Times New Roman"/>
              </a:defRPr>
            </a:pPr>
            <a:r>
              <a:rPr baseline="31999"/>
              <a:t>1</a:t>
            </a:r>
            <a:r>
              <a:t> Hear this word, you cows of Bashan, who </a:t>
            </a:r>
            <a:r>
              <a:rPr i="1"/>
              <a:t>are</a:t>
            </a:r>
            <a:r>
              <a:t> on the mountain of Samaria, Who oppress the poor, Who crush the needy, Who say to your husbands, “Bring </a:t>
            </a:r>
            <a:r>
              <a:rPr i="1"/>
              <a:t>wine,</a:t>
            </a:r>
            <a:r>
              <a:t> let us drink!” </a:t>
            </a:r>
            <a:r>
              <a:rPr baseline="31999"/>
              <a:t>2</a:t>
            </a:r>
            <a:r>
              <a:t> The Lord God has sworn by His holiness: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376" name="Image"/>
          <p:cNvGrpSpPr/>
          <p:nvPr/>
        </p:nvGrpSpPr>
        <p:grpSpPr>
          <a:xfrm>
            <a:off x="225631" y="1642198"/>
            <a:ext cx="7548271" cy="8075390"/>
            <a:chOff x="0" y="0"/>
            <a:chExt cx="7548269" cy="8075389"/>
          </a:xfrm>
        </p:grpSpPr>
        <p:pic>
          <p:nvPicPr>
            <p:cNvPr id="375"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374"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377"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78"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79"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380" name="Revelation 20:11–15 (NKJV)…"/>
          <p:cNvSpPr txBox="1"/>
          <p:nvPr/>
        </p:nvSpPr>
        <p:spPr>
          <a:xfrm>
            <a:off x="7771426" y="1746299"/>
            <a:ext cx="5095285" cy="7905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Revelation 20:11–15 (NKJV) </a:t>
            </a:r>
          </a:p>
          <a:p>
            <a:pPr defTabSz="457200">
              <a:defRPr sz="3500">
                <a:solidFill>
                  <a:srgbClr val="000000"/>
                </a:solidFill>
                <a:latin typeface="Times New Roman"/>
                <a:ea typeface="Times New Roman"/>
                <a:cs typeface="Times New Roman"/>
                <a:sym typeface="Times New Roman"/>
              </a:defRPr>
            </a:pPr>
            <a:r>
              <a:rPr baseline="31999"/>
              <a:t>13</a:t>
            </a:r>
            <a:r>
              <a:t> The sea gave up the dead who were in it, and Death and Hades delivered up the dead who were in them. And they were judged, each one according to his works. </a:t>
            </a:r>
            <a:r>
              <a:rPr baseline="31999"/>
              <a:t>14</a:t>
            </a:r>
            <a:r>
              <a:t> Then Death and Hades were cast into the lake of fire. This is the second death. </a:t>
            </a:r>
            <a:r>
              <a:rPr baseline="31999"/>
              <a:t>15</a:t>
            </a:r>
            <a:r>
              <a:t> And anyone not found written in the Book of Life was cast into the lake of fire.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You &amp; I Will Be Judged…"/>
          <p:cNvSpPr/>
          <p:nvPr/>
        </p:nvSpPr>
        <p:spPr>
          <a:xfrm>
            <a:off x="191596" y="3663158"/>
            <a:ext cx="12621608" cy="1612273"/>
          </a:xfrm>
          <a:prstGeom prst="roundRect">
            <a:avLst>
              <a:gd name="adj" fmla="val 11816"/>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sz="5400">
                <a:solidFill>
                  <a:srgbClr val="FFFFFF"/>
                </a:solidFill>
                <a:latin typeface="Gill Sans"/>
                <a:ea typeface="Gill Sans"/>
                <a:cs typeface="Gill Sans"/>
                <a:sym typeface="Gill Sans"/>
              </a:defRPr>
            </a:pPr>
            <a:r>
              <a:t>You &amp; I Will Be Judged</a:t>
            </a:r>
          </a:p>
          <a:p>
            <a:pPr>
              <a:defRPr sz="4200">
                <a:solidFill>
                  <a:srgbClr val="FFFFFF"/>
                </a:solidFill>
              </a:defRPr>
            </a:pPr>
            <a:r>
              <a:t>Romans 2:1-16</a:t>
            </a:r>
          </a:p>
        </p:txBody>
      </p:sp>
      <p:sp>
        <p:nvSpPr>
          <p:cNvPr id="383"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384" name="Image" descr="Image"/>
          <p:cNvPicPr>
            <a:picLocks noChangeAspect="1"/>
          </p:cNvPicPr>
          <p:nvPr/>
        </p:nvPicPr>
        <p:blipFill>
          <a:blip r:embed="rId2">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85" name="Image" descr="Image"/>
          <p:cNvPicPr>
            <a:picLocks noChangeAspect="1"/>
          </p:cNvPicPr>
          <p:nvPr/>
        </p:nvPicPr>
        <p:blipFill>
          <a:blip r:embed="rId3">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86" name="Image" descr="Image"/>
          <p:cNvPicPr>
            <a:picLocks noChangeAspect="0"/>
          </p:cNvPicPr>
          <p:nvPr/>
        </p:nvPicPr>
        <p:blipFill>
          <a:blip r:embed="rId4">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pic>
        <p:nvPicPr>
          <p:cNvPr id="387" name="Image" descr="Image"/>
          <p:cNvPicPr>
            <a:picLocks noChangeAspect="1"/>
          </p:cNvPicPr>
          <p:nvPr/>
        </p:nvPicPr>
        <p:blipFill>
          <a:blip r:embed="rId5">
            <a:extLst/>
          </a:blip>
          <a:stretch>
            <a:fillRect/>
          </a:stretch>
        </p:blipFill>
        <p:spPr>
          <a:xfrm>
            <a:off x="-517879" y="903351"/>
            <a:ext cx="14286983" cy="3364048"/>
          </a:xfrm>
          <a:prstGeom prst="rect">
            <a:avLst/>
          </a:prstGeom>
          <a:ln w="12700">
            <a:miter lim="400000"/>
          </a:ln>
        </p:spPr>
      </p:pic>
      <p:sp>
        <p:nvSpPr>
          <p:cNvPr id="388" name="According to truth – (1,2)…"/>
          <p:cNvSpPr txBox="1"/>
          <p:nvPr/>
        </p:nvSpPr>
        <p:spPr>
          <a:xfrm>
            <a:off x="3128022" y="5490009"/>
            <a:ext cx="9850402" cy="402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500"/>
              </a:spcBef>
              <a:buSzPct val="80000"/>
              <a:buBlip>
                <a:blip r:embed="rId6"/>
              </a:buBlip>
              <a:defRPr sz="3400"/>
            </a:pPr>
            <a:r>
              <a:t>According to truth – (1,2)</a:t>
            </a:r>
          </a:p>
          <a:p>
            <a:pPr marL="457200" indent="-457200" algn="l">
              <a:spcBef>
                <a:spcPts val="1500"/>
              </a:spcBef>
              <a:buSzPct val="80000"/>
              <a:buBlip>
                <a:blip r:embed="rId6"/>
              </a:buBlip>
              <a:defRPr sz="3400"/>
            </a:pPr>
            <a:r>
              <a:t>The impenitent will not escape condemnation – (3)</a:t>
            </a:r>
          </a:p>
          <a:p>
            <a:pPr marL="457200" indent="-457200" algn="l">
              <a:spcBef>
                <a:spcPts val="1500"/>
              </a:spcBef>
              <a:buSzPct val="80000"/>
              <a:buBlip>
                <a:blip r:embed="rId6"/>
              </a:buBlip>
              <a:defRPr sz="3400"/>
            </a:pPr>
            <a:r>
              <a:t>If you are condemned it will be your own fault – (4,5)</a:t>
            </a:r>
          </a:p>
          <a:p>
            <a:pPr marL="457200" indent="-457200" algn="l">
              <a:spcBef>
                <a:spcPts val="1500"/>
              </a:spcBef>
              <a:buSzPct val="80000"/>
              <a:buBlip>
                <a:blip r:embed="rId6"/>
              </a:buBlip>
              <a:defRPr sz="3400"/>
            </a:pPr>
            <a:r>
              <a:t>Judged according to our deeds – (6-10)</a:t>
            </a:r>
          </a:p>
          <a:p>
            <a:pPr marL="457200" indent="-457200" algn="l">
              <a:spcBef>
                <a:spcPts val="1500"/>
              </a:spcBef>
              <a:buSzPct val="80000"/>
              <a:buBlip>
                <a:blip r:embed="rId6"/>
              </a:buBlip>
              <a:defRPr sz="3400"/>
            </a:pPr>
            <a:r>
              <a:t>No partiality w/ God – (11)</a:t>
            </a:r>
          </a:p>
          <a:p>
            <a:pPr marL="457200" indent="-457200" algn="l">
              <a:spcBef>
                <a:spcPts val="1500"/>
              </a:spcBef>
              <a:buSzPct val="80000"/>
              <a:buBlip>
                <a:blip r:embed="rId6"/>
              </a:buBlip>
              <a:defRPr sz="3400"/>
            </a:pPr>
            <a:r>
              <a:t>We will be judged by God’s standard – (12-16)</a:t>
            </a:r>
          </a:p>
        </p:txBody>
      </p:sp>
      <p:sp>
        <p:nvSpPr>
          <p:cNvPr id="389" name="Romans 2:16 (NKJV)…"/>
          <p:cNvSpPr txBox="1"/>
          <p:nvPr/>
        </p:nvSpPr>
        <p:spPr>
          <a:xfrm>
            <a:off x="281193" y="4729476"/>
            <a:ext cx="2684278" cy="4834136"/>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000000"/>
                </a:solidFill>
                <a:latin typeface="Times New Roman"/>
                <a:ea typeface="Times New Roman"/>
                <a:cs typeface="Times New Roman"/>
                <a:sym typeface="Times New Roman"/>
              </a:defRPr>
            </a:pPr>
            <a:r>
              <a:t>Romans 2:16 (NKJV)</a:t>
            </a:r>
          </a:p>
          <a:p>
            <a:pPr defTabSz="457200">
              <a:defRPr sz="3200">
                <a:solidFill>
                  <a:srgbClr val="000000"/>
                </a:solidFill>
                <a:latin typeface="Times New Roman"/>
                <a:ea typeface="Times New Roman"/>
                <a:cs typeface="Times New Roman"/>
                <a:sym typeface="Times New Roman"/>
              </a:defRPr>
            </a:pPr>
            <a:r>
              <a:rPr baseline="31999"/>
              <a:t>16</a:t>
            </a:r>
            <a:r>
              <a:t> in the day when God will judge the secrets of men by Jesus Christ, according to my gospel.</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8">
                                            <p:bg/>
                                          </p:spTgt>
                                        </p:tgtEl>
                                        <p:attrNameLst>
                                          <p:attrName>style.visibility</p:attrName>
                                        </p:attrNameLst>
                                      </p:cBhvr>
                                      <p:to>
                                        <p:strVal val="visible"/>
                                      </p:to>
                                    </p:set>
                                    <p:animEffect filter="wipe(left)" transition="in">
                                      <p:cBhvr>
                                        <p:cTn id="7" dur="1500"/>
                                        <p:tgtEl>
                                          <p:spTgt spid="38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8">
                                            <p:txEl>
                                              <p:pRg st="0" end="0"/>
                                            </p:txEl>
                                          </p:spTgt>
                                        </p:tgtEl>
                                        <p:attrNameLst>
                                          <p:attrName>style.visibility</p:attrName>
                                        </p:attrNameLst>
                                      </p:cBhvr>
                                      <p:to>
                                        <p:strVal val="visible"/>
                                      </p:to>
                                    </p:set>
                                    <p:animEffect filter="wipe(left)" transition="in">
                                      <p:cBhvr>
                                        <p:cTn id="10" dur="1500"/>
                                        <p:tgtEl>
                                          <p:spTgt spid="3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88">
                                            <p:txEl>
                                              <p:pRg st="1" end="1"/>
                                            </p:txEl>
                                          </p:spTgt>
                                        </p:tgtEl>
                                        <p:attrNameLst>
                                          <p:attrName>style.visibility</p:attrName>
                                        </p:attrNameLst>
                                      </p:cBhvr>
                                      <p:to>
                                        <p:strVal val="visible"/>
                                      </p:to>
                                    </p:set>
                                    <p:animEffect filter="wipe(left)" transition="in">
                                      <p:cBhvr>
                                        <p:cTn id="15" dur="1500"/>
                                        <p:tgtEl>
                                          <p:spTgt spid="38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88">
                                            <p:txEl>
                                              <p:pRg st="2" end="2"/>
                                            </p:txEl>
                                          </p:spTgt>
                                        </p:tgtEl>
                                        <p:attrNameLst>
                                          <p:attrName>style.visibility</p:attrName>
                                        </p:attrNameLst>
                                      </p:cBhvr>
                                      <p:to>
                                        <p:strVal val="visible"/>
                                      </p:to>
                                    </p:set>
                                    <p:animEffect filter="wipe(left)" transition="in">
                                      <p:cBhvr>
                                        <p:cTn id="20" dur="1500"/>
                                        <p:tgtEl>
                                          <p:spTgt spid="38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88">
                                            <p:txEl>
                                              <p:pRg st="3" end="3"/>
                                            </p:txEl>
                                          </p:spTgt>
                                        </p:tgtEl>
                                        <p:attrNameLst>
                                          <p:attrName>style.visibility</p:attrName>
                                        </p:attrNameLst>
                                      </p:cBhvr>
                                      <p:to>
                                        <p:strVal val="visible"/>
                                      </p:to>
                                    </p:set>
                                    <p:animEffect filter="wipe(left)" transition="in">
                                      <p:cBhvr>
                                        <p:cTn id="25" dur="1500"/>
                                        <p:tgtEl>
                                          <p:spTgt spid="38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88">
                                            <p:txEl>
                                              <p:pRg st="4" end="4"/>
                                            </p:txEl>
                                          </p:spTgt>
                                        </p:tgtEl>
                                        <p:attrNameLst>
                                          <p:attrName>style.visibility</p:attrName>
                                        </p:attrNameLst>
                                      </p:cBhvr>
                                      <p:to>
                                        <p:strVal val="visible"/>
                                      </p:to>
                                    </p:set>
                                    <p:animEffect filter="wipe(left)" transition="in">
                                      <p:cBhvr>
                                        <p:cTn id="30" dur="1500"/>
                                        <p:tgtEl>
                                          <p:spTgt spid="38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88">
                                            <p:txEl>
                                              <p:pRg st="5" end="5"/>
                                            </p:txEl>
                                          </p:spTgt>
                                        </p:tgtEl>
                                        <p:attrNameLst>
                                          <p:attrName>style.visibility</p:attrName>
                                        </p:attrNameLst>
                                      </p:cBhvr>
                                      <p:to>
                                        <p:strVal val="visible"/>
                                      </p:to>
                                    </p:set>
                                    <p:animEffect filter="wipe(left)" transition="in">
                                      <p:cBhvr>
                                        <p:cTn id="35" dur="1500"/>
                                        <p:tgtEl>
                                          <p:spTgt spid="38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8"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All will be raised  - the righteous saved - everyone else lost…"/>
          <p:cNvSpPr/>
          <p:nvPr/>
        </p:nvSpPr>
        <p:spPr>
          <a:xfrm>
            <a:off x="2651972" y="3863375"/>
            <a:ext cx="2501901" cy="5619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84" y="0"/>
                </a:moveTo>
                <a:lnTo>
                  <a:pt x="7116" y="0"/>
                </a:lnTo>
                <a:cubicBezTo>
                  <a:pt x="5028" y="0"/>
                  <a:pt x="3775" y="0"/>
                  <a:pt x="2939" y="155"/>
                </a:cubicBezTo>
                <a:cubicBezTo>
                  <a:pt x="1735" y="350"/>
                  <a:pt x="787" y="773"/>
                  <a:pt x="349" y="1309"/>
                </a:cubicBezTo>
                <a:cubicBezTo>
                  <a:pt x="0" y="1680"/>
                  <a:pt x="0" y="2238"/>
                  <a:pt x="0" y="3168"/>
                </a:cubicBezTo>
                <a:lnTo>
                  <a:pt x="0" y="18432"/>
                </a:lnTo>
                <a:cubicBezTo>
                  <a:pt x="0" y="19362"/>
                  <a:pt x="0" y="19920"/>
                  <a:pt x="349" y="20291"/>
                </a:cubicBezTo>
                <a:cubicBezTo>
                  <a:pt x="787" y="20827"/>
                  <a:pt x="1735" y="21250"/>
                  <a:pt x="2939" y="21445"/>
                </a:cubicBezTo>
                <a:cubicBezTo>
                  <a:pt x="3775" y="21600"/>
                  <a:pt x="5028" y="21600"/>
                  <a:pt x="7116" y="21600"/>
                </a:cubicBezTo>
                <a:lnTo>
                  <a:pt x="14484" y="21600"/>
                </a:lnTo>
                <a:cubicBezTo>
                  <a:pt x="16572" y="21600"/>
                  <a:pt x="17825" y="21600"/>
                  <a:pt x="18661" y="21445"/>
                </a:cubicBezTo>
                <a:cubicBezTo>
                  <a:pt x="19865" y="21250"/>
                  <a:pt x="20813" y="20827"/>
                  <a:pt x="21251" y="20291"/>
                </a:cubicBezTo>
                <a:cubicBezTo>
                  <a:pt x="21600" y="19920"/>
                  <a:pt x="21600" y="19362"/>
                  <a:pt x="21600" y="18432"/>
                </a:cubicBezTo>
                <a:lnTo>
                  <a:pt x="21600" y="3168"/>
                </a:lnTo>
                <a:cubicBezTo>
                  <a:pt x="21600" y="2238"/>
                  <a:pt x="21600" y="1680"/>
                  <a:pt x="21251" y="1309"/>
                </a:cubicBezTo>
                <a:cubicBezTo>
                  <a:pt x="20813" y="773"/>
                  <a:pt x="19865" y="350"/>
                  <a:pt x="18661" y="155"/>
                </a:cubicBezTo>
                <a:cubicBezTo>
                  <a:pt x="17825" y="0"/>
                  <a:pt x="16572" y="0"/>
                  <a:pt x="14484" y="0"/>
                </a:cubicBezTo>
                <a:close/>
              </a:path>
            </a:pathLst>
          </a:custGeom>
          <a:gradFill>
            <a:gsLst>
              <a:gs pos="0">
                <a:schemeClr val="accent3"/>
              </a:gs>
              <a:gs pos="100000">
                <a:schemeClr val="accent3">
                  <a:satOff val="2194"/>
                  <a:lumOff val="-10817"/>
                </a:schemeClr>
              </a:gs>
            </a:gsLst>
            <a:lin ang="5400000"/>
          </a:gradFill>
          <a:ln w="101600">
            <a:solidFill>
              <a:srgbClr val="FFFFFF"/>
            </a:solidFill>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900">
                <a:solidFill>
                  <a:srgbClr val="FFFFFF"/>
                </a:solidFill>
                <a:effectLst>
                  <a:outerShdw sx="100000" sy="100000" kx="0" ky="0" algn="b" rotWithShape="0" blurRad="50800" dist="63500" dir="18900000">
                    <a:srgbClr val="000000"/>
                  </a:outerShdw>
                </a:effectLst>
              </a:defRPr>
            </a:pPr>
            <a:r>
              <a:t>All will be raised  - the righteous saved - everyone else lost</a:t>
            </a:r>
          </a:p>
          <a:p>
            <a:pPr>
              <a:defRPr sz="3900">
                <a:solidFill>
                  <a:srgbClr val="FFFFFF"/>
                </a:solidFill>
                <a:effectLst>
                  <a:outerShdw sx="100000" sy="100000" kx="0" ky="0" algn="b" rotWithShape="0" blurRad="50800" dist="63500" dir="18900000">
                    <a:srgbClr val="000000"/>
                  </a:outerShdw>
                </a:effectLst>
              </a:defRPr>
            </a:pPr>
            <a:r>
              <a:t>(Jn 5:28,29) </a:t>
            </a:r>
          </a:p>
        </p:txBody>
      </p:sp>
      <p:sp>
        <p:nvSpPr>
          <p:cNvPr id="392" name="All must appear before the judgment seat of Christ…"/>
          <p:cNvSpPr/>
          <p:nvPr/>
        </p:nvSpPr>
        <p:spPr>
          <a:xfrm>
            <a:off x="5251450" y="3863375"/>
            <a:ext cx="2501900" cy="5619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84" y="0"/>
                </a:moveTo>
                <a:lnTo>
                  <a:pt x="7116" y="0"/>
                </a:lnTo>
                <a:cubicBezTo>
                  <a:pt x="5028" y="0"/>
                  <a:pt x="3775" y="0"/>
                  <a:pt x="2939" y="155"/>
                </a:cubicBezTo>
                <a:cubicBezTo>
                  <a:pt x="1735" y="350"/>
                  <a:pt x="787" y="773"/>
                  <a:pt x="349" y="1309"/>
                </a:cubicBezTo>
                <a:cubicBezTo>
                  <a:pt x="0" y="1680"/>
                  <a:pt x="0" y="2238"/>
                  <a:pt x="0" y="3168"/>
                </a:cubicBezTo>
                <a:lnTo>
                  <a:pt x="0" y="18432"/>
                </a:lnTo>
                <a:cubicBezTo>
                  <a:pt x="0" y="19362"/>
                  <a:pt x="0" y="19920"/>
                  <a:pt x="349" y="20291"/>
                </a:cubicBezTo>
                <a:cubicBezTo>
                  <a:pt x="787" y="20827"/>
                  <a:pt x="1735" y="21250"/>
                  <a:pt x="2939" y="21445"/>
                </a:cubicBezTo>
                <a:cubicBezTo>
                  <a:pt x="3775" y="21600"/>
                  <a:pt x="5028" y="21600"/>
                  <a:pt x="7116" y="21600"/>
                </a:cubicBezTo>
                <a:lnTo>
                  <a:pt x="14484" y="21600"/>
                </a:lnTo>
                <a:cubicBezTo>
                  <a:pt x="16572" y="21600"/>
                  <a:pt x="17825" y="21600"/>
                  <a:pt x="18661" y="21445"/>
                </a:cubicBezTo>
                <a:cubicBezTo>
                  <a:pt x="19865" y="21250"/>
                  <a:pt x="20813" y="20827"/>
                  <a:pt x="21251" y="20291"/>
                </a:cubicBezTo>
                <a:cubicBezTo>
                  <a:pt x="21600" y="19920"/>
                  <a:pt x="21600" y="19362"/>
                  <a:pt x="21600" y="18432"/>
                </a:cubicBezTo>
                <a:lnTo>
                  <a:pt x="21600" y="3168"/>
                </a:lnTo>
                <a:cubicBezTo>
                  <a:pt x="21600" y="2238"/>
                  <a:pt x="21600" y="1680"/>
                  <a:pt x="21251" y="1309"/>
                </a:cubicBezTo>
                <a:cubicBezTo>
                  <a:pt x="20813" y="773"/>
                  <a:pt x="19865" y="350"/>
                  <a:pt x="18661" y="155"/>
                </a:cubicBezTo>
                <a:cubicBezTo>
                  <a:pt x="17825" y="0"/>
                  <a:pt x="16572" y="0"/>
                  <a:pt x="14484" y="0"/>
                </a:cubicBezTo>
                <a:close/>
              </a:path>
            </a:pathLst>
          </a:custGeom>
          <a:gradFill>
            <a:gsLst>
              <a:gs pos="0">
                <a:schemeClr val="accent4"/>
              </a:gs>
              <a:gs pos="100000">
                <a:schemeClr val="accent4">
                  <a:hueOff val="-81543"/>
                  <a:satOff val="3097"/>
                  <a:lumOff val="-8662"/>
                </a:schemeClr>
              </a:gs>
            </a:gsLst>
            <a:lin ang="5400000"/>
          </a:gradFill>
          <a:ln w="101600">
            <a:solidFill>
              <a:srgbClr val="FFFFFF"/>
            </a:solidFill>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900">
                <a:solidFill>
                  <a:srgbClr val="FFFFFF"/>
                </a:solidFill>
                <a:effectLst>
                  <a:outerShdw sx="100000" sy="100000" kx="0" ky="0" algn="b" rotWithShape="0" blurRad="50800" dist="63500" dir="18900000">
                    <a:srgbClr val="000000"/>
                  </a:outerShdw>
                </a:effectLst>
              </a:defRPr>
            </a:pPr>
            <a:r>
              <a:t>All must appear before the judgment seat of Christ </a:t>
            </a:r>
          </a:p>
          <a:p>
            <a:pPr>
              <a:defRPr sz="3900">
                <a:solidFill>
                  <a:srgbClr val="FFFFFF"/>
                </a:solidFill>
                <a:effectLst>
                  <a:outerShdw sx="100000" sy="100000" kx="0" ky="0" algn="b" rotWithShape="0" blurRad="50800" dist="63500" dir="18900000">
                    <a:srgbClr val="000000"/>
                  </a:outerShdw>
                </a:effectLst>
              </a:defRPr>
            </a:pPr>
            <a:r>
              <a:t>(2 Cor 5:10) </a:t>
            </a:r>
          </a:p>
        </p:txBody>
      </p:sp>
      <p:sp>
        <p:nvSpPr>
          <p:cNvPr id="393" name="Each one will give an account of himself to God!…"/>
          <p:cNvSpPr/>
          <p:nvPr/>
        </p:nvSpPr>
        <p:spPr>
          <a:xfrm>
            <a:off x="7850927" y="3863375"/>
            <a:ext cx="2501901" cy="5619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84" y="0"/>
                </a:moveTo>
                <a:lnTo>
                  <a:pt x="7116" y="0"/>
                </a:lnTo>
                <a:cubicBezTo>
                  <a:pt x="5028" y="0"/>
                  <a:pt x="3775" y="0"/>
                  <a:pt x="2939" y="155"/>
                </a:cubicBezTo>
                <a:cubicBezTo>
                  <a:pt x="1735" y="350"/>
                  <a:pt x="787" y="773"/>
                  <a:pt x="349" y="1309"/>
                </a:cubicBezTo>
                <a:cubicBezTo>
                  <a:pt x="0" y="1680"/>
                  <a:pt x="0" y="2238"/>
                  <a:pt x="0" y="3168"/>
                </a:cubicBezTo>
                <a:lnTo>
                  <a:pt x="0" y="18432"/>
                </a:lnTo>
                <a:cubicBezTo>
                  <a:pt x="0" y="19362"/>
                  <a:pt x="0" y="19920"/>
                  <a:pt x="349" y="20291"/>
                </a:cubicBezTo>
                <a:cubicBezTo>
                  <a:pt x="787" y="20827"/>
                  <a:pt x="1735" y="21250"/>
                  <a:pt x="2939" y="21445"/>
                </a:cubicBezTo>
                <a:cubicBezTo>
                  <a:pt x="3775" y="21600"/>
                  <a:pt x="5028" y="21600"/>
                  <a:pt x="7116" y="21600"/>
                </a:cubicBezTo>
                <a:lnTo>
                  <a:pt x="14484" y="21600"/>
                </a:lnTo>
                <a:cubicBezTo>
                  <a:pt x="16572" y="21600"/>
                  <a:pt x="17825" y="21600"/>
                  <a:pt x="18661" y="21445"/>
                </a:cubicBezTo>
                <a:cubicBezTo>
                  <a:pt x="19865" y="21250"/>
                  <a:pt x="20813" y="20827"/>
                  <a:pt x="21251" y="20291"/>
                </a:cubicBezTo>
                <a:cubicBezTo>
                  <a:pt x="21600" y="19920"/>
                  <a:pt x="21600" y="19362"/>
                  <a:pt x="21600" y="18432"/>
                </a:cubicBezTo>
                <a:lnTo>
                  <a:pt x="21600" y="3168"/>
                </a:lnTo>
                <a:cubicBezTo>
                  <a:pt x="21600" y="2238"/>
                  <a:pt x="21600" y="1680"/>
                  <a:pt x="21251" y="1309"/>
                </a:cubicBezTo>
                <a:cubicBezTo>
                  <a:pt x="20813" y="773"/>
                  <a:pt x="19865" y="350"/>
                  <a:pt x="18661" y="155"/>
                </a:cubicBezTo>
                <a:cubicBezTo>
                  <a:pt x="17825" y="0"/>
                  <a:pt x="16572" y="0"/>
                  <a:pt x="14484" y="0"/>
                </a:cubicBezTo>
                <a:close/>
              </a:path>
            </a:pathLst>
          </a:custGeom>
          <a:gradFill>
            <a:gsLst>
              <a:gs pos="0">
                <a:schemeClr val="accent6">
                  <a:hueOff val="-193447"/>
                  <a:satOff val="3713"/>
                  <a:lumOff val="11329"/>
                </a:schemeClr>
              </a:gs>
              <a:gs pos="100000">
                <a:schemeClr val="accent6">
                  <a:satOff val="1848"/>
                  <a:lumOff val="-15262"/>
                </a:schemeClr>
              </a:gs>
            </a:gsLst>
            <a:lin ang="5400000"/>
          </a:gradFill>
          <a:ln w="101600">
            <a:solidFill>
              <a:srgbClr val="FFFFFF"/>
            </a:solidFill>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900">
                <a:solidFill>
                  <a:srgbClr val="FFFFFF"/>
                </a:solidFill>
                <a:effectLst>
                  <a:outerShdw sx="100000" sy="100000" kx="0" ky="0" algn="b" rotWithShape="0" blurRad="50800" dist="63500" dir="18900000">
                    <a:srgbClr val="000000"/>
                  </a:outerShdw>
                </a:effectLst>
              </a:defRPr>
            </a:pPr>
            <a:r>
              <a:t>Each one will give an account of himself to God! </a:t>
            </a:r>
          </a:p>
          <a:p>
            <a:pPr>
              <a:defRPr sz="3900">
                <a:solidFill>
                  <a:srgbClr val="FFFFFF"/>
                </a:solidFill>
                <a:effectLst>
                  <a:outerShdw sx="100000" sy="100000" kx="0" ky="0" algn="b" rotWithShape="0" blurRad="50800" dist="63500" dir="18900000">
                    <a:srgbClr val="000000"/>
                  </a:outerShdw>
                </a:effectLst>
              </a:defRPr>
            </a:pPr>
            <a:r>
              <a:t>(Rom 14:10-12) </a:t>
            </a:r>
          </a:p>
        </p:txBody>
      </p:sp>
      <p:sp>
        <p:nvSpPr>
          <p:cNvPr id="394" name="Those who neglect salvation will NOT escape!…"/>
          <p:cNvSpPr/>
          <p:nvPr/>
        </p:nvSpPr>
        <p:spPr>
          <a:xfrm>
            <a:off x="10450405" y="3863375"/>
            <a:ext cx="2501901" cy="5619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84" y="0"/>
                </a:moveTo>
                <a:lnTo>
                  <a:pt x="7116" y="0"/>
                </a:lnTo>
                <a:cubicBezTo>
                  <a:pt x="5028" y="0"/>
                  <a:pt x="3775" y="0"/>
                  <a:pt x="2939" y="155"/>
                </a:cubicBezTo>
                <a:cubicBezTo>
                  <a:pt x="1735" y="350"/>
                  <a:pt x="787" y="773"/>
                  <a:pt x="349" y="1309"/>
                </a:cubicBezTo>
                <a:cubicBezTo>
                  <a:pt x="0" y="1680"/>
                  <a:pt x="0" y="2238"/>
                  <a:pt x="0" y="3168"/>
                </a:cubicBezTo>
                <a:lnTo>
                  <a:pt x="0" y="18432"/>
                </a:lnTo>
                <a:cubicBezTo>
                  <a:pt x="0" y="19362"/>
                  <a:pt x="0" y="19920"/>
                  <a:pt x="349" y="20291"/>
                </a:cubicBezTo>
                <a:cubicBezTo>
                  <a:pt x="787" y="20827"/>
                  <a:pt x="1735" y="21250"/>
                  <a:pt x="2939" y="21445"/>
                </a:cubicBezTo>
                <a:cubicBezTo>
                  <a:pt x="3775" y="21600"/>
                  <a:pt x="5028" y="21600"/>
                  <a:pt x="7116" y="21600"/>
                </a:cubicBezTo>
                <a:lnTo>
                  <a:pt x="14484" y="21600"/>
                </a:lnTo>
                <a:cubicBezTo>
                  <a:pt x="16572" y="21600"/>
                  <a:pt x="17825" y="21600"/>
                  <a:pt x="18661" y="21445"/>
                </a:cubicBezTo>
                <a:cubicBezTo>
                  <a:pt x="19865" y="21250"/>
                  <a:pt x="20813" y="20827"/>
                  <a:pt x="21251" y="20291"/>
                </a:cubicBezTo>
                <a:cubicBezTo>
                  <a:pt x="21600" y="19920"/>
                  <a:pt x="21600" y="19362"/>
                  <a:pt x="21600" y="18432"/>
                </a:cubicBezTo>
                <a:lnTo>
                  <a:pt x="21600" y="3168"/>
                </a:lnTo>
                <a:cubicBezTo>
                  <a:pt x="21600" y="2238"/>
                  <a:pt x="21600" y="1680"/>
                  <a:pt x="21251" y="1309"/>
                </a:cubicBezTo>
                <a:cubicBezTo>
                  <a:pt x="20813" y="773"/>
                  <a:pt x="19865" y="350"/>
                  <a:pt x="18661" y="155"/>
                </a:cubicBezTo>
                <a:cubicBezTo>
                  <a:pt x="17825" y="0"/>
                  <a:pt x="16572" y="0"/>
                  <a:pt x="14484" y="0"/>
                </a:cubicBezTo>
                <a:close/>
              </a:path>
            </a:pathLst>
          </a:custGeom>
          <a:gradFill>
            <a:gsLst>
              <a:gs pos="0">
                <a:schemeClr val="accent5">
                  <a:hueOff val="-158059"/>
                  <a:satOff val="-13250"/>
                  <a:lumOff val="10967"/>
                </a:schemeClr>
              </a:gs>
              <a:gs pos="100000">
                <a:schemeClr val="accent5">
                  <a:hueOff val="-53923"/>
                  <a:lumOff val="-6733"/>
                </a:schemeClr>
              </a:gs>
            </a:gsLst>
            <a:lin ang="5400000"/>
          </a:gradFill>
          <a:ln w="101600">
            <a:solidFill>
              <a:srgbClr val="FFFFFF"/>
            </a:solidFill>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900">
                <a:solidFill>
                  <a:srgbClr val="FFFFFF"/>
                </a:solidFill>
                <a:effectLst>
                  <a:outerShdw sx="100000" sy="100000" kx="0" ky="0" algn="b" rotWithShape="0" blurRad="50800" dist="63500" dir="18900000">
                    <a:srgbClr val="000000"/>
                  </a:outerShdw>
                </a:effectLst>
              </a:defRPr>
            </a:pPr>
            <a:r>
              <a:t>Those who neglect salvation will NOT escape! </a:t>
            </a:r>
          </a:p>
          <a:p>
            <a:pPr>
              <a:defRPr sz="3900">
                <a:solidFill>
                  <a:srgbClr val="FFFFFF"/>
                </a:solidFill>
                <a:effectLst>
                  <a:outerShdw sx="100000" sy="100000" kx="0" ky="0" algn="b" rotWithShape="0" blurRad="50800" dist="63500" dir="18900000">
                    <a:srgbClr val="000000"/>
                  </a:outerShdw>
                </a:effectLst>
              </a:defRPr>
            </a:pPr>
            <a:r>
              <a:t>(Heb 2:3)</a:t>
            </a:r>
          </a:p>
        </p:txBody>
      </p:sp>
      <p:sp>
        <p:nvSpPr>
          <p:cNvPr id="395"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396" name="Image" descr="Image"/>
          <p:cNvPicPr>
            <a:picLocks noChangeAspect="1"/>
          </p:cNvPicPr>
          <p:nvPr/>
        </p:nvPicPr>
        <p:blipFill>
          <a:blip r:embed="rId2">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397" name="Image" descr="Image"/>
          <p:cNvPicPr>
            <a:picLocks noChangeAspect="1"/>
          </p:cNvPicPr>
          <p:nvPr/>
        </p:nvPicPr>
        <p:blipFill>
          <a:blip r:embed="rId3">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398" name="Image" descr="Image"/>
          <p:cNvPicPr>
            <a:picLocks noChangeAspect="0"/>
          </p:cNvPicPr>
          <p:nvPr/>
        </p:nvPicPr>
        <p:blipFill>
          <a:blip r:embed="rId4">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pic>
        <p:nvPicPr>
          <p:cNvPr id="399" name="Image" descr="Image"/>
          <p:cNvPicPr>
            <a:picLocks noChangeAspect="1"/>
          </p:cNvPicPr>
          <p:nvPr/>
        </p:nvPicPr>
        <p:blipFill>
          <a:blip r:embed="rId5">
            <a:extLst/>
          </a:blip>
          <a:stretch>
            <a:fillRect/>
          </a:stretch>
        </p:blipFill>
        <p:spPr>
          <a:xfrm>
            <a:off x="-517879" y="903351"/>
            <a:ext cx="14286983" cy="3364048"/>
          </a:xfrm>
          <a:prstGeom prst="rect">
            <a:avLst/>
          </a:prstGeom>
          <a:ln w="12700">
            <a:miter lim="400000"/>
          </a:ln>
        </p:spPr>
      </p:pic>
      <p:sp>
        <p:nvSpPr>
          <p:cNvPr id="400" name="It is appointed for us to die and face the judgment…"/>
          <p:cNvSpPr/>
          <p:nvPr/>
        </p:nvSpPr>
        <p:spPr>
          <a:xfrm>
            <a:off x="52494" y="3863375"/>
            <a:ext cx="2501901" cy="5619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84" y="0"/>
                </a:moveTo>
                <a:lnTo>
                  <a:pt x="7116" y="0"/>
                </a:lnTo>
                <a:cubicBezTo>
                  <a:pt x="5028" y="0"/>
                  <a:pt x="3775" y="0"/>
                  <a:pt x="2939" y="155"/>
                </a:cubicBezTo>
                <a:cubicBezTo>
                  <a:pt x="1735" y="350"/>
                  <a:pt x="787" y="773"/>
                  <a:pt x="349" y="1309"/>
                </a:cubicBezTo>
                <a:cubicBezTo>
                  <a:pt x="0" y="1680"/>
                  <a:pt x="0" y="2238"/>
                  <a:pt x="0" y="3168"/>
                </a:cubicBezTo>
                <a:lnTo>
                  <a:pt x="0" y="18432"/>
                </a:lnTo>
                <a:cubicBezTo>
                  <a:pt x="0" y="19362"/>
                  <a:pt x="0" y="19920"/>
                  <a:pt x="349" y="20291"/>
                </a:cubicBezTo>
                <a:cubicBezTo>
                  <a:pt x="787" y="20827"/>
                  <a:pt x="1735" y="21250"/>
                  <a:pt x="2939" y="21445"/>
                </a:cubicBezTo>
                <a:cubicBezTo>
                  <a:pt x="3775" y="21600"/>
                  <a:pt x="5028" y="21600"/>
                  <a:pt x="7116" y="21600"/>
                </a:cubicBezTo>
                <a:lnTo>
                  <a:pt x="14484" y="21600"/>
                </a:lnTo>
                <a:cubicBezTo>
                  <a:pt x="16572" y="21600"/>
                  <a:pt x="17825" y="21600"/>
                  <a:pt x="18661" y="21445"/>
                </a:cubicBezTo>
                <a:cubicBezTo>
                  <a:pt x="19865" y="21250"/>
                  <a:pt x="20813" y="20827"/>
                  <a:pt x="21251" y="20291"/>
                </a:cubicBezTo>
                <a:cubicBezTo>
                  <a:pt x="21600" y="19920"/>
                  <a:pt x="21600" y="19362"/>
                  <a:pt x="21600" y="18432"/>
                </a:cubicBezTo>
                <a:lnTo>
                  <a:pt x="21600" y="3168"/>
                </a:lnTo>
                <a:cubicBezTo>
                  <a:pt x="21600" y="2238"/>
                  <a:pt x="21600" y="1680"/>
                  <a:pt x="21251" y="1309"/>
                </a:cubicBezTo>
                <a:cubicBezTo>
                  <a:pt x="20813" y="773"/>
                  <a:pt x="19865" y="350"/>
                  <a:pt x="18661" y="155"/>
                </a:cubicBezTo>
                <a:cubicBezTo>
                  <a:pt x="17825" y="0"/>
                  <a:pt x="16572" y="0"/>
                  <a:pt x="14484" y="0"/>
                </a:cubicBezTo>
                <a:close/>
              </a:path>
            </a:pathLst>
          </a:custGeom>
          <a:gradFill>
            <a:gsLst>
              <a:gs pos="0">
                <a:schemeClr val="accent2">
                  <a:hueOff val="106265"/>
                  <a:satOff val="1324"/>
                  <a:lumOff val="2619"/>
                </a:schemeClr>
              </a:gs>
              <a:gs pos="100000">
                <a:schemeClr val="accent2">
                  <a:hueOff val="76670"/>
                  <a:satOff val="16688"/>
                  <a:lumOff val="-20328"/>
                </a:schemeClr>
              </a:gs>
            </a:gsLst>
            <a:lin ang="5400000"/>
          </a:gradFill>
          <a:ln w="101600">
            <a:solidFill>
              <a:srgbClr val="FFFFFF"/>
            </a:solidFill>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900">
                <a:solidFill>
                  <a:srgbClr val="FFFFFF"/>
                </a:solidFill>
                <a:effectLst>
                  <a:outerShdw sx="100000" sy="100000" kx="0" ky="0" algn="b" rotWithShape="0" blurRad="50800" dist="63500" dir="18900000">
                    <a:srgbClr val="000000"/>
                  </a:outerShdw>
                </a:effectLst>
              </a:defRPr>
            </a:pPr>
            <a:r>
              <a:t>It is appointed for us to die and face the judgment </a:t>
            </a:r>
          </a:p>
          <a:p>
            <a:pPr>
              <a:defRPr sz="3900">
                <a:solidFill>
                  <a:srgbClr val="FFFFFF"/>
                </a:solidFill>
                <a:effectLst>
                  <a:outerShdw sx="100000" sy="100000" kx="0" ky="0" algn="b" rotWithShape="0" blurRad="50800" dist="63500" dir="18900000">
                    <a:srgbClr val="000000"/>
                  </a:outerShdw>
                </a:effectLst>
              </a:defRPr>
            </a:pPr>
            <a:r>
              <a:t>(Heb 9:27)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00"/>
                                        </p:tgtEl>
                                        <p:attrNameLst>
                                          <p:attrName>style.visibility</p:attrName>
                                        </p:attrNameLst>
                                      </p:cBhvr>
                                      <p:to>
                                        <p:strVal val="visible"/>
                                      </p:to>
                                    </p:set>
                                    <p:anim calcmode="lin" valueType="num">
                                      <p:cBhvr>
                                        <p:cTn id="7" dur="3250" fill="hold"/>
                                        <p:tgtEl>
                                          <p:spTgt spid="400"/>
                                        </p:tgtEl>
                                        <p:attrNameLst>
                                          <p:attrName>ppt_x</p:attrName>
                                        </p:attrNameLst>
                                      </p:cBhvr>
                                      <p:tavLst>
                                        <p:tav tm="0">
                                          <p:val>
                                            <p:strVal val="#ppt_x"/>
                                          </p:val>
                                        </p:tav>
                                        <p:tav tm="100000">
                                          <p:val>
                                            <p:strVal val="#ppt_x"/>
                                          </p:val>
                                        </p:tav>
                                      </p:tavLst>
                                    </p:anim>
                                    <p:anim calcmode="lin" valueType="num">
                                      <p:cBhvr>
                                        <p:cTn id="8" dur="3250" fill="hold"/>
                                        <p:tgtEl>
                                          <p:spTgt spid="40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391"/>
                                        </p:tgtEl>
                                        <p:attrNameLst>
                                          <p:attrName>style.visibility</p:attrName>
                                        </p:attrNameLst>
                                      </p:cBhvr>
                                      <p:to>
                                        <p:strVal val="visible"/>
                                      </p:to>
                                    </p:set>
                                    <p:anim calcmode="lin" valueType="num">
                                      <p:cBhvr>
                                        <p:cTn id="13" dur="1500" fill="hold"/>
                                        <p:tgtEl>
                                          <p:spTgt spid="391"/>
                                        </p:tgtEl>
                                        <p:attrNameLst>
                                          <p:attrName>ppt_x</p:attrName>
                                        </p:attrNameLst>
                                      </p:cBhvr>
                                      <p:tavLst>
                                        <p:tav tm="0">
                                          <p:val>
                                            <p:strVal val="#ppt_x"/>
                                          </p:val>
                                        </p:tav>
                                        <p:tav tm="100000">
                                          <p:val>
                                            <p:strVal val="#ppt_x"/>
                                          </p:val>
                                        </p:tav>
                                      </p:tavLst>
                                    </p:anim>
                                    <p:anim calcmode="lin" valueType="num">
                                      <p:cBhvr>
                                        <p:cTn id="14" dur="1500" fill="hold"/>
                                        <p:tgtEl>
                                          <p:spTgt spid="39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392"/>
                                        </p:tgtEl>
                                        <p:attrNameLst>
                                          <p:attrName>style.visibility</p:attrName>
                                        </p:attrNameLst>
                                      </p:cBhvr>
                                      <p:to>
                                        <p:strVal val="visible"/>
                                      </p:to>
                                    </p:set>
                                    <p:anim calcmode="lin" valueType="num">
                                      <p:cBhvr>
                                        <p:cTn id="19" dur="1500" fill="hold"/>
                                        <p:tgtEl>
                                          <p:spTgt spid="392"/>
                                        </p:tgtEl>
                                        <p:attrNameLst>
                                          <p:attrName>ppt_x</p:attrName>
                                        </p:attrNameLst>
                                      </p:cBhvr>
                                      <p:tavLst>
                                        <p:tav tm="0">
                                          <p:val>
                                            <p:strVal val="#ppt_x"/>
                                          </p:val>
                                        </p:tav>
                                        <p:tav tm="100000">
                                          <p:val>
                                            <p:strVal val="#ppt_x"/>
                                          </p:val>
                                        </p:tav>
                                      </p:tavLst>
                                    </p:anim>
                                    <p:anim calcmode="lin" valueType="num">
                                      <p:cBhvr>
                                        <p:cTn id="20" dur="1500" fill="hold"/>
                                        <p:tgtEl>
                                          <p:spTgt spid="39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393"/>
                                        </p:tgtEl>
                                        <p:attrNameLst>
                                          <p:attrName>style.visibility</p:attrName>
                                        </p:attrNameLst>
                                      </p:cBhvr>
                                      <p:to>
                                        <p:strVal val="visible"/>
                                      </p:to>
                                    </p:set>
                                    <p:anim calcmode="lin" valueType="num">
                                      <p:cBhvr>
                                        <p:cTn id="25" dur="1500" fill="hold"/>
                                        <p:tgtEl>
                                          <p:spTgt spid="393"/>
                                        </p:tgtEl>
                                        <p:attrNameLst>
                                          <p:attrName>ppt_x</p:attrName>
                                        </p:attrNameLst>
                                      </p:cBhvr>
                                      <p:tavLst>
                                        <p:tav tm="0">
                                          <p:val>
                                            <p:strVal val="#ppt_x"/>
                                          </p:val>
                                        </p:tav>
                                        <p:tav tm="100000">
                                          <p:val>
                                            <p:strVal val="#ppt_x"/>
                                          </p:val>
                                        </p:tav>
                                      </p:tavLst>
                                    </p:anim>
                                    <p:anim calcmode="lin" valueType="num">
                                      <p:cBhvr>
                                        <p:cTn id="26" dur="1500" fill="hold"/>
                                        <p:tgtEl>
                                          <p:spTgt spid="39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 presetID="2" grpId="5" fill="hold">
                                  <p:stCondLst>
                                    <p:cond delay="0"/>
                                  </p:stCondLst>
                                  <p:iterate type="el" backwards="0">
                                    <p:tmAbs val="0"/>
                                  </p:iterate>
                                  <p:childTnLst>
                                    <p:set>
                                      <p:cBhvr>
                                        <p:cTn id="30" fill="hold"/>
                                        <p:tgtEl>
                                          <p:spTgt spid="394"/>
                                        </p:tgtEl>
                                        <p:attrNameLst>
                                          <p:attrName>style.visibility</p:attrName>
                                        </p:attrNameLst>
                                      </p:cBhvr>
                                      <p:to>
                                        <p:strVal val="visible"/>
                                      </p:to>
                                    </p:set>
                                    <p:anim calcmode="lin" valueType="num">
                                      <p:cBhvr>
                                        <p:cTn id="31" dur="1500" fill="hold"/>
                                        <p:tgtEl>
                                          <p:spTgt spid="394"/>
                                        </p:tgtEl>
                                        <p:attrNameLst>
                                          <p:attrName>ppt_x</p:attrName>
                                        </p:attrNameLst>
                                      </p:cBhvr>
                                      <p:tavLst>
                                        <p:tav tm="0">
                                          <p:val>
                                            <p:strVal val="#ppt_x"/>
                                          </p:val>
                                        </p:tav>
                                        <p:tav tm="100000">
                                          <p:val>
                                            <p:strVal val="#ppt_x"/>
                                          </p:val>
                                        </p:tav>
                                      </p:tavLst>
                                    </p:anim>
                                    <p:anim calcmode="lin" valueType="num">
                                      <p:cBhvr>
                                        <p:cTn id="32" dur="1500" fill="hold"/>
                                        <p:tgtEl>
                                          <p:spTgt spid="3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1" grpId="2"/>
      <p:bldP build="whole" bldLvl="1" animBg="1" rev="0" advAuto="0" spid="394" grpId="5"/>
      <p:bldP build="whole" bldLvl="1" animBg="1" rev="0" advAuto="0" spid="400" grpId="1"/>
      <p:bldP build="whole" bldLvl="1" animBg="1" rev="0" advAuto="0" spid="393" grpId="4"/>
      <p:bldP build="whole" bldLvl="1" animBg="1" rev="0" advAuto="0" spid="392" grpId="3"/>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403" name="Image" descr="Image"/>
          <p:cNvPicPr>
            <a:picLocks noChangeAspect="1"/>
          </p:cNvPicPr>
          <p:nvPr/>
        </p:nvPicPr>
        <p:blipFill>
          <a:blip r:embed="rId2">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404" name="Image" descr="Image"/>
          <p:cNvPicPr>
            <a:picLocks noChangeAspect="1"/>
          </p:cNvPicPr>
          <p:nvPr/>
        </p:nvPicPr>
        <p:blipFill>
          <a:blip r:embed="rId3">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405" name="Image" descr="Image"/>
          <p:cNvPicPr>
            <a:picLocks noChangeAspect="0"/>
          </p:cNvPicPr>
          <p:nvPr/>
        </p:nvPicPr>
        <p:blipFill>
          <a:blip r:embed="rId4">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pic>
        <p:nvPicPr>
          <p:cNvPr id="406" name="Image" descr="Image"/>
          <p:cNvPicPr>
            <a:picLocks noChangeAspect="1"/>
          </p:cNvPicPr>
          <p:nvPr/>
        </p:nvPicPr>
        <p:blipFill>
          <a:blip r:embed="rId5">
            <a:extLst/>
          </a:blip>
          <a:stretch>
            <a:fillRect/>
          </a:stretch>
        </p:blipFill>
        <p:spPr>
          <a:xfrm>
            <a:off x="-517879" y="903351"/>
            <a:ext cx="14286983" cy="3364048"/>
          </a:xfrm>
          <a:prstGeom prst="rect">
            <a:avLst/>
          </a:prstGeom>
          <a:ln w="12700">
            <a:miter lim="400000"/>
          </a:ln>
        </p:spPr>
      </p:pic>
      <p:sp>
        <p:nvSpPr>
          <p:cNvPr id="407" name="We prepare for important events in life – There is no event more important than our appointment to meet God (Heb. 9:27)…"/>
          <p:cNvSpPr txBox="1"/>
          <p:nvPr/>
        </p:nvSpPr>
        <p:spPr>
          <a:xfrm>
            <a:off x="5025739" y="4234421"/>
            <a:ext cx="7901086" cy="494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500"/>
              </a:spcBef>
              <a:buSzPct val="80000"/>
              <a:buBlip>
                <a:blip r:embed="rId6"/>
              </a:buBlip>
              <a:defRPr sz="3400"/>
            </a:pPr>
            <a:r>
              <a:t>We prepare for important events in life – There is no event more important than our appointment to meet God (Heb. 9:27)</a:t>
            </a:r>
          </a:p>
          <a:p>
            <a:pPr marL="457200" indent="-457200" algn="l">
              <a:spcBef>
                <a:spcPts val="1500"/>
              </a:spcBef>
              <a:buSzPct val="80000"/>
              <a:buBlip>
                <a:blip r:embed="rId6"/>
              </a:buBlip>
              <a:defRPr sz="3400"/>
            </a:pPr>
            <a:r>
              <a:t>Our preparation to meet God indicates whether we are wise or unwise (Mat. 25:1-30; Luke 12:20)</a:t>
            </a:r>
          </a:p>
          <a:p>
            <a:pPr marL="457200" indent="-457200" algn="l">
              <a:spcBef>
                <a:spcPts val="1500"/>
              </a:spcBef>
              <a:buSzPct val="80000"/>
              <a:buBlip>
                <a:blip r:embed="rId6"/>
              </a:buBlip>
              <a:defRPr sz="3400"/>
            </a:pPr>
            <a:r>
              <a:t>Only those who are in Christ and living faithfully for Him are prepared to meet God (Rom. 6:3-18; Rom. 8:1; 2 Tim 4:6-8)</a:t>
            </a:r>
          </a:p>
        </p:txBody>
      </p:sp>
      <p:sp>
        <p:nvSpPr>
          <p:cNvPr id="408" name="There is only one thing that everyone can know for sure.…"/>
          <p:cNvSpPr/>
          <p:nvPr/>
        </p:nvSpPr>
        <p:spPr>
          <a:xfrm>
            <a:off x="145106" y="4164541"/>
            <a:ext cx="4398846" cy="5080060"/>
          </a:xfrm>
          <a:prstGeom prst="roundRect">
            <a:avLst>
              <a:gd name="adj" fmla="val 16202"/>
            </a:avLst>
          </a:prstGeom>
          <a:solidFill>
            <a:schemeClr val="accent6">
              <a:satOff val="1848"/>
              <a:lumOff val="-15262"/>
            </a:schemeClr>
          </a:solidFill>
          <a:ln w="101600">
            <a:solidFill>
              <a:srgbClr val="FFFFFF"/>
            </a:solidFill>
            <a:miter lim="400000"/>
          </a:ln>
          <a:effectLst>
            <a:outerShdw sx="100000" sy="100000" kx="0" ky="0" algn="b" rotWithShape="0" blurRad="63500" dist="38100" dir="2137428">
              <a:srgbClr val="000000">
                <a:alpha val="69068"/>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2700"/>
              </a:spcBef>
              <a:defRPr sz="3400">
                <a:solidFill>
                  <a:srgbClr val="FFFFFF"/>
                </a:solidFill>
                <a:effectLst>
                  <a:outerShdw sx="100000" sy="100000" kx="0" ky="0" algn="b" rotWithShape="0" blurRad="63500" dist="63500" dir="3060000">
                    <a:srgbClr val="000000"/>
                  </a:outerShdw>
                </a:effectLst>
                <a:latin typeface="Century Gothic"/>
                <a:ea typeface="Century Gothic"/>
                <a:cs typeface="Century Gothic"/>
                <a:sym typeface="Century Gothic"/>
              </a:defRPr>
            </a:pPr>
            <a:r>
              <a:t>There is only one thing that everyone can know for sure. </a:t>
            </a:r>
          </a:p>
          <a:p>
            <a:pPr>
              <a:spcBef>
                <a:spcPts val="2700"/>
              </a:spcBef>
              <a:defRPr sz="3400">
                <a:solidFill>
                  <a:srgbClr val="FFFFFF"/>
                </a:solidFill>
                <a:effectLst>
                  <a:outerShdw sx="100000" sy="100000" kx="0" ky="0" algn="b" rotWithShape="0" blurRad="63500" dist="63500" dir="3060000">
                    <a:srgbClr val="000000"/>
                  </a:outerShdw>
                </a:effectLst>
                <a:latin typeface="Century Gothic"/>
                <a:ea typeface="Century Gothic"/>
                <a:cs typeface="Century Gothic"/>
                <a:sym typeface="Century Gothic"/>
              </a:defRPr>
            </a:pPr>
            <a:r>
              <a:t>"</a:t>
            </a:r>
            <a:r>
              <a:rPr b="1"/>
              <a:t>Every one of us shall give account of himself to God</a:t>
            </a:r>
            <a:r>
              <a:t>” (Romans 14:12).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7">
                                            <p:txEl>
                                              <p:pRg st="1" end="1"/>
                                            </p:txEl>
                                          </p:spTgt>
                                        </p:tgtEl>
                                        <p:attrNameLst>
                                          <p:attrName>style.visibility</p:attrName>
                                        </p:attrNameLst>
                                      </p:cBhvr>
                                      <p:to>
                                        <p:strVal val="visible"/>
                                      </p:to>
                                    </p:set>
                                    <p:animEffect filter="wipe(left)" transition="in">
                                      <p:cBhvr>
                                        <p:cTn id="7" dur="1500"/>
                                        <p:tgtEl>
                                          <p:spTgt spid="4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7">
                                            <p:txEl>
                                              <p:pRg st="2" end="2"/>
                                            </p:txEl>
                                          </p:spTgt>
                                        </p:tgtEl>
                                        <p:attrNameLst>
                                          <p:attrName>style.visibility</p:attrName>
                                        </p:attrNameLst>
                                      </p:cBhvr>
                                      <p:to>
                                        <p:strVal val="visible"/>
                                      </p:to>
                                    </p:set>
                                    <p:animEffect filter="wipe(left)" transition="in">
                                      <p:cBhvr>
                                        <p:cTn id="12" dur="1500"/>
                                        <p:tgtEl>
                                          <p:spTgt spid="40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7"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0" name="Image" descr="Image"/>
          <p:cNvPicPr>
            <a:picLocks noChangeAspect="1"/>
          </p:cNvPicPr>
          <p:nvPr>
            <p:ph type="pic" idx="21"/>
          </p:nvPr>
        </p:nvPicPr>
        <p:blipFill>
          <a:blip r:embed="rId2">
            <a:extLst/>
          </a:blip>
          <a:srcRect l="4845" t="0" r="20154" b="0"/>
          <a:stretch>
            <a:fillRect/>
          </a:stretch>
        </p:blipFill>
        <p:spPr>
          <a:xfrm>
            <a:off x="0" y="0"/>
            <a:ext cx="13004800" cy="9753600"/>
          </a:xfrm>
          <a:prstGeom prst="rect">
            <a:avLst/>
          </a:prstGeom>
        </p:spPr>
      </p:pic>
      <p:sp>
        <p:nvSpPr>
          <p:cNvPr id="411" name="You Are There"/>
          <p:cNvSpPr/>
          <p:nvPr/>
        </p:nvSpPr>
        <p:spPr>
          <a:xfrm>
            <a:off x="2106214" y="1543452"/>
            <a:ext cx="8792372" cy="1270001"/>
          </a:xfrm>
          <a:prstGeom prst="roundRect">
            <a:avLst>
              <a:gd name="adj" fmla="val 48296"/>
            </a:avLst>
          </a:prstGeom>
          <a:solidFill>
            <a:srgbClr val="808785">
              <a:alpha val="49428"/>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300">
                <a:ln w="12700" cap="flat">
                  <a:solidFill>
                    <a:srgbClr val="000000"/>
                  </a:solidFill>
                  <a:prstDash val="solid"/>
                  <a:miter lim="400000"/>
                </a:ln>
                <a:solidFill>
                  <a:srgbClr val="FFFFFF"/>
                </a:solidFill>
                <a:effectLst>
                  <a:outerShdw sx="100000" sy="100000" kx="0" ky="0" algn="b" rotWithShape="0" blurRad="50800" dist="63500" dir="1080000">
                    <a:srgbClr val="000000"/>
                  </a:outerShdw>
                </a:effectLst>
                <a:latin typeface="Gill Sans"/>
                <a:ea typeface="Gill Sans"/>
                <a:cs typeface="Gill Sans"/>
                <a:sym typeface="Gill Sans"/>
              </a:defRPr>
            </a:lvl1pPr>
          </a:lstStyle>
          <a:p>
            <a:pPr/>
            <a:r>
              <a:t>You Are There </a:t>
            </a:r>
          </a:p>
        </p:txBody>
      </p:sp>
      <p:sp>
        <p:nvSpPr>
          <p:cNvPr id="412" name="What you did with your body?  (Hands / Feet / Eyes / Ears)…"/>
          <p:cNvSpPr txBox="1"/>
          <p:nvPr/>
        </p:nvSpPr>
        <p:spPr>
          <a:xfrm>
            <a:off x="441708" y="2929581"/>
            <a:ext cx="12121384" cy="6545624"/>
          </a:xfrm>
          <a:prstGeom prst="rect">
            <a:avLst/>
          </a:prstGeom>
          <a:solidFill>
            <a:srgbClr val="FFFFFF">
              <a:alpha val="82567"/>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900"/>
              </a:spcBef>
              <a:defRPr sz="5900">
                <a:solidFill>
                  <a:srgbClr val="000000"/>
                </a:solidFill>
                <a:effectLst>
                  <a:outerShdw sx="100000" sy="100000" kx="0" ky="0" algn="b" rotWithShape="0" blurRad="12700" dist="63500" dir="2460000">
                    <a:srgbClr val="FFFFFF"/>
                  </a:outerShdw>
                </a:effectLst>
              </a:defRPr>
            </a:pPr>
            <a:r>
              <a:t>What you did with your </a:t>
            </a:r>
            <a:r>
              <a:rPr b="1">
                <a:latin typeface="Gill Sans"/>
                <a:ea typeface="Gill Sans"/>
                <a:cs typeface="Gill Sans"/>
                <a:sym typeface="Gill Sans"/>
              </a:rPr>
              <a:t>body</a:t>
            </a:r>
            <a:r>
              <a:t>? </a:t>
            </a:r>
            <a:br/>
            <a:r>
              <a:t>(Hands / Feet / Eyes / Ears)</a:t>
            </a:r>
          </a:p>
          <a:p>
            <a:pPr>
              <a:spcBef>
                <a:spcPts val="900"/>
              </a:spcBef>
              <a:defRPr sz="5900">
                <a:solidFill>
                  <a:srgbClr val="000000"/>
                </a:solidFill>
                <a:effectLst>
                  <a:outerShdw sx="100000" sy="100000" kx="0" ky="0" algn="b" rotWithShape="0" blurRad="12700" dist="63500" dir="2460000">
                    <a:srgbClr val="FFFFFF"/>
                  </a:outerShdw>
                </a:effectLst>
              </a:defRPr>
            </a:pPr>
            <a:r>
              <a:t>What you did with your </a:t>
            </a:r>
            <a:r>
              <a:rPr b="1">
                <a:latin typeface="Gill Sans"/>
                <a:ea typeface="Gill Sans"/>
                <a:cs typeface="Gill Sans"/>
                <a:sym typeface="Gill Sans"/>
              </a:rPr>
              <a:t>mind</a:t>
            </a:r>
            <a:r>
              <a:t>? </a:t>
            </a:r>
            <a:br/>
            <a:r>
              <a:t>(Values / Focus / Loyalties / Priorities)</a:t>
            </a:r>
          </a:p>
          <a:p>
            <a:pPr>
              <a:spcBef>
                <a:spcPts val="900"/>
              </a:spcBef>
              <a:defRPr sz="5900">
                <a:solidFill>
                  <a:srgbClr val="000000"/>
                </a:solidFill>
                <a:effectLst>
                  <a:outerShdw sx="100000" sy="100000" kx="0" ky="0" algn="b" rotWithShape="0" blurRad="12700" dist="63500" dir="2460000">
                    <a:srgbClr val="FFFFFF"/>
                  </a:outerShdw>
                </a:effectLst>
              </a:defRPr>
            </a:pPr>
            <a:r>
              <a:t>What you did with your time?</a:t>
            </a:r>
          </a:p>
          <a:p>
            <a:pPr>
              <a:spcBef>
                <a:spcPts val="900"/>
              </a:spcBef>
              <a:defRPr sz="5900">
                <a:solidFill>
                  <a:srgbClr val="000000"/>
                </a:solidFill>
                <a:effectLst>
                  <a:outerShdw sx="100000" sy="100000" kx="0" ky="0" algn="b" rotWithShape="0" blurRad="12700" dist="63500" dir="2460000">
                    <a:srgbClr val="FFFFFF"/>
                  </a:outerShdw>
                </a:effectLst>
              </a:defRPr>
            </a:pPr>
            <a:r>
              <a:t>How did you influence your neighbors? </a:t>
            </a:r>
          </a:p>
          <a:p>
            <a:pPr>
              <a:spcBef>
                <a:spcPts val="900"/>
              </a:spcBef>
              <a:defRPr sz="5900">
                <a:solidFill>
                  <a:srgbClr val="000000"/>
                </a:solidFill>
                <a:effectLst>
                  <a:outerShdw sx="100000" sy="100000" kx="0" ky="0" algn="b" rotWithShape="0" blurRad="12700" dist="63500" dir="2460000">
                    <a:srgbClr val="FFFFFF"/>
                  </a:outerShdw>
                </a:effectLst>
              </a:defRPr>
            </a:pPr>
            <a:r>
              <a:t>Who did you bring to the Lord?</a:t>
            </a:r>
          </a:p>
        </p:txBody>
      </p:sp>
      <p:sp>
        <p:nvSpPr>
          <p:cNvPr id="413"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414" name="Image" descr="Image"/>
          <p:cNvPicPr>
            <a:picLocks noChangeAspect="1"/>
          </p:cNvPicPr>
          <p:nvPr/>
        </p:nvPicPr>
        <p:blipFill>
          <a:blip r:embed="rId3">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415" name="Image" descr="Image"/>
          <p:cNvPicPr>
            <a:picLocks noChangeAspect="1"/>
          </p:cNvPicPr>
          <p:nvPr/>
        </p:nvPicPr>
        <p:blipFill>
          <a:blip r:embed="rId4">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416" name="Image" descr="Image"/>
          <p:cNvPicPr>
            <a:picLocks noChangeAspect="0"/>
          </p:cNvPicPr>
          <p:nvPr/>
        </p:nvPicPr>
        <p:blipFill>
          <a:blip r:embed="rId5">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11"/>
                                        </p:tgtEl>
                                        <p:attrNameLst>
                                          <p:attrName>style.visibility</p:attrName>
                                        </p:attrNameLst>
                                      </p:cBhvr>
                                      <p:to>
                                        <p:strVal val="visible"/>
                                      </p:to>
                                    </p:set>
                                    <p:animEffect filter="fade" transition="in">
                                      <p:cBhvr>
                                        <p:cTn id="7" dur="15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412">
                                            <p:bg/>
                                          </p:spTgt>
                                        </p:tgtEl>
                                        <p:attrNameLst>
                                          <p:attrName>style.visibility</p:attrName>
                                        </p:attrNameLst>
                                      </p:cBhvr>
                                      <p:to>
                                        <p:strVal val="visible"/>
                                      </p:to>
                                    </p:set>
                                    <p:anim calcmode="lin" valueType="num">
                                      <p:cBhvr>
                                        <p:cTn id="12" dur="1500" fill="hold"/>
                                        <p:tgtEl>
                                          <p:spTgt spid="412">
                                            <p:bg/>
                                          </p:spTgt>
                                        </p:tgtEl>
                                        <p:attrNameLst>
                                          <p:attrName>ppt_x</p:attrName>
                                        </p:attrNameLst>
                                      </p:cBhvr>
                                      <p:tavLst>
                                        <p:tav tm="0">
                                          <p:val>
                                            <p:strVal val="#ppt_x"/>
                                          </p:val>
                                        </p:tav>
                                        <p:tav tm="100000">
                                          <p:val>
                                            <p:strVal val="#ppt_x"/>
                                          </p:val>
                                        </p:tav>
                                      </p:tavLst>
                                    </p:anim>
                                    <p:anim calcmode="lin" valueType="num">
                                      <p:cBhvr>
                                        <p:cTn id="13" dur="1500" fill="hold"/>
                                        <p:tgtEl>
                                          <p:spTgt spid="412">
                                            <p:bg/>
                                          </p:spTgt>
                                        </p:tgtEl>
                                        <p:attrNameLst>
                                          <p:attrName>ppt_y</p:attrName>
                                        </p:attrNameLst>
                                      </p:cBhvr>
                                      <p:tavLst>
                                        <p:tav tm="0">
                                          <p:val>
                                            <p:strVal val="0-#ppt_h/2"/>
                                          </p:val>
                                        </p:tav>
                                        <p:tav tm="100000">
                                          <p:val>
                                            <p:strVal val="#ppt_y"/>
                                          </p:val>
                                        </p:tav>
                                      </p:tavLst>
                                    </p:anim>
                                  </p:childTnLst>
                                </p:cTn>
                              </p:par>
                              <p:par>
                                <p:cTn id="14" presetClass="entr" nodeType="withEffect" presetSubtype="1" presetID="2" grpId="2" fill="hold">
                                  <p:stCondLst>
                                    <p:cond delay="0"/>
                                  </p:stCondLst>
                                  <p:iterate type="el" backwards="0">
                                    <p:tmAbs val="0"/>
                                  </p:iterate>
                                  <p:childTnLst>
                                    <p:set>
                                      <p:cBhvr>
                                        <p:cTn id="15" fill="hold"/>
                                        <p:tgtEl>
                                          <p:spTgt spid="412">
                                            <p:txEl>
                                              <p:pRg st="0" end="0"/>
                                            </p:txEl>
                                          </p:spTgt>
                                        </p:tgtEl>
                                        <p:attrNameLst>
                                          <p:attrName>style.visibility</p:attrName>
                                        </p:attrNameLst>
                                      </p:cBhvr>
                                      <p:to>
                                        <p:strVal val="visible"/>
                                      </p:to>
                                    </p:set>
                                    <p:anim calcmode="lin" valueType="num">
                                      <p:cBhvr>
                                        <p:cTn id="16" dur="1500" fill="hold"/>
                                        <p:tgtEl>
                                          <p:spTgt spid="412">
                                            <p:txEl>
                                              <p:pRg st="0" end="0"/>
                                            </p:txEl>
                                          </p:spTgt>
                                        </p:tgtEl>
                                        <p:attrNameLst>
                                          <p:attrName>ppt_x</p:attrName>
                                        </p:attrNameLst>
                                      </p:cBhvr>
                                      <p:tavLst>
                                        <p:tav tm="0">
                                          <p:val>
                                            <p:strVal val="#ppt_x"/>
                                          </p:val>
                                        </p:tav>
                                        <p:tav tm="100000">
                                          <p:val>
                                            <p:strVal val="#ppt_x"/>
                                          </p:val>
                                        </p:tav>
                                      </p:tavLst>
                                    </p:anim>
                                    <p:anim calcmode="lin" valueType="num">
                                      <p:cBhvr>
                                        <p:cTn id="17" dur="1500" fill="hold"/>
                                        <p:tgtEl>
                                          <p:spTgt spid="41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 grpId="2" fill="hold">
                                  <p:stCondLst>
                                    <p:cond delay="0"/>
                                  </p:stCondLst>
                                  <p:iterate type="el" backwards="0">
                                    <p:tmAbs val="0"/>
                                  </p:iterate>
                                  <p:childTnLst>
                                    <p:set>
                                      <p:cBhvr>
                                        <p:cTn id="21" fill="hold"/>
                                        <p:tgtEl>
                                          <p:spTgt spid="412">
                                            <p:txEl>
                                              <p:pRg st="1" end="1"/>
                                            </p:txEl>
                                          </p:spTgt>
                                        </p:tgtEl>
                                        <p:attrNameLst>
                                          <p:attrName>style.visibility</p:attrName>
                                        </p:attrNameLst>
                                      </p:cBhvr>
                                      <p:to>
                                        <p:strVal val="visible"/>
                                      </p:to>
                                    </p:set>
                                    <p:anim calcmode="lin" valueType="num">
                                      <p:cBhvr>
                                        <p:cTn id="22" dur="1500" fill="hold"/>
                                        <p:tgtEl>
                                          <p:spTgt spid="412">
                                            <p:txEl>
                                              <p:pRg st="1" end="1"/>
                                            </p:txEl>
                                          </p:spTgt>
                                        </p:tgtEl>
                                        <p:attrNameLst>
                                          <p:attrName>ppt_x</p:attrName>
                                        </p:attrNameLst>
                                      </p:cBhvr>
                                      <p:tavLst>
                                        <p:tav tm="0">
                                          <p:val>
                                            <p:strVal val="#ppt_x"/>
                                          </p:val>
                                        </p:tav>
                                        <p:tav tm="100000">
                                          <p:val>
                                            <p:strVal val="#ppt_x"/>
                                          </p:val>
                                        </p:tav>
                                      </p:tavLst>
                                    </p:anim>
                                    <p:anim calcmode="lin" valueType="num">
                                      <p:cBhvr>
                                        <p:cTn id="23" dur="1500" fill="hold"/>
                                        <p:tgtEl>
                                          <p:spTgt spid="41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 presetID="2" grpId="2" fill="hold">
                                  <p:stCondLst>
                                    <p:cond delay="0"/>
                                  </p:stCondLst>
                                  <p:iterate type="el" backwards="0">
                                    <p:tmAbs val="0"/>
                                  </p:iterate>
                                  <p:childTnLst>
                                    <p:set>
                                      <p:cBhvr>
                                        <p:cTn id="27" fill="hold"/>
                                        <p:tgtEl>
                                          <p:spTgt spid="412">
                                            <p:txEl>
                                              <p:pRg st="2" end="2"/>
                                            </p:txEl>
                                          </p:spTgt>
                                        </p:tgtEl>
                                        <p:attrNameLst>
                                          <p:attrName>style.visibility</p:attrName>
                                        </p:attrNameLst>
                                      </p:cBhvr>
                                      <p:to>
                                        <p:strVal val="visible"/>
                                      </p:to>
                                    </p:set>
                                    <p:anim calcmode="lin" valueType="num">
                                      <p:cBhvr>
                                        <p:cTn id="28" dur="1500" fill="hold"/>
                                        <p:tgtEl>
                                          <p:spTgt spid="412">
                                            <p:txEl>
                                              <p:pRg st="2" end="2"/>
                                            </p:txEl>
                                          </p:spTgt>
                                        </p:tgtEl>
                                        <p:attrNameLst>
                                          <p:attrName>ppt_x</p:attrName>
                                        </p:attrNameLst>
                                      </p:cBhvr>
                                      <p:tavLst>
                                        <p:tav tm="0">
                                          <p:val>
                                            <p:strVal val="#ppt_x"/>
                                          </p:val>
                                        </p:tav>
                                        <p:tav tm="100000">
                                          <p:val>
                                            <p:strVal val="#ppt_x"/>
                                          </p:val>
                                        </p:tav>
                                      </p:tavLst>
                                    </p:anim>
                                    <p:anim calcmode="lin" valueType="num">
                                      <p:cBhvr>
                                        <p:cTn id="29" dur="1500" fill="hold"/>
                                        <p:tgtEl>
                                          <p:spTgt spid="41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 presetID="2" grpId="2" fill="hold">
                                  <p:stCondLst>
                                    <p:cond delay="0"/>
                                  </p:stCondLst>
                                  <p:iterate type="el" backwards="0">
                                    <p:tmAbs val="0"/>
                                  </p:iterate>
                                  <p:childTnLst>
                                    <p:set>
                                      <p:cBhvr>
                                        <p:cTn id="33" fill="hold"/>
                                        <p:tgtEl>
                                          <p:spTgt spid="412">
                                            <p:txEl>
                                              <p:pRg st="3" end="3"/>
                                            </p:txEl>
                                          </p:spTgt>
                                        </p:tgtEl>
                                        <p:attrNameLst>
                                          <p:attrName>style.visibility</p:attrName>
                                        </p:attrNameLst>
                                      </p:cBhvr>
                                      <p:to>
                                        <p:strVal val="visible"/>
                                      </p:to>
                                    </p:set>
                                    <p:anim calcmode="lin" valueType="num">
                                      <p:cBhvr>
                                        <p:cTn id="34" dur="1500" fill="hold"/>
                                        <p:tgtEl>
                                          <p:spTgt spid="412">
                                            <p:txEl>
                                              <p:pRg st="3" end="3"/>
                                            </p:txEl>
                                          </p:spTgt>
                                        </p:tgtEl>
                                        <p:attrNameLst>
                                          <p:attrName>ppt_x</p:attrName>
                                        </p:attrNameLst>
                                      </p:cBhvr>
                                      <p:tavLst>
                                        <p:tav tm="0">
                                          <p:val>
                                            <p:strVal val="#ppt_x"/>
                                          </p:val>
                                        </p:tav>
                                        <p:tav tm="100000">
                                          <p:val>
                                            <p:strVal val="#ppt_x"/>
                                          </p:val>
                                        </p:tav>
                                      </p:tavLst>
                                    </p:anim>
                                    <p:anim calcmode="lin" valueType="num">
                                      <p:cBhvr>
                                        <p:cTn id="35" dur="1500" fill="hold"/>
                                        <p:tgtEl>
                                          <p:spTgt spid="41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 presetID="2" grpId="2" fill="hold">
                                  <p:stCondLst>
                                    <p:cond delay="0"/>
                                  </p:stCondLst>
                                  <p:iterate type="el" backwards="0">
                                    <p:tmAbs val="0"/>
                                  </p:iterate>
                                  <p:childTnLst>
                                    <p:set>
                                      <p:cBhvr>
                                        <p:cTn id="39" fill="hold"/>
                                        <p:tgtEl>
                                          <p:spTgt spid="412">
                                            <p:txEl>
                                              <p:pRg st="4" end="4"/>
                                            </p:txEl>
                                          </p:spTgt>
                                        </p:tgtEl>
                                        <p:attrNameLst>
                                          <p:attrName>style.visibility</p:attrName>
                                        </p:attrNameLst>
                                      </p:cBhvr>
                                      <p:to>
                                        <p:strVal val="visible"/>
                                      </p:to>
                                    </p:set>
                                    <p:anim calcmode="lin" valueType="num">
                                      <p:cBhvr>
                                        <p:cTn id="40" dur="1500" fill="hold"/>
                                        <p:tgtEl>
                                          <p:spTgt spid="412">
                                            <p:txEl>
                                              <p:pRg st="4" end="4"/>
                                            </p:txEl>
                                          </p:spTgt>
                                        </p:tgtEl>
                                        <p:attrNameLst>
                                          <p:attrName>ppt_x</p:attrName>
                                        </p:attrNameLst>
                                      </p:cBhvr>
                                      <p:tavLst>
                                        <p:tav tm="0">
                                          <p:val>
                                            <p:strVal val="#ppt_x"/>
                                          </p:val>
                                        </p:tav>
                                        <p:tav tm="100000">
                                          <p:val>
                                            <p:strVal val="#ppt_x"/>
                                          </p:val>
                                        </p:tav>
                                      </p:tavLst>
                                    </p:anim>
                                    <p:anim calcmode="lin" valueType="num">
                                      <p:cBhvr>
                                        <p:cTn id="41" dur="1500" fill="hold"/>
                                        <p:tgtEl>
                                          <p:spTgt spid="41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2" grpId="2"/>
      <p:bldP build="whole" bldLvl="1" animBg="1" rev="0" advAuto="0" spid="41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8" name="Image" descr="Image"/>
          <p:cNvPicPr>
            <a:picLocks noChangeAspect="1"/>
          </p:cNvPicPr>
          <p:nvPr>
            <p:ph type="pic" idx="21"/>
          </p:nvPr>
        </p:nvPicPr>
        <p:blipFill>
          <a:blip r:embed="rId2">
            <a:extLst/>
          </a:blip>
          <a:srcRect l="4845" t="0" r="20154" b="0"/>
          <a:stretch>
            <a:fillRect/>
          </a:stretch>
        </p:blipFill>
        <p:spPr>
          <a:xfrm>
            <a:off x="0" y="0"/>
            <a:ext cx="13004800" cy="9753600"/>
          </a:xfrm>
          <a:prstGeom prst="rect">
            <a:avLst/>
          </a:prstGeom>
        </p:spPr>
      </p:pic>
      <p:sp>
        <p:nvSpPr>
          <p:cNvPr id="419" name="Heaven Is A Prepared Place For A Prepared People:"/>
          <p:cNvSpPr/>
          <p:nvPr/>
        </p:nvSpPr>
        <p:spPr>
          <a:xfrm>
            <a:off x="122651" y="1543452"/>
            <a:ext cx="12759498" cy="2027869"/>
          </a:xfrm>
          <a:prstGeom prst="roundRect">
            <a:avLst>
              <a:gd name="adj" fmla="val 30247"/>
            </a:avLst>
          </a:prstGeom>
          <a:solidFill>
            <a:srgbClr val="808785">
              <a:alpha val="49428"/>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300">
                <a:ln w="12700" cap="flat">
                  <a:solidFill>
                    <a:srgbClr val="000000"/>
                  </a:solidFill>
                  <a:prstDash val="solid"/>
                  <a:miter lim="400000"/>
                </a:ln>
                <a:solidFill>
                  <a:srgbClr val="FFFFFF"/>
                </a:solidFill>
                <a:effectLst>
                  <a:outerShdw sx="100000" sy="100000" kx="0" ky="0" algn="b" rotWithShape="0" blurRad="50800" dist="63500" dir="1080000">
                    <a:srgbClr val="000000"/>
                  </a:outerShdw>
                </a:effectLst>
                <a:latin typeface="Gill Sans"/>
                <a:ea typeface="Gill Sans"/>
                <a:cs typeface="Gill Sans"/>
                <a:sym typeface="Gill Sans"/>
              </a:defRPr>
            </a:lvl1pPr>
          </a:lstStyle>
          <a:p>
            <a:pPr/>
            <a:r>
              <a:t>Heaven Is A Prepared Place For A Prepared People: </a:t>
            </a:r>
          </a:p>
        </p:txBody>
      </p:sp>
      <p:sp>
        <p:nvSpPr>
          <p:cNvPr id="420" name="Intent / Effort (Mat 7:13,14)…"/>
          <p:cNvSpPr txBox="1"/>
          <p:nvPr/>
        </p:nvSpPr>
        <p:spPr>
          <a:xfrm>
            <a:off x="441708" y="3920029"/>
            <a:ext cx="12121384" cy="5384801"/>
          </a:xfrm>
          <a:prstGeom prst="rect">
            <a:avLst/>
          </a:prstGeom>
          <a:solidFill>
            <a:srgbClr val="FFFFFF">
              <a:alpha val="91495"/>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900"/>
              </a:spcBef>
              <a:defRPr sz="4700">
                <a:solidFill>
                  <a:srgbClr val="000000"/>
                </a:solidFill>
              </a:defRPr>
            </a:pPr>
            <a:r>
              <a:t>Intent / Effort (Mat 7:13,14)</a:t>
            </a:r>
          </a:p>
          <a:p>
            <a:pPr>
              <a:spcBef>
                <a:spcPts val="900"/>
              </a:spcBef>
              <a:defRPr sz="4700">
                <a:solidFill>
                  <a:srgbClr val="000000"/>
                </a:solidFill>
              </a:defRPr>
            </a:pPr>
            <a:r>
              <a:t>Faith / Trust / Submission (John 8:24; Heb 11:6)</a:t>
            </a:r>
          </a:p>
          <a:p>
            <a:pPr>
              <a:spcBef>
                <a:spcPts val="900"/>
              </a:spcBef>
              <a:defRPr sz="4700">
                <a:solidFill>
                  <a:srgbClr val="000000"/>
                </a:solidFill>
              </a:defRPr>
            </a:pPr>
            <a:r>
              <a:t>Repentance (Acts 17:30,31)</a:t>
            </a:r>
          </a:p>
          <a:p>
            <a:pPr>
              <a:spcBef>
                <a:spcPts val="900"/>
              </a:spcBef>
              <a:defRPr sz="4700">
                <a:solidFill>
                  <a:srgbClr val="000000"/>
                </a:solidFill>
              </a:defRPr>
            </a:pPr>
            <a:r>
              <a:t>Confession (Mat. 10:32; Rom 10:9,10)</a:t>
            </a:r>
          </a:p>
          <a:p>
            <a:pPr>
              <a:spcBef>
                <a:spcPts val="900"/>
              </a:spcBef>
              <a:defRPr sz="4700">
                <a:solidFill>
                  <a:srgbClr val="000000"/>
                </a:solidFill>
              </a:defRPr>
            </a:pPr>
            <a:r>
              <a:t>Baptism &amp; Faithfulness (Mark 16:16; Acts 2:38; </a:t>
            </a:r>
            <a:br/>
            <a:r>
              <a:t>Rom. 6:3-6,16,17; Heb. 5:8,9)</a:t>
            </a:r>
          </a:p>
          <a:p>
            <a:pPr>
              <a:spcBef>
                <a:spcPts val="900"/>
              </a:spcBef>
              <a:defRPr sz="4700">
                <a:solidFill>
                  <a:srgbClr val="000000"/>
                </a:solidFill>
              </a:defRPr>
            </a:pPr>
            <a:r>
              <a:t>Purpose &amp; Diligence (Acts 11:23; 2 Pet 3:5-11)</a:t>
            </a:r>
          </a:p>
        </p:txBody>
      </p:sp>
      <p:sp>
        <p:nvSpPr>
          <p:cNvPr id="421"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422" name="Image" descr="Image"/>
          <p:cNvPicPr>
            <a:picLocks noChangeAspect="1"/>
          </p:cNvPicPr>
          <p:nvPr/>
        </p:nvPicPr>
        <p:blipFill>
          <a:blip r:embed="rId3">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423" name="Image" descr="Image"/>
          <p:cNvPicPr>
            <a:picLocks noChangeAspect="1"/>
          </p:cNvPicPr>
          <p:nvPr/>
        </p:nvPicPr>
        <p:blipFill>
          <a:blip r:embed="rId4">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424" name="Image" descr="Image"/>
          <p:cNvPicPr>
            <a:picLocks noChangeAspect="0"/>
          </p:cNvPicPr>
          <p:nvPr/>
        </p:nvPicPr>
        <p:blipFill>
          <a:blip r:embed="rId5">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19"/>
                                        </p:tgtEl>
                                        <p:attrNameLst>
                                          <p:attrName>style.visibility</p:attrName>
                                        </p:attrNameLst>
                                      </p:cBhvr>
                                      <p:to>
                                        <p:strVal val="visible"/>
                                      </p:to>
                                    </p:set>
                                    <p:animEffect filter="fade" transition="in">
                                      <p:cBhvr>
                                        <p:cTn id="7" dur="1500"/>
                                        <p:tgtEl>
                                          <p:spTgt spid="41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20">
                                            <p:bg/>
                                          </p:spTgt>
                                        </p:tgtEl>
                                        <p:attrNameLst>
                                          <p:attrName>style.visibility</p:attrName>
                                        </p:attrNameLst>
                                      </p:cBhvr>
                                      <p:to>
                                        <p:strVal val="visible"/>
                                      </p:to>
                                    </p:set>
                                    <p:animEffect filter="wipe(left)" transition="in">
                                      <p:cBhvr>
                                        <p:cTn id="12" dur="1500"/>
                                        <p:tgtEl>
                                          <p:spTgt spid="420">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420">
                                            <p:txEl>
                                              <p:pRg st="0" end="0"/>
                                            </p:txEl>
                                          </p:spTgt>
                                        </p:tgtEl>
                                        <p:attrNameLst>
                                          <p:attrName>style.visibility</p:attrName>
                                        </p:attrNameLst>
                                      </p:cBhvr>
                                      <p:to>
                                        <p:strVal val="visible"/>
                                      </p:to>
                                    </p:set>
                                    <p:animEffect filter="wipe(left)" transition="in">
                                      <p:cBhvr>
                                        <p:cTn id="15" dur="1500"/>
                                        <p:tgtEl>
                                          <p:spTgt spid="4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420">
                                            <p:txEl>
                                              <p:pRg st="1" end="1"/>
                                            </p:txEl>
                                          </p:spTgt>
                                        </p:tgtEl>
                                        <p:attrNameLst>
                                          <p:attrName>style.visibility</p:attrName>
                                        </p:attrNameLst>
                                      </p:cBhvr>
                                      <p:to>
                                        <p:strVal val="visible"/>
                                      </p:to>
                                    </p:set>
                                    <p:animEffect filter="wipe(left)" transition="in">
                                      <p:cBhvr>
                                        <p:cTn id="20" dur="1500"/>
                                        <p:tgtEl>
                                          <p:spTgt spid="42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420">
                                            <p:txEl>
                                              <p:pRg st="2" end="2"/>
                                            </p:txEl>
                                          </p:spTgt>
                                        </p:tgtEl>
                                        <p:attrNameLst>
                                          <p:attrName>style.visibility</p:attrName>
                                        </p:attrNameLst>
                                      </p:cBhvr>
                                      <p:to>
                                        <p:strVal val="visible"/>
                                      </p:to>
                                    </p:set>
                                    <p:animEffect filter="wipe(left)" transition="in">
                                      <p:cBhvr>
                                        <p:cTn id="25" dur="1500"/>
                                        <p:tgtEl>
                                          <p:spTgt spid="42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2" fill="hold">
                                  <p:stCondLst>
                                    <p:cond delay="0"/>
                                  </p:stCondLst>
                                  <p:iterate type="el" backwards="0">
                                    <p:tmAbs val="0"/>
                                  </p:iterate>
                                  <p:childTnLst>
                                    <p:set>
                                      <p:cBhvr>
                                        <p:cTn id="29" fill="hold"/>
                                        <p:tgtEl>
                                          <p:spTgt spid="420">
                                            <p:txEl>
                                              <p:pRg st="3" end="3"/>
                                            </p:txEl>
                                          </p:spTgt>
                                        </p:tgtEl>
                                        <p:attrNameLst>
                                          <p:attrName>style.visibility</p:attrName>
                                        </p:attrNameLst>
                                      </p:cBhvr>
                                      <p:to>
                                        <p:strVal val="visible"/>
                                      </p:to>
                                    </p:set>
                                    <p:animEffect filter="wipe(left)" transition="in">
                                      <p:cBhvr>
                                        <p:cTn id="30" dur="1500"/>
                                        <p:tgtEl>
                                          <p:spTgt spid="42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2" fill="hold">
                                  <p:stCondLst>
                                    <p:cond delay="0"/>
                                  </p:stCondLst>
                                  <p:iterate type="el" backwards="0">
                                    <p:tmAbs val="0"/>
                                  </p:iterate>
                                  <p:childTnLst>
                                    <p:set>
                                      <p:cBhvr>
                                        <p:cTn id="34" fill="hold"/>
                                        <p:tgtEl>
                                          <p:spTgt spid="420">
                                            <p:txEl>
                                              <p:pRg st="4" end="4"/>
                                            </p:txEl>
                                          </p:spTgt>
                                        </p:tgtEl>
                                        <p:attrNameLst>
                                          <p:attrName>style.visibility</p:attrName>
                                        </p:attrNameLst>
                                      </p:cBhvr>
                                      <p:to>
                                        <p:strVal val="visible"/>
                                      </p:to>
                                    </p:set>
                                    <p:animEffect filter="wipe(left)" transition="in">
                                      <p:cBhvr>
                                        <p:cTn id="35" dur="1500"/>
                                        <p:tgtEl>
                                          <p:spTgt spid="42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2" fill="hold">
                                  <p:stCondLst>
                                    <p:cond delay="0"/>
                                  </p:stCondLst>
                                  <p:iterate type="el" backwards="0">
                                    <p:tmAbs val="0"/>
                                  </p:iterate>
                                  <p:childTnLst>
                                    <p:set>
                                      <p:cBhvr>
                                        <p:cTn id="39" fill="hold"/>
                                        <p:tgtEl>
                                          <p:spTgt spid="420">
                                            <p:txEl>
                                              <p:pRg st="5" end="5"/>
                                            </p:txEl>
                                          </p:spTgt>
                                        </p:tgtEl>
                                        <p:attrNameLst>
                                          <p:attrName>style.visibility</p:attrName>
                                        </p:attrNameLst>
                                      </p:cBhvr>
                                      <p:to>
                                        <p:strVal val="visible"/>
                                      </p:to>
                                    </p:set>
                                    <p:animEffect filter="wipe(left)" transition="in">
                                      <p:cBhvr>
                                        <p:cTn id="40" dur="1500"/>
                                        <p:tgtEl>
                                          <p:spTgt spid="42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9" grpId="1"/>
      <p:bldP build="p" bldLvl="5" animBg="1" rev="0" advAuto="0" spid="420"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8" name="Image"/>
          <p:cNvGrpSpPr/>
          <p:nvPr/>
        </p:nvGrpSpPr>
        <p:grpSpPr>
          <a:xfrm>
            <a:off x="227957" y="1699133"/>
            <a:ext cx="12548886" cy="1997400"/>
            <a:chOff x="0" y="0"/>
            <a:chExt cx="12548884" cy="1997399"/>
          </a:xfrm>
        </p:grpSpPr>
        <p:pic>
          <p:nvPicPr>
            <p:cNvPr id="427" name="Image" descr="Image"/>
            <p:cNvPicPr>
              <a:picLocks noChangeAspect="1"/>
            </p:cNvPicPr>
            <p:nvPr/>
          </p:nvPicPr>
          <p:blipFill>
            <a:blip r:embed="rId2">
              <a:extLst/>
            </a:blip>
            <a:srcRect l="0" t="0" r="0" b="82089"/>
            <a:stretch>
              <a:fillRect/>
            </a:stretch>
          </p:blipFill>
          <p:spPr>
            <a:xfrm>
              <a:off x="215900" y="139700"/>
              <a:ext cx="12117085" cy="1438600"/>
            </a:xfrm>
            <a:prstGeom prst="rect">
              <a:avLst/>
            </a:prstGeom>
            <a:ln>
              <a:noFill/>
            </a:ln>
            <a:effectLst/>
          </p:spPr>
        </p:pic>
        <p:pic>
          <p:nvPicPr>
            <p:cNvPr id="426" name="Image" descr="Image"/>
            <p:cNvPicPr>
              <a:picLocks noChangeAspect="0"/>
            </p:cNvPicPr>
            <p:nvPr/>
          </p:nvPicPr>
          <p:blipFill>
            <a:blip r:embed="rId3">
              <a:extLst/>
            </a:blip>
            <a:stretch>
              <a:fillRect/>
            </a:stretch>
          </p:blipFill>
          <p:spPr>
            <a:xfrm>
              <a:off x="-1" y="-1"/>
              <a:ext cx="12548886" cy="1997401"/>
            </a:xfrm>
            <a:prstGeom prst="rect">
              <a:avLst/>
            </a:prstGeom>
            <a:effectLst/>
          </p:spPr>
        </p:pic>
      </p:grpSp>
      <p:sp>
        <p:nvSpPr>
          <p:cNvPr id="429" name="We can mock the warnings of scripture . . . We can ignore the warnings of scripture . . .  delaying obedience, and be found unprepared . . . (2 Pet 3:1-7)…"/>
          <p:cNvSpPr txBox="1"/>
          <p:nvPr/>
        </p:nvSpPr>
        <p:spPr>
          <a:xfrm>
            <a:off x="3899512" y="3968341"/>
            <a:ext cx="8995617" cy="5384801"/>
          </a:xfrm>
          <a:prstGeom prst="rect">
            <a:avLst/>
          </a:prstGeom>
          <a:ln w="12700">
            <a:miter lim="400000"/>
          </a:ln>
          <a:effectLst>
            <a:outerShdw sx="100000" sy="100000" kx="0" ky="0" algn="b" rotWithShape="0" blurRad="228600" dist="120380" dir="3086182">
              <a:srgbClr val="000000">
                <a:alpha val="312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100"/>
              </a:spcBef>
              <a:buClr>
                <a:srgbClr val="515151"/>
              </a:buClr>
              <a:buSzPct val="50000"/>
              <a:buFont typeface="Zapf Dingbats"/>
              <a:buBlip>
                <a:blip r:embed="rId4"/>
              </a:buBlip>
              <a:defRPr sz="3700">
                <a:solidFill>
                  <a:srgbClr val="000000"/>
                </a:solidFill>
                <a:latin typeface="Century Gothic"/>
                <a:ea typeface="Century Gothic"/>
                <a:cs typeface="Century Gothic"/>
                <a:sym typeface="Century Gothic"/>
              </a:defRPr>
            </a:pPr>
            <a:r>
              <a:t>We can </a:t>
            </a:r>
            <a:r>
              <a:rPr b="1"/>
              <a:t>mock</a:t>
            </a:r>
            <a:r>
              <a:t> the warnings of scripture . . . We can </a:t>
            </a:r>
            <a:r>
              <a:rPr b="1"/>
              <a:t>ignore</a:t>
            </a:r>
            <a:r>
              <a:t> the warnings of scripture . . .  </a:t>
            </a:r>
            <a:r>
              <a:rPr b="1"/>
              <a:t>delaying</a:t>
            </a:r>
            <a:r>
              <a:t> obedience, and be found </a:t>
            </a:r>
            <a:r>
              <a:rPr b="1"/>
              <a:t>unprepared</a:t>
            </a:r>
            <a:r>
              <a:t> . . . (2 Pet 3:1-7)</a:t>
            </a:r>
          </a:p>
          <a:p>
            <a:pPr marL="457200" indent="-457200" algn="l">
              <a:spcBef>
                <a:spcPts val="1100"/>
              </a:spcBef>
              <a:buClr>
                <a:srgbClr val="515151"/>
              </a:buClr>
              <a:buSzPct val="50000"/>
              <a:buFont typeface="Zapf Dingbats"/>
              <a:buBlip>
                <a:blip r:embed="rId4"/>
              </a:buBlip>
              <a:defRPr sz="3700">
                <a:solidFill>
                  <a:srgbClr val="000000"/>
                </a:solidFill>
                <a:latin typeface="Century Gothic"/>
                <a:ea typeface="Century Gothic"/>
                <a:cs typeface="Century Gothic"/>
                <a:sym typeface="Century Gothic"/>
              </a:defRPr>
            </a:pPr>
            <a:r>
              <a:rPr b="1"/>
              <a:t>OR</a:t>
            </a:r>
            <a:r>
              <a:t> — We can humbly </a:t>
            </a:r>
            <a:r>
              <a:rPr b="1"/>
              <a:t>heed</a:t>
            </a:r>
            <a:r>
              <a:t> the warnings &amp; promises of God by obeying the gospel and being diligent in serving God (2 Pet 3:8-14)</a:t>
            </a:r>
          </a:p>
        </p:txBody>
      </p:sp>
      <p:sp>
        <p:nvSpPr>
          <p:cNvPr id="430" name="WHEN? ??? — ARE YOU READY?"/>
          <p:cNvSpPr txBox="1"/>
          <p:nvPr/>
        </p:nvSpPr>
        <p:spPr>
          <a:xfrm>
            <a:off x="348201" y="2081678"/>
            <a:ext cx="12308233" cy="946070"/>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9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lvl1pPr>
          </a:lstStyle>
          <a:p>
            <a:pPr/>
            <a:r>
              <a:t>WHEN? ??? — ARE YOU READY? </a:t>
            </a:r>
          </a:p>
        </p:txBody>
      </p:sp>
      <p:pic>
        <p:nvPicPr>
          <p:cNvPr id="431" name="Image" descr="Image"/>
          <p:cNvPicPr>
            <a:picLocks noChangeAspect="0"/>
          </p:cNvPicPr>
          <p:nvPr/>
        </p:nvPicPr>
        <p:blipFill>
          <a:blip r:embed="rId5">
            <a:extLst/>
          </a:blip>
          <a:stretch>
            <a:fillRect/>
          </a:stretch>
        </p:blipFill>
        <p:spPr>
          <a:xfrm>
            <a:off x="44949" y="3662886"/>
            <a:ext cx="3717732" cy="6224312"/>
          </a:xfrm>
          <a:prstGeom prst="rect">
            <a:avLst/>
          </a:prstGeom>
          <a:effectLst>
            <a:outerShdw sx="100000" sy="100000" kx="0" ky="0" algn="b" rotWithShape="0" blurRad="63500" dist="63500" dir="2932076">
              <a:srgbClr val="000000"/>
            </a:outerShdw>
          </a:effectLst>
        </p:spPr>
      </p:pic>
      <p:sp>
        <p:nvSpPr>
          <p:cNvPr id="432"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433" name="Image" descr="Image"/>
          <p:cNvPicPr>
            <a:picLocks noChangeAspect="1"/>
          </p:cNvPicPr>
          <p:nvPr/>
        </p:nvPicPr>
        <p:blipFill>
          <a:blip r:embed="rId6">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434" name="Image" descr="Image"/>
          <p:cNvPicPr>
            <a:picLocks noChangeAspect="1"/>
          </p:cNvPicPr>
          <p:nvPr/>
        </p:nvPicPr>
        <p:blipFill>
          <a:blip r:embed="rId7">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435" name="Image" descr="Image"/>
          <p:cNvPicPr>
            <a:picLocks noChangeAspect="0"/>
          </p:cNvPicPr>
          <p:nvPr/>
        </p:nvPicPr>
        <p:blipFill>
          <a:blip r:embed="rId8">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9">
                                            <p:txEl>
                                              <p:pRg st="1" end="1"/>
                                            </p:txEl>
                                          </p:spTgt>
                                        </p:tgtEl>
                                        <p:attrNameLst>
                                          <p:attrName>style.visibility</p:attrName>
                                        </p:attrNameLst>
                                      </p:cBhvr>
                                      <p:to>
                                        <p:strVal val="visible"/>
                                      </p:to>
                                    </p:set>
                                    <p:animEffect filter="wipe(left)" transition="in">
                                      <p:cBhvr>
                                        <p:cTn id="7" dur="1500"/>
                                        <p:tgtEl>
                                          <p:spTgt spid="42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9"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Rounded Rectangle"/>
          <p:cNvSpPr/>
          <p:nvPr/>
        </p:nvSpPr>
        <p:spPr>
          <a:xfrm>
            <a:off x="122651" y="8187165"/>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438" name="Image" descr="Image"/>
          <p:cNvPicPr>
            <a:picLocks noChangeAspect="1"/>
          </p:cNvPicPr>
          <p:nvPr>
            <p:ph type="pic" idx="21"/>
          </p:nvPr>
        </p:nvPicPr>
        <p:blipFill>
          <a:blip r:embed="rId2">
            <a:extLst/>
          </a:blip>
          <a:srcRect l="7197" t="19118" r="122" b="34462"/>
          <a:stretch>
            <a:fillRect/>
          </a:stretch>
        </p:blipFill>
        <p:spPr>
          <a:xfrm>
            <a:off x="0" y="0"/>
            <a:ext cx="13004800" cy="9753600"/>
          </a:xfrm>
          <a:prstGeom prst="rect">
            <a:avLst/>
          </a:prstGeom>
        </p:spPr>
      </p:pic>
      <p:pic>
        <p:nvPicPr>
          <p:cNvPr id="439" name="Image" descr="Image"/>
          <p:cNvPicPr>
            <a:picLocks noChangeAspect="1"/>
          </p:cNvPicPr>
          <p:nvPr/>
        </p:nvPicPr>
        <p:blipFill>
          <a:blip r:embed="rId3">
            <a:extLst/>
          </a:blip>
          <a:stretch>
            <a:fillRect/>
          </a:stretch>
        </p:blipFill>
        <p:spPr>
          <a:xfrm>
            <a:off x="2343150" y="7495015"/>
            <a:ext cx="8318500" cy="2654301"/>
          </a:xfrm>
          <a:prstGeom prst="rect">
            <a:avLst/>
          </a:prstGeom>
          <a:ln w="12700">
            <a:miter lim="400000"/>
          </a:ln>
          <a:effectLst>
            <a:outerShdw sx="100000" sy="100000" kx="0" ky="0" algn="b" rotWithShape="0" blurRad="63500" dist="38100" dir="5400000">
              <a:srgbClr val="000000">
                <a:alpha val="32000"/>
              </a:srgbClr>
            </a:outerShdw>
          </a:effectLst>
        </p:spPr>
      </p:pic>
      <p:pic>
        <p:nvPicPr>
          <p:cNvPr id="440" name="Image" descr="Image"/>
          <p:cNvPicPr>
            <a:picLocks noChangeAspect="1"/>
          </p:cNvPicPr>
          <p:nvPr/>
        </p:nvPicPr>
        <p:blipFill>
          <a:blip r:embed="rId4">
            <a:extLst/>
          </a:blip>
          <a:stretch>
            <a:fillRect/>
          </a:stretch>
        </p:blipFill>
        <p:spPr>
          <a:xfrm>
            <a:off x="2343150" y="2441323"/>
            <a:ext cx="8318500" cy="1655556"/>
          </a:xfrm>
          <a:prstGeom prst="rect">
            <a:avLst/>
          </a:prstGeom>
          <a:ln w="12700">
            <a:miter lim="400000"/>
          </a:ln>
          <a:effectLst>
            <a:outerShdw sx="100000" sy="100000" kx="0" ky="0" algn="b" rotWithShape="0" blurRad="177800" dist="81676" dir="5400000">
              <a:srgbClr val="000000"/>
            </a:outerShdw>
          </a:effectLst>
        </p:spPr>
      </p:pic>
      <p:pic>
        <p:nvPicPr>
          <p:cNvPr id="441" name="Image" descr="Image"/>
          <p:cNvPicPr>
            <a:picLocks noChangeAspect="1"/>
          </p:cNvPicPr>
          <p:nvPr/>
        </p:nvPicPr>
        <p:blipFill>
          <a:blip r:embed="rId5">
            <a:extLst/>
          </a:blip>
          <a:srcRect l="14674" t="21428" r="14674" b="36913"/>
          <a:stretch>
            <a:fillRect/>
          </a:stretch>
        </p:blipFill>
        <p:spPr>
          <a:xfrm>
            <a:off x="1894085" y="5099613"/>
            <a:ext cx="9216471" cy="2909185"/>
          </a:xfrm>
          <a:prstGeom prst="rect">
            <a:avLst/>
          </a:prstGeom>
          <a:ln w="12700">
            <a:miter lim="400000"/>
          </a:ln>
          <a:effectLst>
            <a:outerShdw sx="100000" sy="100000" kx="0" ky="0" algn="b" rotWithShape="0" blurRad="177800" dist="81676" dir="5400000">
              <a:srgbClr val="000000"/>
            </a:outerShdw>
          </a:effectLst>
        </p:spPr>
      </p:pic>
      <p:pic>
        <p:nvPicPr>
          <p:cNvPr id="442" name="Image" descr="Image"/>
          <p:cNvPicPr>
            <a:picLocks noChangeAspect="0"/>
          </p:cNvPicPr>
          <p:nvPr/>
        </p:nvPicPr>
        <p:blipFill>
          <a:blip r:embed="rId6">
            <a:extLst/>
          </a:blip>
          <a:stretch>
            <a:fillRect/>
          </a:stretch>
        </p:blipFill>
        <p:spPr>
          <a:xfrm>
            <a:off x="3080889" y="4070663"/>
            <a:ext cx="6843022" cy="1612274"/>
          </a:xfrm>
          <a:prstGeom prst="rect">
            <a:avLst/>
          </a:prstGeom>
          <a:ln w="12700">
            <a:miter lim="400000"/>
          </a:ln>
          <a:effectLst>
            <a:outerShdw sx="100000" sy="100000" kx="0" ky="0" algn="b" rotWithShape="0" blurRad="177800" dist="81676"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W. 65th St church of Christ - December 31, 2006"/>
          <p:cNvSpPr txBox="1"/>
          <p:nvPr/>
        </p:nvSpPr>
        <p:spPr>
          <a:xfrm>
            <a:off x="4985173" y="9320107"/>
            <a:ext cx="8019627" cy="384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sz="1800">
                <a:solidFill>
                  <a:srgbClr val="000000"/>
                </a:solidFill>
                <a:latin typeface="Pegasus Regular"/>
                <a:ea typeface="Pegasus Regular"/>
                <a:cs typeface="Pegasus Regular"/>
                <a:sym typeface="Pegasus Regular"/>
              </a:defRPr>
            </a:lvl1pPr>
          </a:lstStyle>
          <a:p>
            <a:pPr/>
            <a:r>
              <a:t>W. 65th St church of Christ - December 31, 2006</a:t>
            </a:r>
          </a:p>
        </p:txBody>
      </p:sp>
      <p:sp>
        <p:nvSpPr>
          <p:cNvPr id="445"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6" name="Rectangle"/>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
        <p:nvSpPr>
          <p:cNvPr id="447" name="Don McClain"/>
          <p:cNvSpPr txBox="1"/>
          <p:nvPr/>
        </p:nvSpPr>
        <p:spPr>
          <a:xfrm>
            <a:off x="-1" y="9320107"/>
            <a:ext cx="5635415" cy="384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Pegasus Regular"/>
                <a:ea typeface="Pegasus Regular"/>
                <a:cs typeface="Pegasus Regular"/>
                <a:sym typeface="Pegasus Regular"/>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 name="Image" descr="Image"/>
          <p:cNvPicPr>
            <a:picLocks noChangeAspect="1"/>
          </p:cNvPicPr>
          <p:nvPr>
            <p:ph type="pic" idx="21"/>
          </p:nvPr>
        </p:nvPicPr>
        <p:blipFill>
          <a:blip r:embed="rId2">
            <a:extLst/>
          </a:blip>
          <a:srcRect l="4845" t="0" r="20154" b="0"/>
          <a:stretch>
            <a:fillRect/>
          </a:stretch>
        </p:blipFill>
        <p:spPr>
          <a:xfrm>
            <a:off x="0" y="0"/>
            <a:ext cx="13004800" cy="9753600"/>
          </a:xfrm>
          <a:prstGeom prst="rect">
            <a:avLst/>
          </a:prstGeom>
        </p:spPr>
      </p:pic>
      <p:pic>
        <p:nvPicPr>
          <p:cNvPr id="450" name="Image" descr="Image"/>
          <p:cNvPicPr>
            <a:picLocks noChangeAspect="1"/>
          </p:cNvPicPr>
          <p:nvPr/>
        </p:nvPicPr>
        <p:blipFill>
          <a:blip r:embed="rId3">
            <a:extLst/>
          </a:blip>
          <a:stretch>
            <a:fillRect/>
          </a:stretch>
        </p:blipFill>
        <p:spPr>
          <a:xfrm>
            <a:off x="628050" y="664046"/>
            <a:ext cx="6864141" cy="1366107"/>
          </a:xfrm>
          <a:prstGeom prst="rect">
            <a:avLst/>
          </a:prstGeom>
          <a:ln w="12700">
            <a:miter lim="400000"/>
          </a:ln>
          <a:effectLst>
            <a:outerShdw sx="100000" sy="100000" kx="0" ky="0" algn="b" rotWithShape="0" blurRad="177800" dist="81676" dir="5400000">
              <a:srgbClr val="000000"/>
            </a:outerShdw>
          </a:effectLst>
        </p:spPr>
      </p:pic>
      <p:pic>
        <p:nvPicPr>
          <p:cNvPr id="451" name="Image" descr="Image"/>
          <p:cNvPicPr>
            <a:picLocks noChangeAspect="1"/>
          </p:cNvPicPr>
          <p:nvPr/>
        </p:nvPicPr>
        <p:blipFill>
          <a:blip r:embed="rId4">
            <a:extLst/>
          </a:blip>
          <a:srcRect l="14674" t="21428" r="14674" b="36913"/>
          <a:stretch>
            <a:fillRect/>
          </a:stretch>
        </p:blipFill>
        <p:spPr>
          <a:xfrm>
            <a:off x="1091693" y="3097051"/>
            <a:ext cx="5936694" cy="1873921"/>
          </a:xfrm>
          <a:prstGeom prst="rect">
            <a:avLst/>
          </a:prstGeom>
          <a:ln w="12700">
            <a:miter lim="400000"/>
          </a:ln>
          <a:effectLst>
            <a:outerShdw sx="100000" sy="100000" kx="0" ky="0" algn="b" rotWithShape="0" blurRad="177800" dist="81676" dir="5400000">
              <a:srgbClr val="000000"/>
            </a:outerShdw>
          </a:effectLst>
        </p:spPr>
      </p:pic>
      <p:pic>
        <p:nvPicPr>
          <p:cNvPr id="452" name="Image" descr="Image"/>
          <p:cNvPicPr>
            <a:picLocks noChangeAspect="1"/>
          </p:cNvPicPr>
          <p:nvPr/>
        </p:nvPicPr>
        <p:blipFill>
          <a:blip r:embed="rId5">
            <a:extLst/>
          </a:blip>
          <a:stretch>
            <a:fillRect/>
          </a:stretch>
        </p:blipFill>
        <p:spPr>
          <a:xfrm>
            <a:off x="452064" y="1991065"/>
            <a:ext cx="7216112" cy="1616472"/>
          </a:xfrm>
          <a:prstGeom prst="rect">
            <a:avLst/>
          </a:prstGeom>
          <a:ln w="12700">
            <a:miter lim="400000"/>
          </a:ln>
          <a:effectLst>
            <a:outerShdw sx="100000" sy="100000" kx="0" ky="0" algn="b" rotWithShape="0" blurRad="177800" dist="81676" dir="5400000">
              <a:srgbClr val="000000"/>
            </a:outerShdw>
          </a:effectLst>
        </p:spPr>
      </p:pic>
      <p:pic>
        <p:nvPicPr>
          <p:cNvPr id="453" name="Image" descr="Image"/>
          <p:cNvPicPr>
            <a:picLocks noChangeAspect="1"/>
          </p:cNvPicPr>
          <p:nvPr/>
        </p:nvPicPr>
        <p:blipFill>
          <a:blip r:embed="rId6">
            <a:extLst/>
          </a:blip>
          <a:stretch>
            <a:fillRect/>
          </a:stretch>
        </p:blipFill>
        <p:spPr>
          <a:xfrm>
            <a:off x="7642618" y="8233953"/>
            <a:ext cx="5519611" cy="1761220"/>
          </a:xfrm>
          <a:prstGeom prst="rect">
            <a:avLst/>
          </a:prstGeom>
          <a:ln w="12700">
            <a:miter lim="400000"/>
          </a:ln>
          <a:effectLst>
            <a:outerShdw sx="100000" sy="100000" kx="0" ky="0" algn="b" rotWithShape="0" blurRad="63500" dist="38100" dir="5400000">
              <a:srgbClr val="000000">
                <a:alpha val="32000"/>
              </a:srgbClr>
            </a:outerShdw>
          </a:effectLst>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186" name="Image"/>
          <p:cNvGrpSpPr/>
          <p:nvPr/>
        </p:nvGrpSpPr>
        <p:grpSpPr>
          <a:xfrm>
            <a:off x="225631" y="1642198"/>
            <a:ext cx="7548271" cy="8075390"/>
            <a:chOff x="0" y="0"/>
            <a:chExt cx="7548269" cy="8075389"/>
          </a:xfrm>
        </p:grpSpPr>
        <p:pic>
          <p:nvPicPr>
            <p:cNvPr id="185"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184"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187"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188"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189"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190" name="Israel would fall before her enemies and go into captivity (Amos 4:1-3)"/>
          <p:cNvSpPr txBox="1"/>
          <p:nvPr/>
        </p:nvSpPr>
        <p:spPr>
          <a:xfrm>
            <a:off x="7788433" y="1486289"/>
            <a:ext cx="5118315" cy="1625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3300">
                <a:solidFill>
                  <a:srgbClr val="FFFFFF"/>
                </a:solidFill>
                <a:latin typeface="Century Gothic"/>
                <a:ea typeface="Century Gothic"/>
                <a:cs typeface="Century Gothic"/>
                <a:sym typeface="Century Gothic"/>
              </a:defRPr>
            </a:lvl1pPr>
          </a:lstStyle>
          <a:p>
            <a:pPr/>
            <a:r>
              <a:t>Israel would fall before her enemies and go into captivity (Amos 4:1-3) </a:t>
            </a:r>
          </a:p>
        </p:txBody>
      </p:sp>
      <p:sp>
        <p:nvSpPr>
          <p:cNvPr id="191" name="2 The Lord God has sworn by His holiness: “Behold, the days shall come upon you When He will take you away with fishhooks, And your posterity with fishhooks.  3 You will go out through broken walls, Each one straight ahead of her, And you will be cast in"/>
          <p:cNvSpPr txBox="1"/>
          <p:nvPr/>
        </p:nvSpPr>
        <p:spPr>
          <a:xfrm>
            <a:off x="7851748" y="3170856"/>
            <a:ext cx="4991684" cy="6482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000000"/>
                </a:solidFill>
                <a:latin typeface="Times New Roman"/>
                <a:ea typeface="Times New Roman"/>
                <a:cs typeface="Times New Roman"/>
                <a:sym typeface="Times New Roman"/>
              </a:defRPr>
            </a:pPr>
            <a:r>
              <a:rPr baseline="31999"/>
              <a:t>2</a:t>
            </a:r>
            <a:r>
              <a:t> The Lord God has sworn by His holiness: “Behold, the days shall come upon you When He will take you away with fishhooks, And your posterity with fishhooks.  </a:t>
            </a:r>
            <a:r>
              <a:rPr baseline="31999"/>
              <a:t>3</a:t>
            </a:r>
            <a:r>
              <a:t> You will go out </a:t>
            </a:r>
            <a:r>
              <a:rPr i="1"/>
              <a:t>through</a:t>
            </a:r>
            <a:r>
              <a:t> broken </a:t>
            </a:r>
            <a:r>
              <a:rPr i="1"/>
              <a:t>walls,</a:t>
            </a:r>
            <a:r>
              <a:t> Each one straight ahead of her, And you will be cast into Harmon,” Says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1 Thessalonians 4:13–18 (NKJV)…"/>
          <p:cNvSpPr txBox="1"/>
          <p:nvPr/>
        </p:nvSpPr>
        <p:spPr>
          <a:xfrm>
            <a:off x="465960" y="229974"/>
            <a:ext cx="12072880" cy="9051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b="1" sz="6600">
                <a:solidFill>
                  <a:srgbClr val="000000"/>
                </a:solidFill>
                <a:latin typeface="Times New Roman"/>
                <a:ea typeface="Times New Roman"/>
                <a:cs typeface="Times New Roman"/>
                <a:sym typeface="Times New Roman"/>
              </a:defRPr>
            </a:pPr>
            <a:r>
              <a:t>1 Thessalonians 4:13–18 (NKJV)</a:t>
            </a:r>
          </a:p>
          <a:p>
            <a:pPr defTabSz="457200">
              <a:defRPr sz="5400">
                <a:solidFill>
                  <a:srgbClr val="000000"/>
                </a:solidFill>
                <a:latin typeface="Times New Roman"/>
                <a:ea typeface="Times New Roman"/>
                <a:cs typeface="Times New Roman"/>
                <a:sym typeface="Times New Roman"/>
              </a:defRPr>
            </a:pPr>
            <a:r>
              <a:rPr baseline="31999"/>
              <a:t>13</a:t>
            </a:r>
            <a:r>
              <a:t> But I do not want you to be ignorant, brethren, concerning those who have fallen asleep, lest you sorrow as others who have no hope. </a:t>
            </a:r>
            <a:r>
              <a:rPr baseline="31999"/>
              <a:t>14</a:t>
            </a:r>
            <a:r>
              <a:t> For if we believe that Jesus died and rose again, even so God will bring with Him those who sleep in Jesus. </a:t>
            </a:r>
            <a:r>
              <a:rPr baseline="31999"/>
              <a:t>15</a:t>
            </a:r>
            <a:r>
              <a:t> For this we say to you by the word of the Lord, that we who are alive </a:t>
            </a:r>
            <a:r>
              <a:rPr i="1"/>
              <a:t>and</a:t>
            </a:r>
            <a:r>
              <a:t> remain until the coming of the Lord will by no means precede those who are asleep.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1 Thessalonians 4:13–18 (NKJV)…"/>
          <p:cNvSpPr txBox="1"/>
          <p:nvPr/>
        </p:nvSpPr>
        <p:spPr>
          <a:xfrm>
            <a:off x="465960" y="229974"/>
            <a:ext cx="12072880" cy="94307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b="1" sz="6600">
                <a:solidFill>
                  <a:srgbClr val="000000"/>
                </a:solidFill>
                <a:latin typeface="Times New Roman"/>
                <a:ea typeface="Times New Roman"/>
                <a:cs typeface="Times New Roman"/>
                <a:sym typeface="Times New Roman"/>
              </a:defRPr>
            </a:pPr>
            <a:r>
              <a:t>1 Thessalonians 4:13–18 (NKJV)</a:t>
            </a:r>
          </a:p>
          <a:p>
            <a:pPr defTabSz="457200">
              <a:defRPr sz="5700">
                <a:solidFill>
                  <a:srgbClr val="000000"/>
                </a:solidFill>
                <a:latin typeface="Times New Roman"/>
                <a:ea typeface="Times New Roman"/>
                <a:cs typeface="Times New Roman"/>
                <a:sym typeface="Times New Roman"/>
              </a:defRPr>
            </a:pPr>
            <a:r>
              <a:rPr baseline="31999"/>
              <a:t>16</a:t>
            </a:r>
            <a:r>
              <a:t> For the Lord Himself will descend from heaven with a shout, with the voice of an archangel, and with the trumpet of God. And the dead in Christ will rise first. </a:t>
            </a:r>
            <a:r>
              <a:rPr baseline="31999"/>
              <a:t>17</a:t>
            </a:r>
            <a:r>
              <a:t> Then we who are alive </a:t>
            </a:r>
            <a:r>
              <a:rPr i="1"/>
              <a:t>and</a:t>
            </a:r>
            <a:r>
              <a:t> remain shall be caught up together with them in the clouds to meet the Lord in the air. And thus we shall always be with the Lord. </a:t>
            </a:r>
            <a:r>
              <a:rPr baseline="31999"/>
              <a:t>18</a:t>
            </a:r>
            <a:r>
              <a:t> Therefore comfort one another with these words.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196" name="Image"/>
          <p:cNvGrpSpPr/>
          <p:nvPr/>
        </p:nvGrpSpPr>
        <p:grpSpPr>
          <a:xfrm>
            <a:off x="225631" y="1642198"/>
            <a:ext cx="7548271" cy="8075390"/>
            <a:chOff x="0" y="0"/>
            <a:chExt cx="7548269" cy="8075389"/>
          </a:xfrm>
        </p:grpSpPr>
        <p:pic>
          <p:nvPicPr>
            <p:cNvPr id="195"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194"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197"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198"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199"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200" name="The vanity of their worship in Bethel and Gilgal – (4:4,5)"/>
          <p:cNvSpPr txBox="1"/>
          <p:nvPr/>
        </p:nvSpPr>
        <p:spPr>
          <a:xfrm>
            <a:off x="7788433" y="1486289"/>
            <a:ext cx="5118315" cy="1625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3300">
                <a:solidFill>
                  <a:srgbClr val="FFFFFF"/>
                </a:solidFill>
                <a:latin typeface="Century Gothic"/>
                <a:ea typeface="Century Gothic"/>
                <a:cs typeface="Century Gothic"/>
                <a:sym typeface="Century Gothic"/>
              </a:defRPr>
            </a:lvl1pPr>
          </a:lstStyle>
          <a:p>
            <a:pPr/>
            <a:r>
              <a:t>The vanity of their worship in Bethel and Gilgal – (4:4,5)</a:t>
            </a:r>
          </a:p>
        </p:txBody>
      </p:sp>
      <p:sp>
        <p:nvSpPr>
          <p:cNvPr id="201" name="4 “Come to Bethel and transgress, At Gilgal multiply transgression; Bring your sacrifices every morning, Your tithes every three days. 5 Offer a sacrifice of thanksgiving with leaven, Proclaim and announce the freewill offerings; For this you love, You c"/>
          <p:cNvSpPr txBox="1"/>
          <p:nvPr/>
        </p:nvSpPr>
        <p:spPr>
          <a:xfrm>
            <a:off x="7851748" y="3446053"/>
            <a:ext cx="4991684" cy="5874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000000"/>
                </a:solidFill>
                <a:latin typeface="Times New Roman"/>
                <a:ea typeface="Times New Roman"/>
                <a:cs typeface="Times New Roman"/>
                <a:sym typeface="Times New Roman"/>
              </a:defRPr>
            </a:pPr>
            <a:r>
              <a:t> </a:t>
            </a:r>
            <a:r>
              <a:rPr baseline="31999"/>
              <a:t>4</a:t>
            </a:r>
            <a:r>
              <a:t> “Come to Bethel and transgress, At Gilgal multiply transgression; Bring your sacrifices every morning, Your tithes every three days. </a:t>
            </a:r>
            <a:r>
              <a:rPr baseline="31999"/>
              <a:t>5</a:t>
            </a:r>
            <a:r>
              <a:t> Offer a sacrifice of thanksgiving with leaven, Proclaim </a:t>
            </a:r>
            <a:r>
              <a:rPr i="1"/>
              <a:t>and</a:t>
            </a:r>
            <a:r>
              <a:t> announce the freewill offerings; For this you love, </a:t>
            </a:r>
            <a:r>
              <a:rPr i="1"/>
              <a:t>You</a:t>
            </a:r>
            <a:r>
              <a:t> children of Israel!” Says the Lord God.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206" name="Image"/>
          <p:cNvGrpSpPr/>
          <p:nvPr/>
        </p:nvGrpSpPr>
        <p:grpSpPr>
          <a:xfrm>
            <a:off x="225631" y="1642198"/>
            <a:ext cx="7548271" cy="8075390"/>
            <a:chOff x="0" y="0"/>
            <a:chExt cx="7548269" cy="8075389"/>
          </a:xfrm>
        </p:grpSpPr>
        <p:pic>
          <p:nvPicPr>
            <p:cNvPr id="205"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204"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207"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208"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209"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210" name="God tried to warn them (4:6-11)"/>
          <p:cNvSpPr txBox="1"/>
          <p:nvPr/>
        </p:nvSpPr>
        <p:spPr>
          <a:xfrm>
            <a:off x="7788433" y="1623888"/>
            <a:ext cx="5118315" cy="1422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300">
                <a:solidFill>
                  <a:srgbClr val="FFFFFF"/>
                </a:solidFill>
                <a:latin typeface="Century Gothic"/>
                <a:ea typeface="Century Gothic"/>
                <a:cs typeface="Century Gothic"/>
                <a:sym typeface="Century Gothic"/>
              </a:defRPr>
            </a:lvl1pPr>
          </a:lstStyle>
          <a:p>
            <a:pPr/>
            <a:r>
              <a:t>God tried to warn them (4:6-11)</a:t>
            </a:r>
          </a:p>
        </p:txBody>
      </p:sp>
      <p:sp>
        <p:nvSpPr>
          <p:cNvPr id="211" name="6 “Also I gave you cleanness of teeth in all your cities. And lack of bread in all your places; Yet you have not returned to Me,” Says the Lord."/>
          <p:cNvSpPr txBox="1"/>
          <p:nvPr/>
        </p:nvSpPr>
        <p:spPr>
          <a:xfrm>
            <a:off x="8069823" y="3618052"/>
            <a:ext cx="4555535" cy="5562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700">
                <a:solidFill>
                  <a:srgbClr val="000000"/>
                </a:solidFill>
                <a:latin typeface="Times New Roman"/>
                <a:ea typeface="Times New Roman"/>
                <a:cs typeface="Times New Roman"/>
                <a:sym typeface="Times New Roman"/>
              </a:defRPr>
            </a:pPr>
            <a:r>
              <a:rPr baseline="31999"/>
              <a:t>6</a:t>
            </a:r>
            <a:r>
              <a:t> “Also I gave you cleanness of teeth in all your cities. And lack of bread in all your places; Yet you have not returned to Me,” Says the Lord. </a:t>
            </a:r>
          </a:p>
        </p:txBody>
      </p:sp>
      <p:sp>
        <p:nvSpPr>
          <p:cNvPr id="212" name="HUNGER"/>
          <p:cNvSpPr/>
          <p:nvPr/>
        </p:nvSpPr>
        <p:spPr>
          <a:xfrm>
            <a:off x="4591788" y="3281721"/>
            <a:ext cx="3146992" cy="812801"/>
          </a:xfrm>
          <a:prstGeom prst="roundRect">
            <a:avLst>
              <a:gd name="adj" fmla="val 23438"/>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HUNGER</a:t>
            </a:r>
          </a:p>
        </p:txBody>
      </p:sp>
      <p:sp>
        <p:nvSpPr>
          <p:cNvPr id="213" name="FAMINE"/>
          <p:cNvSpPr/>
          <p:nvPr/>
        </p:nvSpPr>
        <p:spPr>
          <a:xfrm>
            <a:off x="4591788" y="4442131"/>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6">
                    <a:hueOff val="-193447"/>
                    <a:satOff val="3713"/>
                    <a:lumOff val="11329"/>
                  </a:schemeClr>
                </a:solidFill>
              </a:defRPr>
            </a:lvl1pPr>
          </a:lstStyle>
          <a:p>
            <a:pPr/>
            <a:r>
              <a:t>FAMINE</a:t>
            </a:r>
          </a:p>
        </p:txBody>
      </p:sp>
      <p:sp>
        <p:nvSpPr>
          <p:cNvPr id="214" name="FAILURE"/>
          <p:cNvSpPr/>
          <p:nvPr/>
        </p:nvSpPr>
        <p:spPr>
          <a:xfrm>
            <a:off x="4591788" y="5551802"/>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6">
                    <a:hueOff val="-193447"/>
                    <a:satOff val="3713"/>
                    <a:lumOff val="11329"/>
                  </a:schemeClr>
                </a:solidFill>
              </a:defRPr>
            </a:lvl1pPr>
          </a:lstStyle>
          <a:p>
            <a:pPr/>
            <a:r>
              <a:t>FAILURE</a:t>
            </a:r>
          </a:p>
        </p:txBody>
      </p:sp>
      <p:sp>
        <p:nvSpPr>
          <p:cNvPr id="215" name="SICKNESS"/>
          <p:cNvSpPr/>
          <p:nvPr/>
        </p:nvSpPr>
        <p:spPr>
          <a:xfrm>
            <a:off x="4591788" y="6661474"/>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6">
                    <a:hueOff val="-193447"/>
                    <a:satOff val="3713"/>
                    <a:lumOff val="11329"/>
                  </a:schemeClr>
                </a:solidFill>
              </a:defRPr>
            </a:lvl1pPr>
          </a:lstStyle>
          <a:p>
            <a:pPr/>
            <a:r>
              <a:t>SICKNESS</a:t>
            </a:r>
          </a:p>
        </p:txBody>
      </p:sp>
      <p:sp>
        <p:nvSpPr>
          <p:cNvPr id="216" name="DEATH"/>
          <p:cNvSpPr/>
          <p:nvPr/>
        </p:nvSpPr>
        <p:spPr>
          <a:xfrm>
            <a:off x="4591788" y="7662826"/>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6">
                    <a:hueOff val="-193447"/>
                    <a:satOff val="3713"/>
                    <a:lumOff val="11329"/>
                  </a:schemeClr>
                </a:solidFill>
              </a:defRPr>
            </a:lvl1pPr>
          </a:lstStyle>
          <a:p>
            <a:pPr/>
            <a:r>
              <a:t>DEATH</a:t>
            </a:r>
          </a:p>
        </p:txBody>
      </p:sp>
      <p:sp>
        <p:nvSpPr>
          <p:cNvPr id="217" name="DELIVERED"/>
          <p:cNvSpPr/>
          <p:nvPr/>
        </p:nvSpPr>
        <p:spPr>
          <a:xfrm>
            <a:off x="4591788" y="8638779"/>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808785"/>
                </a:solidFill>
              </a:defRPr>
            </a:lvl1pPr>
          </a:lstStyle>
          <a:p>
            <a:pPr/>
            <a:r>
              <a:t>DELIVERED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212"/>
                                        </p:tgtEl>
                                      </p:cBhvr>
                                    </p:animEffect>
                                    <p:animScale>
                                      <p:cBhvr>
                                        <p:cTn id="7" dur="500" fill="hold" autoRev="1"/>
                                        <p:tgtEl>
                                          <p:spTgt spid="212"/>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222" name="Image"/>
          <p:cNvGrpSpPr/>
          <p:nvPr/>
        </p:nvGrpSpPr>
        <p:grpSpPr>
          <a:xfrm>
            <a:off x="225631" y="1642198"/>
            <a:ext cx="7548271" cy="8075390"/>
            <a:chOff x="0" y="0"/>
            <a:chExt cx="7548269" cy="8075389"/>
          </a:xfrm>
        </p:grpSpPr>
        <p:pic>
          <p:nvPicPr>
            <p:cNvPr id="221"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220"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223"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224"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225"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226" name="God tried to warn them (4:6-11)"/>
          <p:cNvSpPr txBox="1"/>
          <p:nvPr/>
        </p:nvSpPr>
        <p:spPr>
          <a:xfrm>
            <a:off x="7788433" y="1623888"/>
            <a:ext cx="5118315" cy="1422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300">
                <a:solidFill>
                  <a:srgbClr val="FFFFFF"/>
                </a:solidFill>
                <a:latin typeface="Century Gothic"/>
                <a:ea typeface="Century Gothic"/>
                <a:cs typeface="Century Gothic"/>
                <a:sym typeface="Century Gothic"/>
              </a:defRPr>
            </a:lvl1pPr>
          </a:lstStyle>
          <a:p>
            <a:pPr/>
            <a:r>
              <a:t>God tried to warn them (4:6-11)</a:t>
            </a:r>
          </a:p>
        </p:txBody>
      </p:sp>
      <p:sp>
        <p:nvSpPr>
          <p:cNvPr id="227" name="7 “I also withheld rain from you, When there were still three months to the harvest. … 8 So two or three cities wandered to another city to drink water, But they were not satisfied; Yet you have not returned to Me,” Says the Lord."/>
          <p:cNvSpPr txBox="1"/>
          <p:nvPr/>
        </p:nvSpPr>
        <p:spPr>
          <a:xfrm>
            <a:off x="7902752" y="3492839"/>
            <a:ext cx="4889677" cy="566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000000"/>
                </a:solidFill>
                <a:latin typeface="Times New Roman"/>
                <a:ea typeface="Times New Roman"/>
                <a:cs typeface="Times New Roman"/>
                <a:sym typeface="Times New Roman"/>
              </a:defRPr>
            </a:pPr>
            <a:r>
              <a:rPr baseline="31999"/>
              <a:t>7</a:t>
            </a:r>
            <a:r>
              <a:t> “I also withheld rain from you, When </a:t>
            </a:r>
            <a:r>
              <a:rPr i="1"/>
              <a:t>there were</a:t>
            </a:r>
            <a:r>
              <a:t> still three months to the harvest. … </a:t>
            </a:r>
            <a:r>
              <a:rPr baseline="31999"/>
              <a:t>8</a:t>
            </a:r>
            <a:r>
              <a:t> So two </a:t>
            </a:r>
            <a:r>
              <a:rPr i="1"/>
              <a:t>or</a:t>
            </a:r>
            <a:r>
              <a:t> three cities wandered to another city to drink water, But they were not satisfied; Yet you have not returned to Me,” Says the Lord.</a:t>
            </a:r>
          </a:p>
        </p:txBody>
      </p:sp>
      <p:sp>
        <p:nvSpPr>
          <p:cNvPr id="228" name="HUNGER"/>
          <p:cNvSpPr/>
          <p:nvPr/>
        </p:nvSpPr>
        <p:spPr>
          <a:xfrm>
            <a:off x="4591788" y="3269021"/>
            <a:ext cx="3146992" cy="812801"/>
          </a:xfrm>
          <a:prstGeom prst="roundRect">
            <a:avLst>
              <a:gd name="adj" fmla="val 23438"/>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2">
                    <a:hueOff val="50042"/>
                    <a:satOff val="8963"/>
                    <a:lumOff val="14616"/>
                  </a:schemeClr>
                </a:solidFill>
              </a:defRPr>
            </a:lvl1pPr>
          </a:lstStyle>
          <a:p>
            <a:pPr/>
            <a:r>
              <a:t>HUNGER</a:t>
            </a:r>
          </a:p>
        </p:txBody>
      </p:sp>
      <p:sp>
        <p:nvSpPr>
          <p:cNvPr id="229" name="FAMINE"/>
          <p:cNvSpPr/>
          <p:nvPr/>
        </p:nvSpPr>
        <p:spPr>
          <a:xfrm>
            <a:off x="4591788" y="4429431"/>
            <a:ext cx="3146992" cy="812801"/>
          </a:xfrm>
          <a:prstGeom prst="roundRect">
            <a:avLst>
              <a:gd name="adj" fmla="val 23438"/>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FAMINE</a:t>
            </a:r>
          </a:p>
        </p:txBody>
      </p:sp>
      <p:sp>
        <p:nvSpPr>
          <p:cNvPr id="230" name="FAILURE"/>
          <p:cNvSpPr/>
          <p:nvPr/>
        </p:nvSpPr>
        <p:spPr>
          <a:xfrm>
            <a:off x="4591788" y="5539102"/>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808785"/>
                </a:solidFill>
              </a:defRPr>
            </a:lvl1pPr>
          </a:lstStyle>
          <a:p>
            <a:pPr/>
            <a:r>
              <a:t>FAILURE</a:t>
            </a:r>
          </a:p>
        </p:txBody>
      </p:sp>
      <p:sp>
        <p:nvSpPr>
          <p:cNvPr id="231" name="SICKNESS"/>
          <p:cNvSpPr/>
          <p:nvPr/>
        </p:nvSpPr>
        <p:spPr>
          <a:xfrm>
            <a:off x="4591788" y="6648774"/>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808785"/>
                </a:solidFill>
              </a:defRPr>
            </a:lvl1pPr>
          </a:lstStyle>
          <a:p>
            <a:pPr/>
            <a:r>
              <a:t>SICKNESS</a:t>
            </a:r>
          </a:p>
        </p:txBody>
      </p:sp>
      <p:sp>
        <p:nvSpPr>
          <p:cNvPr id="232" name="DEATH"/>
          <p:cNvSpPr/>
          <p:nvPr/>
        </p:nvSpPr>
        <p:spPr>
          <a:xfrm>
            <a:off x="4591788" y="7650126"/>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808785"/>
                </a:solidFill>
              </a:defRPr>
            </a:lvl1pPr>
          </a:lstStyle>
          <a:p>
            <a:pPr/>
            <a:r>
              <a:t>DEATH</a:t>
            </a:r>
          </a:p>
        </p:txBody>
      </p:sp>
      <p:sp>
        <p:nvSpPr>
          <p:cNvPr id="233" name="DELIVERED"/>
          <p:cNvSpPr/>
          <p:nvPr/>
        </p:nvSpPr>
        <p:spPr>
          <a:xfrm>
            <a:off x="4591788" y="8638779"/>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808785"/>
                </a:solidFill>
              </a:defRPr>
            </a:lvl1pPr>
          </a:lstStyle>
          <a:p>
            <a:pPr/>
            <a:r>
              <a:t>DELIVERED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229"/>
                                        </p:tgtEl>
                                      </p:cBhvr>
                                    </p:animEffect>
                                    <p:animScale>
                                      <p:cBhvr>
                                        <p:cTn id="7" dur="500" fill="hold" autoRev="1"/>
                                        <p:tgtEl>
                                          <p:spTgt spid="229"/>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238" name="Image"/>
          <p:cNvGrpSpPr/>
          <p:nvPr/>
        </p:nvGrpSpPr>
        <p:grpSpPr>
          <a:xfrm>
            <a:off x="225631" y="1642198"/>
            <a:ext cx="7548271" cy="8075390"/>
            <a:chOff x="0" y="0"/>
            <a:chExt cx="7548269" cy="8075389"/>
          </a:xfrm>
        </p:grpSpPr>
        <p:pic>
          <p:nvPicPr>
            <p:cNvPr id="237"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236"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239"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240"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241"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242" name="God tried to warn them (4:6-11)"/>
          <p:cNvSpPr txBox="1"/>
          <p:nvPr/>
        </p:nvSpPr>
        <p:spPr>
          <a:xfrm>
            <a:off x="7788433" y="1623888"/>
            <a:ext cx="5118315" cy="1422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300">
                <a:solidFill>
                  <a:srgbClr val="FFFFFF"/>
                </a:solidFill>
                <a:latin typeface="Century Gothic"/>
                <a:ea typeface="Century Gothic"/>
                <a:cs typeface="Century Gothic"/>
                <a:sym typeface="Century Gothic"/>
              </a:defRPr>
            </a:lvl1pPr>
          </a:lstStyle>
          <a:p>
            <a:pPr/>
            <a:r>
              <a:t>God tried to warn them (4:6-11)</a:t>
            </a:r>
          </a:p>
        </p:txBody>
      </p:sp>
      <p:sp>
        <p:nvSpPr>
          <p:cNvPr id="243" name="9 “I blasted you with blight and mildew. When your gardens increased, Your vineyards, Your fig trees, And your olive trees, The locust devoured them; Yet you have not returned to Me,” Says the Lord."/>
          <p:cNvSpPr txBox="1"/>
          <p:nvPr/>
        </p:nvSpPr>
        <p:spPr>
          <a:xfrm>
            <a:off x="7902752" y="3492839"/>
            <a:ext cx="4889677" cy="566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000000"/>
                </a:solidFill>
                <a:latin typeface="Times New Roman"/>
                <a:ea typeface="Times New Roman"/>
                <a:cs typeface="Times New Roman"/>
                <a:sym typeface="Times New Roman"/>
              </a:defRPr>
            </a:pPr>
            <a:r>
              <a:rPr baseline="31999"/>
              <a:t>9</a:t>
            </a:r>
            <a:r>
              <a:t> “I blasted you with blight and mildew. When your gardens increased, Your vineyards, Your fig trees, And your olive trees, The locust devoured </a:t>
            </a:r>
            <a:r>
              <a:rPr i="1"/>
              <a:t>them;</a:t>
            </a:r>
            <a:r>
              <a:t> Yet you have not returned to Me,” Says the Lord. </a:t>
            </a:r>
          </a:p>
        </p:txBody>
      </p:sp>
      <p:sp>
        <p:nvSpPr>
          <p:cNvPr id="244" name="HUNGER"/>
          <p:cNvSpPr/>
          <p:nvPr/>
        </p:nvSpPr>
        <p:spPr>
          <a:xfrm>
            <a:off x="4591788" y="3256321"/>
            <a:ext cx="3146992" cy="812801"/>
          </a:xfrm>
          <a:prstGeom prst="roundRect">
            <a:avLst>
              <a:gd name="adj" fmla="val 23438"/>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2">
                    <a:hueOff val="50042"/>
                    <a:satOff val="8963"/>
                    <a:lumOff val="14616"/>
                  </a:schemeClr>
                </a:solidFill>
              </a:defRPr>
            </a:lvl1pPr>
          </a:lstStyle>
          <a:p>
            <a:pPr/>
            <a:r>
              <a:t>HUNGER</a:t>
            </a:r>
          </a:p>
        </p:txBody>
      </p:sp>
      <p:sp>
        <p:nvSpPr>
          <p:cNvPr id="245" name="FAMINE"/>
          <p:cNvSpPr/>
          <p:nvPr/>
        </p:nvSpPr>
        <p:spPr>
          <a:xfrm>
            <a:off x="4591788" y="4416731"/>
            <a:ext cx="3146992" cy="812801"/>
          </a:xfrm>
          <a:prstGeom prst="roundRect">
            <a:avLst>
              <a:gd name="adj" fmla="val 23438"/>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3">
                    <a:hueOff val="198700"/>
                    <a:satOff val="21248"/>
                    <a:lumOff val="19305"/>
                  </a:schemeClr>
                </a:solidFill>
              </a:defRPr>
            </a:lvl1pPr>
          </a:lstStyle>
          <a:p>
            <a:pPr/>
            <a:r>
              <a:t>FAMINE</a:t>
            </a:r>
          </a:p>
        </p:txBody>
      </p:sp>
      <p:sp>
        <p:nvSpPr>
          <p:cNvPr id="246" name="FAILURE"/>
          <p:cNvSpPr/>
          <p:nvPr/>
        </p:nvSpPr>
        <p:spPr>
          <a:xfrm>
            <a:off x="4591788" y="5526402"/>
            <a:ext cx="3146992" cy="812801"/>
          </a:xfrm>
          <a:prstGeom prst="roundRect">
            <a:avLst>
              <a:gd name="adj" fmla="val 23438"/>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FAILURE</a:t>
            </a:r>
          </a:p>
        </p:txBody>
      </p:sp>
      <p:sp>
        <p:nvSpPr>
          <p:cNvPr id="247" name="SICKNESS"/>
          <p:cNvSpPr/>
          <p:nvPr/>
        </p:nvSpPr>
        <p:spPr>
          <a:xfrm>
            <a:off x="4591788" y="6636074"/>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808785"/>
                </a:solidFill>
              </a:defRPr>
            </a:lvl1pPr>
          </a:lstStyle>
          <a:p>
            <a:pPr/>
            <a:r>
              <a:t>SICKNESS</a:t>
            </a:r>
          </a:p>
        </p:txBody>
      </p:sp>
      <p:sp>
        <p:nvSpPr>
          <p:cNvPr id="248" name="DEATH"/>
          <p:cNvSpPr/>
          <p:nvPr/>
        </p:nvSpPr>
        <p:spPr>
          <a:xfrm>
            <a:off x="4591788" y="7637426"/>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808785"/>
                </a:solidFill>
              </a:defRPr>
            </a:lvl1pPr>
          </a:lstStyle>
          <a:p>
            <a:pPr/>
            <a:r>
              <a:t>DEATH</a:t>
            </a:r>
          </a:p>
        </p:txBody>
      </p:sp>
      <p:sp>
        <p:nvSpPr>
          <p:cNvPr id="249" name="DELIVERED"/>
          <p:cNvSpPr/>
          <p:nvPr/>
        </p:nvSpPr>
        <p:spPr>
          <a:xfrm>
            <a:off x="4591788" y="8638779"/>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808785"/>
                </a:solidFill>
              </a:defRPr>
            </a:lvl1pPr>
          </a:lstStyle>
          <a:p>
            <a:pPr/>
            <a:r>
              <a:t>DELIVERED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246"/>
                                        </p:tgtEl>
                                      </p:cBhvr>
                                    </p:animEffect>
                                    <p:animScale>
                                      <p:cBhvr>
                                        <p:cTn id="7" dur="500" fill="hold" autoRev="1"/>
                                        <p:tgtEl>
                                          <p:spTgt spid="246"/>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254" name="Image"/>
          <p:cNvGrpSpPr/>
          <p:nvPr/>
        </p:nvGrpSpPr>
        <p:grpSpPr>
          <a:xfrm>
            <a:off x="225631" y="1642198"/>
            <a:ext cx="7548271" cy="8075390"/>
            <a:chOff x="0" y="0"/>
            <a:chExt cx="7548269" cy="8075389"/>
          </a:xfrm>
        </p:grpSpPr>
        <p:pic>
          <p:nvPicPr>
            <p:cNvPr id="253"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252"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255"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256"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257"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258" name="God tried to warn them (4:6-11)"/>
          <p:cNvSpPr txBox="1"/>
          <p:nvPr/>
        </p:nvSpPr>
        <p:spPr>
          <a:xfrm>
            <a:off x="7788433" y="1623888"/>
            <a:ext cx="5118315" cy="1422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300">
                <a:solidFill>
                  <a:srgbClr val="FFFFFF"/>
                </a:solidFill>
                <a:latin typeface="Century Gothic"/>
                <a:ea typeface="Century Gothic"/>
                <a:cs typeface="Century Gothic"/>
                <a:sym typeface="Century Gothic"/>
              </a:defRPr>
            </a:lvl1pPr>
          </a:lstStyle>
          <a:p>
            <a:pPr/>
            <a:r>
              <a:t>God tried to warn them (4:6-11)</a:t>
            </a:r>
          </a:p>
        </p:txBody>
      </p:sp>
      <p:sp>
        <p:nvSpPr>
          <p:cNvPr id="259" name="10 “I sent among you a plague after the manner of Egypt; Your young men I killed with a sword, Along with your captive horses; I made the stench of your camps come up into your nostrils; Yet you have not returned to Me,” Says the Lord."/>
          <p:cNvSpPr txBox="1"/>
          <p:nvPr/>
        </p:nvSpPr>
        <p:spPr>
          <a:xfrm>
            <a:off x="7902752" y="3346633"/>
            <a:ext cx="4889677" cy="622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000000"/>
                </a:solidFill>
                <a:latin typeface="Times New Roman"/>
                <a:ea typeface="Times New Roman"/>
                <a:cs typeface="Times New Roman"/>
                <a:sym typeface="Times New Roman"/>
              </a:defRPr>
            </a:pPr>
            <a:r>
              <a:rPr baseline="31999"/>
              <a:t>10</a:t>
            </a:r>
            <a:r>
              <a:t> “I sent among you a plague after the manner of Egypt; Your young men I killed with a sword, Along with your captive horses; I made the stench of your camps come up into your nostrils; Yet you have not returned to Me,” Says the Lord. </a:t>
            </a:r>
          </a:p>
        </p:txBody>
      </p:sp>
      <p:sp>
        <p:nvSpPr>
          <p:cNvPr id="260" name="HUNGER"/>
          <p:cNvSpPr/>
          <p:nvPr/>
        </p:nvSpPr>
        <p:spPr>
          <a:xfrm>
            <a:off x="4591788" y="3256321"/>
            <a:ext cx="3146992" cy="812801"/>
          </a:xfrm>
          <a:prstGeom prst="roundRect">
            <a:avLst>
              <a:gd name="adj" fmla="val 23438"/>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2">
                    <a:hueOff val="50042"/>
                    <a:satOff val="8963"/>
                    <a:lumOff val="14616"/>
                  </a:schemeClr>
                </a:solidFill>
              </a:defRPr>
            </a:lvl1pPr>
          </a:lstStyle>
          <a:p>
            <a:pPr/>
            <a:r>
              <a:t>HUNGER</a:t>
            </a:r>
          </a:p>
        </p:txBody>
      </p:sp>
      <p:sp>
        <p:nvSpPr>
          <p:cNvPr id="261" name="FAMINE"/>
          <p:cNvSpPr/>
          <p:nvPr/>
        </p:nvSpPr>
        <p:spPr>
          <a:xfrm>
            <a:off x="4591788" y="4416731"/>
            <a:ext cx="3146992" cy="812801"/>
          </a:xfrm>
          <a:prstGeom prst="roundRect">
            <a:avLst>
              <a:gd name="adj" fmla="val 23438"/>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3">
                    <a:hueOff val="198700"/>
                    <a:satOff val="21248"/>
                    <a:lumOff val="19305"/>
                  </a:schemeClr>
                </a:solidFill>
              </a:defRPr>
            </a:lvl1pPr>
          </a:lstStyle>
          <a:p>
            <a:pPr/>
            <a:r>
              <a:t>FAMINE</a:t>
            </a:r>
          </a:p>
        </p:txBody>
      </p:sp>
      <p:sp>
        <p:nvSpPr>
          <p:cNvPr id="262" name="FAILURE"/>
          <p:cNvSpPr/>
          <p:nvPr/>
        </p:nvSpPr>
        <p:spPr>
          <a:xfrm>
            <a:off x="4591788" y="5526402"/>
            <a:ext cx="3146992" cy="812801"/>
          </a:xfrm>
          <a:prstGeom prst="roundRect">
            <a:avLst>
              <a:gd name="adj" fmla="val 23438"/>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4">
                    <a:hueOff val="141567"/>
                    <a:satOff val="12213"/>
                    <a:lumOff val="21573"/>
                  </a:schemeClr>
                </a:solidFill>
              </a:defRPr>
            </a:lvl1pPr>
          </a:lstStyle>
          <a:p>
            <a:pPr/>
            <a:r>
              <a:t>FAILURE</a:t>
            </a:r>
          </a:p>
        </p:txBody>
      </p:sp>
      <p:sp>
        <p:nvSpPr>
          <p:cNvPr id="263" name="SICKNESS"/>
          <p:cNvSpPr/>
          <p:nvPr/>
        </p:nvSpPr>
        <p:spPr>
          <a:xfrm>
            <a:off x="4591788" y="6636074"/>
            <a:ext cx="3146992" cy="812801"/>
          </a:xfrm>
          <a:prstGeom prst="roundRect">
            <a:avLst>
              <a:gd name="adj" fmla="val 23438"/>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SICKNESS</a:t>
            </a:r>
          </a:p>
        </p:txBody>
      </p:sp>
      <p:sp>
        <p:nvSpPr>
          <p:cNvPr id="264" name="DEATH"/>
          <p:cNvSpPr/>
          <p:nvPr/>
        </p:nvSpPr>
        <p:spPr>
          <a:xfrm>
            <a:off x="4591788" y="7637426"/>
            <a:ext cx="3146992" cy="812801"/>
          </a:xfrm>
          <a:prstGeom prst="roundRect">
            <a:avLst>
              <a:gd name="adj" fmla="val 23438"/>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DEATH</a:t>
            </a:r>
          </a:p>
        </p:txBody>
      </p:sp>
      <p:sp>
        <p:nvSpPr>
          <p:cNvPr id="265" name="DELIVERED"/>
          <p:cNvSpPr/>
          <p:nvPr/>
        </p:nvSpPr>
        <p:spPr>
          <a:xfrm>
            <a:off x="4591788" y="8638779"/>
            <a:ext cx="3146992" cy="812801"/>
          </a:xfrm>
          <a:prstGeom prst="roundRect">
            <a:avLst>
              <a:gd name="adj" fmla="val 23438"/>
            </a:avLst>
          </a:prstGeom>
          <a:solidFill>
            <a:srgbClr val="5A5F5E"/>
          </a:soli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808785"/>
                </a:solidFill>
              </a:defRPr>
            </a:lvl1pPr>
          </a:lstStyle>
          <a:p>
            <a:pPr/>
            <a:r>
              <a:t>DELIVERED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263"/>
                                        </p:tgtEl>
                                      </p:cBhvr>
                                    </p:animEffect>
                                    <p:animScale>
                                      <p:cBhvr>
                                        <p:cTn id="7" dur="500" fill="hold" autoRev="1"/>
                                        <p:tgtEl>
                                          <p:spTgt spid="263"/>
                                        </p:tgtEl>
                                      </p:cBhvr>
                                      <p:by x="105000" y="105000"/>
                                    </p:animScale>
                                  </p:childTnLst>
                                </p:cTn>
                              </p:par>
                            </p:childTnLst>
                          </p:cTn>
                        </p:par>
                        <p:par>
                          <p:cTn id="8" fill="hold">
                            <p:stCondLst>
                              <p:cond delay="0"/>
                            </p:stCondLst>
                            <p:childTnLst>
                              <p:par>
                                <p:cTn id="9" presetClass="emph" nodeType="afterEffect" presetSubtype="0" presetID="26" grpId="2" fill="hold">
                                  <p:stCondLst>
                                    <p:cond delay="0"/>
                                  </p:stCondLst>
                                  <p:childTnLst>
                                    <p:animEffect filter="fade" transition="out">
                                      <p:cBhvr>
                                        <p:cTn id="10" dur="1000" fill="hold" tmFilter="0, 0; .2, .5; .8, .5; 1, 0"/>
                                        <p:tgtEl>
                                          <p:spTgt spid="264"/>
                                        </p:tgtEl>
                                      </p:cBhvr>
                                    </p:animEffect>
                                    <p:animScale>
                                      <p:cBhvr>
                                        <p:cTn id="11" dur="500" fill="hold" autoRev="1"/>
                                        <p:tgtEl>
                                          <p:spTgt spid="264"/>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P build="whole" bldLvl="1" animBg="1" rev="0" advAuto="0" spid="264"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Rounded Rectangle"/>
          <p:cNvSpPr/>
          <p:nvPr/>
        </p:nvSpPr>
        <p:spPr>
          <a:xfrm>
            <a:off x="122651" y="157323"/>
            <a:ext cx="12759498" cy="1270001"/>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270" name="Image"/>
          <p:cNvGrpSpPr/>
          <p:nvPr/>
        </p:nvGrpSpPr>
        <p:grpSpPr>
          <a:xfrm>
            <a:off x="225631" y="1642198"/>
            <a:ext cx="7548271" cy="8075390"/>
            <a:chOff x="0" y="0"/>
            <a:chExt cx="7548269" cy="8075389"/>
          </a:xfrm>
        </p:grpSpPr>
        <p:pic>
          <p:nvPicPr>
            <p:cNvPr id="269" name="Image" descr="Image"/>
            <p:cNvPicPr>
              <a:picLocks noChangeAspect="1"/>
            </p:cNvPicPr>
            <p:nvPr/>
          </p:nvPicPr>
          <p:blipFill>
            <a:blip r:embed="rId2">
              <a:extLst/>
            </a:blip>
            <a:srcRect l="15586" t="0" r="13406" b="0"/>
            <a:stretch>
              <a:fillRect/>
            </a:stretch>
          </p:blipFill>
          <p:spPr>
            <a:xfrm>
              <a:off x="215900" y="139699"/>
              <a:ext cx="7116470" cy="7516591"/>
            </a:xfrm>
            <a:prstGeom prst="rect">
              <a:avLst/>
            </a:prstGeom>
            <a:ln>
              <a:noFill/>
            </a:ln>
            <a:effectLst/>
          </p:spPr>
        </p:pic>
        <p:pic>
          <p:nvPicPr>
            <p:cNvPr id="268" name="Image" descr="Image"/>
            <p:cNvPicPr>
              <a:picLocks noChangeAspect="0"/>
            </p:cNvPicPr>
            <p:nvPr/>
          </p:nvPicPr>
          <p:blipFill>
            <a:blip r:embed="rId3">
              <a:extLst/>
            </a:blip>
            <a:stretch>
              <a:fillRect/>
            </a:stretch>
          </p:blipFill>
          <p:spPr>
            <a:xfrm>
              <a:off x="0" y="0"/>
              <a:ext cx="7548270" cy="8075390"/>
            </a:xfrm>
            <a:prstGeom prst="rect">
              <a:avLst/>
            </a:prstGeom>
            <a:effectLst/>
          </p:spPr>
        </p:pic>
      </p:grpSp>
      <p:pic>
        <p:nvPicPr>
          <p:cNvPr id="271" name="Image" descr="Image"/>
          <p:cNvPicPr>
            <a:picLocks noChangeAspect="1"/>
          </p:cNvPicPr>
          <p:nvPr/>
        </p:nvPicPr>
        <p:blipFill>
          <a:blip r:embed="rId4">
            <a:extLst/>
          </a:blip>
          <a:stretch>
            <a:fillRect/>
          </a:stretch>
        </p:blipFill>
        <p:spPr>
          <a:xfrm>
            <a:off x="447848" y="389902"/>
            <a:ext cx="4044007" cy="804842"/>
          </a:xfrm>
          <a:prstGeom prst="rect">
            <a:avLst/>
          </a:prstGeom>
          <a:ln w="12700">
            <a:miter lim="400000"/>
          </a:ln>
          <a:effectLst>
            <a:outerShdw sx="100000" sy="100000" kx="0" ky="0" algn="b" rotWithShape="0" blurRad="177800" dist="81676" dir="5400000">
              <a:srgbClr val="000000"/>
            </a:outerShdw>
          </a:effectLst>
        </p:spPr>
      </p:pic>
      <p:pic>
        <p:nvPicPr>
          <p:cNvPr id="272" name="Image" descr="Image"/>
          <p:cNvPicPr>
            <a:picLocks noChangeAspect="1"/>
          </p:cNvPicPr>
          <p:nvPr/>
        </p:nvPicPr>
        <p:blipFill>
          <a:blip r:embed="rId5">
            <a:extLst/>
          </a:blip>
          <a:srcRect l="14674" t="21428" r="14674" b="36913"/>
          <a:stretch>
            <a:fillRect/>
          </a:stretch>
        </p:blipFill>
        <p:spPr>
          <a:xfrm>
            <a:off x="9191451" y="261109"/>
            <a:ext cx="3365421" cy="1062298"/>
          </a:xfrm>
          <a:prstGeom prst="rect">
            <a:avLst/>
          </a:prstGeom>
          <a:ln w="12700">
            <a:miter lim="400000"/>
          </a:ln>
          <a:effectLst>
            <a:outerShdw sx="100000" sy="100000" kx="0" ky="0" algn="b" rotWithShape="0" blurRad="177800" dist="81676" dir="5400000">
              <a:srgbClr val="000000"/>
            </a:outerShdw>
          </a:effectLst>
        </p:spPr>
      </p:pic>
      <p:pic>
        <p:nvPicPr>
          <p:cNvPr id="273" name="Image" descr="Image"/>
          <p:cNvPicPr>
            <a:picLocks noChangeAspect="0"/>
          </p:cNvPicPr>
          <p:nvPr/>
        </p:nvPicPr>
        <p:blipFill>
          <a:blip r:embed="rId6">
            <a:extLst/>
          </a:blip>
          <a:stretch>
            <a:fillRect/>
          </a:stretch>
        </p:blipFill>
        <p:spPr>
          <a:xfrm>
            <a:off x="4545456" y="143655"/>
            <a:ext cx="4747192" cy="1612273"/>
          </a:xfrm>
          <a:prstGeom prst="rect">
            <a:avLst/>
          </a:prstGeom>
          <a:ln w="12700">
            <a:miter lim="400000"/>
          </a:ln>
          <a:effectLst>
            <a:outerShdw sx="100000" sy="100000" kx="0" ky="0" algn="b" rotWithShape="0" blurRad="177800" dist="81676" dir="5400000">
              <a:srgbClr val="000000"/>
            </a:outerShdw>
          </a:effectLst>
        </p:spPr>
      </p:pic>
      <p:sp>
        <p:nvSpPr>
          <p:cNvPr id="274" name="God tried to warn them (4:6-11)"/>
          <p:cNvSpPr txBox="1"/>
          <p:nvPr/>
        </p:nvSpPr>
        <p:spPr>
          <a:xfrm>
            <a:off x="7788433" y="1623888"/>
            <a:ext cx="5118315" cy="1422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300">
                <a:solidFill>
                  <a:srgbClr val="FFFFFF"/>
                </a:solidFill>
                <a:latin typeface="Century Gothic"/>
                <a:ea typeface="Century Gothic"/>
                <a:cs typeface="Century Gothic"/>
                <a:sym typeface="Century Gothic"/>
              </a:defRPr>
            </a:lvl1pPr>
          </a:lstStyle>
          <a:p>
            <a:pPr/>
            <a:r>
              <a:t>God tried to warn them (4:6-11)</a:t>
            </a:r>
          </a:p>
        </p:txBody>
      </p:sp>
      <p:sp>
        <p:nvSpPr>
          <p:cNvPr id="275" name="11 “I overthrew some of you, As God overthrew Sodom and Gomorrah, And you were like a firebrand plucked from the burning; Yet you have not returned to Me,” Says the Lord."/>
          <p:cNvSpPr txBox="1"/>
          <p:nvPr/>
        </p:nvSpPr>
        <p:spPr>
          <a:xfrm>
            <a:off x="7902752" y="3535831"/>
            <a:ext cx="4889677" cy="5565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latin typeface="Times New Roman"/>
                <a:ea typeface="Times New Roman"/>
                <a:cs typeface="Times New Roman"/>
                <a:sym typeface="Times New Roman"/>
              </a:defRPr>
            </a:pPr>
            <a:r>
              <a:rPr baseline="31999"/>
              <a:t>11</a:t>
            </a:r>
            <a:r>
              <a:t> “I overthrew </a:t>
            </a:r>
            <a:r>
              <a:rPr i="1"/>
              <a:t>some</a:t>
            </a:r>
            <a:r>
              <a:t> of you, As God overthrew Sodom and Gomorrah, And you were like a firebrand plucked from the burning; Yet you have not returned to Me,” Says the Lord.</a:t>
            </a:r>
          </a:p>
        </p:txBody>
      </p:sp>
      <p:sp>
        <p:nvSpPr>
          <p:cNvPr id="276" name="HUNGER"/>
          <p:cNvSpPr/>
          <p:nvPr/>
        </p:nvSpPr>
        <p:spPr>
          <a:xfrm>
            <a:off x="4591788" y="3256321"/>
            <a:ext cx="3146992" cy="812801"/>
          </a:xfrm>
          <a:prstGeom prst="roundRect">
            <a:avLst>
              <a:gd name="adj" fmla="val 23438"/>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2">
                    <a:hueOff val="50042"/>
                    <a:satOff val="8963"/>
                    <a:lumOff val="14616"/>
                  </a:schemeClr>
                </a:solidFill>
              </a:defRPr>
            </a:lvl1pPr>
          </a:lstStyle>
          <a:p>
            <a:pPr/>
            <a:r>
              <a:t>HUNGER</a:t>
            </a:r>
          </a:p>
        </p:txBody>
      </p:sp>
      <p:sp>
        <p:nvSpPr>
          <p:cNvPr id="277" name="FAMINE"/>
          <p:cNvSpPr/>
          <p:nvPr/>
        </p:nvSpPr>
        <p:spPr>
          <a:xfrm>
            <a:off x="4591788" y="4416731"/>
            <a:ext cx="3146992" cy="812801"/>
          </a:xfrm>
          <a:prstGeom prst="roundRect">
            <a:avLst>
              <a:gd name="adj" fmla="val 23438"/>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3">
                    <a:hueOff val="198700"/>
                    <a:satOff val="21248"/>
                    <a:lumOff val="19305"/>
                  </a:schemeClr>
                </a:solidFill>
              </a:defRPr>
            </a:lvl1pPr>
          </a:lstStyle>
          <a:p>
            <a:pPr/>
            <a:r>
              <a:t>FAMINE</a:t>
            </a:r>
          </a:p>
        </p:txBody>
      </p:sp>
      <p:sp>
        <p:nvSpPr>
          <p:cNvPr id="278" name="FAILURE"/>
          <p:cNvSpPr/>
          <p:nvPr/>
        </p:nvSpPr>
        <p:spPr>
          <a:xfrm>
            <a:off x="4591788" y="5526402"/>
            <a:ext cx="3146992" cy="812801"/>
          </a:xfrm>
          <a:prstGeom prst="roundRect">
            <a:avLst>
              <a:gd name="adj" fmla="val 23438"/>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4">
                    <a:hueOff val="141567"/>
                    <a:satOff val="12213"/>
                    <a:lumOff val="21573"/>
                  </a:schemeClr>
                </a:solidFill>
              </a:defRPr>
            </a:lvl1pPr>
          </a:lstStyle>
          <a:p>
            <a:pPr/>
            <a:r>
              <a:t>FAILURE</a:t>
            </a:r>
          </a:p>
        </p:txBody>
      </p:sp>
      <p:sp>
        <p:nvSpPr>
          <p:cNvPr id="279" name="SICKNESS"/>
          <p:cNvSpPr/>
          <p:nvPr/>
        </p:nvSpPr>
        <p:spPr>
          <a:xfrm>
            <a:off x="4591788" y="6636074"/>
            <a:ext cx="3146992" cy="812801"/>
          </a:xfrm>
          <a:prstGeom prst="roundRect">
            <a:avLst>
              <a:gd name="adj" fmla="val 23438"/>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6">
                    <a:hueOff val="-193447"/>
                    <a:satOff val="3713"/>
                    <a:lumOff val="11329"/>
                  </a:schemeClr>
                </a:solidFill>
              </a:defRPr>
            </a:lvl1pPr>
          </a:lstStyle>
          <a:p>
            <a:pPr/>
            <a:r>
              <a:t>SICKNESS</a:t>
            </a:r>
          </a:p>
        </p:txBody>
      </p:sp>
      <p:sp>
        <p:nvSpPr>
          <p:cNvPr id="280" name="DEATH"/>
          <p:cNvSpPr/>
          <p:nvPr/>
        </p:nvSpPr>
        <p:spPr>
          <a:xfrm>
            <a:off x="4591788" y="7637426"/>
            <a:ext cx="3146992" cy="812801"/>
          </a:xfrm>
          <a:prstGeom prst="roundRect">
            <a:avLst>
              <a:gd name="adj" fmla="val 23438"/>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chemeClr val="accent5">
                    <a:hueOff val="-608019"/>
                    <a:satOff val="-16379"/>
                    <a:lumOff val="25127"/>
                  </a:schemeClr>
                </a:solidFill>
              </a:defRPr>
            </a:lvl1pPr>
          </a:lstStyle>
          <a:p>
            <a:pPr/>
            <a:r>
              <a:t>DEATH</a:t>
            </a:r>
          </a:p>
        </p:txBody>
      </p:sp>
      <p:sp>
        <p:nvSpPr>
          <p:cNvPr id="281" name="DELIVERED"/>
          <p:cNvSpPr/>
          <p:nvPr/>
        </p:nvSpPr>
        <p:spPr>
          <a:xfrm>
            <a:off x="4591788" y="8638779"/>
            <a:ext cx="3146992" cy="812801"/>
          </a:xfrm>
          <a:prstGeom prst="roundRect">
            <a:avLst>
              <a:gd name="adj" fmla="val 23438"/>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65100" dist="108583" dir="2137428">
              <a:srgbClr val="000000">
                <a:alpha val="87359"/>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DELIVERED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281"/>
                                        </p:tgtEl>
                                      </p:cBhvr>
                                    </p:animEffect>
                                    <p:animScale>
                                      <p:cBhvr>
                                        <p:cTn id="7" dur="500" fill="hold" autoRev="1"/>
                                        <p:tgtEl>
                                          <p:spTgt spid="281"/>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