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2" name="Shape 182"/>
          <p:cNvSpPr/>
          <p:nvPr>
            <p:ph type="sldImg"/>
          </p:nvPr>
        </p:nvSpPr>
        <p:spPr>
          <a:xfrm>
            <a:off x="1143000" y="685800"/>
            <a:ext cx="4572000" cy="3429000"/>
          </a:xfrm>
          <a:prstGeom prst="rect">
            <a:avLst/>
          </a:prstGeom>
        </p:spPr>
        <p:txBody>
          <a:bodyPr/>
          <a:lstStyle/>
          <a:p>
            <a:pPr/>
          </a:p>
        </p:txBody>
      </p:sp>
      <p:sp>
        <p:nvSpPr>
          <p:cNvPr id="183" name="Shape 18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355600" y="2044700"/>
            <a:ext cx="12293600" cy="3238500"/>
          </a:xfrm>
          <a:prstGeom prst="rect">
            <a:avLst/>
          </a:prstGeom>
        </p:spPr>
        <p:txBody>
          <a:bodyPr anchor="b"/>
          <a:lstStyle/>
          <a:p>
            <a:pPr/>
            <a:r>
              <a:t>Title Text</a:t>
            </a:r>
          </a:p>
        </p:txBody>
      </p:sp>
      <p:sp>
        <p:nvSpPr>
          <p:cNvPr id="12" name="Body Level One…"/>
          <p:cNvSpPr txBox="1"/>
          <p:nvPr>
            <p:ph type="body" sz="quarter" idx="1"/>
          </p:nvPr>
        </p:nvSpPr>
        <p:spPr>
          <a:xfrm>
            <a:off x="355600" y="5270500"/>
            <a:ext cx="12293600" cy="129540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1270000" y="5689600"/>
            <a:ext cx="10464800" cy="508000"/>
          </a:xfrm>
          <a:prstGeom prst="rect">
            <a:avLst/>
          </a:prstGeom>
        </p:spPr>
        <p:txBody>
          <a:bodyPr anchor="t">
            <a:spAutoFit/>
          </a:bodyPr>
          <a:lstStyle>
            <a:lvl1pPr marL="0" indent="0" algn="ctr">
              <a:spcBef>
                <a:spcPts val="0"/>
              </a:spcBef>
              <a:buSzTx/>
              <a:buNone/>
              <a:defRPr sz="2800"/>
            </a:lvl1pPr>
          </a:lstStyle>
          <a:p>
            <a:pPr/>
            <a:r>
              <a:t>–Johnny Appleseed</a:t>
            </a:r>
          </a:p>
        </p:txBody>
      </p:sp>
      <p:sp>
        <p:nvSpPr>
          <p:cNvPr id="94" name="“Type a quote here.”"/>
          <p:cNvSpPr txBox="1"/>
          <p:nvPr>
            <p:ph type="body" sz="quarter" idx="22"/>
          </p:nvPr>
        </p:nvSpPr>
        <p:spPr>
          <a:xfrm>
            <a:off x="1270000" y="4152900"/>
            <a:ext cx="10464800" cy="647700"/>
          </a:xfrm>
          <a:prstGeom prst="rect">
            <a:avLst/>
          </a:prstGeom>
        </p:spPr>
        <p:txBody>
          <a:bodyPr>
            <a:spAutoFit/>
          </a:bodyPr>
          <a:lstStyle>
            <a:lvl1pPr marL="0" indent="0" algn="ctr">
              <a:spcBef>
                <a:spcPts val="0"/>
              </a:spcBef>
              <a:buSzTx/>
              <a:buNone/>
            </a:lvl1pPr>
          </a:lstStyle>
          <a:p>
            <a:pPr/>
            <a:r>
              <a:t>“Type a quote here.”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2552700" y="0"/>
            <a:ext cx="17339734" cy="975360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17" name="Title Text"/>
          <p:cNvSpPr txBox="1"/>
          <p:nvPr>
            <p:ph type="title"/>
          </p:nvPr>
        </p:nvSpPr>
        <p:spPr>
          <a:xfrm>
            <a:off x="650239" y="390595"/>
            <a:ext cx="11704322" cy="1625601"/>
          </a:xfrm>
          <a:prstGeom prst="rect">
            <a:avLst/>
          </a:prstGeom>
        </p:spPr>
        <p:txBody>
          <a:bodyPr lIns="65023" tIns="65023" rIns="65023" bIns="65023"/>
          <a:lstStyle>
            <a:lvl1pPr defTabSz="1300480">
              <a:defRPr cap="none" sz="6200">
                <a:solidFill>
                  <a:srgbClr val="000000"/>
                </a:solidFill>
                <a:latin typeface="Arial"/>
                <a:ea typeface="Arial"/>
                <a:cs typeface="Arial"/>
                <a:sym typeface="Arial"/>
              </a:defRPr>
            </a:lvl1pPr>
          </a:lstStyle>
          <a:p>
            <a:pPr/>
            <a:r>
              <a:t>Title Text</a:t>
            </a:r>
          </a:p>
        </p:txBody>
      </p:sp>
      <p:sp>
        <p:nvSpPr>
          <p:cNvPr id="118" name="Slide Number"/>
          <p:cNvSpPr txBox="1"/>
          <p:nvPr>
            <p:ph type="sldNum" sz="quarter" idx="2"/>
          </p:nvPr>
        </p:nvSpPr>
        <p:spPr>
          <a:xfrm>
            <a:off x="11957539" y="8882098"/>
            <a:ext cx="397021" cy="389270"/>
          </a:xfrm>
          <a:prstGeom prst="rect">
            <a:avLst/>
          </a:prstGeom>
        </p:spPr>
        <p:txBody>
          <a:bodyPr lIns="65023" tIns="65023" rIns="65023" bIns="65023" anchor="t"/>
          <a:lstStyle>
            <a:lvl1pPr algn="r" defTabSz="1300480">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25" name="Slide Number"/>
          <p:cNvSpPr txBox="1"/>
          <p:nvPr>
            <p:ph type="sldNum" sz="quarter" idx="2"/>
          </p:nvPr>
        </p:nvSpPr>
        <p:spPr>
          <a:xfrm>
            <a:off x="11957539" y="8882098"/>
            <a:ext cx="397021" cy="389270"/>
          </a:xfrm>
          <a:prstGeom prst="rect">
            <a:avLst/>
          </a:prstGeom>
        </p:spPr>
        <p:txBody>
          <a:bodyPr lIns="65023" tIns="65023" rIns="65023" bIns="65023" anchor="t"/>
          <a:lstStyle>
            <a:lvl1pPr algn="r" defTabSz="1300480">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32" name="Title Text"/>
          <p:cNvSpPr txBox="1"/>
          <p:nvPr>
            <p:ph type="title"/>
          </p:nvPr>
        </p:nvSpPr>
        <p:spPr>
          <a:xfrm>
            <a:off x="650239" y="390595"/>
            <a:ext cx="11704322" cy="1625601"/>
          </a:xfrm>
          <a:prstGeom prst="rect">
            <a:avLst/>
          </a:prstGeom>
        </p:spPr>
        <p:txBody>
          <a:bodyPr lIns="65023" tIns="65023" rIns="65023" bIns="65023"/>
          <a:lstStyle>
            <a:lvl1pPr defTabSz="1300480">
              <a:defRPr cap="none" sz="6200">
                <a:solidFill>
                  <a:srgbClr val="000000"/>
                </a:solidFill>
                <a:latin typeface="Arial"/>
                <a:ea typeface="Arial"/>
                <a:cs typeface="Arial"/>
                <a:sym typeface="Arial"/>
              </a:defRPr>
            </a:lvl1pPr>
          </a:lstStyle>
          <a:p>
            <a:pPr/>
            <a:r>
              <a:t>Title Text</a:t>
            </a:r>
          </a:p>
        </p:txBody>
      </p:sp>
      <p:sp>
        <p:nvSpPr>
          <p:cNvPr id="133" name="Body Level One…"/>
          <p:cNvSpPr txBox="1"/>
          <p:nvPr>
            <p:ph type="body" idx="1"/>
          </p:nvPr>
        </p:nvSpPr>
        <p:spPr>
          <a:xfrm>
            <a:off x="650239" y="2275839"/>
            <a:ext cx="11704322" cy="6436926"/>
          </a:xfrm>
          <a:prstGeom prst="rect">
            <a:avLst/>
          </a:prstGeom>
        </p:spPr>
        <p:txBody>
          <a:bodyPr lIns="65023" tIns="65023" rIns="65023" bIns="65023" anchor="t"/>
          <a:lstStyle>
            <a:lvl1pPr marL="471487" indent="-471487" defTabSz="1300480">
              <a:spcBef>
                <a:spcPts val="1000"/>
              </a:spcBef>
              <a:buSzPct val="100000"/>
              <a:buChar char="»"/>
              <a:defRPr sz="4400">
                <a:solidFill>
                  <a:srgbClr val="000000"/>
                </a:solidFill>
                <a:latin typeface="Arial"/>
                <a:ea typeface="Arial"/>
                <a:cs typeface="Arial"/>
                <a:sym typeface="Arial"/>
              </a:defRPr>
            </a:lvl1pPr>
            <a:lvl2pPr marL="906235" indent="-449035" defTabSz="1300480">
              <a:spcBef>
                <a:spcPts val="1000"/>
              </a:spcBef>
              <a:buSzPct val="100000"/>
              <a:buChar char="–"/>
              <a:defRPr sz="4400">
                <a:solidFill>
                  <a:srgbClr val="000000"/>
                </a:solidFill>
                <a:latin typeface="Arial"/>
                <a:ea typeface="Arial"/>
                <a:cs typeface="Arial"/>
                <a:sym typeface="Arial"/>
              </a:defRPr>
            </a:lvl2pPr>
            <a:lvl3pPr marL="1333500" indent="-419100" defTabSz="1300480">
              <a:spcBef>
                <a:spcPts val="1000"/>
              </a:spcBef>
              <a:buSzPct val="100000"/>
              <a:defRPr sz="4400">
                <a:solidFill>
                  <a:srgbClr val="000000"/>
                </a:solidFill>
                <a:latin typeface="Arial"/>
                <a:ea typeface="Arial"/>
                <a:cs typeface="Arial"/>
                <a:sym typeface="Arial"/>
              </a:defRPr>
            </a:lvl3pPr>
            <a:lvl4pPr marL="1874520" indent="-502920" defTabSz="1300480">
              <a:spcBef>
                <a:spcPts val="1000"/>
              </a:spcBef>
              <a:buSzPct val="100000"/>
              <a:buChar char="–"/>
              <a:defRPr sz="4400">
                <a:solidFill>
                  <a:srgbClr val="000000"/>
                </a:solidFill>
                <a:latin typeface="Arial"/>
                <a:ea typeface="Arial"/>
                <a:cs typeface="Arial"/>
                <a:sym typeface="Arial"/>
              </a:defRPr>
            </a:lvl4pPr>
            <a:lvl5pPr marL="2387600" indent="-558800" defTabSz="1300480">
              <a:spcBef>
                <a:spcPts val="1000"/>
              </a:spcBef>
              <a:buSzPct val="100000"/>
              <a:buChar char="»"/>
              <a:defRPr sz="4400">
                <a:solidFill>
                  <a:srgbClr val="00000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34" name="Slide Number"/>
          <p:cNvSpPr txBox="1"/>
          <p:nvPr>
            <p:ph type="sldNum" sz="quarter" idx="2"/>
          </p:nvPr>
        </p:nvSpPr>
        <p:spPr>
          <a:xfrm>
            <a:off x="11957539" y="8882098"/>
            <a:ext cx="397021" cy="389270"/>
          </a:xfrm>
          <a:prstGeom prst="rect">
            <a:avLst/>
          </a:prstGeom>
        </p:spPr>
        <p:txBody>
          <a:bodyPr lIns="65023" tIns="65023" rIns="65023" bIns="65023" anchor="t"/>
          <a:lstStyle>
            <a:lvl1pPr algn="r" defTabSz="1300480">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41" name="Title Text"/>
          <p:cNvSpPr txBox="1"/>
          <p:nvPr>
            <p:ph type="title"/>
          </p:nvPr>
        </p:nvSpPr>
        <p:spPr>
          <a:xfrm>
            <a:off x="975359" y="3029937"/>
            <a:ext cx="11054082" cy="2090703"/>
          </a:xfrm>
          <a:prstGeom prst="rect">
            <a:avLst/>
          </a:prstGeom>
        </p:spPr>
        <p:txBody>
          <a:bodyPr lIns="65023" tIns="65023" rIns="65023" bIns="65023"/>
          <a:lstStyle>
            <a:lvl1pPr defTabSz="1300480">
              <a:defRPr cap="none" sz="6200">
                <a:solidFill>
                  <a:srgbClr val="000000"/>
                </a:solidFill>
                <a:latin typeface="Arial"/>
                <a:ea typeface="Arial"/>
                <a:cs typeface="Arial"/>
                <a:sym typeface="Arial"/>
              </a:defRPr>
            </a:lvl1pPr>
          </a:lstStyle>
          <a:p>
            <a:pPr/>
            <a:r>
              <a:t>Title Text</a:t>
            </a:r>
          </a:p>
        </p:txBody>
      </p:sp>
      <p:sp>
        <p:nvSpPr>
          <p:cNvPr id="142" name="Body Level One…"/>
          <p:cNvSpPr txBox="1"/>
          <p:nvPr>
            <p:ph type="body" sz="quarter" idx="1"/>
          </p:nvPr>
        </p:nvSpPr>
        <p:spPr>
          <a:xfrm>
            <a:off x="1950719" y="5527040"/>
            <a:ext cx="9103361" cy="2492587"/>
          </a:xfrm>
          <a:prstGeom prst="rect">
            <a:avLst/>
          </a:prstGeom>
        </p:spPr>
        <p:txBody>
          <a:bodyPr lIns="65023" tIns="65023" rIns="65023" bIns="65023" anchor="t"/>
          <a:lstStyle>
            <a:lvl1pPr marL="0" indent="0" algn="ctr" defTabSz="1300480">
              <a:spcBef>
                <a:spcPts val="1000"/>
              </a:spcBef>
              <a:buSzTx/>
              <a:buNone/>
              <a:defRPr sz="4400">
                <a:solidFill>
                  <a:srgbClr val="000000"/>
                </a:solidFill>
                <a:latin typeface="Arial"/>
                <a:ea typeface="Arial"/>
                <a:cs typeface="Arial"/>
                <a:sym typeface="Arial"/>
              </a:defRPr>
            </a:lvl1pPr>
            <a:lvl2pPr marL="0" indent="457200" algn="ctr" defTabSz="1300480">
              <a:spcBef>
                <a:spcPts val="1000"/>
              </a:spcBef>
              <a:buSzTx/>
              <a:buNone/>
              <a:defRPr sz="4400">
                <a:solidFill>
                  <a:srgbClr val="000000"/>
                </a:solidFill>
                <a:latin typeface="Arial"/>
                <a:ea typeface="Arial"/>
                <a:cs typeface="Arial"/>
                <a:sym typeface="Arial"/>
              </a:defRPr>
            </a:lvl2pPr>
            <a:lvl3pPr marL="0" indent="914400" algn="ctr" defTabSz="1300480">
              <a:spcBef>
                <a:spcPts val="1000"/>
              </a:spcBef>
              <a:buSzTx/>
              <a:buNone/>
              <a:defRPr sz="4400">
                <a:solidFill>
                  <a:srgbClr val="000000"/>
                </a:solidFill>
                <a:latin typeface="Arial"/>
                <a:ea typeface="Arial"/>
                <a:cs typeface="Arial"/>
                <a:sym typeface="Arial"/>
              </a:defRPr>
            </a:lvl3pPr>
            <a:lvl4pPr marL="0" indent="1371600" algn="ctr" defTabSz="1300480">
              <a:spcBef>
                <a:spcPts val="1000"/>
              </a:spcBef>
              <a:buSzTx/>
              <a:buNone/>
              <a:defRPr sz="4400">
                <a:solidFill>
                  <a:srgbClr val="000000"/>
                </a:solidFill>
                <a:latin typeface="Arial"/>
                <a:ea typeface="Arial"/>
                <a:cs typeface="Arial"/>
                <a:sym typeface="Arial"/>
              </a:defRPr>
            </a:lvl4pPr>
            <a:lvl5pPr marL="0" indent="1828800" algn="ctr" defTabSz="1300480">
              <a:spcBef>
                <a:spcPts val="1000"/>
              </a:spcBef>
              <a:buSzTx/>
              <a:buNone/>
              <a:defRPr sz="4400">
                <a:solidFill>
                  <a:srgbClr val="00000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43" name="Slide Number"/>
          <p:cNvSpPr txBox="1"/>
          <p:nvPr>
            <p:ph type="sldNum" sz="quarter" idx="2"/>
          </p:nvPr>
        </p:nvSpPr>
        <p:spPr>
          <a:xfrm>
            <a:off x="11957539" y="8882098"/>
            <a:ext cx="397021" cy="389270"/>
          </a:xfrm>
          <a:prstGeom prst="rect">
            <a:avLst/>
          </a:prstGeom>
        </p:spPr>
        <p:txBody>
          <a:bodyPr lIns="65023" tIns="65023" rIns="65023" bIns="65023" anchor="t"/>
          <a:lstStyle>
            <a:lvl1pPr algn="r" defTabSz="1300480">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0" name="Slide Number"/>
          <p:cNvSpPr txBox="1"/>
          <p:nvPr>
            <p:ph type="sldNum" sz="quarter" idx="2"/>
          </p:nvPr>
        </p:nvSpPr>
        <p:spPr>
          <a:xfrm>
            <a:off x="6311900" y="9258300"/>
            <a:ext cx="368301" cy="393700"/>
          </a:xfrm>
          <a:prstGeom prst="rect">
            <a:avLst/>
          </a:prstGeom>
        </p:spPr>
        <p:txBody>
          <a:bodyPr anchor="t"/>
          <a:lstStyle>
            <a:lvl1pPr>
              <a:defRPr sz="2000">
                <a:solidFill>
                  <a:srgbClr val="515151"/>
                </a:solidFill>
                <a:latin typeface="Cochin"/>
                <a:ea typeface="Cochin"/>
                <a:cs typeface="Cochin"/>
                <a:sym typeface="Coc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7" name="Title Text"/>
          <p:cNvSpPr txBox="1"/>
          <p:nvPr>
            <p:ph type="title"/>
          </p:nvPr>
        </p:nvSpPr>
        <p:spPr>
          <a:xfrm>
            <a:off x="787400" y="2057400"/>
            <a:ext cx="11430000" cy="3175000"/>
          </a:xfrm>
          <a:prstGeom prst="rect">
            <a:avLst/>
          </a:prstGeom>
        </p:spPr>
        <p:txBody>
          <a:bodyPr anchor="b"/>
          <a:lstStyle>
            <a:lvl1pPr>
              <a:defRPr cap="none" sz="10000">
                <a:solidFill>
                  <a:srgbClr val="515151"/>
                </a:solidFill>
                <a:effectLst>
                  <a:outerShdw sx="100000" sy="100000" kx="0" ky="0" algn="b" rotWithShape="0" blurRad="38100" dist="50800" dir="3000000">
                    <a:srgbClr val="FFFFFF">
                      <a:alpha val="60000"/>
                    </a:srgbClr>
                  </a:outerShdw>
                </a:effectLst>
                <a:latin typeface="Cochin"/>
                <a:ea typeface="Cochin"/>
                <a:cs typeface="Cochin"/>
                <a:sym typeface="Cochin"/>
              </a:defRPr>
            </a:lvl1pPr>
          </a:lstStyle>
          <a:p>
            <a:pPr/>
            <a:r>
              <a:t>Title Text</a:t>
            </a:r>
          </a:p>
        </p:txBody>
      </p:sp>
      <p:sp>
        <p:nvSpPr>
          <p:cNvPr id="158" name="Body Level One…"/>
          <p:cNvSpPr txBox="1"/>
          <p:nvPr>
            <p:ph type="body" sz="quarter" idx="1"/>
          </p:nvPr>
        </p:nvSpPr>
        <p:spPr>
          <a:xfrm>
            <a:off x="787400" y="5334000"/>
            <a:ext cx="11430000" cy="1524000"/>
          </a:xfrm>
          <a:prstGeom prst="rect">
            <a:avLst/>
          </a:prstGeom>
        </p:spPr>
        <p:txBody>
          <a:bodyPr anchor="t"/>
          <a:lstStyle>
            <a:lvl1pPr marL="0" indent="0" algn="ctr">
              <a:spcBef>
                <a:spcPts val="0"/>
              </a:spcBef>
              <a:buSzTx/>
              <a:buNone/>
              <a:defRPr sz="4200">
                <a:solidFill>
                  <a:srgbClr val="515151"/>
                </a:solidFill>
                <a:effectLst>
                  <a:outerShdw sx="100000" sy="100000" kx="0" ky="0" algn="b" rotWithShape="0" blurRad="38100" dist="50800" dir="3000000">
                    <a:srgbClr val="FFFFFF">
                      <a:alpha val="60000"/>
                    </a:srgbClr>
                  </a:outerShdw>
                </a:effectLst>
                <a:latin typeface="Cochin"/>
                <a:ea typeface="Cochin"/>
                <a:cs typeface="Cochin"/>
                <a:sym typeface="Cochin"/>
              </a:defRPr>
            </a:lvl1pPr>
            <a:lvl2pPr marL="0" indent="228600" algn="ctr">
              <a:spcBef>
                <a:spcPts val="0"/>
              </a:spcBef>
              <a:buSzTx/>
              <a:buNone/>
              <a:defRPr sz="4200">
                <a:solidFill>
                  <a:srgbClr val="515151"/>
                </a:solidFill>
                <a:effectLst>
                  <a:outerShdw sx="100000" sy="100000" kx="0" ky="0" algn="b" rotWithShape="0" blurRad="38100" dist="50800" dir="3000000">
                    <a:srgbClr val="FFFFFF">
                      <a:alpha val="60000"/>
                    </a:srgbClr>
                  </a:outerShdw>
                </a:effectLst>
                <a:latin typeface="Cochin"/>
                <a:ea typeface="Cochin"/>
                <a:cs typeface="Cochin"/>
                <a:sym typeface="Cochin"/>
              </a:defRPr>
            </a:lvl2pPr>
            <a:lvl3pPr marL="0" indent="457200" algn="ctr">
              <a:spcBef>
                <a:spcPts val="0"/>
              </a:spcBef>
              <a:buSzTx/>
              <a:buNone/>
              <a:defRPr sz="4200">
                <a:solidFill>
                  <a:srgbClr val="515151"/>
                </a:solidFill>
                <a:effectLst>
                  <a:outerShdw sx="100000" sy="100000" kx="0" ky="0" algn="b" rotWithShape="0" blurRad="38100" dist="50800" dir="3000000">
                    <a:srgbClr val="FFFFFF">
                      <a:alpha val="60000"/>
                    </a:srgbClr>
                  </a:outerShdw>
                </a:effectLst>
                <a:latin typeface="Cochin"/>
                <a:ea typeface="Cochin"/>
                <a:cs typeface="Cochin"/>
                <a:sym typeface="Cochin"/>
              </a:defRPr>
            </a:lvl3pPr>
            <a:lvl4pPr marL="0" indent="685800" algn="ctr">
              <a:spcBef>
                <a:spcPts val="0"/>
              </a:spcBef>
              <a:buSzTx/>
              <a:buNone/>
              <a:defRPr sz="4200">
                <a:solidFill>
                  <a:srgbClr val="515151"/>
                </a:solidFill>
                <a:effectLst>
                  <a:outerShdw sx="100000" sy="100000" kx="0" ky="0" algn="b" rotWithShape="0" blurRad="38100" dist="50800" dir="3000000">
                    <a:srgbClr val="FFFFFF">
                      <a:alpha val="60000"/>
                    </a:srgbClr>
                  </a:outerShdw>
                </a:effectLst>
                <a:latin typeface="Cochin"/>
                <a:ea typeface="Cochin"/>
                <a:cs typeface="Cochin"/>
                <a:sym typeface="Cochin"/>
              </a:defRPr>
            </a:lvl4pPr>
            <a:lvl5pPr marL="0" indent="914400" algn="ctr">
              <a:spcBef>
                <a:spcPts val="0"/>
              </a:spcBef>
              <a:buSzTx/>
              <a:buNone/>
              <a:defRPr sz="4200">
                <a:solidFill>
                  <a:srgbClr val="515151"/>
                </a:solidFill>
                <a:effectLst>
                  <a:outerShdw sx="100000" sy="100000" kx="0" ky="0" algn="b" rotWithShape="0" blurRad="38100" dist="50800" dir="3000000">
                    <a:srgbClr val="FFFFFF">
                      <a:alpha val="60000"/>
                    </a:srgbClr>
                  </a:outerShdw>
                </a:effectLst>
                <a:latin typeface="Cochin"/>
                <a:ea typeface="Cochin"/>
                <a:cs typeface="Cochin"/>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159" name="Slide Number"/>
          <p:cNvSpPr txBox="1"/>
          <p:nvPr>
            <p:ph type="sldNum" sz="quarter" idx="2"/>
          </p:nvPr>
        </p:nvSpPr>
        <p:spPr>
          <a:xfrm>
            <a:off x="6311900" y="9258300"/>
            <a:ext cx="368301" cy="393700"/>
          </a:xfrm>
          <a:prstGeom prst="rect">
            <a:avLst/>
          </a:prstGeom>
        </p:spPr>
        <p:txBody>
          <a:bodyPr anchor="t"/>
          <a:lstStyle>
            <a:lvl1pPr>
              <a:defRPr sz="2000">
                <a:solidFill>
                  <a:srgbClr val="515151"/>
                </a:solidFill>
                <a:latin typeface="Cochin"/>
                <a:ea typeface="Cochin"/>
                <a:cs typeface="Cochin"/>
                <a:sym typeface="Coc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grpSp>
        <p:nvGrpSpPr>
          <p:cNvPr id="175" name="Group"/>
          <p:cNvGrpSpPr/>
          <p:nvPr/>
        </p:nvGrpSpPr>
        <p:grpSpPr>
          <a:xfrm>
            <a:off x="-1" y="-1"/>
            <a:ext cx="13004803" cy="776677"/>
            <a:chOff x="0" y="0"/>
            <a:chExt cx="13004800" cy="776675"/>
          </a:xfrm>
        </p:grpSpPr>
        <p:sp>
          <p:nvSpPr>
            <p:cNvPr id="166" name="Rectangle"/>
            <p:cNvSpPr/>
            <p:nvPr/>
          </p:nvSpPr>
          <p:spPr>
            <a:xfrm>
              <a:off x="-1" y="0"/>
              <a:ext cx="406402" cy="758614"/>
            </a:xfrm>
            <a:prstGeom prst="rect">
              <a:avLst/>
            </a:prstGeom>
            <a:gradFill flip="none" rotWithShape="1">
              <a:gsLst>
                <a:gs pos="0">
                  <a:srgbClr val="FFFFFF"/>
                </a:gs>
                <a:gs pos="100000">
                  <a:srgbClr val="CCCCE6"/>
                </a:gs>
              </a:gsLst>
              <a:lin ang="10800000" scaled="0"/>
            </a:gradFill>
            <a:ln w="12700" cap="flat">
              <a:noFill/>
              <a:miter lim="400000"/>
            </a:ln>
            <a:effectLst/>
          </p:spPr>
          <p:txBody>
            <a:bodyPr wrap="square" lIns="65023" tIns="65023" rIns="65023" bIns="65023" numCol="1" anchor="ctr">
              <a:noAutofit/>
            </a:bodyPr>
            <a:lstStyle/>
            <a:p>
              <a:pPr defTabSz="1300480">
                <a:defRPr sz="3400">
                  <a:solidFill>
                    <a:srgbClr val="000000"/>
                  </a:solidFill>
                  <a:latin typeface="Times New Roman"/>
                  <a:ea typeface="Times New Roman"/>
                  <a:cs typeface="Times New Roman"/>
                  <a:sym typeface="Times New Roman"/>
                </a:defRPr>
              </a:pPr>
            </a:p>
          </p:txBody>
        </p:sp>
        <p:sp>
          <p:nvSpPr>
            <p:cNvPr id="167" name="Rectangle"/>
            <p:cNvSpPr/>
            <p:nvPr/>
          </p:nvSpPr>
          <p:spPr>
            <a:xfrm>
              <a:off x="587021" y="191911"/>
              <a:ext cx="12417780" cy="390596"/>
            </a:xfrm>
            <a:prstGeom prst="rect">
              <a:avLst/>
            </a:prstGeom>
            <a:gradFill flip="none" rotWithShape="1">
              <a:gsLst>
                <a:gs pos="0">
                  <a:srgbClr val="FFFFFF"/>
                </a:gs>
                <a:gs pos="100000">
                  <a:srgbClr val="00007D"/>
                </a:gs>
              </a:gsLst>
              <a:lin ang="10800000" scaled="0"/>
            </a:gradFill>
            <a:ln w="12700" cap="flat">
              <a:noFill/>
              <a:miter lim="400000"/>
            </a:ln>
            <a:effectLst/>
          </p:spPr>
          <p:txBody>
            <a:bodyPr wrap="square" lIns="65023" tIns="65023" rIns="65023" bIns="65023" numCol="1" anchor="t">
              <a:noAutofit/>
            </a:bodyPr>
            <a:lstStyle/>
            <a:p>
              <a:pPr algn="l" defTabSz="1300480">
                <a:defRPr sz="3400">
                  <a:solidFill>
                    <a:srgbClr val="000000"/>
                  </a:solidFill>
                  <a:latin typeface="Times New Roman"/>
                  <a:ea typeface="Times New Roman"/>
                  <a:cs typeface="Times New Roman"/>
                  <a:sym typeface="Times New Roman"/>
                </a:defRPr>
              </a:pPr>
            </a:p>
          </p:txBody>
        </p:sp>
        <p:sp>
          <p:nvSpPr>
            <p:cNvPr id="168" name="Rectangle"/>
            <p:cNvSpPr/>
            <p:nvPr/>
          </p:nvSpPr>
          <p:spPr>
            <a:xfrm>
              <a:off x="582506" y="191911"/>
              <a:ext cx="196428" cy="200943"/>
            </a:xfrm>
            <a:prstGeom prst="rect">
              <a:avLst/>
            </a:prstGeom>
            <a:solidFill>
              <a:srgbClr val="CCCCE6"/>
            </a:solidFill>
            <a:ln w="12700" cap="flat">
              <a:noFill/>
              <a:miter lim="400000"/>
            </a:ln>
            <a:effectLst/>
          </p:spPr>
          <p:txBody>
            <a:bodyPr wrap="square" lIns="65023" tIns="65023" rIns="65023" bIns="65023" numCol="1" anchor="t">
              <a:noAutofit/>
            </a:bodyPr>
            <a:lstStyle/>
            <a:p>
              <a:pPr algn="l" defTabSz="1300480">
                <a:defRPr sz="2400">
                  <a:solidFill>
                    <a:srgbClr val="666699"/>
                  </a:solidFill>
                  <a:latin typeface="Arial"/>
                  <a:ea typeface="Arial"/>
                  <a:cs typeface="Arial"/>
                  <a:sym typeface="Arial"/>
                </a:defRPr>
              </a:pPr>
            </a:p>
          </p:txBody>
        </p:sp>
        <p:sp>
          <p:nvSpPr>
            <p:cNvPr id="169" name="Rectangle"/>
            <p:cNvSpPr/>
            <p:nvPr/>
          </p:nvSpPr>
          <p:spPr>
            <a:xfrm>
              <a:off x="778933" y="0"/>
              <a:ext cx="198685" cy="196427"/>
            </a:xfrm>
            <a:prstGeom prst="rect">
              <a:avLst/>
            </a:prstGeom>
            <a:solidFill>
              <a:srgbClr val="CCCCE6"/>
            </a:solidFill>
            <a:ln w="12700" cap="flat">
              <a:noFill/>
              <a:miter lim="400000"/>
            </a:ln>
            <a:effectLst/>
          </p:spPr>
          <p:txBody>
            <a:bodyPr wrap="square" lIns="65023" tIns="65023" rIns="65023" bIns="65023" numCol="1" anchor="t">
              <a:noAutofit/>
            </a:bodyPr>
            <a:lstStyle/>
            <a:p>
              <a:pPr algn="l" defTabSz="1300480">
                <a:defRPr sz="2400">
                  <a:solidFill>
                    <a:srgbClr val="666699"/>
                  </a:solidFill>
                  <a:latin typeface="Arial"/>
                  <a:ea typeface="Arial"/>
                  <a:cs typeface="Arial"/>
                  <a:sym typeface="Arial"/>
                </a:defRPr>
              </a:pPr>
            </a:p>
          </p:txBody>
        </p:sp>
        <p:sp>
          <p:nvSpPr>
            <p:cNvPr id="170" name="Square"/>
            <p:cNvSpPr/>
            <p:nvPr/>
          </p:nvSpPr>
          <p:spPr>
            <a:xfrm>
              <a:off x="778933" y="191911"/>
              <a:ext cx="198685" cy="200943"/>
            </a:xfrm>
            <a:prstGeom prst="rect">
              <a:avLst/>
            </a:prstGeom>
            <a:solidFill>
              <a:srgbClr val="9999CC"/>
            </a:solidFill>
            <a:ln w="12700" cap="flat">
              <a:noFill/>
              <a:miter lim="400000"/>
            </a:ln>
            <a:effectLst/>
          </p:spPr>
          <p:txBody>
            <a:bodyPr wrap="square" lIns="65023" tIns="65023" rIns="65023" bIns="65023" numCol="1" anchor="t">
              <a:noAutofit/>
            </a:bodyPr>
            <a:lstStyle/>
            <a:p>
              <a:pPr algn="l" defTabSz="1300480">
                <a:defRPr sz="2400">
                  <a:solidFill>
                    <a:srgbClr val="9999CC"/>
                  </a:solidFill>
                  <a:latin typeface="Arial"/>
                  <a:ea typeface="Arial"/>
                  <a:cs typeface="Arial"/>
                  <a:sym typeface="Arial"/>
                </a:defRPr>
              </a:pPr>
            </a:p>
          </p:txBody>
        </p:sp>
        <p:sp>
          <p:nvSpPr>
            <p:cNvPr id="171" name="Square"/>
            <p:cNvSpPr/>
            <p:nvPr/>
          </p:nvSpPr>
          <p:spPr>
            <a:xfrm>
              <a:off x="390595" y="390595"/>
              <a:ext cx="194170" cy="196428"/>
            </a:xfrm>
            <a:prstGeom prst="rect">
              <a:avLst/>
            </a:prstGeom>
            <a:solidFill>
              <a:srgbClr val="CCCCE6"/>
            </a:solidFill>
            <a:ln w="12700" cap="flat">
              <a:noFill/>
              <a:miter lim="400000"/>
            </a:ln>
            <a:effectLst/>
          </p:spPr>
          <p:txBody>
            <a:bodyPr wrap="square" lIns="65023" tIns="65023" rIns="65023" bIns="65023" numCol="1" anchor="t">
              <a:noAutofit/>
            </a:bodyPr>
            <a:lstStyle/>
            <a:p>
              <a:pPr algn="l" defTabSz="1300480">
                <a:defRPr sz="2400">
                  <a:solidFill>
                    <a:srgbClr val="666699"/>
                  </a:solidFill>
                  <a:latin typeface="Arial"/>
                  <a:ea typeface="Arial"/>
                  <a:cs typeface="Arial"/>
                  <a:sym typeface="Arial"/>
                </a:defRPr>
              </a:pPr>
            </a:p>
          </p:txBody>
        </p:sp>
        <p:sp>
          <p:nvSpPr>
            <p:cNvPr id="172" name="Rectangle"/>
            <p:cNvSpPr/>
            <p:nvPr/>
          </p:nvSpPr>
          <p:spPr>
            <a:xfrm>
              <a:off x="187395" y="194168"/>
              <a:ext cx="200943" cy="196428"/>
            </a:xfrm>
            <a:prstGeom prst="rect">
              <a:avLst/>
            </a:prstGeom>
            <a:solidFill>
              <a:srgbClr val="00007D"/>
            </a:solidFill>
            <a:ln w="12700" cap="flat">
              <a:noFill/>
              <a:miter lim="400000"/>
            </a:ln>
            <a:effectLst/>
          </p:spPr>
          <p:txBody>
            <a:bodyPr wrap="square" lIns="65023" tIns="65023" rIns="65023" bIns="65023" numCol="1" anchor="t">
              <a:noAutofit/>
            </a:bodyPr>
            <a:lstStyle/>
            <a:p>
              <a:pPr algn="l" defTabSz="1300480">
                <a:defRPr sz="3400">
                  <a:solidFill>
                    <a:srgbClr val="000000"/>
                  </a:solidFill>
                  <a:latin typeface="Times New Roman"/>
                  <a:ea typeface="Times New Roman"/>
                  <a:cs typeface="Times New Roman"/>
                  <a:sym typeface="Times New Roman"/>
                </a:defRPr>
              </a:pPr>
            </a:p>
          </p:txBody>
        </p:sp>
        <p:sp>
          <p:nvSpPr>
            <p:cNvPr id="173" name="Square"/>
            <p:cNvSpPr/>
            <p:nvPr/>
          </p:nvSpPr>
          <p:spPr>
            <a:xfrm>
              <a:off x="582506" y="386080"/>
              <a:ext cx="196428" cy="196427"/>
            </a:xfrm>
            <a:prstGeom prst="rect">
              <a:avLst/>
            </a:prstGeom>
            <a:solidFill>
              <a:srgbClr val="9999CC"/>
            </a:solidFill>
            <a:ln w="12700" cap="flat">
              <a:noFill/>
              <a:miter lim="400000"/>
            </a:ln>
            <a:effectLst/>
          </p:spPr>
          <p:txBody>
            <a:bodyPr wrap="square" lIns="65023" tIns="65023" rIns="65023" bIns="65023" numCol="1" anchor="t">
              <a:noAutofit/>
            </a:bodyPr>
            <a:lstStyle/>
            <a:p>
              <a:pPr algn="l" defTabSz="1300480">
                <a:defRPr sz="2400">
                  <a:solidFill>
                    <a:srgbClr val="9999CC"/>
                  </a:solidFill>
                  <a:latin typeface="Arial"/>
                  <a:ea typeface="Arial"/>
                  <a:cs typeface="Arial"/>
                  <a:sym typeface="Arial"/>
                </a:defRPr>
              </a:pPr>
            </a:p>
          </p:txBody>
        </p:sp>
        <p:sp>
          <p:nvSpPr>
            <p:cNvPr id="174" name="Square"/>
            <p:cNvSpPr/>
            <p:nvPr/>
          </p:nvSpPr>
          <p:spPr>
            <a:xfrm>
              <a:off x="390595" y="582506"/>
              <a:ext cx="194170" cy="194170"/>
            </a:xfrm>
            <a:prstGeom prst="rect">
              <a:avLst/>
            </a:prstGeom>
            <a:solidFill>
              <a:srgbClr val="9999CC"/>
            </a:solidFill>
            <a:ln w="12700" cap="flat">
              <a:noFill/>
              <a:miter lim="400000"/>
            </a:ln>
            <a:effectLst/>
          </p:spPr>
          <p:txBody>
            <a:bodyPr wrap="square" lIns="65023" tIns="65023" rIns="65023" bIns="65023" numCol="1" anchor="t">
              <a:noAutofit/>
            </a:bodyPr>
            <a:lstStyle/>
            <a:p>
              <a:pPr algn="l" defTabSz="1300480">
                <a:defRPr sz="2400">
                  <a:solidFill>
                    <a:srgbClr val="9999CC"/>
                  </a:solidFill>
                  <a:latin typeface="Arial"/>
                  <a:ea typeface="Arial"/>
                  <a:cs typeface="Arial"/>
                  <a:sym typeface="Arial"/>
                </a:defRPr>
              </a:pPr>
            </a:p>
          </p:txBody>
        </p:sp>
      </p:grpSp>
      <p:sp>
        <p:nvSpPr>
          <p:cNvPr id="176" name="Slide Number"/>
          <p:cNvSpPr txBox="1"/>
          <p:nvPr>
            <p:ph type="sldNum" sz="quarter" idx="2"/>
          </p:nvPr>
        </p:nvSpPr>
        <p:spPr>
          <a:xfrm>
            <a:off x="11940746" y="9114705"/>
            <a:ext cx="413814" cy="422149"/>
          </a:xfrm>
          <a:prstGeom prst="rect">
            <a:avLst/>
          </a:prstGeom>
        </p:spPr>
        <p:txBody>
          <a:bodyPr lIns="65023" tIns="65023" rIns="65023" bIns="65023"/>
          <a:lstStyle>
            <a:lvl1pPr algn="r" defTabSz="1300480">
              <a:defRPr sz="1600">
                <a:solidFill>
                  <a:srgbClr val="000000"/>
                </a:solidFill>
                <a:latin typeface="Arial Black"/>
                <a:ea typeface="Arial Black"/>
                <a:cs typeface="Arial Black"/>
                <a:sym typeface="Arial Blac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1258743" y="-673100"/>
            <a:ext cx="10390144" cy="777732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908800"/>
            <a:ext cx="10464800" cy="1282700"/>
          </a:xfrm>
          <a:prstGeom prst="rect">
            <a:avLst/>
          </a:prstGeom>
        </p:spPr>
        <p:txBody>
          <a:bodyPr/>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355600" y="3251200"/>
            <a:ext cx="12293600" cy="32385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5351574" y="1384300"/>
            <a:ext cx="7872413" cy="6997700"/>
          </a:xfrm>
          <a:prstGeom prst="rect">
            <a:avLst/>
          </a:prstGeom>
        </p:spPr>
        <p:txBody>
          <a:bodyPr lIns="91439" tIns="45719" rIns="91439" bIns="45719" anchor="t">
            <a:noAutofit/>
          </a:bodyPr>
          <a:lstStyle/>
          <a:p>
            <a:pPr/>
          </a:p>
        </p:txBody>
      </p:sp>
      <p:sp>
        <p:nvSpPr>
          <p:cNvPr id="39" name="Title Text"/>
          <p:cNvSpPr txBox="1"/>
          <p:nvPr>
            <p:ph type="title"/>
          </p:nvPr>
        </p:nvSpPr>
        <p:spPr>
          <a:xfrm>
            <a:off x="355600" y="1016000"/>
            <a:ext cx="5892800" cy="3886200"/>
          </a:xfrm>
          <a:prstGeom prst="rect">
            <a:avLst/>
          </a:prstGeom>
        </p:spPr>
        <p:txBody>
          <a:bodyPr anchor="b"/>
          <a:lstStyle/>
          <a:p>
            <a:pPr/>
            <a:r>
              <a:t>Title Text</a:t>
            </a:r>
          </a:p>
        </p:txBody>
      </p:sp>
      <p:sp>
        <p:nvSpPr>
          <p:cNvPr id="40" name="Body Level One…"/>
          <p:cNvSpPr txBox="1"/>
          <p:nvPr>
            <p:ph type="body" sz="quarter" idx="1"/>
          </p:nvPr>
        </p:nvSpPr>
        <p:spPr>
          <a:xfrm>
            <a:off x="355600" y="4889500"/>
            <a:ext cx="5892800" cy="388620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21"/>
          </p:nvPr>
        </p:nvSpPr>
        <p:spPr>
          <a:xfrm>
            <a:off x="5493159" y="2743200"/>
            <a:ext cx="7889605" cy="7012983"/>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355600" y="2730500"/>
            <a:ext cx="5892800" cy="6299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762000" y="762000"/>
            <a:ext cx="11468100" cy="8216900"/>
          </a:xfrm>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2-033_1302x975.jpeg"/>
          <p:cNvSpPr/>
          <p:nvPr>
            <p:ph type="pic" sz="quarter" idx="21"/>
          </p:nvPr>
        </p:nvSpPr>
        <p:spPr>
          <a:xfrm>
            <a:off x="6654800" y="4965700"/>
            <a:ext cx="5803900" cy="4346239"/>
          </a:xfrm>
          <a:prstGeom prst="rect">
            <a:avLst/>
          </a:prstGeom>
        </p:spPr>
        <p:txBody>
          <a:bodyPr lIns="91439" tIns="45719" rIns="91439" bIns="45719" anchor="t">
            <a:noAutofit/>
          </a:bodyPr>
          <a:lstStyle/>
          <a:p>
            <a:pPr/>
          </a:p>
        </p:txBody>
      </p:sp>
      <p:sp>
        <p:nvSpPr>
          <p:cNvPr id="84" name="Image"/>
          <p:cNvSpPr/>
          <p:nvPr>
            <p:ph type="pic" sz="quarter" idx="22"/>
          </p:nvPr>
        </p:nvSpPr>
        <p:spPr>
          <a:xfrm>
            <a:off x="6667500" y="444500"/>
            <a:ext cx="5803900" cy="4346239"/>
          </a:xfrm>
          <a:prstGeom prst="rect">
            <a:avLst/>
          </a:prstGeom>
        </p:spPr>
        <p:txBody>
          <a:bodyPr lIns="91439" tIns="45719" rIns="91439" bIns="45719" anchor="t">
            <a:noAutofit/>
          </a:bodyPr>
          <a:lstStyle/>
          <a:p>
            <a:pPr/>
          </a:p>
        </p:txBody>
      </p:sp>
      <p:sp>
        <p:nvSpPr>
          <p:cNvPr id="85" name="2-10-superquadro_1631x2178.jpeg"/>
          <p:cNvSpPr/>
          <p:nvPr>
            <p:ph type="pic" idx="23"/>
          </p:nvPr>
        </p:nvSpPr>
        <p:spPr>
          <a:xfrm>
            <a:off x="-939561" y="482600"/>
            <a:ext cx="7995295" cy="10681635"/>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4600" y="9271000"/>
            <a:ext cx="342900" cy="355600"/>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1pPr>
      <a:lvl2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2pPr>
      <a:lvl3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3pPr>
      <a:lvl4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4pPr>
      <a:lvl5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5pPr>
      <a:lvl6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6pPr>
      <a:lvl7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7pPr>
      <a:lvl8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8pPr>
      <a:lvl9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9pPr>
    </p:titleStyle>
    <p:bodyStyle>
      <a:lvl1pPr marL="4318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1pPr>
      <a:lvl2pPr marL="8636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2pPr>
      <a:lvl3pPr marL="12954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3pPr>
      <a:lvl4pPr marL="17272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4pPr>
      <a:lvl5pPr marL="21590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5pPr>
      <a:lvl6pPr marL="25908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6pPr>
      <a:lvl7pPr marL="30226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7pPr>
      <a:lvl8pPr marL="34544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8pPr>
      <a:lvl9pPr marL="38862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0.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0.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0.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0.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0.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15.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1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 Id="rId3"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Rounded Rectangle"/>
          <p:cNvSpPr/>
          <p:nvPr/>
        </p:nvSpPr>
        <p:spPr>
          <a:xfrm>
            <a:off x="287913" y="7704363"/>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186" name="Image" descr="Image"/>
          <p:cNvPicPr>
            <a:picLocks noChangeAspect="1"/>
          </p:cNvPicPr>
          <p:nvPr>
            <p:ph type="pic" idx="21"/>
          </p:nvPr>
        </p:nvPicPr>
        <p:blipFill>
          <a:blip r:embed="rId2">
            <a:extLst/>
          </a:blip>
          <a:srcRect l="5555" t="0" r="5555" b="0"/>
          <a:stretch>
            <a:fillRect/>
          </a:stretch>
        </p:blipFill>
        <p:spPr>
          <a:xfrm>
            <a:off x="0" y="0"/>
            <a:ext cx="13004800" cy="9753600"/>
          </a:xfrm>
          <a:prstGeom prst="rect">
            <a:avLst/>
          </a:prstGeom>
        </p:spPr>
      </p:pic>
      <p:pic>
        <p:nvPicPr>
          <p:cNvPr id="187" name="Image" descr="Image"/>
          <p:cNvPicPr>
            <a:picLocks noChangeAspect="1"/>
          </p:cNvPicPr>
          <p:nvPr/>
        </p:nvPicPr>
        <p:blipFill>
          <a:blip r:embed="rId3">
            <a:extLst/>
          </a:blip>
          <a:stretch>
            <a:fillRect/>
          </a:stretch>
        </p:blipFill>
        <p:spPr>
          <a:xfrm>
            <a:off x="174137" y="-9380"/>
            <a:ext cx="12656526" cy="2444822"/>
          </a:xfrm>
          <a:prstGeom prst="rect">
            <a:avLst/>
          </a:prstGeom>
          <a:ln w="12700">
            <a:miter lim="400000"/>
          </a:ln>
        </p:spPr>
      </p:pic>
      <p:pic>
        <p:nvPicPr>
          <p:cNvPr id="188" name="Image" descr="Image"/>
          <p:cNvPicPr>
            <a:picLocks noChangeAspect="1"/>
          </p:cNvPicPr>
          <p:nvPr/>
        </p:nvPicPr>
        <p:blipFill>
          <a:blip r:embed="rId2">
            <a:extLst/>
          </a:blip>
          <a:srcRect l="20548" t="20125" r="22104" b="0"/>
          <a:stretch>
            <a:fillRect/>
          </a:stretch>
        </p:blipFill>
        <p:spPr>
          <a:xfrm>
            <a:off x="2307398" y="1880892"/>
            <a:ext cx="8390004" cy="7790657"/>
          </a:xfrm>
          <a:custGeom>
            <a:avLst/>
            <a:gdLst/>
            <a:ahLst/>
            <a:cxnLst>
              <a:cxn ang="0">
                <a:pos x="wd2" y="hd2"/>
              </a:cxn>
              <a:cxn ang="5400000">
                <a:pos x="wd2" y="hd2"/>
              </a:cxn>
              <a:cxn ang="10800000">
                <a:pos x="wd2" y="hd2"/>
              </a:cxn>
              <a:cxn ang="16200000">
                <a:pos x="wd2" y="hd2"/>
              </a:cxn>
            </a:cxnLst>
            <a:rect l="0" t="0" r="r" b="b"/>
            <a:pathLst>
              <a:path w="21551" h="21600" fill="norm" stroke="1" extrusionOk="0">
                <a:moveTo>
                  <a:pt x="10743" y="0"/>
                </a:moveTo>
                <a:cubicBezTo>
                  <a:pt x="10715" y="12"/>
                  <a:pt x="10682" y="43"/>
                  <a:pt x="10632" y="98"/>
                </a:cubicBezTo>
                <a:cubicBezTo>
                  <a:pt x="10598" y="135"/>
                  <a:pt x="10559" y="164"/>
                  <a:pt x="10524" y="182"/>
                </a:cubicBezTo>
                <a:cubicBezTo>
                  <a:pt x="10545" y="259"/>
                  <a:pt x="10448" y="364"/>
                  <a:pt x="10245" y="478"/>
                </a:cubicBezTo>
                <a:cubicBezTo>
                  <a:pt x="10084" y="567"/>
                  <a:pt x="10064" y="564"/>
                  <a:pt x="10003" y="441"/>
                </a:cubicBezTo>
                <a:cubicBezTo>
                  <a:pt x="9992" y="418"/>
                  <a:pt x="9979" y="398"/>
                  <a:pt x="9965" y="377"/>
                </a:cubicBezTo>
                <a:cubicBezTo>
                  <a:pt x="9949" y="364"/>
                  <a:pt x="9936" y="349"/>
                  <a:pt x="9928" y="330"/>
                </a:cubicBezTo>
                <a:cubicBezTo>
                  <a:pt x="9927" y="329"/>
                  <a:pt x="9926" y="329"/>
                  <a:pt x="9925" y="328"/>
                </a:cubicBezTo>
                <a:cubicBezTo>
                  <a:pt x="9820" y="209"/>
                  <a:pt x="9678" y="162"/>
                  <a:pt x="9594" y="238"/>
                </a:cubicBezTo>
                <a:cubicBezTo>
                  <a:pt x="9546" y="281"/>
                  <a:pt x="9480" y="297"/>
                  <a:pt x="9446" y="275"/>
                </a:cubicBezTo>
                <a:cubicBezTo>
                  <a:pt x="9413" y="253"/>
                  <a:pt x="9376" y="303"/>
                  <a:pt x="9365" y="387"/>
                </a:cubicBezTo>
                <a:cubicBezTo>
                  <a:pt x="9344" y="548"/>
                  <a:pt x="9205" y="605"/>
                  <a:pt x="9073" y="529"/>
                </a:cubicBezTo>
                <a:cubicBezTo>
                  <a:pt x="9073" y="530"/>
                  <a:pt x="9072" y="530"/>
                  <a:pt x="9071" y="530"/>
                </a:cubicBezTo>
                <a:cubicBezTo>
                  <a:pt x="9054" y="545"/>
                  <a:pt x="9040" y="559"/>
                  <a:pt x="9033" y="571"/>
                </a:cubicBezTo>
                <a:cubicBezTo>
                  <a:pt x="9016" y="601"/>
                  <a:pt x="8986" y="616"/>
                  <a:pt x="8957" y="613"/>
                </a:cubicBezTo>
                <a:cubicBezTo>
                  <a:pt x="8947" y="612"/>
                  <a:pt x="8938" y="609"/>
                  <a:pt x="8930" y="603"/>
                </a:cubicBezTo>
                <a:cubicBezTo>
                  <a:pt x="8909" y="589"/>
                  <a:pt x="8871" y="596"/>
                  <a:pt x="8832" y="616"/>
                </a:cubicBezTo>
                <a:cubicBezTo>
                  <a:pt x="8822" y="621"/>
                  <a:pt x="8813" y="625"/>
                  <a:pt x="8803" y="632"/>
                </a:cubicBezTo>
                <a:cubicBezTo>
                  <a:pt x="8787" y="643"/>
                  <a:pt x="8771" y="656"/>
                  <a:pt x="8755" y="671"/>
                </a:cubicBezTo>
                <a:cubicBezTo>
                  <a:pt x="8730" y="695"/>
                  <a:pt x="8710" y="714"/>
                  <a:pt x="8693" y="726"/>
                </a:cubicBezTo>
                <a:cubicBezTo>
                  <a:pt x="8684" y="732"/>
                  <a:pt x="8677" y="736"/>
                  <a:pt x="8670" y="739"/>
                </a:cubicBezTo>
                <a:cubicBezTo>
                  <a:pt x="8647" y="749"/>
                  <a:pt x="8629" y="746"/>
                  <a:pt x="8609" y="730"/>
                </a:cubicBezTo>
                <a:cubicBezTo>
                  <a:pt x="8596" y="719"/>
                  <a:pt x="8583" y="703"/>
                  <a:pt x="8566" y="681"/>
                </a:cubicBezTo>
                <a:cubicBezTo>
                  <a:pt x="8523" y="626"/>
                  <a:pt x="8505" y="551"/>
                  <a:pt x="8526" y="515"/>
                </a:cubicBezTo>
                <a:cubicBezTo>
                  <a:pt x="8527" y="512"/>
                  <a:pt x="8528" y="508"/>
                  <a:pt x="8529" y="505"/>
                </a:cubicBezTo>
                <a:lnTo>
                  <a:pt x="8519" y="495"/>
                </a:lnTo>
                <a:lnTo>
                  <a:pt x="8371" y="346"/>
                </a:lnTo>
                <a:lnTo>
                  <a:pt x="8275" y="494"/>
                </a:lnTo>
                <a:cubicBezTo>
                  <a:pt x="8222" y="576"/>
                  <a:pt x="8130" y="643"/>
                  <a:pt x="8070" y="643"/>
                </a:cubicBezTo>
                <a:cubicBezTo>
                  <a:pt x="7988" y="643"/>
                  <a:pt x="7959" y="701"/>
                  <a:pt x="7954" y="880"/>
                </a:cubicBezTo>
                <a:cubicBezTo>
                  <a:pt x="7950" y="1012"/>
                  <a:pt x="7911" y="1168"/>
                  <a:pt x="7865" y="1227"/>
                </a:cubicBezTo>
                <a:cubicBezTo>
                  <a:pt x="7820" y="1286"/>
                  <a:pt x="7781" y="1414"/>
                  <a:pt x="7779" y="1512"/>
                </a:cubicBezTo>
                <a:cubicBezTo>
                  <a:pt x="7774" y="1720"/>
                  <a:pt x="7698" y="1876"/>
                  <a:pt x="7625" y="1827"/>
                </a:cubicBezTo>
                <a:cubicBezTo>
                  <a:pt x="7562" y="1785"/>
                  <a:pt x="7483" y="1983"/>
                  <a:pt x="7530" y="2064"/>
                </a:cubicBezTo>
                <a:cubicBezTo>
                  <a:pt x="7548" y="2096"/>
                  <a:pt x="7504" y="2157"/>
                  <a:pt x="7432" y="2199"/>
                </a:cubicBezTo>
                <a:cubicBezTo>
                  <a:pt x="7343" y="2250"/>
                  <a:pt x="7320" y="2299"/>
                  <a:pt x="7361" y="2354"/>
                </a:cubicBezTo>
                <a:cubicBezTo>
                  <a:pt x="7393" y="2398"/>
                  <a:pt x="7441" y="2510"/>
                  <a:pt x="7468" y="2602"/>
                </a:cubicBezTo>
                <a:cubicBezTo>
                  <a:pt x="7494" y="2695"/>
                  <a:pt x="7556" y="2803"/>
                  <a:pt x="7604" y="2841"/>
                </a:cubicBezTo>
                <a:cubicBezTo>
                  <a:pt x="7734" y="2943"/>
                  <a:pt x="7605" y="3279"/>
                  <a:pt x="7436" y="3279"/>
                </a:cubicBezTo>
                <a:cubicBezTo>
                  <a:pt x="7266" y="3279"/>
                  <a:pt x="7274" y="3462"/>
                  <a:pt x="7450" y="3622"/>
                </a:cubicBezTo>
                <a:lnTo>
                  <a:pt x="7591" y="3750"/>
                </a:lnTo>
                <a:lnTo>
                  <a:pt x="7452" y="3792"/>
                </a:lnTo>
                <a:lnTo>
                  <a:pt x="7312" y="3835"/>
                </a:lnTo>
                <a:lnTo>
                  <a:pt x="7449" y="3955"/>
                </a:lnTo>
                <a:cubicBezTo>
                  <a:pt x="7568" y="4059"/>
                  <a:pt x="7576" y="4089"/>
                  <a:pt x="7501" y="4187"/>
                </a:cubicBezTo>
                <a:cubicBezTo>
                  <a:pt x="7454" y="4249"/>
                  <a:pt x="7373" y="4282"/>
                  <a:pt x="7323" y="4261"/>
                </a:cubicBezTo>
                <a:cubicBezTo>
                  <a:pt x="7272" y="4240"/>
                  <a:pt x="7193" y="4258"/>
                  <a:pt x="7146" y="4300"/>
                </a:cubicBezTo>
                <a:cubicBezTo>
                  <a:pt x="7109" y="4333"/>
                  <a:pt x="7036" y="4351"/>
                  <a:pt x="6965" y="4350"/>
                </a:cubicBezTo>
                <a:lnTo>
                  <a:pt x="6965" y="4394"/>
                </a:lnTo>
                <a:lnTo>
                  <a:pt x="6793" y="4384"/>
                </a:lnTo>
                <a:cubicBezTo>
                  <a:pt x="6761" y="4392"/>
                  <a:pt x="6725" y="4396"/>
                  <a:pt x="6683" y="4397"/>
                </a:cubicBezTo>
                <a:cubicBezTo>
                  <a:pt x="6681" y="4399"/>
                  <a:pt x="6679" y="4400"/>
                  <a:pt x="6678" y="4401"/>
                </a:cubicBezTo>
                <a:cubicBezTo>
                  <a:pt x="6627" y="4467"/>
                  <a:pt x="6584" y="4465"/>
                  <a:pt x="6479" y="4396"/>
                </a:cubicBezTo>
                <a:cubicBezTo>
                  <a:pt x="6429" y="4400"/>
                  <a:pt x="6383" y="4408"/>
                  <a:pt x="6347" y="4419"/>
                </a:cubicBezTo>
                <a:cubicBezTo>
                  <a:pt x="6345" y="4422"/>
                  <a:pt x="6341" y="4424"/>
                  <a:pt x="6339" y="4427"/>
                </a:cubicBezTo>
                <a:cubicBezTo>
                  <a:pt x="6324" y="4453"/>
                  <a:pt x="6291" y="4470"/>
                  <a:pt x="6247" y="4481"/>
                </a:cubicBezTo>
                <a:cubicBezTo>
                  <a:pt x="6220" y="4494"/>
                  <a:pt x="6187" y="4502"/>
                  <a:pt x="6155" y="4508"/>
                </a:cubicBezTo>
                <a:cubicBezTo>
                  <a:pt x="6014" y="4572"/>
                  <a:pt x="5868" y="4622"/>
                  <a:pt x="5759" y="4645"/>
                </a:cubicBezTo>
                <a:cubicBezTo>
                  <a:pt x="5728" y="4672"/>
                  <a:pt x="5693" y="4681"/>
                  <a:pt x="5667" y="4657"/>
                </a:cubicBezTo>
                <a:cubicBezTo>
                  <a:pt x="5635" y="4658"/>
                  <a:pt x="5608" y="4657"/>
                  <a:pt x="5596" y="4647"/>
                </a:cubicBezTo>
                <a:cubicBezTo>
                  <a:pt x="5590" y="4642"/>
                  <a:pt x="5583" y="4639"/>
                  <a:pt x="5577" y="4635"/>
                </a:cubicBezTo>
                <a:cubicBezTo>
                  <a:pt x="5609" y="4713"/>
                  <a:pt x="5544" y="4771"/>
                  <a:pt x="5426" y="4730"/>
                </a:cubicBezTo>
                <a:cubicBezTo>
                  <a:pt x="5360" y="4708"/>
                  <a:pt x="5247" y="4735"/>
                  <a:pt x="5173" y="4791"/>
                </a:cubicBezTo>
                <a:cubicBezTo>
                  <a:pt x="5091" y="4853"/>
                  <a:pt x="5041" y="4868"/>
                  <a:pt x="4978" y="4844"/>
                </a:cubicBezTo>
                <a:cubicBezTo>
                  <a:pt x="4944" y="4871"/>
                  <a:pt x="4912" y="4894"/>
                  <a:pt x="4881" y="4914"/>
                </a:cubicBezTo>
                <a:cubicBezTo>
                  <a:pt x="4870" y="4922"/>
                  <a:pt x="4860" y="4927"/>
                  <a:pt x="4850" y="4934"/>
                </a:cubicBezTo>
                <a:cubicBezTo>
                  <a:pt x="4831" y="4946"/>
                  <a:pt x="4813" y="4956"/>
                  <a:pt x="4796" y="4965"/>
                </a:cubicBezTo>
                <a:cubicBezTo>
                  <a:pt x="4784" y="4971"/>
                  <a:pt x="4772" y="4977"/>
                  <a:pt x="4761" y="4981"/>
                </a:cubicBezTo>
                <a:cubicBezTo>
                  <a:pt x="4748" y="4987"/>
                  <a:pt x="4736" y="4990"/>
                  <a:pt x="4724" y="4993"/>
                </a:cubicBezTo>
                <a:cubicBezTo>
                  <a:pt x="4636" y="5021"/>
                  <a:pt x="4586" y="4994"/>
                  <a:pt x="4588" y="4909"/>
                </a:cubicBezTo>
                <a:cubicBezTo>
                  <a:pt x="4481" y="4827"/>
                  <a:pt x="4334" y="4918"/>
                  <a:pt x="4334" y="5070"/>
                </a:cubicBezTo>
                <a:cubicBezTo>
                  <a:pt x="4334" y="5150"/>
                  <a:pt x="4298" y="5198"/>
                  <a:pt x="4247" y="5186"/>
                </a:cubicBezTo>
                <a:cubicBezTo>
                  <a:pt x="4200" y="5175"/>
                  <a:pt x="4121" y="5228"/>
                  <a:pt x="4072" y="5304"/>
                </a:cubicBezTo>
                <a:cubicBezTo>
                  <a:pt x="3999" y="5416"/>
                  <a:pt x="3914" y="5442"/>
                  <a:pt x="3614" y="5442"/>
                </a:cubicBezTo>
                <a:cubicBezTo>
                  <a:pt x="3522" y="5442"/>
                  <a:pt x="3454" y="5445"/>
                  <a:pt x="3400" y="5450"/>
                </a:cubicBezTo>
                <a:lnTo>
                  <a:pt x="3395" y="5541"/>
                </a:lnTo>
                <a:lnTo>
                  <a:pt x="3219" y="5548"/>
                </a:lnTo>
                <a:cubicBezTo>
                  <a:pt x="3215" y="5557"/>
                  <a:pt x="3211" y="5566"/>
                  <a:pt x="3208" y="5577"/>
                </a:cubicBezTo>
                <a:cubicBezTo>
                  <a:pt x="3186" y="5651"/>
                  <a:pt x="3183" y="5740"/>
                  <a:pt x="3203" y="5775"/>
                </a:cubicBezTo>
                <a:cubicBezTo>
                  <a:pt x="3274" y="5898"/>
                  <a:pt x="3094" y="5935"/>
                  <a:pt x="3012" y="5814"/>
                </a:cubicBezTo>
                <a:cubicBezTo>
                  <a:pt x="2943" y="5713"/>
                  <a:pt x="2912" y="5708"/>
                  <a:pt x="2831" y="5780"/>
                </a:cubicBezTo>
                <a:cubicBezTo>
                  <a:pt x="2778" y="5828"/>
                  <a:pt x="2749" y="5883"/>
                  <a:pt x="2767" y="5903"/>
                </a:cubicBezTo>
                <a:cubicBezTo>
                  <a:pt x="2786" y="5924"/>
                  <a:pt x="2739" y="6000"/>
                  <a:pt x="2671" y="6082"/>
                </a:cubicBezTo>
                <a:cubicBezTo>
                  <a:pt x="2746" y="6180"/>
                  <a:pt x="2729" y="6201"/>
                  <a:pt x="2448" y="6362"/>
                </a:cubicBezTo>
                <a:cubicBezTo>
                  <a:pt x="2424" y="6376"/>
                  <a:pt x="2401" y="6386"/>
                  <a:pt x="2378" y="6393"/>
                </a:cubicBezTo>
                <a:cubicBezTo>
                  <a:pt x="2340" y="6415"/>
                  <a:pt x="2305" y="6417"/>
                  <a:pt x="2259" y="6397"/>
                </a:cubicBezTo>
                <a:cubicBezTo>
                  <a:pt x="2253" y="6405"/>
                  <a:pt x="2245" y="6411"/>
                  <a:pt x="2239" y="6418"/>
                </a:cubicBezTo>
                <a:cubicBezTo>
                  <a:pt x="2198" y="6472"/>
                  <a:pt x="2103" y="6526"/>
                  <a:pt x="2028" y="6538"/>
                </a:cubicBezTo>
                <a:cubicBezTo>
                  <a:pt x="2009" y="6541"/>
                  <a:pt x="1992" y="6547"/>
                  <a:pt x="1976" y="6554"/>
                </a:cubicBezTo>
                <a:cubicBezTo>
                  <a:pt x="1976" y="6555"/>
                  <a:pt x="1975" y="6557"/>
                  <a:pt x="1975" y="6558"/>
                </a:cubicBezTo>
                <a:cubicBezTo>
                  <a:pt x="1966" y="6610"/>
                  <a:pt x="1938" y="6654"/>
                  <a:pt x="1904" y="6677"/>
                </a:cubicBezTo>
                <a:cubicBezTo>
                  <a:pt x="1891" y="6718"/>
                  <a:pt x="1844" y="6765"/>
                  <a:pt x="1782" y="6793"/>
                </a:cubicBezTo>
                <a:cubicBezTo>
                  <a:pt x="1529" y="6905"/>
                  <a:pt x="1360" y="7092"/>
                  <a:pt x="1346" y="7266"/>
                </a:cubicBezTo>
                <a:cubicBezTo>
                  <a:pt x="1346" y="7266"/>
                  <a:pt x="1346" y="7266"/>
                  <a:pt x="1346" y="7267"/>
                </a:cubicBezTo>
                <a:cubicBezTo>
                  <a:pt x="1347" y="7281"/>
                  <a:pt x="1347" y="7294"/>
                  <a:pt x="1345" y="7307"/>
                </a:cubicBezTo>
                <a:cubicBezTo>
                  <a:pt x="1343" y="7321"/>
                  <a:pt x="1340" y="7335"/>
                  <a:pt x="1336" y="7349"/>
                </a:cubicBezTo>
                <a:cubicBezTo>
                  <a:pt x="1336" y="7350"/>
                  <a:pt x="1336" y="7351"/>
                  <a:pt x="1336" y="7351"/>
                </a:cubicBezTo>
                <a:cubicBezTo>
                  <a:pt x="1320" y="7436"/>
                  <a:pt x="1277" y="7529"/>
                  <a:pt x="1226" y="7579"/>
                </a:cubicBezTo>
                <a:cubicBezTo>
                  <a:pt x="1161" y="7642"/>
                  <a:pt x="1109" y="7732"/>
                  <a:pt x="1109" y="7777"/>
                </a:cubicBezTo>
                <a:cubicBezTo>
                  <a:pt x="1109" y="7823"/>
                  <a:pt x="1067" y="7898"/>
                  <a:pt x="1016" y="7943"/>
                </a:cubicBezTo>
                <a:cubicBezTo>
                  <a:pt x="965" y="7989"/>
                  <a:pt x="938" y="8054"/>
                  <a:pt x="957" y="8087"/>
                </a:cubicBezTo>
                <a:cubicBezTo>
                  <a:pt x="976" y="8119"/>
                  <a:pt x="969" y="8184"/>
                  <a:pt x="942" y="8231"/>
                </a:cubicBezTo>
                <a:cubicBezTo>
                  <a:pt x="916" y="8277"/>
                  <a:pt x="893" y="8379"/>
                  <a:pt x="891" y="8457"/>
                </a:cubicBezTo>
                <a:cubicBezTo>
                  <a:pt x="890" y="8535"/>
                  <a:pt x="852" y="8648"/>
                  <a:pt x="806" y="8708"/>
                </a:cubicBezTo>
                <a:cubicBezTo>
                  <a:pt x="760" y="8768"/>
                  <a:pt x="739" y="8847"/>
                  <a:pt x="761" y="8885"/>
                </a:cubicBezTo>
                <a:cubicBezTo>
                  <a:pt x="783" y="8923"/>
                  <a:pt x="773" y="9011"/>
                  <a:pt x="740" y="9079"/>
                </a:cubicBezTo>
                <a:cubicBezTo>
                  <a:pt x="724" y="9110"/>
                  <a:pt x="709" y="9180"/>
                  <a:pt x="695" y="9267"/>
                </a:cubicBezTo>
                <a:cubicBezTo>
                  <a:pt x="684" y="9385"/>
                  <a:pt x="671" y="9497"/>
                  <a:pt x="659" y="9589"/>
                </a:cubicBezTo>
                <a:cubicBezTo>
                  <a:pt x="658" y="9606"/>
                  <a:pt x="656" y="9624"/>
                  <a:pt x="655" y="9641"/>
                </a:cubicBezTo>
                <a:cubicBezTo>
                  <a:pt x="642" y="9883"/>
                  <a:pt x="609" y="10116"/>
                  <a:pt x="584" y="10161"/>
                </a:cubicBezTo>
                <a:cubicBezTo>
                  <a:pt x="569" y="10186"/>
                  <a:pt x="554" y="10204"/>
                  <a:pt x="539" y="10218"/>
                </a:cubicBezTo>
                <a:cubicBezTo>
                  <a:pt x="517" y="10349"/>
                  <a:pt x="504" y="10415"/>
                  <a:pt x="486" y="10526"/>
                </a:cubicBezTo>
                <a:cubicBezTo>
                  <a:pt x="430" y="10864"/>
                  <a:pt x="433" y="11373"/>
                  <a:pt x="494" y="11503"/>
                </a:cubicBezTo>
                <a:cubicBezTo>
                  <a:pt x="495" y="11505"/>
                  <a:pt x="495" y="11514"/>
                  <a:pt x="496" y="11517"/>
                </a:cubicBezTo>
                <a:cubicBezTo>
                  <a:pt x="510" y="11541"/>
                  <a:pt x="514" y="11566"/>
                  <a:pt x="507" y="11597"/>
                </a:cubicBezTo>
                <a:cubicBezTo>
                  <a:pt x="510" y="11645"/>
                  <a:pt x="510" y="11705"/>
                  <a:pt x="506" y="11764"/>
                </a:cubicBezTo>
                <a:cubicBezTo>
                  <a:pt x="498" y="11875"/>
                  <a:pt x="477" y="12468"/>
                  <a:pt x="458" y="13081"/>
                </a:cubicBezTo>
                <a:cubicBezTo>
                  <a:pt x="457" y="13117"/>
                  <a:pt x="454" y="13153"/>
                  <a:pt x="453" y="13189"/>
                </a:cubicBezTo>
                <a:cubicBezTo>
                  <a:pt x="454" y="13215"/>
                  <a:pt x="454" y="13246"/>
                  <a:pt x="455" y="13269"/>
                </a:cubicBezTo>
                <a:cubicBezTo>
                  <a:pt x="466" y="13477"/>
                  <a:pt x="440" y="13836"/>
                  <a:pt x="397" y="14116"/>
                </a:cubicBezTo>
                <a:cubicBezTo>
                  <a:pt x="382" y="14278"/>
                  <a:pt x="367" y="14412"/>
                  <a:pt x="352" y="14467"/>
                </a:cubicBezTo>
                <a:cubicBezTo>
                  <a:pt x="332" y="14545"/>
                  <a:pt x="317" y="14616"/>
                  <a:pt x="304" y="14685"/>
                </a:cubicBezTo>
                <a:cubicBezTo>
                  <a:pt x="274" y="14895"/>
                  <a:pt x="265" y="15032"/>
                  <a:pt x="278" y="15120"/>
                </a:cubicBezTo>
                <a:cubicBezTo>
                  <a:pt x="286" y="15168"/>
                  <a:pt x="300" y="15206"/>
                  <a:pt x="319" y="15233"/>
                </a:cubicBezTo>
                <a:cubicBezTo>
                  <a:pt x="329" y="15248"/>
                  <a:pt x="337" y="15264"/>
                  <a:pt x="342" y="15280"/>
                </a:cubicBezTo>
                <a:cubicBezTo>
                  <a:pt x="357" y="15328"/>
                  <a:pt x="349" y="15379"/>
                  <a:pt x="318" y="15436"/>
                </a:cubicBezTo>
                <a:cubicBezTo>
                  <a:pt x="309" y="15452"/>
                  <a:pt x="302" y="15471"/>
                  <a:pt x="295" y="15491"/>
                </a:cubicBezTo>
                <a:cubicBezTo>
                  <a:pt x="294" y="15494"/>
                  <a:pt x="293" y="15498"/>
                  <a:pt x="292" y="15501"/>
                </a:cubicBezTo>
                <a:cubicBezTo>
                  <a:pt x="262" y="15599"/>
                  <a:pt x="258" y="15736"/>
                  <a:pt x="278" y="15847"/>
                </a:cubicBezTo>
                <a:cubicBezTo>
                  <a:pt x="278" y="15850"/>
                  <a:pt x="277" y="15853"/>
                  <a:pt x="278" y="15856"/>
                </a:cubicBezTo>
                <a:cubicBezTo>
                  <a:pt x="278" y="15860"/>
                  <a:pt x="280" y="15864"/>
                  <a:pt x="281" y="15867"/>
                </a:cubicBezTo>
                <a:cubicBezTo>
                  <a:pt x="290" y="15909"/>
                  <a:pt x="302" y="15946"/>
                  <a:pt x="319" y="15975"/>
                </a:cubicBezTo>
                <a:cubicBezTo>
                  <a:pt x="325" y="15986"/>
                  <a:pt x="330" y="16000"/>
                  <a:pt x="333" y="16013"/>
                </a:cubicBezTo>
                <a:cubicBezTo>
                  <a:pt x="342" y="16055"/>
                  <a:pt x="336" y="16106"/>
                  <a:pt x="315" y="16141"/>
                </a:cubicBezTo>
                <a:cubicBezTo>
                  <a:pt x="282" y="16198"/>
                  <a:pt x="265" y="16266"/>
                  <a:pt x="266" y="16331"/>
                </a:cubicBezTo>
                <a:cubicBezTo>
                  <a:pt x="266" y="16381"/>
                  <a:pt x="275" y="16429"/>
                  <a:pt x="294" y="16471"/>
                </a:cubicBezTo>
                <a:cubicBezTo>
                  <a:pt x="300" y="16486"/>
                  <a:pt x="307" y="16499"/>
                  <a:pt x="315" y="16512"/>
                </a:cubicBezTo>
                <a:cubicBezTo>
                  <a:pt x="346" y="16558"/>
                  <a:pt x="354" y="16614"/>
                  <a:pt x="346" y="16662"/>
                </a:cubicBezTo>
                <a:cubicBezTo>
                  <a:pt x="346" y="16662"/>
                  <a:pt x="346" y="16663"/>
                  <a:pt x="346" y="16664"/>
                </a:cubicBezTo>
                <a:cubicBezTo>
                  <a:pt x="343" y="16680"/>
                  <a:pt x="339" y="16694"/>
                  <a:pt x="333" y="16708"/>
                </a:cubicBezTo>
                <a:cubicBezTo>
                  <a:pt x="327" y="16721"/>
                  <a:pt x="320" y="16734"/>
                  <a:pt x="311" y="16743"/>
                </a:cubicBezTo>
                <a:cubicBezTo>
                  <a:pt x="295" y="16762"/>
                  <a:pt x="273" y="16770"/>
                  <a:pt x="250" y="16765"/>
                </a:cubicBezTo>
                <a:cubicBezTo>
                  <a:pt x="239" y="16762"/>
                  <a:pt x="227" y="16756"/>
                  <a:pt x="215" y="16745"/>
                </a:cubicBezTo>
                <a:cubicBezTo>
                  <a:pt x="207" y="16738"/>
                  <a:pt x="199" y="16733"/>
                  <a:pt x="193" y="16730"/>
                </a:cubicBezTo>
                <a:cubicBezTo>
                  <a:pt x="187" y="16726"/>
                  <a:pt x="182" y="16725"/>
                  <a:pt x="177" y="16725"/>
                </a:cubicBezTo>
                <a:cubicBezTo>
                  <a:pt x="172" y="16726"/>
                  <a:pt x="167" y="16728"/>
                  <a:pt x="164" y="16732"/>
                </a:cubicBezTo>
                <a:cubicBezTo>
                  <a:pt x="160" y="16736"/>
                  <a:pt x="157" y="16743"/>
                  <a:pt x="154" y="16752"/>
                </a:cubicBezTo>
                <a:cubicBezTo>
                  <a:pt x="144" y="16787"/>
                  <a:pt x="142" y="16858"/>
                  <a:pt x="145" y="16975"/>
                </a:cubicBezTo>
                <a:cubicBezTo>
                  <a:pt x="150" y="17140"/>
                  <a:pt x="133" y="17289"/>
                  <a:pt x="108" y="17306"/>
                </a:cubicBezTo>
                <a:cubicBezTo>
                  <a:pt x="94" y="17316"/>
                  <a:pt x="85" y="17357"/>
                  <a:pt x="80" y="17414"/>
                </a:cubicBezTo>
                <a:cubicBezTo>
                  <a:pt x="81" y="17416"/>
                  <a:pt x="80" y="17417"/>
                  <a:pt x="81" y="17419"/>
                </a:cubicBezTo>
                <a:cubicBezTo>
                  <a:pt x="87" y="17429"/>
                  <a:pt x="84" y="17452"/>
                  <a:pt x="77" y="17480"/>
                </a:cubicBezTo>
                <a:cubicBezTo>
                  <a:pt x="76" y="17515"/>
                  <a:pt x="77" y="17553"/>
                  <a:pt x="80" y="17591"/>
                </a:cubicBezTo>
                <a:cubicBezTo>
                  <a:pt x="90" y="17731"/>
                  <a:pt x="69" y="17884"/>
                  <a:pt x="32" y="17931"/>
                </a:cubicBezTo>
                <a:cubicBezTo>
                  <a:pt x="-15" y="17993"/>
                  <a:pt x="-11" y="18046"/>
                  <a:pt x="44" y="18118"/>
                </a:cubicBezTo>
                <a:cubicBezTo>
                  <a:pt x="87" y="18174"/>
                  <a:pt x="97" y="18220"/>
                  <a:pt x="67" y="18222"/>
                </a:cubicBezTo>
                <a:cubicBezTo>
                  <a:pt x="64" y="18222"/>
                  <a:pt x="64" y="18223"/>
                  <a:pt x="63" y="18224"/>
                </a:cubicBezTo>
                <a:cubicBezTo>
                  <a:pt x="77" y="18243"/>
                  <a:pt x="99" y="18264"/>
                  <a:pt x="124" y="18285"/>
                </a:cubicBezTo>
                <a:cubicBezTo>
                  <a:pt x="143" y="18298"/>
                  <a:pt x="158" y="18310"/>
                  <a:pt x="185" y="18326"/>
                </a:cubicBezTo>
                <a:cubicBezTo>
                  <a:pt x="219" y="18346"/>
                  <a:pt x="246" y="18366"/>
                  <a:pt x="269" y="18387"/>
                </a:cubicBezTo>
                <a:cubicBezTo>
                  <a:pt x="287" y="18403"/>
                  <a:pt x="301" y="18422"/>
                  <a:pt x="313" y="18442"/>
                </a:cubicBezTo>
                <a:cubicBezTo>
                  <a:pt x="315" y="18444"/>
                  <a:pt x="317" y="18446"/>
                  <a:pt x="319" y="18449"/>
                </a:cubicBezTo>
                <a:cubicBezTo>
                  <a:pt x="319" y="18449"/>
                  <a:pt x="319" y="18449"/>
                  <a:pt x="320" y="18450"/>
                </a:cubicBezTo>
                <a:cubicBezTo>
                  <a:pt x="329" y="18467"/>
                  <a:pt x="335" y="18487"/>
                  <a:pt x="341" y="18508"/>
                </a:cubicBezTo>
                <a:cubicBezTo>
                  <a:pt x="343" y="18515"/>
                  <a:pt x="346" y="18521"/>
                  <a:pt x="348" y="18529"/>
                </a:cubicBezTo>
                <a:cubicBezTo>
                  <a:pt x="354" y="18558"/>
                  <a:pt x="357" y="18590"/>
                  <a:pt x="357" y="18626"/>
                </a:cubicBezTo>
                <a:cubicBezTo>
                  <a:pt x="357" y="18671"/>
                  <a:pt x="358" y="18706"/>
                  <a:pt x="362" y="18732"/>
                </a:cubicBezTo>
                <a:cubicBezTo>
                  <a:pt x="363" y="18734"/>
                  <a:pt x="363" y="18735"/>
                  <a:pt x="363" y="18737"/>
                </a:cubicBezTo>
                <a:cubicBezTo>
                  <a:pt x="367" y="18760"/>
                  <a:pt x="374" y="18777"/>
                  <a:pt x="385" y="18787"/>
                </a:cubicBezTo>
                <a:cubicBezTo>
                  <a:pt x="391" y="18793"/>
                  <a:pt x="398" y="18796"/>
                  <a:pt x="406" y="18798"/>
                </a:cubicBezTo>
                <a:cubicBezTo>
                  <a:pt x="432" y="18806"/>
                  <a:pt x="471" y="18800"/>
                  <a:pt x="530" y="18787"/>
                </a:cubicBezTo>
                <a:cubicBezTo>
                  <a:pt x="624" y="18767"/>
                  <a:pt x="783" y="18784"/>
                  <a:pt x="882" y="18825"/>
                </a:cubicBezTo>
                <a:cubicBezTo>
                  <a:pt x="926" y="18843"/>
                  <a:pt x="958" y="18857"/>
                  <a:pt x="981" y="18870"/>
                </a:cubicBezTo>
                <a:cubicBezTo>
                  <a:pt x="981" y="18870"/>
                  <a:pt x="982" y="18870"/>
                  <a:pt x="982" y="18870"/>
                </a:cubicBezTo>
                <a:cubicBezTo>
                  <a:pt x="994" y="18876"/>
                  <a:pt x="1003" y="18882"/>
                  <a:pt x="1010" y="18889"/>
                </a:cubicBezTo>
                <a:cubicBezTo>
                  <a:pt x="1016" y="18895"/>
                  <a:pt x="1021" y="18901"/>
                  <a:pt x="1023" y="18907"/>
                </a:cubicBezTo>
                <a:cubicBezTo>
                  <a:pt x="1027" y="18921"/>
                  <a:pt x="1023" y="18936"/>
                  <a:pt x="1011" y="18956"/>
                </a:cubicBezTo>
                <a:cubicBezTo>
                  <a:pt x="998" y="18976"/>
                  <a:pt x="978" y="19000"/>
                  <a:pt x="951" y="19033"/>
                </a:cubicBezTo>
                <a:cubicBezTo>
                  <a:pt x="924" y="19065"/>
                  <a:pt x="904" y="19089"/>
                  <a:pt x="890" y="19110"/>
                </a:cubicBezTo>
                <a:cubicBezTo>
                  <a:pt x="877" y="19131"/>
                  <a:pt x="871" y="19149"/>
                  <a:pt x="871" y="19166"/>
                </a:cubicBezTo>
                <a:cubicBezTo>
                  <a:pt x="871" y="19183"/>
                  <a:pt x="877" y="19200"/>
                  <a:pt x="889" y="19221"/>
                </a:cubicBezTo>
                <a:cubicBezTo>
                  <a:pt x="902" y="19242"/>
                  <a:pt x="922" y="19265"/>
                  <a:pt x="948" y="19296"/>
                </a:cubicBezTo>
                <a:cubicBezTo>
                  <a:pt x="987" y="19342"/>
                  <a:pt x="1010" y="19373"/>
                  <a:pt x="1018" y="19397"/>
                </a:cubicBezTo>
                <a:cubicBezTo>
                  <a:pt x="1030" y="19437"/>
                  <a:pt x="997" y="19461"/>
                  <a:pt x="910" y="19513"/>
                </a:cubicBezTo>
                <a:cubicBezTo>
                  <a:pt x="829" y="19560"/>
                  <a:pt x="695" y="19590"/>
                  <a:pt x="610" y="19579"/>
                </a:cubicBezTo>
                <a:cubicBezTo>
                  <a:pt x="541" y="19570"/>
                  <a:pt x="505" y="19568"/>
                  <a:pt x="496" y="19581"/>
                </a:cubicBezTo>
                <a:cubicBezTo>
                  <a:pt x="492" y="19587"/>
                  <a:pt x="495" y="19597"/>
                  <a:pt x="503" y="19613"/>
                </a:cubicBezTo>
                <a:cubicBezTo>
                  <a:pt x="512" y="19628"/>
                  <a:pt x="526" y="19648"/>
                  <a:pt x="546" y="19674"/>
                </a:cubicBezTo>
                <a:cubicBezTo>
                  <a:pt x="575" y="19713"/>
                  <a:pt x="592" y="19741"/>
                  <a:pt x="596" y="19767"/>
                </a:cubicBezTo>
                <a:cubicBezTo>
                  <a:pt x="598" y="19784"/>
                  <a:pt x="594" y="19800"/>
                  <a:pt x="584" y="19819"/>
                </a:cubicBezTo>
                <a:cubicBezTo>
                  <a:pt x="568" y="19846"/>
                  <a:pt x="536" y="19876"/>
                  <a:pt x="488" y="19919"/>
                </a:cubicBezTo>
                <a:cubicBezTo>
                  <a:pt x="442" y="19958"/>
                  <a:pt x="412" y="19992"/>
                  <a:pt x="392" y="20030"/>
                </a:cubicBezTo>
                <a:cubicBezTo>
                  <a:pt x="372" y="20067"/>
                  <a:pt x="364" y="20108"/>
                  <a:pt x="364" y="20162"/>
                </a:cubicBezTo>
                <a:cubicBezTo>
                  <a:pt x="365" y="20198"/>
                  <a:pt x="370" y="20239"/>
                  <a:pt x="378" y="20289"/>
                </a:cubicBezTo>
                <a:cubicBezTo>
                  <a:pt x="393" y="20390"/>
                  <a:pt x="433" y="20522"/>
                  <a:pt x="479" y="20623"/>
                </a:cubicBezTo>
                <a:cubicBezTo>
                  <a:pt x="483" y="20632"/>
                  <a:pt x="487" y="20638"/>
                  <a:pt x="491" y="20647"/>
                </a:cubicBezTo>
                <a:cubicBezTo>
                  <a:pt x="502" y="20670"/>
                  <a:pt x="513" y="20693"/>
                  <a:pt x="524" y="20711"/>
                </a:cubicBezTo>
                <a:cubicBezTo>
                  <a:pt x="528" y="20716"/>
                  <a:pt x="529" y="20721"/>
                  <a:pt x="533" y="20726"/>
                </a:cubicBezTo>
                <a:cubicBezTo>
                  <a:pt x="549" y="20754"/>
                  <a:pt x="563" y="20781"/>
                  <a:pt x="575" y="20809"/>
                </a:cubicBezTo>
                <a:cubicBezTo>
                  <a:pt x="605" y="20869"/>
                  <a:pt x="626" y="20923"/>
                  <a:pt x="621" y="20941"/>
                </a:cubicBezTo>
                <a:cubicBezTo>
                  <a:pt x="614" y="20969"/>
                  <a:pt x="636" y="20992"/>
                  <a:pt x="670" y="20992"/>
                </a:cubicBezTo>
                <a:cubicBezTo>
                  <a:pt x="753" y="20992"/>
                  <a:pt x="750" y="20901"/>
                  <a:pt x="663" y="20808"/>
                </a:cubicBezTo>
                <a:cubicBezTo>
                  <a:pt x="542" y="20677"/>
                  <a:pt x="661" y="20597"/>
                  <a:pt x="920" y="20635"/>
                </a:cubicBezTo>
                <a:cubicBezTo>
                  <a:pt x="1074" y="20657"/>
                  <a:pt x="1206" y="20638"/>
                  <a:pt x="1264" y="20587"/>
                </a:cubicBezTo>
                <a:cubicBezTo>
                  <a:pt x="1339" y="20519"/>
                  <a:pt x="1363" y="20521"/>
                  <a:pt x="1385" y="20595"/>
                </a:cubicBezTo>
                <a:cubicBezTo>
                  <a:pt x="1557" y="21176"/>
                  <a:pt x="1559" y="21198"/>
                  <a:pt x="1458" y="21363"/>
                </a:cubicBezTo>
                <a:cubicBezTo>
                  <a:pt x="1403" y="21454"/>
                  <a:pt x="1359" y="21544"/>
                  <a:pt x="1359" y="21564"/>
                </a:cubicBezTo>
                <a:cubicBezTo>
                  <a:pt x="1359" y="21583"/>
                  <a:pt x="5783" y="21600"/>
                  <a:pt x="11208" y="21600"/>
                </a:cubicBezTo>
                <a:lnTo>
                  <a:pt x="11318" y="21600"/>
                </a:lnTo>
                <a:cubicBezTo>
                  <a:pt x="19808" y="21600"/>
                  <a:pt x="21098" y="21593"/>
                  <a:pt x="21279" y="21508"/>
                </a:cubicBezTo>
                <a:lnTo>
                  <a:pt x="21284" y="21347"/>
                </a:lnTo>
                <a:cubicBezTo>
                  <a:pt x="21288" y="21207"/>
                  <a:pt x="21286" y="21041"/>
                  <a:pt x="21280" y="20977"/>
                </a:cubicBezTo>
                <a:cubicBezTo>
                  <a:pt x="21274" y="20915"/>
                  <a:pt x="21295" y="20813"/>
                  <a:pt x="21327" y="20746"/>
                </a:cubicBezTo>
                <a:cubicBezTo>
                  <a:pt x="21328" y="20743"/>
                  <a:pt x="21329" y="20739"/>
                  <a:pt x="21330" y="20736"/>
                </a:cubicBezTo>
                <a:cubicBezTo>
                  <a:pt x="21348" y="20685"/>
                  <a:pt x="21370" y="20579"/>
                  <a:pt x="21389" y="20448"/>
                </a:cubicBezTo>
                <a:cubicBezTo>
                  <a:pt x="21396" y="20395"/>
                  <a:pt x="21403" y="20336"/>
                  <a:pt x="21410" y="20277"/>
                </a:cubicBezTo>
                <a:cubicBezTo>
                  <a:pt x="21410" y="20276"/>
                  <a:pt x="21410" y="20274"/>
                  <a:pt x="21410" y="20273"/>
                </a:cubicBezTo>
                <a:cubicBezTo>
                  <a:pt x="21418" y="20199"/>
                  <a:pt x="21426" y="20123"/>
                  <a:pt x="21432" y="20045"/>
                </a:cubicBezTo>
                <a:cubicBezTo>
                  <a:pt x="21438" y="19963"/>
                  <a:pt x="21446" y="19900"/>
                  <a:pt x="21454" y="19826"/>
                </a:cubicBezTo>
                <a:cubicBezTo>
                  <a:pt x="21460" y="19764"/>
                  <a:pt x="21466" y="19691"/>
                  <a:pt x="21473" y="19644"/>
                </a:cubicBezTo>
                <a:cubicBezTo>
                  <a:pt x="21490" y="19521"/>
                  <a:pt x="21507" y="19434"/>
                  <a:pt x="21520" y="19419"/>
                </a:cubicBezTo>
                <a:cubicBezTo>
                  <a:pt x="21585" y="19346"/>
                  <a:pt x="21534" y="16388"/>
                  <a:pt x="21465" y="16225"/>
                </a:cubicBezTo>
                <a:cubicBezTo>
                  <a:pt x="21361" y="15978"/>
                  <a:pt x="21275" y="15354"/>
                  <a:pt x="21263" y="14759"/>
                </a:cubicBezTo>
                <a:cubicBezTo>
                  <a:pt x="21263" y="14725"/>
                  <a:pt x="21261" y="14699"/>
                  <a:pt x="21260" y="14668"/>
                </a:cubicBezTo>
                <a:cubicBezTo>
                  <a:pt x="21260" y="14666"/>
                  <a:pt x="21259" y="14660"/>
                  <a:pt x="21258" y="14659"/>
                </a:cubicBezTo>
                <a:cubicBezTo>
                  <a:pt x="21249" y="14642"/>
                  <a:pt x="21249" y="14575"/>
                  <a:pt x="21253" y="14493"/>
                </a:cubicBezTo>
                <a:cubicBezTo>
                  <a:pt x="21240" y="14291"/>
                  <a:pt x="21216" y="14179"/>
                  <a:pt x="21186" y="14185"/>
                </a:cubicBezTo>
                <a:cubicBezTo>
                  <a:pt x="21148" y="14192"/>
                  <a:pt x="21120" y="14080"/>
                  <a:pt x="21120" y="13926"/>
                </a:cubicBezTo>
                <a:cubicBezTo>
                  <a:pt x="21120" y="13746"/>
                  <a:pt x="21146" y="13662"/>
                  <a:pt x="21198" y="13673"/>
                </a:cubicBezTo>
                <a:cubicBezTo>
                  <a:pt x="21229" y="13680"/>
                  <a:pt x="21252" y="13650"/>
                  <a:pt x="21264" y="13597"/>
                </a:cubicBezTo>
                <a:cubicBezTo>
                  <a:pt x="21268" y="13575"/>
                  <a:pt x="21272" y="13552"/>
                  <a:pt x="21274" y="13528"/>
                </a:cubicBezTo>
                <a:cubicBezTo>
                  <a:pt x="21274" y="13527"/>
                  <a:pt x="21275" y="13527"/>
                  <a:pt x="21275" y="13526"/>
                </a:cubicBezTo>
                <a:cubicBezTo>
                  <a:pt x="21275" y="13524"/>
                  <a:pt x="21274" y="13522"/>
                  <a:pt x="21275" y="13520"/>
                </a:cubicBezTo>
                <a:cubicBezTo>
                  <a:pt x="21276" y="13502"/>
                  <a:pt x="21275" y="13483"/>
                  <a:pt x="21276" y="13465"/>
                </a:cubicBezTo>
                <a:cubicBezTo>
                  <a:pt x="21275" y="13441"/>
                  <a:pt x="21275" y="13422"/>
                  <a:pt x="21274" y="13405"/>
                </a:cubicBezTo>
                <a:cubicBezTo>
                  <a:pt x="21273" y="13391"/>
                  <a:pt x="21272" y="13377"/>
                  <a:pt x="21271" y="13365"/>
                </a:cubicBezTo>
                <a:cubicBezTo>
                  <a:pt x="21260" y="13305"/>
                  <a:pt x="21232" y="13314"/>
                  <a:pt x="21153" y="13367"/>
                </a:cubicBezTo>
                <a:cubicBezTo>
                  <a:pt x="21055" y="13433"/>
                  <a:pt x="21013" y="13433"/>
                  <a:pt x="20951" y="13367"/>
                </a:cubicBezTo>
                <a:cubicBezTo>
                  <a:pt x="20890" y="13301"/>
                  <a:pt x="20896" y="13260"/>
                  <a:pt x="20978" y="13171"/>
                </a:cubicBezTo>
                <a:cubicBezTo>
                  <a:pt x="21063" y="13080"/>
                  <a:pt x="21065" y="13046"/>
                  <a:pt x="20966" y="12913"/>
                </a:cubicBezTo>
                <a:cubicBezTo>
                  <a:pt x="20952" y="12894"/>
                  <a:pt x="20943" y="12879"/>
                  <a:pt x="20925" y="12857"/>
                </a:cubicBezTo>
                <a:cubicBezTo>
                  <a:pt x="20803" y="12700"/>
                  <a:pt x="20771" y="12592"/>
                  <a:pt x="20783" y="12376"/>
                </a:cubicBezTo>
                <a:cubicBezTo>
                  <a:pt x="20792" y="12222"/>
                  <a:pt x="20784" y="12067"/>
                  <a:pt x="20765" y="12031"/>
                </a:cubicBezTo>
                <a:cubicBezTo>
                  <a:pt x="20749" y="12000"/>
                  <a:pt x="20763" y="11836"/>
                  <a:pt x="20792" y="11655"/>
                </a:cubicBezTo>
                <a:cubicBezTo>
                  <a:pt x="20795" y="11631"/>
                  <a:pt x="20800" y="11604"/>
                  <a:pt x="20805" y="11575"/>
                </a:cubicBezTo>
                <a:cubicBezTo>
                  <a:pt x="20805" y="11574"/>
                  <a:pt x="20805" y="11574"/>
                  <a:pt x="20805" y="11574"/>
                </a:cubicBezTo>
                <a:cubicBezTo>
                  <a:pt x="20846" y="11358"/>
                  <a:pt x="20859" y="11169"/>
                  <a:pt x="20833" y="11152"/>
                </a:cubicBezTo>
                <a:cubicBezTo>
                  <a:pt x="20810" y="11137"/>
                  <a:pt x="20797" y="10977"/>
                  <a:pt x="20802" y="10788"/>
                </a:cubicBezTo>
                <a:cubicBezTo>
                  <a:pt x="20780" y="10696"/>
                  <a:pt x="20781" y="10621"/>
                  <a:pt x="20804" y="10546"/>
                </a:cubicBezTo>
                <a:cubicBezTo>
                  <a:pt x="20801" y="10243"/>
                  <a:pt x="20766" y="9870"/>
                  <a:pt x="20685" y="9296"/>
                </a:cubicBezTo>
                <a:cubicBezTo>
                  <a:pt x="20672" y="9203"/>
                  <a:pt x="20641" y="9059"/>
                  <a:pt x="20617" y="8976"/>
                </a:cubicBezTo>
                <a:cubicBezTo>
                  <a:pt x="20585" y="8868"/>
                  <a:pt x="20602" y="8812"/>
                  <a:pt x="20674" y="8782"/>
                </a:cubicBezTo>
                <a:cubicBezTo>
                  <a:pt x="20730" y="8759"/>
                  <a:pt x="20775" y="8710"/>
                  <a:pt x="20775" y="8672"/>
                </a:cubicBezTo>
                <a:cubicBezTo>
                  <a:pt x="20775" y="8632"/>
                  <a:pt x="20736" y="8638"/>
                  <a:pt x="20682" y="8686"/>
                </a:cubicBezTo>
                <a:cubicBezTo>
                  <a:pt x="20607" y="8754"/>
                  <a:pt x="20581" y="8749"/>
                  <a:pt x="20550" y="8661"/>
                </a:cubicBezTo>
                <a:cubicBezTo>
                  <a:pt x="20528" y="8601"/>
                  <a:pt x="20527" y="8508"/>
                  <a:pt x="20547" y="8453"/>
                </a:cubicBezTo>
                <a:cubicBezTo>
                  <a:pt x="20566" y="8398"/>
                  <a:pt x="20554" y="8335"/>
                  <a:pt x="20520" y="8312"/>
                </a:cubicBezTo>
                <a:cubicBezTo>
                  <a:pt x="20486" y="8290"/>
                  <a:pt x="20465" y="8236"/>
                  <a:pt x="20473" y="8192"/>
                </a:cubicBezTo>
                <a:cubicBezTo>
                  <a:pt x="20481" y="8148"/>
                  <a:pt x="20453" y="8045"/>
                  <a:pt x="20410" y="7961"/>
                </a:cubicBezTo>
                <a:cubicBezTo>
                  <a:pt x="20376" y="7895"/>
                  <a:pt x="20360" y="7840"/>
                  <a:pt x="20365" y="7819"/>
                </a:cubicBezTo>
                <a:cubicBezTo>
                  <a:pt x="20353" y="7773"/>
                  <a:pt x="20334" y="7722"/>
                  <a:pt x="20313" y="7686"/>
                </a:cubicBezTo>
                <a:cubicBezTo>
                  <a:pt x="20293" y="7651"/>
                  <a:pt x="20283" y="7611"/>
                  <a:pt x="20287" y="7584"/>
                </a:cubicBezTo>
                <a:cubicBezTo>
                  <a:pt x="20288" y="7576"/>
                  <a:pt x="20291" y="7570"/>
                  <a:pt x="20294" y="7565"/>
                </a:cubicBezTo>
                <a:cubicBezTo>
                  <a:pt x="20295" y="7563"/>
                  <a:pt x="20295" y="7561"/>
                  <a:pt x="20296" y="7559"/>
                </a:cubicBezTo>
                <a:cubicBezTo>
                  <a:pt x="20299" y="7557"/>
                  <a:pt x="20299" y="7552"/>
                  <a:pt x="20301" y="7548"/>
                </a:cubicBezTo>
                <a:cubicBezTo>
                  <a:pt x="20303" y="7544"/>
                  <a:pt x="20305" y="7540"/>
                  <a:pt x="20306" y="7534"/>
                </a:cubicBezTo>
                <a:cubicBezTo>
                  <a:pt x="20309" y="7505"/>
                  <a:pt x="20295" y="7462"/>
                  <a:pt x="20266" y="7425"/>
                </a:cubicBezTo>
                <a:cubicBezTo>
                  <a:pt x="20225" y="7372"/>
                  <a:pt x="20219" y="7329"/>
                  <a:pt x="20248" y="7276"/>
                </a:cubicBezTo>
                <a:cubicBezTo>
                  <a:pt x="20252" y="7260"/>
                  <a:pt x="20260" y="7246"/>
                  <a:pt x="20273" y="7236"/>
                </a:cubicBezTo>
                <a:cubicBezTo>
                  <a:pt x="20274" y="7235"/>
                  <a:pt x="20274" y="7234"/>
                  <a:pt x="20276" y="7233"/>
                </a:cubicBezTo>
                <a:cubicBezTo>
                  <a:pt x="20289" y="7215"/>
                  <a:pt x="20297" y="7201"/>
                  <a:pt x="20304" y="7186"/>
                </a:cubicBezTo>
                <a:cubicBezTo>
                  <a:pt x="20313" y="7159"/>
                  <a:pt x="20315" y="7125"/>
                  <a:pt x="20309" y="7090"/>
                </a:cubicBezTo>
                <a:cubicBezTo>
                  <a:pt x="20300" y="7067"/>
                  <a:pt x="20286" y="7043"/>
                  <a:pt x="20262" y="7013"/>
                </a:cubicBezTo>
                <a:cubicBezTo>
                  <a:pt x="20212" y="6948"/>
                  <a:pt x="20178" y="6809"/>
                  <a:pt x="20188" y="6702"/>
                </a:cubicBezTo>
                <a:cubicBezTo>
                  <a:pt x="20204" y="6520"/>
                  <a:pt x="20198" y="6516"/>
                  <a:pt x="20092" y="6620"/>
                </a:cubicBezTo>
                <a:cubicBezTo>
                  <a:pt x="19986" y="6723"/>
                  <a:pt x="19968" y="6712"/>
                  <a:pt x="19800" y="6440"/>
                </a:cubicBezTo>
                <a:cubicBezTo>
                  <a:pt x="19701" y="6282"/>
                  <a:pt x="19616" y="6129"/>
                  <a:pt x="19611" y="6101"/>
                </a:cubicBezTo>
                <a:cubicBezTo>
                  <a:pt x="19607" y="6082"/>
                  <a:pt x="19603" y="6054"/>
                  <a:pt x="19599" y="6028"/>
                </a:cubicBezTo>
                <a:cubicBezTo>
                  <a:pt x="19567" y="5984"/>
                  <a:pt x="19494" y="5950"/>
                  <a:pt x="19428" y="5950"/>
                </a:cubicBezTo>
                <a:cubicBezTo>
                  <a:pt x="19390" y="5950"/>
                  <a:pt x="19363" y="5944"/>
                  <a:pt x="19346" y="5927"/>
                </a:cubicBezTo>
                <a:cubicBezTo>
                  <a:pt x="19343" y="5923"/>
                  <a:pt x="19340" y="5919"/>
                  <a:pt x="19338" y="5916"/>
                </a:cubicBezTo>
                <a:cubicBezTo>
                  <a:pt x="19335" y="5911"/>
                  <a:pt x="19332" y="5908"/>
                  <a:pt x="19330" y="5902"/>
                </a:cubicBezTo>
                <a:cubicBezTo>
                  <a:pt x="19314" y="5867"/>
                  <a:pt x="19314" y="5804"/>
                  <a:pt x="19322" y="5693"/>
                </a:cubicBezTo>
                <a:cubicBezTo>
                  <a:pt x="19337" y="5494"/>
                  <a:pt x="19328" y="5457"/>
                  <a:pt x="19261" y="5493"/>
                </a:cubicBezTo>
                <a:cubicBezTo>
                  <a:pt x="19257" y="5496"/>
                  <a:pt x="19256" y="5498"/>
                  <a:pt x="19251" y="5502"/>
                </a:cubicBezTo>
                <a:cubicBezTo>
                  <a:pt x="19220" y="5530"/>
                  <a:pt x="19193" y="5544"/>
                  <a:pt x="19171" y="5546"/>
                </a:cubicBezTo>
                <a:cubicBezTo>
                  <a:pt x="19160" y="5547"/>
                  <a:pt x="19150" y="5545"/>
                  <a:pt x="19141" y="5539"/>
                </a:cubicBezTo>
                <a:cubicBezTo>
                  <a:pt x="19140" y="5539"/>
                  <a:pt x="19139" y="5538"/>
                  <a:pt x="19138" y="5537"/>
                </a:cubicBezTo>
                <a:cubicBezTo>
                  <a:pt x="19028" y="5545"/>
                  <a:pt x="18877" y="5493"/>
                  <a:pt x="18743" y="5405"/>
                </a:cubicBezTo>
                <a:cubicBezTo>
                  <a:pt x="18728" y="5397"/>
                  <a:pt x="18714" y="5387"/>
                  <a:pt x="18701" y="5377"/>
                </a:cubicBezTo>
                <a:cubicBezTo>
                  <a:pt x="18682" y="5364"/>
                  <a:pt x="18663" y="5351"/>
                  <a:pt x="18649" y="5335"/>
                </a:cubicBezTo>
                <a:cubicBezTo>
                  <a:pt x="18609" y="5300"/>
                  <a:pt x="18571" y="5264"/>
                  <a:pt x="18542" y="5224"/>
                </a:cubicBezTo>
                <a:cubicBezTo>
                  <a:pt x="18478" y="5140"/>
                  <a:pt x="18370" y="5063"/>
                  <a:pt x="18301" y="5054"/>
                </a:cubicBezTo>
                <a:cubicBezTo>
                  <a:pt x="18228" y="5045"/>
                  <a:pt x="18168" y="5036"/>
                  <a:pt x="18119" y="5025"/>
                </a:cubicBezTo>
                <a:cubicBezTo>
                  <a:pt x="18069" y="5015"/>
                  <a:pt x="18028" y="5003"/>
                  <a:pt x="17994" y="4988"/>
                </a:cubicBezTo>
                <a:cubicBezTo>
                  <a:pt x="17926" y="4958"/>
                  <a:pt x="17881" y="4917"/>
                  <a:pt x="17832" y="4851"/>
                </a:cubicBezTo>
                <a:cubicBezTo>
                  <a:pt x="17813" y="4827"/>
                  <a:pt x="17795" y="4806"/>
                  <a:pt x="17775" y="4790"/>
                </a:cubicBezTo>
                <a:cubicBezTo>
                  <a:pt x="17765" y="4782"/>
                  <a:pt x="17756" y="4775"/>
                  <a:pt x="17745" y="4769"/>
                </a:cubicBezTo>
                <a:cubicBezTo>
                  <a:pt x="17745" y="4769"/>
                  <a:pt x="17746" y="4768"/>
                  <a:pt x="17745" y="4768"/>
                </a:cubicBezTo>
                <a:cubicBezTo>
                  <a:pt x="17725" y="4756"/>
                  <a:pt x="17702" y="4748"/>
                  <a:pt x="17679" y="4744"/>
                </a:cubicBezTo>
                <a:cubicBezTo>
                  <a:pt x="17644" y="4737"/>
                  <a:pt x="17605" y="4738"/>
                  <a:pt x="17560" y="4747"/>
                </a:cubicBezTo>
                <a:cubicBezTo>
                  <a:pt x="17535" y="4752"/>
                  <a:pt x="17511" y="4755"/>
                  <a:pt x="17487" y="4756"/>
                </a:cubicBezTo>
                <a:cubicBezTo>
                  <a:pt x="17427" y="4757"/>
                  <a:pt x="17374" y="4742"/>
                  <a:pt x="17334" y="4716"/>
                </a:cubicBezTo>
                <a:cubicBezTo>
                  <a:pt x="17326" y="4712"/>
                  <a:pt x="17319" y="4708"/>
                  <a:pt x="17312" y="4703"/>
                </a:cubicBezTo>
                <a:cubicBezTo>
                  <a:pt x="17255" y="4658"/>
                  <a:pt x="17228" y="4588"/>
                  <a:pt x="17248" y="4505"/>
                </a:cubicBezTo>
                <a:cubicBezTo>
                  <a:pt x="17260" y="4455"/>
                  <a:pt x="17250" y="4412"/>
                  <a:pt x="17227" y="4388"/>
                </a:cubicBezTo>
                <a:cubicBezTo>
                  <a:pt x="17215" y="4389"/>
                  <a:pt x="17200" y="4393"/>
                  <a:pt x="17182" y="4400"/>
                </a:cubicBezTo>
                <a:cubicBezTo>
                  <a:pt x="17126" y="4423"/>
                  <a:pt x="17031" y="4419"/>
                  <a:pt x="16971" y="4390"/>
                </a:cubicBezTo>
                <a:cubicBezTo>
                  <a:pt x="16910" y="4362"/>
                  <a:pt x="16842" y="4335"/>
                  <a:pt x="16819" y="4332"/>
                </a:cubicBezTo>
                <a:cubicBezTo>
                  <a:pt x="16796" y="4329"/>
                  <a:pt x="16758" y="4306"/>
                  <a:pt x="16734" y="4280"/>
                </a:cubicBezTo>
                <a:cubicBezTo>
                  <a:pt x="16711" y="4255"/>
                  <a:pt x="16656" y="4250"/>
                  <a:pt x="16611" y="4268"/>
                </a:cubicBezTo>
                <a:cubicBezTo>
                  <a:pt x="16583" y="4280"/>
                  <a:pt x="16558" y="4279"/>
                  <a:pt x="16536" y="4270"/>
                </a:cubicBezTo>
                <a:cubicBezTo>
                  <a:pt x="16494" y="4253"/>
                  <a:pt x="16469" y="4204"/>
                  <a:pt x="16474" y="4149"/>
                </a:cubicBezTo>
                <a:cubicBezTo>
                  <a:pt x="16474" y="4147"/>
                  <a:pt x="16476" y="4144"/>
                  <a:pt x="16476" y="4142"/>
                </a:cubicBezTo>
                <a:cubicBezTo>
                  <a:pt x="16478" y="4130"/>
                  <a:pt x="16480" y="4119"/>
                  <a:pt x="16484" y="4108"/>
                </a:cubicBezTo>
                <a:cubicBezTo>
                  <a:pt x="16490" y="4094"/>
                  <a:pt x="16498" y="4081"/>
                  <a:pt x="16508" y="4068"/>
                </a:cubicBezTo>
                <a:cubicBezTo>
                  <a:pt x="16532" y="4037"/>
                  <a:pt x="16539" y="4015"/>
                  <a:pt x="16530" y="4002"/>
                </a:cubicBezTo>
                <a:cubicBezTo>
                  <a:pt x="16526" y="3995"/>
                  <a:pt x="16517" y="3991"/>
                  <a:pt x="16504" y="3988"/>
                </a:cubicBezTo>
                <a:cubicBezTo>
                  <a:pt x="16490" y="3985"/>
                  <a:pt x="16472" y="3983"/>
                  <a:pt x="16450" y="3983"/>
                </a:cubicBezTo>
                <a:cubicBezTo>
                  <a:pt x="16378" y="3983"/>
                  <a:pt x="16328" y="4030"/>
                  <a:pt x="16328" y="4097"/>
                </a:cubicBezTo>
                <a:cubicBezTo>
                  <a:pt x="16328" y="4112"/>
                  <a:pt x="16326" y="4128"/>
                  <a:pt x="16321" y="4146"/>
                </a:cubicBezTo>
                <a:cubicBezTo>
                  <a:pt x="16311" y="4182"/>
                  <a:pt x="16292" y="4221"/>
                  <a:pt x="16269" y="4253"/>
                </a:cubicBezTo>
                <a:cubicBezTo>
                  <a:pt x="16258" y="4269"/>
                  <a:pt x="16245" y="4284"/>
                  <a:pt x="16232" y="4296"/>
                </a:cubicBezTo>
                <a:cubicBezTo>
                  <a:pt x="16211" y="4314"/>
                  <a:pt x="16195" y="4328"/>
                  <a:pt x="16181" y="4335"/>
                </a:cubicBezTo>
                <a:cubicBezTo>
                  <a:pt x="16139" y="4358"/>
                  <a:pt x="16122" y="4330"/>
                  <a:pt x="16100" y="4240"/>
                </a:cubicBezTo>
                <a:cubicBezTo>
                  <a:pt x="16089" y="4196"/>
                  <a:pt x="16079" y="4167"/>
                  <a:pt x="16065" y="4151"/>
                </a:cubicBezTo>
                <a:cubicBezTo>
                  <a:pt x="16061" y="4145"/>
                  <a:pt x="16055" y="4142"/>
                  <a:pt x="16050" y="4140"/>
                </a:cubicBezTo>
                <a:cubicBezTo>
                  <a:pt x="16045" y="4137"/>
                  <a:pt x="16039" y="4136"/>
                  <a:pt x="16033" y="4136"/>
                </a:cubicBezTo>
                <a:cubicBezTo>
                  <a:pt x="16014" y="4137"/>
                  <a:pt x="15988" y="4150"/>
                  <a:pt x="15954" y="4173"/>
                </a:cubicBezTo>
                <a:cubicBezTo>
                  <a:pt x="15954" y="4173"/>
                  <a:pt x="15954" y="4172"/>
                  <a:pt x="15953" y="4173"/>
                </a:cubicBezTo>
                <a:cubicBezTo>
                  <a:pt x="15922" y="4193"/>
                  <a:pt x="15892" y="4205"/>
                  <a:pt x="15858" y="4208"/>
                </a:cubicBezTo>
                <a:cubicBezTo>
                  <a:pt x="15814" y="4216"/>
                  <a:pt x="15768" y="4215"/>
                  <a:pt x="15734" y="4201"/>
                </a:cubicBezTo>
                <a:cubicBezTo>
                  <a:pt x="15699" y="4186"/>
                  <a:pt x="15680" y="4173"/>
                  <a:pt x="15670" y="4157"/>
                </a:cubicBezTo>
                <a:cubicBezTo>
                  <a:pt x="15651" y="4148"/>
                  <a:pt x="15634" y="4142"/>
                  <a:pt x="15612" y="4131"/>
                </a:cubicBezTo>
                <a:cubicBezTo>
                  <a:pt x="15401" y="4023"/>
                  <a:pt x="15386" y="3994"/>
                  <a:pt x="15416" y="3787"/>
                </a:cubicBezTo>
                <a:cubicBezTo>
                  <a:pt x="15421" y="3756"/>
                  <a:pt x="15422" y="3730"/>
                  <a:pt x="15423" y="3705"/>
                </a:cubicBezTo>
                <a:cubicBezTo>
                  <a:pt x="15422" y="3695"/>
                  <a:pt x="15423" y="3687"/>
                  <a:pt x="15425" y="3680"/>
                </a:cubicBezTo>
                <a:cubicBezTo>
                  <a:pt x="15426" y="3629"/>
                  <a:pt x="15418" y="3592"/>
                  <a:pt x="15404" y="3566"/>
                </a:cubicBezTo>
                <a:cubicBezTo>
                  <a:pt x="15393" y="3554"/>
                  <a:pt x="15380" y="3542"/>
                  <a:pt x="15365" y="3530"/>
                </a:cubicBezTo>
                <a:cubicBezTo>
                  <a:pt x="15364" y="3529"/>
                  <a:pt x="15362" y="3527"/>
                  <a:pt x="15361" y="3526"/>
                </a:cubicBezTo>
                <a:cubicBezTo>
                  <a:pt x="15276" y="3485"/>
                  <a:pt x="15230" y="3301"/>
                  <a:pt x="15249" y="3133"/>
                </a:cubicBezTo>
                <a:cubicBezTo>
                  <a:pt x="15250" y="3064"/>
                  <a:pt x="15260" y="3001"/>
                  <a:pt x="15284" y="2960"/>
                </a:cubicBezTo>
                <a:cubicBezTo>
                  <a:pt x="15298" y="2934"/>
                  <a:pt x="15276" y="2896"/>
                  <a:pt x="15233" y="2860"/>
                </a:cubicBezTo>
                <a:cubicBezTo>
                  <a:pt x="15213" y="2849"/>
                  <a:pt x="15188" y="2835"/>
                  <a:pt x="15157" y="2811"/>
                </a:cubicBezTo>
                <a:cubicBezTo>
                  <a:pt x="15157" y="2811"/>
                  <a:pt x="15157" y="2810"/>
                  <a:pt x="15157" y="2810"/>
                </a:cubicBezTo>
                <a:cubicBezTo>
                  <a:pt x="15110" y="2787"/>
                  <a:pt x="15076" y="2766"/>
                  <a:pt x="15055" y="2739"/>
                </a:cubicBezTo>
                <a:cubicBezTo>
                  <a:pt x="15049" y="2731"/>
                  <a:pt x="15045" y="2723"/>
                  <a:pt x="15041" y="2715"/>
                </a:cubicBezTo>
                <a:cubicBezTo>
                  <a:pt x="15022" y="2697"/>
                  <a:pt x="15002" y="2680"/>
                  <a:pt x="14983" y="2662"/>
                </a:cubicBezTo>
                <a:cubicBezTo>
                  <a:pt x="14805" y="2493"/>
                  <a:pt x="14775" y="2432"/>
                  <a:pt x="14833" y="2356"/>
                </a:cubicBezTo>
                <a:cubicBezTo>
                  <a:pt x="14873" y="2304"/>
                  <a:pt x="14887" y="2242"/>
                  <a:pt x="14866" y="2218"/>
                </a:cubicBezTo>
                <a:cubicBezTo>
                  <a:pt x="14810" y="2158"/>
                  <a:pt x="14953" y="1988"/>
                  <a:pt x="15021" y="2033"/>
                </a:cubicBezTo>
                <a:cubicBezTo>
                  <a:pt x="15051" y="2054"/>
                  <a:pt x="15075" y="2040"/>
                  <a:pt x="15076" y="2003"/>
                </a:cubicBezTo>
                <a:cubicBezTo>
                  <a:pt x="15072" y="1995"/>
                  <a:pt x="15070" y="1986"/>
                  <a:pt x="15066" y="1978"/>
                </a:cubicBezTo>
                <a:cubicBezTo>
                  <a:pt x="15057" y="1959"/>
                  <a:pt x="15048" y="1938"/>
                  <a:pt x="15039" y="1917"/>
                </a:cubicBezTo>
                <a:cubicBezTo>
                  <a:pt x="15031" y="1907"/>
                  <a:pt x="15022" y="1899"/>
                  <a:pt x="15012" y="1893"/>
                </a:cubicBezTo>
                <a:cubicBezTo>
                  <a:pt x="14977" y="1869"/>
                  <a:pt x="14963" y="1824"/>
                  <a:pt x="14982" y="1791"/>
                </a:cubicBezTo>
                <a:cubicBezTo>
                  <a:pt x="14985" y="1786"/>
                  <a:pt x="14984" y="1776"/>
                  <a:pt x="14984" y="1767"/>
                </a:cubicBezTo>
                <a:cubicBezTo>
                  <a:pt x="14981" y="1757"/>
                  <a:pt x="14975" y="1743"/>
                  <a:pt x="14974" y="1735"/>
                </a:cubicBezTo>
                <a:cubicBezTo>
                  <a:pt x="14973" y="1729"/>
                  <a:pt x="14970" y="1723"/>
                  <a:pt x="14969" y="1717"/>
                </a:cubicBezTo>
                <a:cubicBezTo>
                  <a:pt x="14950" y="1679"/>
                  <a:pt x="14918" y="1634"/>
                  <a:pt x="14877" y="1592"/>
                </a:cubicBezTo>
                <a:cubicBezTo>
                  <a:pt x="14854" y="1569"/>
                  <a:pt x="14837" y="1554"/>
                  <a:pt x="14821" y="1539"/>
                </a:cubicBezTo>
                <a:cubicBezTo>
                  <a:pt x="14783" y="1520"/>
                  <a:pt x="14745" y="1510"/>
                  <a:pt x="14711" y="1514"/>
                </a:cubicBezTo>
                <a:cubicBezTo>
                  <a:pt x="14701" y="1525"/>
                  <a:pt x="14692" y="1539"/>
                  <a:pt x="14681" y="1560"/>
                </a:cubicBezTo>
                <a:cubicBezTo>
                  <a:pt x="14632" y="1655"/>
                  <a:pt x="14602" y="1645"/>
                  <a:pt x="14446" y="1483"/>
                </a:cubicBezTo>
                <a:cubicBezTo>
                  <a:pt x="14437" y="1474"/>
                  <a:pt x="14430" y="1466"/>
                  <a:pt x="14422" y="1457"/>
                </a:cubicBezTo>
                <a:cubicBezTo>
                  <a:pt x="14421" y="1455"/>
                  <a:pt x="14420" y="1455"/>
                  <a:pt x="14418" y="1454"/>
                </a:cubicBezTo>
                <a:cubicBezTo>
                  <a:pt x="14316" y="1350"/>
                  <a:pt x="14283" y="1276"/>
                  <a:pt x="14315" y="1230"/>
                </a:cubicBezTo>
                <a:cubicBezTo>
                  <a:pt x="14316" y="1228"/>
                  <a:pt x="14316" y="1225"/>
                  <a:pt x="14317" y="1224"/>
                </a:cubicBezTo>
                <a:cubicBezTo>
                  <a:pt x="14320" y="1221"/>
                  <a:pt x="14324" y="1219"/>
                  <a:pt x="14327" y="1216"/>
                </a:cubicBezTo>
                <a:cubicBezTo>
                  <a:pt x="14334" y="1210"/>
                  <a:pt x="14341" y="1204"/>
                  <a:pt x="14351" y="1199"/>
                </a:cubicBezTo>
                <a:cubicBezTo>
                  <a:pt x="14378" y="1187"/>
                  <a:pt x="14417" y="1179"/>
                  <a:pt x="14469" y="1176"/>
                </a:cubicBezTo>
                <a:cubicBezTo>
                  <a:pt x="14566" y="1172"/>
                  <a:pt x="14590" y="1168"/>
                  <a:pt x="14535" y="1149"/>
                </a:cubicBezTo>
                <a:cubicBezTo>
                  <a:pt x="14517" y="1142"/>
                  <a:pt x="14491" y="1134"/>
                  <a:pt x="14455" y="1123"/>
                </a:cubicBezTo>
                <a:cubicBezTo>
                  <a:pt x="14396" y="1106"/>
                  <a:pt x="14323" y="1041"/>
                  <a:pt x="14266" y="964"/>
                </a:cubicBezTo>
                <a:cubicBezTo>
                  <a:pt x="14265" y="962"/>
                  <a:pt x="14263" y="961"/>
                  <a:pt x="14262" y="960"/>
                </a:cubicBezTo>
                <a:cubicBezTo>
                  <a:pt x="14252" y="946"/>
                  <a:pt x="14244" y="933"/>
                  <a:pt x="14236" y="919"/>
                </a:cubicBezTo>
                <a:cubicBezTo>
                  <a:pt x="14227" y="906"/>
                  <a:pt x="14218" y="893"/>
                  <a:pt x="14211" y="879"/>
                </a:cubicBezTo>
                <a:cubicBezTo>
                  <a:pt x="14148" y="757"/>
                  <a:pt x="14098" y="681"/>
                  <a:pt x="14049" y="638"/>
                </a:cubicBezTo>
                <a:cubicBezTo>
                  <a:pt x="14044" y="634"/>
                  <a:pt x="14038" y="628"/>
                  <a:pt x="14033" y="625"/>
                </a:cubicBezTo>
                <a:cubicBezTo>
                  <a:pt x="14030" y="623"/>
                  <a:pt x="14028" y="622"/>
                  <a:pt x="14026" y="621"/>
                </a:cubicBezTo>
                <a:cubicBezTo>
                  <a:pt x="13967" y="586"/>
                  <a:pt x="13908" y="594"/>
                  <a:pt x="13850" y="646"/>
                </a:cubicBezTo>
                <a:cubicBezTo>
                  <a:pt x="13788" y="702"/>
                  <a:pt x="13747" y="686"/>
                  <a:pt x="13686" y="580"/>
                </a:cubicBezTo>
                <a:cubicBezTo>
                  <a:pt x="13641" y="503"/>
                  <a:pt x="13579" y="439"/>
                  <a:pt x="13546" y="439"/>
                </a:cubicBezTo>
                <a:cubicBezTo>
                  <a:pt x="13528" y="439"/>
                  <a:pt x="13495" y="421"/>
                  <a:pt x="13459" y="396"/>
                </a:cubicBezTo>
                <a:cubicBezTo>
                  <a:pt x="13430" y="377"/>
                  <a:pt x="13401" y="354"/>
                  <a:pt x="13374" y="328"/>
                </a:cubicBezTo>
                <a:cubicBezTo>
                  <a:pt x="13374" y="328"/>
                  <a:pt x="13373" y="327"/>
                  <a:pt x="13373" y="327"/>
                </a:cubicBezTo>
                <a:cubicBezTo>
                  <a:pt x="13347" y="301"/>
                  <a:pt x="13326" y="282"/>
                  <a:pt x="13308" y="270"/>
                </a:cubicBezTo>
                <a:cubicBezTo>
                  <a:pt x="13307" y="269"/>
                  <a:pt x="13306" y="269"/>
                  <a:pt x="13306" y="268"/>
                </a:cubicBezTo>
                <a:cubicBezTo>
                  <a:pt x="13303" y="267"/>
                  <a:pt x="13301" y="266"/>
                  <a:pt x="13299" y="264"/>
                </a:cubicBezTo>
                <a:cubicBezTo>
                  <a:pt x="13292" y="260"/>
                  <a:pt x="13286" y="257"/>
                  <a:pt x="13279" y="255"/>
                </a:cubicBezTo>
                <a:cubicBezTo>
                  <a:pt x="13279" y="255"/>
                  <a:pt x="13278" y="254"/>
                  <a:pt x="13277" y="254"/>
                </a:cubicBezTo>
                <a:cubicBezTo>
                  <a:pt x="13270" y="252"/>
                  <a:pt x="13262" y="251"/>
                  <a:pt x="13255" y="252"/>
                </a:cubicBezTo>
                <a:cubicBezTo>
                  <a:pt x="13251" y="252"/>
                  <a:pt x="13248" y="254"/>
                  <a:pt x="13244" y="255"/>
                </a:cubicBezTo>
                <a:cubicBezTo>
                  <a:pt x="13239" y="257"/>
                  <a:pt x="13234" y="257"/>
                  <a:pt x="13229" y="260"/>
                </a:cubicBezTo>
                <a:cubicBezTo>
                  <a:pt x="13225" y="262"/>
                  <a:pt x="13220" y="265"/>
                  <a:pt x="13215" y="268"/>
                </a:cubicBezTo>
                <a:cubicBezTo>
                  <a:pt x="13210" y="272"/>
                  <a:pt x="13205" y="274"/>
                  <a:pt x="13200" y="278"/>
                </a:cubicBezTo>
                <a:cubicBezTo>
                  <a:pt x="13194" y="283"/>
                  <a:pt x="13187" y="292"/>
                  <a:pt x="13180" y="297"/>
                </a:cubicBezTo>
                <a:cubicBezTo>
                  <a:pt x="13162" y="313"/>
                  <a:pt x="13143" y="329"/>
                  <a:pt x="13117" y="355"/>
                </a:cubicBezTo>
                <a:lnTo>
                  <a:pt x="12978" y="497"/>
                </a:lnTo>
                <a:lnTo>
                  <a:pt x="12870" y="443"/>
                </a:lnTo>
                <a:cubicBezTo>
                  <a:pt x="12786" y="436"/>
                  <a:pt x="12694" y="397"/>
                  <a:pt x="12590" y="324"/>
                </a:cubicBezTo>
                <a:cubicBezTo>
                  <a:pt x="12512" y="268"/>
                  <a:pt x="12480" y="231"/>
                  <a:pt x="12484" y="190"/>
                </a:cubicBezTo>
                <a:cubicBezTo>
                  <a:pt x="12484" y="186"/>
                  <a:pt x="12485" y="182"/>
                  <a:pt x="12486" y="178"/>
                </a:cubicBezTo>
                <a:cubicBezTo>
                  <a:pt x="12487" y="177"/>
                  <a:pt x="12487" y="176"/>
                  <a:pt x="12487" y="175"/>
                </a:cubicBezTo>
                <a:cubicBezTo>
                  <a:pt x="12491" y="162"/>
                  <a:pt x="12496" y="150"/>
                  <a:pt x="12507" y="136"/>
                </a:cubicBezTo>
                <a:cubicBezTo>
                  <a:pt x="12541" y="91"/>
                  <a:pt x="12497" y="68"/>
                  <a:pt x="12341" y="55"/>
                </a:cubicBezTo>
                <a:cubicBezTo>
                  <a:pt x="12255" y="73"/>
                  <a:pt x="12179" y="114"/>
                  <a:pt x="12163" y="158"/>
                </a:cubicBezTo>
                <a:cubicBezTo>
                  <a:pt x="12134" y="240"/>
                  <a:pt x="12114" y="240"/>
                  <a:pt x="12021" y="151"/>
                </a:cubicBezTo>
                <a:cubicBezTo>
                  <a:pt x="11960" y="92"/>
                  <a:pt x="11773" y="51"/>
                  <a:pt x="11610" y="45"/>
                </a:cubicBezTo>
                <a:cubicBezTo>
                  <a:pt x="11549" y="47"/>
                  <a:pt x="11494" y="50"/>
                  <a:pt x="11445" y="54"/>
                </a:cubicBezTo>
                <a:cubicBezTo>
                  <a:pt x="11411" y="60"/>
                  <a:pt x="11381" y="68"/>
                  <a:pt x="11362" y="80"/>
                </a:cubicBezTo>
                <a:cubicBezTo>
                  <a:pt x="11334" y="99"/>
                  <a:pt x="11342" y="153"/>
                  <a:pt x="11380" y="202"/>
                </a:cubicBezTo>
                <a:cubicBezTo>
                  <a:pt x="11487" y="342"/>
                  <a:pt x="11332" y="406"/>
                  <a:pt x="11200" y="277"/>
                </a:cubicBezTo>
                <a:cubicBezTo>
                  <a:pt x="11171" y="249"/>
                  <a:pt x="11139" y="224"/>
                  <a:pt x="11110" y="205"/>
                </a:cubicBezTo>
                <a:cubicBezTo>
                  <a:pt x="11099" y="206"/>
                  <a:pt x="11087" y="206"/>
                  <a:pt x="11074" y="205"/>
                </a:cubicBezTo>
                <a:cubicBezTo>
                  <a:pt x="10946" y="194"/>
                  <a:pt x="10888" y="155"/>
                  <a:pt x="10856" y="48"/>
                </a:cubicBezTo>
                <a:cubicBezTo>
                  <a:pt x="10823" y="25"/>
                  <a:pt x="10784" y="9"/>
                  <a:pt x="10743" y="0"/>
                </a:cubicBezTo>
                <a:close/>
                <a:moveTo>
                  <a:pt x="21316" y="7745"/>
                </a:moveTo>
                <a:cubicBezTo>
                  <a:pt x="21310" y="7746"/>
                  <a:pt x="21301" y="7750"/>
                  <a:pt x="21290" y="7756"/>
                </a:cubicBezTo>
                <a:cubicBezTo>
                  <a:pt x="21279" y="7763"/>
                  <a:pt x="21265" y="7774"/>
                  <a:pt x="21249" y="7786"/>
                </a:cubicBezTo>
                <a:cubicBezTo>
                  <a:pt x="21217" y="7812"/>
                  <a:pt x="21176" y="7848"/>
                  <a:pt x="21128" y="7896"/>
                </a:cubicBezTo>
                <a:cubicBezTo>
                  <a:pt x="21017" y="8007"/>
                  <a:pt x="20988" y="8081"/>
                  <a:pt x="21029" y="8150"/>
                </a:cubicBezTo>
                <a:cubicBezTo>
                  <a:pt x="21045" y="8177"/>
                  <a:pt x="21059" y="8194"/>
                  <a:pt x="21070" y="8200"/>
                </a:cubicBezTo>
                <a:cubicBezTo>
                  <a:pt x="21075" y="8203"/>
                  <a:pt x="21080" y="8204"/>
                  <a:pt x="21083" y="8201"/>
                </a:cubicBezTo>
                <a:cubicBezTo>
                  <a:pt x="21086" y="8198"/>
                  <a:pt x="21087" y="8192"/>
                  <a:pt x="21087" y="8183"/>
                </a:cubicBezTo>
                <a:cubicBezTo>
                  <a:pt x="21087" y="8174"/>
                  <a:pt x="21090" y="8168"/>
                  <a:pt x="21094" y="8165"/>
                </a:cubicBezTo>
                <a:cubicBezTo>
                  <a:pt x="21106" y="8154"/>
                  <a:pt x="21133" y="8167"/>
                  <a:pt x="21163" y="8200"/>
                </a:cubicBezTo>
                <a:cubicBezTo>
                  <a:pt x="21273" y="8318"/>
                  <a:pt x="21288" y="8300"/>
                  <a:pt x="21201" y="8150"/>
                </a:cubicBezTo>
                <a:cubicBezTo>
                  <a:pt x="21185" y="8123"/>
                  <a:pt x="21174" y="8099"/>
                  <a:pt x="21168" y="8078"/>
                </a:cubicBezTo>
                <a:cubicBezTo>
                  <a:pt x="21161" y="8056"/>
                  <a:pt x="21158" y="8037"/>
                  <a:pt x="21161" y="8017"/>
                </a:cubicBezTo>
                <a:cubicBezTo>
                  <a:pt x="21167" y="7978"/>
                  <a:pt x="21194" y="7937"/>
                  <a:pt x="21242" y="7880"/>
                </a:cubicBezTo>
                <a:cubicBezTo>
                  <a:pt x="21321" y="7786"/>
                  <a:pt x="21341" y="7742"/>
                  <a:pt x="21316" y="7745"/>
                </a:cubicBezTo>
                <a:close/>
                <a:moveTo>
                  <a:pt x="21080" y="8587"/>
                </a:moveTo>
                <a:cubicBezTo>
                  <a:pt x="21074" y="8588"/>
                  <a:pt x="21068" y="8591"/>
                  <a:pt x="21064" y="8596"/>
                </a:cubicBezTo>
                <a:cubicBezTo>
                  <a:pt x="21062" y="8597"/>
                  <a:pt x="21062" y="8600"/>
                  <a:pt x="21061" y="8601"/>
                </a:cubicBezTo>
                <a:cubicBezTo>
                  <a:pt x="21058" y="8605"/>
                  <a:pt x="21057" y="8608"/>
                  <a:pt x="21055" y="8612"/>
                </a:cubicBezTo>
                <a:cubicBezTo>
                  <a:pt x="21051" y="8624"/>
                  <a:pt x="21046" y="8638"/>
                  <a:pt x="21046" y="8657"/>
                </a:cubicBezTo>
                <a:cubicBezTo>
                  <a:pt x="21046" y="8714"/>
                  <a:pt x="21051" y="8744"/>
                  <a:pt x="21063" y="8750"/>
                </a:cubicBezTo>
                <a:cubicBezTo>
                  <a:pt x="21074" y="8756"/>
                  <a:pt x="21091" y="8736"/>
                  <a:pt x="21117" y="8692"/>
                </a:cubicBezTo>
                <a:cubicBezTo>
                  <a:pt x="21122" y="8683"/>
                  <a:pt x="21125" y="8674"/>
                  <a:pt x="21127" y="8664"/>
                </a:cubicBezTo>
                <a:cubicBezTo>
                  <a:pt x="21128" y="8655"/>
                  <a:pt x="21128" y="8646"/>
                  <a:pt x="21127" y="8637"/>
                </a:cubicBezTo>
                <a:cubicBezTo>
                  <a:pt x="21124" y="8619"/>
                  <a:pt x="21115" y="8604"/>
                  <a:pt x="21100" y="8594"/>
                </a:cubicBezTo>
                <a:cubicBezTo>
                  <a:pt x="21093" y="8589"/>
                  <a:pt x="21086" y="8586"/>
                  <a:pt x="21080" y="8587"/>
                </a:cubicBezTo>
                <a:close/>
              </a:path>
            </a:pathLst>
          </a:custGeom>
          <a:ln w="12700">
            <a:miter lim="400000"/>
          </a:ln>
        </p:spPr>
      </p:pic>
      <p:pic>
        <p:nvPicPr>
          <p:cNvPr id="189" name="Image" descr="Image"/>
          <p:cNvPicPr>
            <a:picLocks noChangeAspect="1"/>
          </p:cNvPicPr>
          <p:nvPr/>
        </p:nvPicPr>
        <p:blipFill>
          <a:blip r:embed="rId4">
            <a:extLst/>
          </a:blip>
          <a:stretch>
            <a:fillRect/>
          </a:stretch>
        </p:blipFill>
        <p:spPr>
          <a:xfrm>
            <a:off x="2542829" y="8342193"/>
            <a:ext cx="7919142" cy="1495522"/>
          </a:xfrm>
          <a:prstGeom prst="rect">
            <a:avLst/>
          </a:prstGeom>
          <a:ln w="12700">
            <a:miter lim="400000"/>
          </a:ln>
          <a:effectLst>
            <a:outerShdw sx="100000" sy="100000" kx="0" ky="0" algn="b" rotWithShape="0" blurRad="177800" dist="120997" dir="5400000">
              <a:srgbClr val="000000">
                <a:alpha val="98018"/>
              </a:srgbClr>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7" grpId="1" fill="hold">
                                  <p:stCondLst>
                                    <p:cond delay="0"/>
                                  </p:stCondLst>
                                  <p:iterate type="el" backwards="0">
                                    <p:tmAbs val="0"/>
                                  </p:iterate>
                                  <p:childTnLst>
                                    <p:set>
                                      <p:cBhvr>
                                        <p:cTn id="6" fill="hold"/>
                                        <p:tgtEl>
                                          <p:spTgt spid="187"/>
                                        </p:tgtEl>
                                        <p:attrNameLst>
                                          <p:attrName>style.visibility</p:attrName>
                                        </p:attrNameLst>
                                      </p:cBhvr>
                                      <p:to>
                                        <p:strVal val="visible"/>
                                      </p:to>
                                    </p:set>
                                    <p:anim calcmode="lin" valueType="num">
                                      <p:cBhvr>
                                        <p:cTn id="7" dur="2000" fill="hold"/>
                                        <p:tgtEl>
                                          <p:spTgt spid="187"/>
                                        </p:tgtEl>
                                        <p:attrNameLst>
                                          <p:attrName>ppt_x</p:attrName>
                                        </p:attrNameLst>
                                      </p:cBhvr>
                                      <p:tavLst>
                                        <p:tav tm="0">
                                          <p:val>
                                            <p:strVal val="#ppt_x"/>
                                          </p:val>
                                        </p:tav>
                                        <p:tav tm="100000">
                                          <p:val>
                                            <p:strVal val="#ppt_x"/>
                                          </p:val>
                                        </p:tav>
                                      </p:tavLst>
                                    </p:anim>
                                    <p:anim calcmode="lin" valueType="num">
                                      <p:cBhvr>
                                        <p:cTn id="8" dur="2000" fill="hold"/>
                                        <p:tgtEl>
                                          <p:spTgt spid="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39" name="Rectangle"/>
          <p:cNvGrpSpPr/>
          <p:nvPr/>
        </p:nvGrpSpPr>
        <p:grpSpPr>
          <a:xfrm>
            <a:off x="6183476" y="2134976"/>
            <a:ext cx="6702644" cy="7561472"/>
            <a:chOff x="0" y="0"/>
            <a:chExt cx="6702642" cy="7561471"/>
          </a:xfrm>
        </p:grpSpPr>
        <p:sp>
          <p:nvSpPr>
            <p:cNvPr id="238" name="Rectangle"/>
            <p:cNvSpPr/>
            <p:nvPr/>
          </p:nvSpPr>
          <p:spPr>
            <a:xfrm>
              <a:off x="127000" y="88900"/>
              <a:ext cx="6448643" cy="7231272"/>
            </a:xfrm>
            <a:prstGeom prst="rect">
              <a:avLst/>
            </a:prstGeom>
            <a:solidFill>
              <a:schemeClr val="accent6">
                <a:hueOff val="-133706"/>
                <a:satOff val="8281"/>
                <a:lumOff val="-27269"/>
              </a:schemeClr>
            </a:solidFill>
            <a:ln>
              <a:noFill/>
            </a:ln>
            <a:effectLst/>
          </p:spPr>
          <p:txBody>
            <a:bodyPr wrap="square" lIns="50800" tIns="50800" rIns="50800" bIns="50800" numCol="1" anchor="ctr">
              <a:noAutofit/>
            </a:bodyPr>
            <a:lstStyle/>
            <a:p>
              <a:pPr>
                <a:defRPr>
                  <a:solidFill>
                    <a:srgbClr val="FFFFFF"/>
                  </a:solidFill>
                </a:defRPr>
              </a:pPr>
            </a:p>
          </p:txBody>
        </p:sp>
        <p:pic>
          <p:nvPicPr>
            <p:cNvPr id="237" name="Rectangle Rectangle" descr="Rectangle Rectangle"/>
            <p:cNvPicPr>
              <a:picLocks noChangeAspect="0"/>
            </p:cNvPicPr>
            <p:nvPr/>
          </p:nvPicPr>
          <p:blipFill>
            <a:blip r:embed="rId2">
              <a:extLst/>
            </a:blip>
            <a:stretch>
              <a:fillRect/>
            </a:stretch>
          </p:blipFill>
          <p:spPr>
            <a:xfrm>
              <a:off x="0" y="0"/>
              <a:ext cx="6702643" cy="7561472"/>
            </a:xfrm>
            <a:prstGeom prst="rect">
              <a:avLst/>
            </a:prstGeom>
            <a:effectLst/>
          </p:spPr>
        </p:pic>
      </p:grpSp>
      <p:sp>
        <p:nvSpPr>
          <p:cNvPr id="240"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241" name="Image" descr="Image"/>
          <p:cNvPicPr>
            <a:picLocks noChangeAspect="0"/>
          </p:cNvPicPr>
          <p:nvPr/>
        </p:nvPicPr>
        <p:blipFill>
          <a:blip r:embed="rId3">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242" name="Image" descr="Image"/>
          <p:cNvPicPr>
            <a:picLocks noChangeAspect="1"/>
          </p:cNvPicPr>
          <p:nvPr/>
        </p:nvPicPr>
        <p:blipFill>
          <a:blip r:embed="rId4">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pic>
        <p:nvPicPr>
          <p:cNvPr id="243" name="Image" descr="Image"/>
          <p:cNvPicPr>
            <a:picLocks noChangeAspect="1"/>
          </p:cNvPicPr>
          <p:nvPr/>
        </p:nvPicPr>
        <p:blipFill>
          <a:blip r:embed="rId5">
            <a:extLst/>
          </a:blip>
          <a:stretch>
            <a:fillRect/>
          </a:stretch>
        </p:blipFill>
        <p:spPr>
          <a:xfrm>
            <a:off x="729220" y="2038118"/>
            <a:ext cx="4851401" cy="1574801"/>
          </a:xfrm>
          <a:prstGeom prst="rect">
            <a:avLst/>
          </a:prstGeom>
          <a:ln w="12700">
            <a:miter lim="400000"/>
          </a:ln>
        </p:spPr>
      </p:pic>
      <p:pic>
        <p:nvPicPr>
          <p:cNvPr id="244" name="Image" descr="Image"/>
          <p:cNvPicPr>
            <a:picLocks noChangeAspect="1"/>
          </p:cNvPicPr>
          <p:nvPr/>
        </p:nvPicPr>
        <p:blipFill>
          <a:blip r:embed="rId6">
            <a:extLst/>
          </a:blip>
          <a:stretch>
            <a:fillRect/>
          </a:stretch>
        </p:blipFill>
        <p:spPr>
          <a:xfrm>
            <a:off x="1477684" y="3009960"/>
            <a:ext cx="3354473" cy="2029777"/>
          </a:xfrm>
          <a:prstGeom prst="rect">
            <a:avLst/>
          </a:prstGeom>
          <a:ln w="12700">
            <a:miter lim="400000"/>
          </a:ln>
        </p:spPr>
      </p:pic>
      <p:sp>
        <p:nvSpPr>
          <p:cNvPr id="245" name="2 Grace to you and peace from God our Father and the Lord Jesus Christ. 3 Blessed be the God and Father of our Lord Jesus Christ, the Father of mercies and God of all comfort,"/>
          <p:cNvSpPr txBox="1"/>
          <p:nvPr/>
        </p:nvSpPr>
        <p:spPr>
          <a:xfrm>
            <a:off x="338856" y="6444419"/>
            <a:ext cx="5632128" cy="29037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200">
                <a:solidFill>
                  <a:srgbClr val="FFFFFF"/>
                </a:solidFill>
                <a:latin typeface="Times New Roman"/>
                <a:ea typeface="Times New Roman"/>
                <a:cs typeface="Times New Roman"/>
                <a:sym typeface="Times New Roman"/>
              </a:defRPr>
            </a:pPr>
            <a:r>
              <a:rPr baseline="31999"/>
              <a:t>2</a:t>
            </a:r>
            <a:r>
              <a:t> Grace to you and peace from God our Father and the Lord Jesus Christ. </a:t>
            </a:r>
            <a:r>
              <a:rPr baseline="31999"/>
              <a:t>3</a:t>
            </a:r>
            <a:r>
              <a:t> Blessed </a:t>
            </a:r>
            <a:r>
              <a:rPr i="1"/>
              <a:t>be</a:t>
            </a:r>
            <a:r>
              <a:t> the God and Father of our Lord Jesus Christ, the Father of mercies and God of all comfort,</a:t>
            </a:r>
          </a:p>
        </p:txBody>
      </p:sp>
      <p:sp>
        <p:nvSpPr>
          <p:cNvPr id="246" name="James 1:17–20 (NKJV)…"/>
          <p:cNvSpPr txBox="1"/>
          <p:nvPr/>
        </p:nvSpPr>
        <p:spPr>
          <a:xfrm>
            <a:off x="6423199" y="2281784"/>
            <a:ext cx="6223199" cy="66294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b="1" sz="6000">
                <a:solidFill>
                  <a:srgbClr val="FFE4A8"/>
                </a:solidFill>
                <a:effectLst>
                  <a:outerShdw sx="100000" sy="100000" kx="0" ky="0" algn="b" rotWithShape="0" blurRad="177800" dist="101600" dir="2580000">
                    <a:srgbClr val="000000"/>
                  </a:outerShdw>
                </a:effectLst>
                <a:latin typeface="Times New Roman"/>
                <a:ea typeface="Times New Roman"/>
                <a:cs typeface="Times New Roman"/>
                <a:sym typeface="Times New Roman"/>
              </a:defRPr>
            </a:pPr>
            <a:r>
              <a:t>James 1:17–20 (NKJV) </a:t>
            </a:r>
          </a:p>
          <a:p>
            <a:pPr>
              <a:defRPr sz="4700">
                <a:solidFill>
                  <a:srgbClr val="FFFFFF"/>
                </a:solidFill>
                <a:effectLst>
                  <a:outerShdw sx="100000" sy="100000" kx="0" ky="0" algn="b" rotWithShape="0" blurRad="177800" dist="101600" dir="2580000">
                    <a:srgbClr val="000000"/>
                  </a:outerShdw>
                </a:effectLst>
                <a:latin typeface="Times New Roman"/>
                <a:ea typeface="Times New Roman"/>
                <a:cs typeface="Times New Roman"/>
                <a:sym typeface="Times New Roman"/>
              </a:defRPr>
            </a:pPr>
            <a:r>
              <a:rPr baseline="31999"/>
              <a:t>19</a:t>
            </a:r>
            <a:r>
              <a:t> So then, my beloved brethren, let every man be swift to hear, slow to speak, slow to wrath; </a:t>
            </a:r>
            <a:r>
              <a:rPr baseline="31999"/>
              <a:t>20</a:t>
            </a:r>
            <a:r>
              <a:t> for the wrath of man does not produce the righteousness of God.</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50" name="Rectangle"/>
          <p:cNvGrpSpPr/>
          <p:nvPr/>
        </p:nvGrpSpPr>
        <p:grpSpPr>
          <a:xfrm>
            <a:off x="6183476" y="2134976"/>
            <a:ext cx="6702644" cy="7561472"/>
            <a:chOff x="0" y="0"/>
            <a:chExt cx="6702642" cy="7561471"/>
          </a:xfrm>
        </p:grpSpPr>
        <p:sp>
          <p:nvSpPr>
            <p:cNvPr id="249" name="Rectangle"/>
            <p:cNvSpPr/>
            <p:nvPr/>
          </p:nvSpPr>
          <p:spPr>
            <a:xfrm>
              <a:off x="127000" y="88900"/>
              <a:ext cx="6448643" cy="7231272"/>
            </a:xfrm>
            <a:prstGeom prst="rect">
              <a:avLst/>
            </a:prstGeom>
            <a:solidFill>
              <a:schemeClr val="accent6">
                <a:hueOff val="-133706"/>
                <a:satOff val="8281"/>
                <a:lumOff val="-27269"/>
              </a:schemeClr>
            </a:solidFill>
            <a:ln>
              <a:noFill/>
            </a:ln>
            <a:effectLst/>
          </p:spPr>
          <p:txBody>
            <a:bodyPr wrap="square" lIns="50800" tIns="50800" rIns="50800" bIns="50800" numCol="1" anchor="ctr">
              <a:noAutofit/>
            </a:bodyPr>
            <a:lstStyle/>
            <a:p>
              <a:pPr>
                <a:defRPr>
                  <a:solidFill>
                    <a:srgbClr val="FFFFFF"/>
                  </a:solidFill>
                </a:defRPr>
              </a:pPr>
            </a:p>
          </p:txBody>
        </p:sp>
        <p:pic>
          <p:nvPicPr>
            <p:cNvPr id="248" name="Rectangle Rectangle" descr="Rectangle Rectangle"/>
            <p:cNvPicPr>
              <a:picLocks noChangeAspect="0"/>
            </p:cNvPicPr>
            <p:nvPr/>
          </p:nvPicPr>
          <p:blipFill>
            <a:blip r:embed="rId2">
              <a:extLst/>
            </a:blip>
            <a:stretch>
              <a:fillRect/>
            </a:stretch>
          </p:blipFill>
          <p:spPr>
            <a:xfrm>
              <a:off x="0" y="0"/>
              <a:ext cx="6702643" cy="7561472"/>
            </a:xfrm>
            <a:prstGeom prst="rect">
              <a:avLst/>
            </a:prstGeom>
            <a:effectLst/>
          </p:spPr>
        </p:pic>
      </p:grpSp>
      <p:sp>
        <p:nvSpPr>
          <p:cNvPr id="251"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252" name="Image" descr="Image"/>
          <p:cNvPicPr>
            <a:picLocks noChangeAspect="0"/>
          </p:cNvPicPr>
          <p:nvPr/>
        </p:nvPicPr>
        <p:blipFill>
          <a:blip r:embed="rId3">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253" name="Image" descr="Image"/>
          <p:cNvPicPr>
            <a:picLocks noChangeAspect="1"/>
          </p:cNvPicPr>
          <p:nvPr/>
        </p:nvPicPr>
        <p:blipFill>
          <a:blip r:embed="rId4">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pic>
        <p:nvPicPr>
          <p:cNvPr id="254" name="Image" descr="Image"/>
          <p:cNvPicPr>
            <a:picLocks noChangeAspect="1"/>
          </p:cNvPicPr>
          <p:nvPr/>
        </p:nvPicPr>
        <p:blipFill>
          <a:blip r:embed="rId5">
            <a:extLst/>
          </a:blip>
          <a:stretch>
            <a:fillRect/>
          </a:stretch>
        </p:blipFill>
        <p:spPr>
          <a:xfrm>
            <a:off x="729220" y="2038118"/>
            <a:ext cx="4851401" cy="1574801"/>
          </a:xfrm>
          <a:prstGeom prst="rect">
            <a:avLst/>
          </a:prstGeom>
          <a:ln w="12700">
            <a:miter lim="400000"/>
          </a:ln>
        </p:spPr>
      </p:pic>
      <p:pic>
        <p:nvPicPr>
          <p:cNvPr id="255" name="Image" descr="Image"/>
          <p:cNvPicPr>
            <a:picLocks noChangeAspect="1"/>
          </p:cNvPicPr>
          <p:nvPr/>
        </p:nvPicPr>
        <p:blipFill>
          <a:blip r:embed="rId6">
            <a:extLst/>
          </a:blip>
          <a:stretch>
            <a:fillRect/>
          </a:stretch>
        </p:blipFill>
        <p:spPr>
          <a:xfrm>
            <a:off x="1477684" y="3009960"/>
            <a:ext cx="3354473" cy="2029777"/>
          </a:xfrm>
          <a:prstGeom prst="rect">
            <a:avLst/>
          </a:prstGeom>
          <a:ln w="12700">
            <a:miter lim="400000"/>
          </a:ln>
        </p:spPr>
      </p:pic>
      <p:sp>
        <p:nvSpPr>
          <p:cNvPr id="256" name="2 Grace to you and peace from God our Father and the Lord Jesus Christ. 3 Blessed be the God and Father of our Lord Jesus Christ, the Father of mercies and God of all comfort,"/>
          <p:cNvSpPr txBox="1"/>
          <p:nvPr/>
        </p:nvSpPr>
        <p:spPr>
          <a:xfrm>
            <a:off x="338856" y="6444419"/>
            <a:ext cx="5632128" cy="29037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200">
                <a:solidFill>
                  <a:srgbClr val="FFFFFF"/>
                </a:solidFill>
                <a:latin typeface="Times New Roman"/>
                <a:ea typeface="Times New Roman"/>
                <a:cs typeface="Times New Roman"/>
                <a:sym typeface="Times New Roman"/>
              </a:defRPr>
            </a:pPr>
            <a:r>
              <a:rPr baseline="31999"/>
              <a:t>2</a:t>
            </a:r>
            <a:r>
              <a:t> Grace to you and peace from God our Father and the Lord Jesus Christ. </a:t>
            </a:r>
            <a:r>
              <a:rPr baseline="31999"/>
              <a:t>3</a:t>
            </a:r>
            <a:r>
              <a:t> Blessed </a:t>
            </a:r>
            <a:r>
              <a:rPr i="1"/>
              <a:t>be</a:t>
            </a:r>
            <a:r>
              <a:t> the God and Father of our Lord Jesus Christ, the Father of mercies and God of all comfort,</a:t>
            </a:r>
          </a:p>
        </p:txBody>
      </p:sp>
      <p:sp>
        <p:nvSpPr>
          <p:cNvPr id="257" name="1 Peter 5:6-10 (NKJV)…"/>
          <p:cNvSpPr txBox="1"/>
          <p:nvPr/>
        </p:nvSpPr>
        <p:spPr>
          <a:xfrm>
            <a:off x="6362876" y="2335369"/>
            <a:ext cx="6343844" cy="69828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6000">
                <a:solidFill>
                  <a:srgbClr val="FFE4A8"/>
                </a:solidFill>
                <a:effectLst>
                  <a:outerShdw sx="100000" sy="100000" kx="0" ky="0" algn="b" rotWithShape="0" blurRad="177800" dist="101600" dir="2580000">
                    <a:srgbClr val="000000"/>
                  </a:outerShdw>
                </a:effectLst>
                <a:latin typeface="Times New Roman"/>
                <a:ea typeface="Times New Roman"/>
                <a:cs typeface="Times New Roman"/>
                <a:sym typeface="Times New Roman"/>
              </a:defRPr>
            </a:pPr>
            <a:r>
              <a:t>1 Peter 5:6-10 (NKJV) </a:t>
            </a:r>
          </a:p>
          <a:p>
            <a:pPr>
              <a:defRPr sz="5100">
                <a:solidFill>
                  <a:srgbClr val="FFFFFF"/>
                </a:solidFill>
                <a:effectLst>
                  <a:outerShdw sx="100000" sy="100000" kx="0" ky="0" algn="b" rotWithShape="0" blurRad="177800" dist="101600" dir="2580000">
                    <a:srgbClr val="000000"/>
                  </a:outerShdw>
                </a:effectLst>
                <a:latin typeface="Times New Roman"/>
                <a:ea typeface="Times New Roman"/>
                <a:cs typeface="Times New Roman"/>
                <a:sym typeface="Times New Roman"/>
              </a:defRPr>
            </a:pPr>
            <a:r>
              <a:rPr baseline="31999"/>
              <a:t>6</a:t>
            </a:r>
            <a:r>
              <a:t> Therefore humble yourselves under the mighty hand of God, that He may exalt you in due time, </a:t>
            </a:r>
            <a:r>
              <a:rPr baseline="31999"/>
              <a:t>7</a:t>
            </a:r>
            <a:r>
              <a:t> casting all your care upon Him, for He cares for you.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260" name="Image" descr="Image"/>
          <p:cNvPicPr>
            <a:picLocks noChangeAspect="0"/>
          </p:cNvPicPr>
          <p:nvPr/>
        </p:nvPicPr>
        <p:blipFill>
          <a:blip r:embed="rId2">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261" name="Image" descr="Image"/>
          <p:cNvPicPr>
            <a:picLocks noChangeAspect="1"/>
          </p:cNvPicPr>
          <p:nvPr/>
        </p:nvPicPr>
        <p:blipFill>
          <a:blip r:embed="rId3">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sp>
        <p:nvSpPr>
          <p:cNvPr id="262" name="Able (Gen 4; Heb. 11:4)…"/>
          <p:cNvSpPr txBox="1"/>
          <p:nvPr/>
        </p:nvSpPr>
        <p:spPr>
          <a:xfrm>
            <a:off x="6236923" y="2638011"/>
            <a:ext cx="6703844" cy="65786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l">
              <a:spcBef>
                <a:spcPts val="2000"/>
              </a:spcBef>
              <a:buSzPct val="50000"/>
              <a:buFont typeface="Zapf Dingbats"/>
              <a:buBlip>
                <a:blip r:embed="rId4"/>
              </a:buBlip>
              <a:defRPr sz="4700">
                <a:solidFill>
                  <a:srgbClr val="000000"/>
                </a:solidFill>
                <a:latin typeface="Times New Roman"/>
                <a:ea typeface="Times New Roman"/>
                <a:cs typeface="Times New Roman"/>
                <a:sym typeface="Times New Roman"/>
              </a:defRPr>
            </a:pPr>
            <a:r>
              <a:rPr b="1"/>
              <a:t>Able</a:t>
            </a:r>
            <a:r>
              <a:t> (Gen 4; Heb. 11:4)</a:t>
            </a:r>
          </a:p>
          <a:p>
            <a:pPr marL="457200" indent="-457200" algn="l">
              <a:spcBef>
                <a:spcPts val="2000"/>
              </a:spcBef>
              <a:buSzPct val="50000"/>
              <a:buFont typeface="Zapf Dingbats"/>
              <a:buBlip>
                <a:blip r:embed="rId4"/>
              </a:buBlip>
              <a:defRPr sz="4700">
                <a:solidFill>
                  <a:srgbClr val="000000"/>
                </a:solidFill>
                <a:latin typeface="Times New Roman"/>
                <a:ea typeface="Times New Roman"/>
                <a:cs typeface="Times New Roman"/>
                <a:sym typeface="Times New Roman"/>
              </a:defRPr>
            </a:pPr>
            <a:r>
              <a:rPr b="1"/>
              <a:t>Job</a:t>
            </a:r>
            <a:r>
              <a:t> (Job 1:20-22; 2:10; 13:15; James 5:11)</a:t>
            </a:r>
          </a:p>
          <a:p>
            <a:pPr marL="457200" indent="-457200" algn="l">
              <a:spcBef>
                <a:spcPts val="2000"/>
              </a:spcBef>
              <a:buSzPct val="50000"/>
              <a:buFont typeface="Zapf Dingbats"/>
              <a:buBlip>
                <a:blip r:embed="rId4"/>
              </a:buBlip>
              <a:defRPr sz="4700">
                <a:solidFill>
                  <a:srgbClr val="000000"/>
                </a:solidFill>
                <a:latin typeface="Times New Roman"/>
                <a:ea typeface="Times New Roman"/>
                <a:cs typeface="Times New Roman"/>
                <a:sym typeface="Times New Roman"/>
              </a:defRPr>
            </a:pPr>
            <a:r>
              <a:rPr b="1"/>
              <a:t>Joseph</a:t>
            </a:r>
            <a:r>
              <a:t> (Gen 37:23-36; 39:1-41:14)</a:t>
            </a:r>
          </a:p>
          <a:p>
            <a:pPr marL="457200" indent="-457200" algn="l">
              <a:spcBef>
                <a:spcPts val="2000"/>
              </a:spcBef>
              <a:buSzPct val="50000"/>
              <a:buFont typeface="Zapf Dingbats"/>
              <a:buBlip>
                <a:blip r:embed="rId4"/>
              </a:buBlip>
              <a:defRPr sz="4700">
                <a:solidFill>
                  <a:srgbClr val="000000"/>
                </a:solidFill>
                <a:latin typeface="Times New Roman"/>
                <a:ea typeface="Times New Roman"/>
                <a:cs typeface="Times New Roman"/>
                <a:sym typeface="Times New Roman"/>
              </a:defRPr>
            </a:pPr>
            <a:r>
              <a:rPr b="1"/>
              <a:t>Paul</a:t>
            </a:r>
            <a:r>
              <a:t> (2 Cor. 11:22-30; 12:7-10)</a:t>
            </a:r>
          </a:p>
          <a:p>
            <a:pPr marL="457200" indent="-457200" algn="l">
              <a:spcBef>
                <a:spcPts val="2000"/>
              </a:spcBef>
              <a:buSzPct val="50000"/>
              <a:buFont typeface="Zapf Dingbats"/>
              <a:buBlip>
                <a:blip r:embed="rId4"/>
              </a:buBlip>
              <a:defRPr sz="4700">
                <a:solidFill>
                  <a:srgbClr val="000000"/>
                </a:solidFill>
                <a:latin typeface="Times New Roman"/>
                <a:ea typeface="Times New Roman"/>
                <a:cs typeface="Times New Roman"/>
                <a:sym typeface="Times New Roman"/>
              </a:defRPr>
            </a:pPr>
            <a:r>
              <a:rPr b="1"/>
              <a:t>Jesus</a:t>
            </a:r>
            <a:r>
              <a:t>! (Phili 2:5-9)</a:t>
            </a:r>
          </a:p>
        </p:txBody>
      </p:sp>
      <p:pic>
        <p:nvPicPr>
          <p:cNvPr id="263" name="Image" descr="Image"/>
          <p:cNvPicPr>
            <a:picLocks noChangeAspect="1"/>
          </p:cNvPicPr>
          <p:nvPr/>
        </p:nvPicPr>
        <p:blipFill>
          <a:blip r:embed="rId5">
            <a:extLst/>
          </a:blip>
          <a:stretch>
            <a:fillRect/>
          </a:stretch>
        </p:blipFill>
        <p:spPr>
          <a:xfrm>
            <a:off x="729220" y="2038118"/>
            <a:ext cx="4851401" cy="1574801"/>
          </a:xfrm>
          <a:prstGeom prst="rect">
            <a:avLst/>
          </a:prstGeom>
          <a:ln w="12700">
            <a:miter lim="400000"/>
          </a:ln>
        </p:spPr>
      </p:pic>
      <p:pic>
        <p:nvPicPr>
          <p:cNvPr id="264" name="Image" descr="Image"/>
          <p:cNvPicPr>
            <a:picLocks noChangeAspect="1"/>
          </p:cNvPicPr>
          <p:nvPr/>
        </p:nvPicPr>
        <p:blipFill>
          <a:blip r:embed="rId6">
            <a:extLst/>
          </a:blip>
          <a:stretch>
            <a:fillRect/>
          </a:stretch>
        </p:blipFill>
        <p:spPr>
          <a:xfrm>
            <a:off x="1477684" y="3009960"/>
            <a:ext cx="3354473" cy="2029777"/>
          </a:xfrm>
          <a:prstGeom prst="rect">
            <a:avLst/>
          </a:prstGeom>
          <a:ln w="12700">
            <a:miter lim="400000"/>
          </a:ln>
        </p:spPr>
      </p:pic>
      <p:sp>
        <p:nvSpPr>
          <p:cNvPr id="265" name="2 Grace to you and peace from God our Father and the Lord Jesus Christ. 3 Blessed be the God and Father of our Lord Jesus Christ, the Father of mercies and God of all comfort,"/>
          <p:cNvSpPr txBox="1"/>
          <p:nvPr/>
        </p:nvSpPr>
        <p:spPr>
          <a:xfrm>
            <a:off x="338856" y="6444419"/>
            <a:ext cx="5632128" cy="29037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200">
                <a:solidFill>
                  <a:srgbClr val="FFFFFF"/>
                </a:solidFill>
                <a:latin typeface="Times New Roman"/>
                <a:ea typeface="Times New Roman"/>
                <a:cs typeface="Times New Roman"/>
                <a:sym typeface="Times New Roman"/>
              </a:defRPr>
            </a:pPr>
            <a:r>
              <a:rPr baseline="31999"/>
              <a:t>2</a:t>
            </a:r>
            <a:r>
              <a:t> Grace to you and peace from God our Father and the Lord Jesus Christ. </a:t>
            </a:r>
            <a:r>
              <a:rPr baseline="31999"/>
              <a:t>3</a:t>
            </a:r>
            <a:r>
              <a:t> Blessed </a:t>
            </a:r>
            <a:r>
              <a:rPr i="1"/>
              <a:t>be</a:t>
            </a:r>
            <a:r>
              <a:t> the God and Father of our Lord Jesus Christ, the Father of mercies and God of all comfort,</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2">
                                            <p:txEl>
                                              <p:pRg st="1" end="1"/>
                                            </p:txEl>
                                          </p:spTgt>
                                        </p:tgtEl>
                                        <p:attrNameLst>
                                          <p:attrName>style.visibility</p:attrName>
                                        </p:attrNameLst>
                                      </p:cBhvr>
                                      <p:to>
                                        <p:strVal val="visible"/>
                                      </p:to>
                                    </p:set>
                                    <p:animEffect filter="fade" transition="in">
                                      <p:cBhvr>
                                        <p:cTn id="7" dur="1500"/>
                                        <p:tgtEl>
                                          <p:spTgt spid="2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62">
                                            <p:txEl>
                                              <p:pRg st="2" end="2"/>
                                            </p:txEl>
                                          </p:spTgt>
                                        </p:tgtEl>
                                        <p:attrNameLst>
                                          <p:attrName>style.visibility</p:attrName>
                                        </p:attrNameLst>
                                      </p:cBhvr>
                                      <p:to>
                                        <p:strVal val="visible"/>
                                      </p:to>
                                    </p:set>
                                    <p:animEffect filter="fade" transition="in">
                                      <p:cBhvr>
                                        <p:cTn id="12" dur="1500"/>
                                        <p:tgtEl>
                                          <p:spTgt spid="2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262">
                                            <p:txEl>
                                              <p:pRg st="3" end="3"/>
                                            </p:txEl>
                                          </p:spTgt>
                                        </p:tgtEl>
                                        <p:attrNameLst>
                                          <p:attrName>style.visibility</p:attrName>
                                        </p:attrNameLst>
                                      </p:cBhvr>
                                      <p:to>
                                        <p:strVal val="visible"/>
                                      </p:to>
                                    </p:set>
                                    <p:animEffect filter="fade" transition="in">
                                      <p:cBhvr>
                                        <p:cTn id="17" dur="1500"/>
                                        <p:tgtEl>
                                          <p:spTgt spid="26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262">
                                            <p:txEl>
                                              <p:pRg st="4" end="4"/>
                                            </p:txEl>
                                          </p:spTgt>
                                        </p:tgtEl>
                                        <p:attrNameLst>
                                          <p:attrName>style.visibility</p:attrName>
                                        </p:attrNameLst>
                                      </p:cBhvr>
                                      <p:to>
                                        <p:strVal val="visible"/>
                                      </p:to>
                                    </p:set>
                                    <p:animEffect filter="fade" transition="in">
                                      <p:cBhvr>
                                        <p:cTn id="22" dur="1500"/>
                                        <p:tgtEl>
                                          <p:spTgt spid="262">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2"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268" name="Image" descr="Image"/>
          <p:cNvPicPr>
            <a:picLocks noChangeAspect="0"/>
          </p:cNvPicPr>
          <p:nvPr/>
        </p:nvPicPr>
        <p:blipFill>
          <a:blip r:embed="rId2">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269" name="Image" descr="Image"/>
          <p:cNvPicPr>
            <a:picLocks noChangeAspect="1"/>
          </p:cNvPicPr>
          <p:nvPr/>
        </p:nvPicPr>
        <p:blipFill>
          <a:blip r:embed="rId3">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sp>
        <p:nvSpPr>
          <p:cNvPr id="270" name="Job — he FELT no comfort as he was suffering, (Job 7), but his trust in God and His eventual vindication helped him persevere (28:20-28) — God did INDEED deliver &amp; comfort Job (42:12-17)…"/>
          <p:cNvSpPr txBox="1"/>
          <p:nvPr/>
        </p:nvSpPr>
        <p:spPr>
          <a:xfrm>
            <a:off x="6236923" y="2244165"/>
            <a:ext cx="6703844" cy="72703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l">
              <a:spcBef>
                <a:spcPts val="2000"/>
              </a:spcBef>
              <a:buSzPct val="50000"/>
              <a:buFont typeface="Zapf Dingbats"/>
              <a:buBlip>
                <a:blip r:embed="rId4"/>
              </a:buBlip>
              <a:defRPr>
                <a:solidFill>
                  <a:srgbClr val="000000"/>
                </a:solidFill>
                <a:latin typeface="Times New Roman"/>
                <a:ea typeface="Times New Roman"/>
                <a:cs typeface="Times New Roman"/>
                <a:sym typeface="Times New Roman"/>
              </a:defRPr>
            </a:pPr>
            <a:r>
              <a:rPr b="1"/>
              <a:t>Job</a:t>
            </a:r>
            <a:r>
              <a:t> — he FELT no comfort as he was suffering, (Job 7), but his trust in God and His eventual vindication helped him persevere (28:20-28) — God did INDEED deliver &amp; comfort Job (42:12-17)</a:t>
            </a:r>
          </a:p>
          <a:p>
            <a:pPr marL="457200" indent="-457200" algn="l">
              <a:spcBef>
                <a:spcPts val="2000"/>
              </a:spcBef>
              <a:buSzPct val="50000"/>
              <a:buFont typeface="Zapf Dingbats"/>
              <a:buBlip>
                <a:blip r:embed="rId4"/>
              </a:buBlip>
              <a:defRPr>
                <a:solidFill>
                  <a:srgbClr val="000000"/>
                </a:solidFill>
                <a:latin typeface="Times New Roman"/>
                <a:ea typeface="Times New Roman"/>
                <a:cs typeface="Times New Roman"/>
                <a:sym typeface="Times New Roman"/>
              </a:defRPr>
            </a:pPr>
            <a:r>
              <a:rPr b="1"/>
              <a:t>Joseph</a:t>
            </a:r>
            <a:r>
              <a:t> — was sold into slavery by his own brothers, falsely accused and imprisoned, forgotten for two years, (Gen. 37;28; 39:1-41:1), but God delivered and comforted him (Gen. 41:14-45)</a:t>
            </a:r>
          </a:p>
        </p:txBody>
      </p:sp>
      <p:pic>
        <p:nvPicPr>
          <p:cNvPr id="271" name="Image" descr="Image"/>
          <p:cNvPicPr>
            <a:picLocks noChangeAspect="1"/>
          </p:cNvPicPr>
          <p:nvPr/>
        </p:nvPicPr>
        <p:blipFill>
          <a:blip r:embed="rId5">
            <a:extLst/>
          </a:blip>
          <a:stretch>
            <a:fillRect/>
          </a:stretch>
        </p:blipFill>
        <p:spPr>
          <a:xfrm>
            <a:off x="1477684" y="3009960"/>
            <a:ext cx="3354473" cy="2029777"/>
          </a:xfrm>
          <a:prstGeom prst="rect">
            <a:avLst/>
          </a:prstGeom>
          <a:ln w="12700">
            <a:miter lim="400000"/>
          </a:ln>
        </p:spPr>
      </p:pic>
      <p:sp>
        <p:nvSpPr>
          <p:cNvPr id="272" name="4 who comforts us in all our tribulation, that we may be able to comfort those who are in any trouble, with the comfort with which we ourselves are comforted by God."/>
          <p:cNvSpPr txBox="1"/>
          <p:nvPr/>
        </p:nvSpPr>
        <p:spPr>
          <a:xfrm>
            <a:off x="338856" y="6444419"/>
            <a:ext cx="5632128" cy="29037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200">
                <a:solidFill>
                  <a:srgbClr val="FFFFFF"/>
                </a:solidFill>
                <a:latin typeface="Times New Roman"/>
                <a:ea typeface="Times New Roman"/>
                <a:cs typeface="Times New Roman"/>
                <a:sym typeface="Times New Roman"/>
              </a:defRPr>
            </a:pPr>
            <a:r>
              <a:rPr baseline="31999"/>
              <a:t>4 </a:t>
            </a:r>
            <a:r>
              <a:t>who comforts us in all our tribulation, that we may be able to comfort those who are in any trouble, with the comfort with which we ourselves are comforted by God.</a:t>
            </a:r>
          </a:p>
        </p:txBody>
      </p:sp>
      <p:pic>
        <p:nvPicPr>
          <p:cNvPr id="273" name="Image" descr="Image"/>
          <p:cNvPicPr>
            <a:picLocks noChangeAspect="1"/>
          </p:cNvPicPr>
          <p:nvPr/>
        </p:nvPicPr>
        <p:blipFill>
          <a:blip r:embed="rId6">
            <a:extLst/>
          </a:blip>
          <a:stretch>
            <a:fillRect/>
          </a:stretch>
        </p:blipFill>
        <p:spPr>
          <a:xfrm>
            <a:off x="636200" y="2005297"/>
            <a:ext cx="5037440" cy="169279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0">
                                            <p:bg/>
                                          </p:spTgt>
                                        </p:tgtEl>
                                        <p:attrNameLst>
                                          <p:attrName>style.visibility</p:attrName>
                                        </p:attrNameLst>
                                      </p:cBhvr>
                                      <p:to>
                                        <p:strVal val="visible"/>
                                      </p:to>
                                    </p:set>
                                    <p:animEffect filter="fade" transition="in">
                                      <p:cBhvr>
                                        <p:cTn id="7" dur="1500"/>
                                        <p:tgtEl>
                                          <p:spTgt spid="27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70">
                                            <p:txEl>
                                              <p:pRg st="0" end="0"/>
                                            </p:txEl>
                                          </p:spTgt>
                                        </p:tgtEl>
                                        <p:attrNameLst>
                                          <p:attrName>style.visibility</p:attrName>
                                        </p:attrNameLst>
                                      </p:cBhvr>
                                      <p:to>
                                        <p:strVal val="visible"/>
                                      </p:to>
                                    </p:set>
                                    <p:animEffect filter="fade" transition="in">
                                      <p:cBhvr>
                                        <p:cTn id="10" dur="1500"/>
                                        <p:tgtEl>
                                          <p:spTgt spid="27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70">
                                            <p:txEl>
                                              <p:pRg st="1" end="1"/>
                                            </p:txEl>
                                          </p:spTgt>
                                        </p:tgtEl>
                                        <p:attrNameLst>
                                          <p:attrName>style.visibility</p:attrName>
                                        </p:attrNameLst>
                                      </p:cBhvr>
                                      <p:to>
                                        <p:strVal val="visible"/>
                                      </p:to>
                                    </p:set>
                                    <p:animEffect filter="fade" transition="in">
                                      <p:cBhvr>
                                        <p:cTn id="15" dur="1500"/>
                                        <p:tgtEl>
                                          <p:spTgt spid="270">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0"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276" name="Image" descr="Image"/>
          <p:cNvPicPr>
            <a:picLocks noChangeAspect="0"/>
          </p:cNvPicPr>
          <p:nvPr/>
        </p:nvPicPr>
        <p:blipFill>
          <a:blip r:embed="rId2">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277" name="Image" descr="Image"/>
          <p:cNvPicPr>
            <a:picLocks noChangeAspect="1"/>
          </p:cNvPicPr>
          <p:nvPr/>
        </p:nvPicPr>
        <p:blipFill>
          <a:blip r:embed="rId3">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sp>
        <p:nvSpPr>
          <p:cNvPr id="278" name="Paul — suffered greatly for the cause of Christ (2 Cor 11:22-29; 12:7-10) — God did INDEED deliver &amp; comfort Paul (2 Tim. 3:10; 1:10-12; 4:6-8)…"/>
          <p:cNvSpPr txBox="1"/>
          <p:nvPr/>
        </p:nvSpPr>
        <p:spPr>
          <a:xfrm>
            <a:off x="6236923" y="2244165"/>
            <a:ext cx="6703844" cy="72703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l">
              <a:spcBef>
                <a:spcPts val="2000"/>
              </a:spcBef>
              <a:buSzPct val="50000"/>
              <a:buFont typeface="Zapf Dingbats"/>
              <a:buBlip>
                <a:blip r:embed="rId4"/>
              </a:buBlip>
              <a:defRPr>
                <a:solidFill>
                  <a:srgbClr val="000000"/>
                </a:solidFill>
                <a:latin typeface="Times New Roman"/>
                <a:ea typeface="Times New Roman"/>
                <a:cs typeface="Times New Roman"/>
                <a:sym typeface="Times New Roman"/>
              </a:defRPr>
            </a:pPr>
            <a:r>
              <a:rPr b="1"/>
              <a:t>Paul</a:t>
            </a:r>
            <a:r>
              <a:t> — suffered greatly for the cause of Christ (2 Cor 11:22-29; 12:7-10) — God did INDEED deliver &amp; comfort Paul (2 Tim. 3:10; 1:10-12; 4:6-8)</a:t>
            </a:r>
          </a:p>
          <a:p>
            <a:pPr marL="457200" indent="-457200" algn="l">
              <a:spcBef>
                <a:spcPts val="2000"/>
              </a:spcBef>
              <a:buSzPct val="50000"/>
              <a:buFont typeface="Zapf Dingbats"/>
              <a:buBlip>
                <a:blip r:embed="rId4"/>
              </a:buBlip>
              <a:defRPr>
                <a:solidFill>
                  <a:srgbClr val="000000"/>
                </a:solidFill>
                <a:latin typeface="Times New Roman"/>
                <a:ea typeface="Times New Roman"/>
                <a:cs typeface="Times New Roman"/>
                <a:sym typeface="Times New Roman"/>
              </a:defRPr>
            </a:pPr>
            <a:r>
              <a:rPr b="1"/>
              <a:t>JESUS</a:t>
            </a:r>
            <a:r>
              <a:t> — His incarnation (Jn 1:14; Phili. 2:6,7; Heb. 2:9), the garden (Luke 22:39-46), His betrayal, (John 18:2–11), on trial, (Matt. 26:57-68; 27:1,2,11-28), His crucifixion (Matt. 27:31–56; Mark 15:20–41; Luke 23:26–33; John 19:16–30).</a:t>
            </a:r>
          </a:p>
        </p:txBody>
      </p:sp>
      <p:pic>
        <p:nvPicPr>
          <p:cNvPr id="279" name="Image" descr="Image"/>
          <p:cNvPicPr>
            <a:picLocks noChangeAspect="1"/>
          </p:cNvPicPr>
          <p:nvPr/>
        </p:nvPicPr>
        <p:blipFill>
          <a:blip r:embed="rId5">
            <a:extLst/>
          </a:blip>
          <a:stretch>
            <a:fillRect/>
          </a:stretch>
        </p:blipFill>
        <p:spPr>
          <a:xfrm>
            <a:off x="1477684" y="3009960"/>
            <a:ext cx="3354473" cy="2029777"/>
          </a:xfrm>
          <a:prstGeom prst="rect">
            <a:avLst/>
          </a:prstGeom>
          <a:ln w="12700">
            <a:miter lim="400000"/>
          </a:ln>
        </p:spPr>
      </p:pic>
      <p:sp>
        <p:nvSpPr>
          <p:cNvPr id="280" name="4 who comforts us in all our tribulation, that we may be able to comfort those who are in any trouble, with the comfort with which we ourselves are comforted by God."/>
          <p:cNvSpPr txBox="1"/>
          <p:nvPr/>
        </p:nvSpPr>
        <p:spPr>
          <a:xfrm>
            <a:off x="338856" y="6444419"/>
            <a:ext cx="5632128" cy="29037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200">
                <a:solidFill>
                  <a:srgbClr val="FFFFFF"/>
                </a:solidFill>
                <a:latin typeface="Times New Roman"/>
                <a:ea typeface="Times New Roman"/>
                <a:cs typeface="Times New Roman"/>
                <a:sym typeface="Times New Roman"/>
              </a:defRPr>
            </a:pPr>
            <a:r>
              <a:rPr baseline="31999"/>
              <a:t>4 </a:t>
            </a:r>
            <a:r>
              <a:t>who comforts us in all our tribulation, that we may be able to comfort those who are in any trouble, with the comfort with which we ourselves are comforted by God.</a:t>
            </a:r>
          </a:p>
        </p:txBody>
      </p:sp>
      <p:pic>
        <p:nvPicPr>
          <p:cNvPr id="281" name="Image" descr="Image"/>
          <p:cNvPicPr>
            <a:picLocks noChangeAspect="1"/>
          </p:cNvPicPr>
          <p:nvPr/>
        </p:nvPicPr>
        <p:blipFill>
          <a:blip r:embed="rId6">
            <a:extLst/>
          </a:blip>
          <a:stretch>
            <a:fillRect/>
          </a:stretch>
        </p:blipFill>
        <p:spPr>
          <a:xfrm>
            <a:off x="636200" y="2005297"/>
            <a:ext cx="5037440" cy="169279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8">
                                            <p:txEl>
                                              <p:pRg st="1" end="1"/>
                                            </p:txEl>
                                          </p:spTgt>
                                        </p:tgtEl>
                                        <p:attrNameLst>
                                          <p:attrName>style.visibility</p:attrName>
                                        </p:attrNameLst>
                                      </p:cBhvr>
                                      <p:to>
                                        <p:strVal val="visible"/>
                                      </p:to>
                                    </p:set>
                                    <p:animEffect filter="fade" transition="in">
                                      <p:cBhvr>
                                        <p:cTn id="7" dur="1500"/>
                                        <p:tgtEl>
                                          <p:spTgt spid="27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8"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284" name="Image" descr="Image"/>
          <p:cNvPicPr>
            <a:picLocks noChangeAspect="0"/>
          </p:cNvPicPr>
          <p:nvPr/>
        </p:nvPicPr>
        <p:blipFill>
          <a:blip r:embed="rId2">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285" name="Image" descr="Image"/>
          <p:cNvPicPr>
            <a:picLocks noChangeAspect="1"/>
          </p:cNvPicPr>
          <p:nvPr/>
        </p:nvPicPr>
        <p:blipFill>
          <a:blip r:embed="rId3">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pic>
        <p:nvPicPr>
          <p:cNvPr id="286" name="Image" descr="Image"/>
          <p:cNvPicPr>
            <a:picLocks noChangeAspect="1"/>
          </p:cNvPicPr>
          <p:nvPr/>
        </p:nvPicPr>
        <p:blipFill>
          <a:blip r:embed="rId4">
            <a:extLst/>
          </a:blip>
          <a:stretch>
            <a:fillRect/>
          </a:stretch>
        </p:blipFill>
        <p:spPr>
          <a:xfrm>
            <a:off x="1477684" y="3009960"/>
            <a:ext cx="3354473" cy="2029777"/>
          </a:xfrm>
          <a:prstGeom prst="rect">
            <a:avLst/>
          </a:prstGeom>
          <a:ln w="12700">
            <a:miter lim="400000"/>
          </a:ln>
        </p:spPr>
      </p:pic>
      <p:sp>
        <p:nvSpPr>
          <p:cNvPr id="287" name="4 who comforts us in all our tribulation, that we may be able to comfort those who are in any trouble, with the comfort with which we ourselves are comforted by God."/>
          <p:cNvSpPr txBox="1"/>
          <p:nvPr/>
        </p:nvSpPr>
        <p:spPr>
          <a:xfrm>
            <a:off x="338856" y="6444419"/>
            <a:ext cx="5632128" cy="29037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200">
                <a:solidFill>
                  <a:srgbClr val="FFFFFF"/>
                </a:solidFill>
                <a:latin typeface="Times New Roman"/>
                <a:ea typeface="Times New Roman"/>
                <a:cs typeface="Times New Roman"/>
                <a:sym typeface="Times New Roman"/>
              </a:defRPr>
            </a:pPr>
            <a:r>
              <a:rPr baseline="31999"/>
              <a:t>4 </a:t>
            </a:r>
            <a:r>
              <a:t>who comforts us in all our tribulation, that we may be able to comfort those who are in any trouble, with the comfort with which we ourselves are comforted by God.</a:t>
            </a:r>
          </a:p>
        </p:txBody>
      </p:sp>
      <p:pic>
        <p:nvPicPr>
          <p:cNvPr id="288" name="Image" descr="Image"/>
          <p:cNvPicPr>
            <a:picLocks noChangeAspect="1"/>
          </p:cNvPicPr>
          <p:nvPr/>
        </p:nvPicPr>
        <p:blipFill>
          <a:blip r:embed="rId5">
            <a:extLst/>
          </a:blip>
          <a:stretch>
            <a:fillRect/>
          </a:stretch>
        </p:blipFill>
        <p:spPr>
          <a:xfrm>
            <a:off x="636200" y="2005297"/>
            <a:ext cx="5037440" cy="1692799"/>
          </a:xfrm>
          <a:prstGeom prst="rect">
            <a:avLst/>
          </a:prstGeom>
          <a:ln w="12700">
            <a:miter lim="400000"/>
          </a:ln>
        </p:spPr>
      </p:pic>
      <p:sp>
        <p:nvSpPr>
          <p:cNvPr id="289" name="Psalm 22:19–26 (NKJV)…"/>
          <p:cNvSpPr txBox="1"/>
          <p:nvPr/>
        </p:nvSpPr>
        <p:spPr>
          <a:xfrm>
            <a:off x="6207187" y="2294302"/>
            <a:ext cx="6477699" cy="71517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4000">
                <a:solidFill>
                  <a:srgbClr val="000000"/>
                </a:solidFill>
                <a:latin typeface="Times New Roman"/>
                <a:ea typeface="Times New Roman"/>
                <a:cs typeface="Times New Roman"/>
                <a:sym typeface="Times New Roman"/>
              </a:defRPr>
            </a:pPr>
            <a:r>
              <a:t>Psalm 22:19–26 (NKJV) </a:t>
            </a:r>
          </a:p>
          <a:p>
            <a:pPr defTabSz="457200">
              <a:defRPr sz="4400">
                <a:solidFill>
                  <a:srgbClr val="000000"/>
                </a:solidFill>
                <a:latin typeface="Times New Roman"/>
                <a:ea typeface="Times New Roman"/>
                <a:cs typeface="Times New Roman"/>
                <a:sym typeface="Times New Roman"/>
              </a:defRPr>
            </a:pPr>
            <a:r>
              <a:rPr baseline="31999"/>
              <a:t>19</a:t>
            </a:r>
            <a:r>
              <a:t> But You, O Lord, do not be far from Me; O My Strength, hasten to help Me! </a:t>
            </a:r>
            <a:r>
              <a:rPr baseline="31999"/>
              <a:t>20</a:t>
            </a:r>
            <a:r>
              <a:t> Deliver Me from the sword, My precious </a:t>
            </a:r>
            <a:r>
              <a:rPr i="1"/>
              <a:t>life</a:t>
            </a:r>
            <a:r>
              <a:t> from the power of the dog. </a:t>
            </a:r>
            <a:r>
              <a:rPr baseline="31999"/>
              <a:t>21</a:t>
            </a:r>
            <a:r>
              <a:t> Save Me from the lion’s mouth And from the horns of the wild oxen! You have answered Me.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292" name="Image" descr="Image"/>
          <p:cNvPicPr>
            <a:picLocks noChangeAspect="0"/>
          </p:cNvPicPr>
          <p:nvPr/>
        </p:nvPicPr>
        <p:blipFill>
          <a:blip r:embed="rId2">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293" name="Image" descr="Image"/>
          <p:cNvPicPr>
            <a:picLocks noChangeAspect="1"/>
          </p:cNvPicPr>
          <p:nvPr/>
        </p:nvPicPr>
        <p:blipFill>
          <a:blip r:embed="rId3">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pic>
        <p:nvPicPr>
          <p:cNvPr id="294" name="Image" descr="Image"/>
          <p:cNvPicPr>
            <a:picLocks noChangeAspect="1"/>
          </p:cNvPicPr>
          <p:nvPr/>
        </p:nvPicPr>
        <p:blipFill>
          <a:blip r:embed="rId4">
            <a:extLst/>
          </a:blip>
          <a:stretch>
            <a:fillRect/>
          </a:stretch>
        </p:blipFill>
        <p:spPr>
          <a:xfrm>
            <a:off x="1477684" y="3009960"/>
            <a:ext cx="3354473" cy="2029777"/>
          </a:xfrm>
          <a:prstGeom prst="rect">
            <a:avLst/>
          </a:prstGeom>
          <a:ln w="12700">
            <a:miter lim="400000"/>
          </a:ln>
        </p:spPr>
      </p:pic>
      <p:sp>
        <p:nvSpPr>
          <p:cNvPr id="295" name="4 who comforts us in all our tribulation, that we may be able to comfort those who are in any trouble, with the comfort with which we ourselves are comforted by God."/>
          <p:cNvSpPr txBox="1"/>
          <p:nvPr/>
        </p:nvSpPr>
        <p:spPr>
          <a:xfrm>
            <a:off x="338856" y="6444419"/>
            <a:ext cx="5632128" cy="29037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200">
                <a:solidFill>
                  <a:srgbClr val="FFFFFF"/>
                </a:solidFill>
                <a:latin typeface="Times New Roman"/>
                <a:ea typeface="Times New Roman"/>
                <a:cs typeface="Times New Roman"/>
                <a:sym typeface="Times New Roman"/>
              </a:defRPr>
            </a:pPr>
            <a:r>
              <a:rPr baseline="31999"/>
              <a:t>4 </a:t>
            </a:r>
            <a:r>
              <a:t>who comforts us in all our tribulation, that we may be able to comfort those who are in any trouble, with the comfort with which we ourselves are comforted by God.</a:t>
            </a:r>
          </a:p>
        </p:txBody>
      </p:sp>
      <p:pic>
        <p:nvPicPr>
          <p:cNvPr id="296" name="Image" descr="Image"/>
          <p:cNvPicPr>
            <a:picLocks noChangeAspect="1"/>
          </p:cNvPicPr>
          <p:nvPr/>
        </p:nvPicPr>
        <p:blipFill>
          <a:blip r:embed="rId5">
            <a:extLst/>
          </a:blip>
          <a:stretch>
            <a:fillRect/>
          </a:stretch>
        </p:blipFill>
        <p:spPr>
          <a:xfrm>
            <a:off x="636200" y="2005297"/>
            <a:ext cx="5037440" cy="1692799"/>
          </a:xfrm>
          <a:prstGeom prst="rect">
            <a:avLst/>
          </a:prstGeom>
          <a:ln w="12700">
            <a:miter lim="400000"/>
          </a:ln>
        </p:spPr>
      </p:pic>
      <p:sp>
        <p:nvSpPr>
          <p:cNvPr id="297" name="Psalm 22:19–26 (NKJV)…"/>
          <p:cNvSpPr txBox="1"/>
          <p:nvPr/>
        </p:nvSpPr>
        <p:spPr>
          <a:xfrm>
            <a:off x="6207187" y="2294302"/>
            <a:ext cx="6477699" cy="738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4000">
                <a:solidFill>
                  <a:srgbClr val="000000"/>
                </a:solidFill>
                <a:latin typeface="Times New Roman"/>
                <a:ea typeface="Times New Roman"/>
                <a:cs typeface="Times New Roman"/>
                <a:sym typeface="Times New Roman"/>
              </a:defRPr>
            </a:pPr>
            <a:r>
              <a:t>Psalm 22:19–26 (NKJV) </a:t>
            </a:r>
          </a:p>
          <a:p>
            <a:pPr defTabSz="457200">
              <a:defRPr sz="3800">
                <a:solidFill>
                  <a:srgbClr val="000000"/>
                </a:solidFill>
                <a:latin typeface="Times New Roman"/>
                <a:ea typeface="Times New Roman"/>
                <a:cs typeface="Times New Roman"/>
                <a:sym typeface="Times New Roman"/>
              </a:defRPr>
            </a:pPr>
            <a:r>
              <a:rPr baseline="31999"/>
              <a:t>24</a:t>
            </a:r>
            <a:r>
              <a:t> For He has not despised nor abhorred the affliction of the afflicted; Nor has He hidden His face from Him; But when He cried to Him, He heard. </a:t>
            </a:r>
            <a:r>
              <a:rPr baseline="31999"/>
              <a:t>25</a:t>
            </a:r>
            <a:r>
              <a:t> My praise </a:t>
            </a:r>
            <a:r>
              <a:rPr i="1"/>
              <a:t>shall be</a:t>
            </a:r>
            <a:r>
              <a:t> of You in the great assembly; I will pay My vows before those who fear Him. </a:t>
            </a:r>
            <a:r>
              <a:rPr baseline="31999"/>
              <a:t>26</a:t>
            </a:r>
            <a:r>
              <a:t> The poor shall eat and be satisfied; Those who seek Him will praise the Lord. Let your heart live forever!</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300" name="Image" descr="Image"/>
          <p:cNvPicPr>
            <a:picLocks noChangeAspect="0"/>
          </p:cNvPicPr>
          <p:nvPr/>
        </p:nvPicPr>
        <p:blipFill>
          <a:blip r:embed="rId2">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301" name="Image" descr="Image"/>
          <p:cNvPicPr>
            <a:picLocks noChangeAspect="1"/>
          </p:cNvPicPr>
          <p:nvPr/>
        </p:nvPicPr>
        <p:blipFill>
          <a:blip r:embed="rId3">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pic>
        <p:nvPicPr>
          <p:cNvPr id="302" name="Image" descr="Image"/>
          <p:cNvPicPr>
            <a:picLocks noChangeAspect="1"/>
          </p:cNvPicPr>
          <p:nvPr/>
        </p:nvPicPr>
        <p:blipFill>
          <a:blip r:embed="rId4">
            <a:extLst/>
          </a:blip>
          <a:stretch>
            <a:fillRect/>
          </a:stretch>
        </p:blipFill>
        <p:spPr>
          <a:xfrm>
            <a:off x="1477684" y="3009960"/>
            <a:ext cx="3354473" cy="2029777"/>
          </a:xfrm>
          <a:prstGeom prst="rect">
            <a:avLst/>
          </a:prstGeom>
          <a:ln w="12700">
            <a:miter lim="400000"/>
          </a:ln>
        </p:spPr>
      </p:pic>
      <p:sp>
        <p:nvSpPr>
          <p:cNvPr id="303" name="4 who comforts us in all our tribulation, that we may be able to comfort those who are in any trouble, with the comfort with which we ourselves are comforted by God."/>
          <p:cNvSpPr txBox="1"/>
          <p:nvPr/>
        </p:nvSpPr>
        <p:spPr>
          <a:xfrm>
            <a:off x="338856" y="6444419"/>
            <a:ext cx="5632128" cy="29037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200">
                <a:solidFill>
                  <a:srgbClr val="FFFFFF"/>
                </a:solidFill>
                <a:latin typeface="Times New Roman"/>
                <a:ea typeface="Times New Roman"/>
                <a:cs typeface="Times New Roman"/>
                <a:sym typeface="Times New Roman"/>
              </a:defRPr>
            </a:pPr>
            <a:r>
              <a:rPr baseline="31999"/>
              <a:t>4 </a:t>
            </a:r>
            <a:r>
              <a:t>who comforts us in all our tribulation, that we may be able to comfort those who are in any trouble, with the comfort with which we ourselves are comforted by God.</a:t>
            </a:r>
          </a:p>
        </p:txBody>
      </p:sp>
      <p:pic>
        <p:nvPicPr>
          <p:cNvPr id="304" name="Image" descr="Image"/>
          <p:cNvPicPr>
            <a:picLocks noChangeAspect="1"/>
          </p:cNvPicPr>
          <p:nvPr/>
        </p:nvPicPr>
        <p:blipFill>
          <a:blip r:embed="rId5">
            <a:extLst/>
          </a:blip>
          <a:stretch>
            <a:fillRect/>
          </a:stretch>
        </p:blipFill>
        <p:spPr>
          <a:xfrm>
            <a:off x="636200" y="2005297"/>
            <a:ext cx="5037440" cy="1692799"/>
          </a:xfrm>
          <a:prstGeom prst="rect">
            <a:avLst/>
          </a:prstGeom>
          <a:ln w="12700">
            <a:miter lim="400000"/>
          </a:ln>
        </p:spPr>
      </p:pic>
      <p:sp>
        <p:nvSpPr>
          <p:cNvPr id="305" name="Philippians 2:9–11 (NKJV)…"/>
          <p:cNvSpPr txBox="1"/>
          <p:nvPr/>
        </p:nvSpPr>
        <p:spPr>
          <a:xfrm>
            <a:off x="6207187" y="2294302"/>
            <a:ext cx="6477699" cy="7242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4000">
                <a:solidFill>
                  <a:srgbClr val="000000"/>
                </a:solidFill>
                <a:latin typeface="Times New Roman"/>
                <a:ea typeface="Times New Roman"/>
                <a:cs typeface="Times New Roman"/>
                <a:sym typeface="Times New Roman"/>
              </a:defRPr>
            </a:pPr>
            <a:r>
              <a:t>Philippians 2:9–11 (NKJV)</a:t>
            </a:r>
          </a:p>
          <a:p>
            <a:pPr defTabSz="457200">
              <a:defRPr sz="4000">
                <a:solidFill>
                  <a:srgbClr val="000000"/>
                </a:solidFill>
                <a:latin typeface="Times New Roman"/>
                <a:ea typeface="Times New Roman"/>
                <a:cs typeface="Times New Roman"/>
                <a:sym typeface="Times New Roman"/>
              </a:defRPr>
            </a:pPr>
            <a:r>
              <a:rPr baseline="31999"/>
              <a:t>9</a:t>
            </a:r>
            <a:r>
              <a:t> Therefore God also has highly exalted Him and given Him the name which is above every name, </a:t>
            </a:r>
            <a:r>
              <a:rPr baseline="31999"/>
              <a:t>10</a:t>
            </a:r>
            <a:r>
              <a:t> that at the name of Jesus every knee should bow, of those in heaven, and of those on earth, and of those under the earth, </a:t>
            </a:r>
            <a:r>
              <a:rPr baseline="31999"/>
              <a:t>11</a:t>
            </a:r>
            <a:r>
              <a:t> and </a:t>
            </a:r>
            <a:r>
              <a:rPr i="1"/>
              <a:t>that</a:t>
            </a:r>
            <a:r>
              <a:t> every tongue should confess that Jesus Christ </a:t>
            </a:r>
            <a:r>
              <a:rPr i="1"/>
              <a:t>is</a:t>
            </a:r>
            <a:r>
              <a:t> Lord, to the glory of God the Father.</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308" name="Image" descr="Image"/>
          <p:cNvPicPr>
            <a:picLocks noChangeAspect="0"/>
          </p:cNvPicPr>
          <p:nvPr/>
        </p:nvPicPr>
        <p:blipFill>
          <a:blip r:embed="rId2">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309" name="Image" descr="Image"/>
          <p:cNvPicPr>
            <a:picLocks noChangeAspect="1"/>
          </p:cNvPicPr>
          <p:nvPr/>
        </p:nvPicPr>
        <p:blipFill>
          <a:blip r:embed="rId3">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sp>
        <p:nvSpPr>
          <p:cNvPr id="310" name="God promisees to provide comfort in all our tribulation (1:4; 1 Cor 10:13; 2 Thes 2:16,17; Heb 13:5)…"/>
          <p:cNvSpPr txBox="1"/>
          <p:nvPr/>
        </p:nvSpPr>
        <p:spPr>
          <a:xfrm>
            <a:off x="6236923" y="2572370"/>
            <a:ext cx="6703844" cy="64289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l">
              <a:spcBef>
                <a:spcPts val="2000"/>
              </a:spcBef>
              <a:buSzPct val="50000"/>
              <a:buFont typeface="Zapf Dingbats"/>
              <a:buBlip>
                <a:blip r:embed="rId4"/>
              </a:buBlip>
              <a:defRPr sz="4200">
                <a:solidFill>
                  <a:srgbClr val="000000"/>
                </a:solidFill>
                <a:latin typeface="Times New Roman"/>
                <a:ea typeface="Times New Roman"/>
                <a:cs typeface="Times New Roman"/>
                <a:sym typeface="Times New Roman"/>
              </a:defRPr>
            </a:pPr>
            <a:r>
              <a:t>God promisees to provide comfort in all our tribulation (1:4; 1 Cor 10:13; 2 Thes 2:16,17; Heb 13:5)</a:t>
            </a:r>
          </a:p>
          <a:p>
            <a:pPr marL="457200" indent="-457200" algn="l">
              <a:spcBef>
                <a:spcPts val="2000"/>
              </a:spcBef>
              <a:buSzPct val="50000"/>
              <a:buFont typeface="Zapf Dingbats"/>
              <a:buBlip>
                <a:blip r:embed="rId4"/>
              </a:buBlip>
              <a:defRPr sz="4200">
                <a:solidFill>
                  <a:srgbClr val="000000"/>
                </a:solidFill>
                <a:latin typeface="Times New Roman"/>
                <a:ea typeface="Times New Roman"/>
                <a:cs typeface="Times New Roman"/>
                <a:sym typeface="Times New Roman"/>
              </a:defRPr>
            </a:pPr>
            <a:r>
              <a:t>When we receive God’s comfort, we are better able to comfort others (</a:t>
            </a:r>
            <a:r>
              <a:rPr i="1"/>
              <a:t>the comfort of God is channeled through people</a:t>
            </a:r>
            <a:r>
              <a:t>) (cf. Rom. 12:15; 2 Cor. 7:6)</a:t>
            </a:r>
          </a:p>
        </p:txBody>
      </p:sp>
      <p:pic>
        <p:nvPicPr>
          <p:cNvPr id="311" name="Image" descr="Image"/>
          <p:cNvPicPr>
            <a:picLocks noChangeAspect="1"/>
          </p:cNvPicPr>
          <p:nvPr/>
        </p:nvPicPr>
        <p:blipFill>
          <a:blip r:embed="rId5">
            <a:extLst/>
          </a:blip>
          <a:stretch>
            <a:fillRect/>
          </a:stretch>
        </p:blipFill>
        <p:spPr>
          <a:xfrm>
            <a:off x="1477684" y="3009960"/>
            <a:ext cx="3354473" cy="2029777"/>
          </a:xfrm>
          <a:prstGeom prst="rect">
            <a:avLst/>
          </a:prstGeom>
          <a:ln w="12700">
            <a:miter lim="400000"/>
          </a:ln>
        </p:spPr>
      </p:pic>
      <p:pic>
        <p:nvPicPr>
          <p:cNvPr id="312" name="Image" descr="Image"/>
          <p:cNvPicPr>
            <a:picLocks noChangeAspect="1"/>
          </p:cNvPicPr>
          <p:nvPr/>
        </p:nvPicPr>
        <p:blipFill>
          <a:blip r:embed="rId6">
            <a:extLst/>
          </a:blip>
          <a:stretch>
            <a:fillRect/>
          </a:stretch>
        </p:blipFill>
        <p:spPr>
          <a:xfrm>
            <a:off x="636200" y="2005297"/>
            <a:ext cx="5037440" cy="1692799"/>
          </a:xfrm>
          <a:prstGeom prst="rect">
            <a:avLst/>
          </a:prstGeom>
          <a:ln w="12700">
            <a:miter lim="400000"/>
          </a:ln>
        </p:spPr>
      </p:pic>
      <p:sp>
        <p:nvSpPr>
          <p:cNvPr id="313" name="4 who comforts us in all our tribulation, that we may be able to comfort those who are in any trouble, with the comfort with which we ourselves are comforted by God."/>
          <p:cNvSpPr txBox="1"/>
          <p:nvPr/>
        </p:nvSpPr>
        <p:spPr>
          <a:xfrm>
            <a:off x="338856" y="6444419"/>
            <a:ext cx="5632128" cy="29037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200">
                <a:solidFill>
                  <a:srgbClr val="FFFFFF"/>
                </a:solidFill>
                <a:latin typeface="Times New Roman"/>
                <a:ea typeface="Times New Roman"/>
                <a:cs typeface="Times New Roman"/>
                <a:sym typeface="Times New Roman"/>
              </a:defRPr>
            </a:pPr>
            <a:r>
              <a:rPr baseline="31999"/>
              <a:t>4 </a:t>
            </a:r>
            <a:r>
              <a:t>who comforts us in all our tribulation, that we may be able to comfort those who are in any trouble, with the comfort with which we ourselves are comforted by God.</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10">
                                            <p:txEl>
                                              <p:pRg st="1" end="1"/>
                                            </p:txEl>
                                          </p:spTgt>
                                        </p:tgtEl>
                                        <p:attrNameLst>
                                          <p:attrName>style.visibility</p:attrName>
                                        </p:attrNameLst>
                                      </p:cBhvr>
                                      <p:to>
                                        <p:strVal val="visible"/>
                                      </p:to>
                                    </p:set>
                                    <p:animEffect filter="fade" transition="in">
                                      <p:cBhvr>
                                        <p:cTn id="7" dur="1500"/>
                                        <p:tgtEl>
                                          <p:spTgt spid="310">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0"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316" name="Image" descr="Image"/>
          <p:cNvPicPr>
            <a:picLocks noChangeAspect="0"/>
          </p:cNvPicPr>
          <p:nvPr/>
        </p:nvPicPr>
        <p:blipFill>
          <a:blip r:embed="rId2">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317" name="Image" descr="Image"/>
          <p:cNvPicPr>
            <a:picLocks noChangeAspect="1"/>
          </p:cNvPicPr>
          <p:nvPr/>
        </p:nvPicPr>
        <p:blipFill>
          <a:blip r:embed="rId3">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sp>
        <p:nvSpPr>
          <p:cNvPr id="318" name="Our comfort is found in Christ (1:5,6; Eph 1:3)…"/>
          <p:cNvSpPr txBox="1"/>
          <p:nvPr/>
        </p:nvSpPr>
        <p:spPr>
          <a:xfrm>
            <a:off x="6236923" y="2574241"/>
            <a:ext cx="6703844" cy="66829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l">
              <a:spcBef>
                <a:spcPts val="2000"/>
              </a:spcBef>
              <a:buSzPct val="50000"/>
              <a:buFont typeface="Zapf Dingbats"/>
              <a:buBlip>
                <a:blip r:embed="rId4"/>
              </a:buBlip>
              <a:defRPr sz="4200">
                <a:solidFill>
                  <a:srgbClr val="000000"/>
                </a:solidFill>
                <a:latin typeface="Times New Roman"/>
                <a:ea typeface="Times New Roman"/>
                <a:cs typeface="Times New Roman"/>
                <a:sym typeface="Times New Roman"/>
              </a:defRPr>
            </a:pPr>
            <a:r>
              <a:t>Our comfort is found in Christ (1:5,6; Eph 1:3)</a:t>
            </a:r>
          </a:p>
          <a:p>
            <a:pPr marL="457200" indent="-457200" algn="l">
              <a:spcBef>
                <a:spcPts val="2000"/>
              </a:spcBef>
              <a:buSzPct val="50000"/>
              <a:buFont typeface="Zapf Dingbats"/>
              <a:buBlip>
                <a:blip r:embed="rId4"/>
              </a:buBlip>
              <a:defRPr sz="4200">
                <a:solidFill>
                  <a:srgbClr val="000000"/>
                </a:solidFill>
                <a:latin typeface="Times New Roman"/>
                <a:ea typeface="Times New Roman"/>
                <a:cs typeface="Times New Roman"/>
                <a:sym typeface="Times New Roman"/>
              </a:defRPr>
            </a:pPr>
            <a:r>
              <a:t>His sacrifice, though which we can be reconciled to God (2 Cor 5:18-21; Eph 2:16) </a:t>
            </a:r>
          </a:p>
          <a:p>
            <a:pPr marL="457200" indent="-457200" algn="l">
              <a:spcBef>
                <a:spcPts val="2000"/>
              </a:spcBef>
              <a:buSzPct val="50000"/>
              <a:buFont typeface="Zapf Dingbats"/>
              <a:buBlip>
                <a:blip r:embed="rId4"/>
              </a:buBlip>
              <a:defRPr sz="4200">
                <a:solidFill>
                  <a:srgbClr val="000000"/>
                </a:solidFill>
                <a:latin typeface="Times New Roman"/>
                <a:ea typeface="Times New Roman"/>
                <a:cs typeface="Times New Roman"/>
                <a:sym typeface="Times New Roman"/>
              </a:defRPr>
            </a:pPr>
            <a:r>
              <a:t>Through faith, God equips us to endure whatever trouble may come our way (James 1:2-7; 1 Pet. 1:3-9; </a:t>
            </a:r>
            <a:br/>
            <a:r>
              <a:t>1 Cor. 10:13)</a:t>
            </a:r>
          </a:p>
        </p:txBody>
      </p:sp>
      <p:pic>
        <p:nvPicPr>
          <p:cNvPr id="319" name="Image" descr="Image"/>
          <p:cNvPicPr>
            <a:picLocks noChangeAspect="1"/>
          </p:cNvPicPr>
          <p:nvPr/>
        </p:nvPicPr>
        <p:blipFill>
          <a:blip r:embed="rId5">
            <a:extLst/>
          </a:blip>
          <a:stretch>
            <a:fillRect/>
          </a:stretch>
        </p:blipFill>
        <p:spPr>
          <a:xfrm>
            <a:off x="1477684" y="3009960"/>
            <a:ext cx="3354473" cy="2029777"/>
          </a:xfrm>
          <a:prstGeom prst="rect">
            <a:avLst/>
          </a:prstGeom>
          <a:ln w="12700">
            <a:miter lim="400000"/>
          </a:ln>
        </p:spPr>
      </p:pic>
      <p:sp>
        <p:nvSpPr>
          <p:cNvPr id="320" name="5 For as the sufferings of Christ abound in us, so our consolation also abounds through Christ. 6 Now if we are afflicted, it is for your consolation and salvation, which is effective for enduring the same sufferings which we also suffer. Or if we are co"/>
          <p:cNvSpPr txBox="1"/>
          <p:nvPr/>
        </p:nvSpPr>
        <p:spPr>
          <a:xfrm>
            <a:off x="338856" y="4700516"/>
            <a:ext cx="5632128" cy="4783337"/>
          </a:xfrm>
          <a:prstGeom prst="rect">
            <a:avLst/>
          </a:prstGeom>
          <a:ln w="12700">
            <a:miter lim="400000"/>
          </a:ln>
          <a:effectLst>
            <a:outerShdw sx="100000" sy="100000" kx="0" ky="0" algn="b" rotWithShape="0" blurRad="177800" dist="101600" dir="5400000">
              <a:srgbClr val="000000">
                <a:alpha val="4235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200">
                <a:solidFill>
                  <a:srgbClr val="FFFFFF"/>
                </a:solidFill>
                <a:effectLst>
                  <a:outerShdw sx="100000" sy="100000" kx="0" ky="0" algn="b" rotWithShape="0" blurRad="50800" dist="63500" dir="18900000">
                    <a:srgbClr val="000000"/>
                  </a:outerShdw>
                </a:effectLst>
                <a:latin typeface="Times New Roman"/>
                <a:ea typeface="Times New Roman"/>
                <a:cs typeface="Times New Roman"/>
                <a:sym typeface="Times New Roman"/>
              </a:defRPr>
            </a:pPr>
            <a:r>
              <a:rPr baseline="31999"/>
              <a:t>5</a:t>
            </a:r>
            <a:r>
              <a:t> For as the sufferings of Christ abound in us, so our consolation also abounds through Christ. </a:t>
            </a:r>
            <a:r>
              <a:rPr baseline="31999"/>
              <a:t>6</a:t>
            </a:r>
            <a:r>
              <a:t> Now if we are afflicted, </a:t>
            </a:r>
            <a:r>
              <a:rPr i="1"/>
              <a:t>it is</a:t>
            </a:r>
            <a:r>
              <a:t> for your consolation and salvation, which is effective for enduring the same sufferings which we also suffer. Or if we are comforted, </a:t>
            </a:r>
            <a:r>
              <a:rPr i="1"/>
              <a:t>it is</a:t>
            </a:r>
            <a:r>
              <a:t> for your consolation and salvation.</a:t>
            </a:r>
          </a:p>
        </p:txBody>
      </p:sp>
      <p:pic>
        <p:nvPicPr>
          <p:cNvPr id="321" name="Image" descr="Image"/>
          <p:cNvPicPr>
            <a:picLocks noChangeAspect="1"/>
          </p:cNvPicPr>
          <p:nvPr/>
        </p:nvPicPr>
        <p:blipFill>
          <a:blip r:embed="rId6">
            <a:extLst/>
          </a:blip>
          <a:stretch>
            <a:fillRect/>
          </a:stretch>
        </p:blipFill>
        <p:spPr>
          <a:xfrm>
            <a:off x="595870" y="2136579"/>
            <a:ext cx="5118101" cy="15748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18">
                                            <p:bg/>
                                          </p:spTgt>
                                        </p:tgtEl>
                                        <p:attrNameLst>
                                          <p:attrName>style.visibility</p:attrName>
                                        </p:attrNameLst>
                                      </p:cBhvr>
                                      <p:to>
                                        <p:strVal val="visible"/>
                                      </p:to>
                                    </p:set>
                                    <p:animEffect filter="fade" transition="in">
                                      <p:cBhvr>
                                        <p:cTn id="7" dur="1500"/>
                                        <p:tgtEl>
                                          <p:spTgt spid="31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318">
                                            <p:txEl>
                                              <p:pRg st="0" end="0"/>
                                            </p:txEl>
                                          </p:spTgt>
                                        </p:tgtEl>
                                        <p:attrNameLst>
                                          <p:attrName>style.visibility</p:attrName>
                                        </p:attrNameLst>
                                      </p:cBhvr>
                                      <p:to>
                                        <p:strVal val="visible"/>
                                      </p:to>
                                    </p:set>
                                    <p:animEffect filter="fade" transition="in">
                                      <p:cBhvr>
                                        <p:cTn id="10" dur="1500"/>
                                        <p:tgtEl>
                                          <p:spTgt spid="3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318">
                                            <p:txEl>
                                              <p:pRg st="1" end="1"/>
                                            </p:txEl>
                                          </p:spTgt>
                                        </p:tgtEl>
                                        <p:attrNameLst>
                                          <p:attrName>style.visibility</p:attrName>
                                        </p:attrNameLst>
                                      </p:cBhvr>
                                      <p:to>
                                        <p:strVal val="visible"/>
                                      </p:to>
                                    </p:set>
                                    <p:animEffect filter="fade" transition="in">
                                      <p:cBhvr>
                                        <p:cTn id="15" dur="1500"/>
                                        <p:tgtEl>
                                          <p:spTgt spid="3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318">
                                            <p:txEl>
                                              <p:pRg st="2" end="2"/>
                                            </p:txEl>
                                          </p:spTgt>
                                        </p:tgtEl>
                                        <p:attrNameLst>
                                          <p:attrName>style.visibility</p:attrName>
                                        </p:attrNameLst>
                                      </p:cBhvr>
                                      <p:to>
                                        <p:strVal val="visible"/>
                                      </p:to>
                                    </p:set>
                                    <p:animEffect filter="fade" transition="in">
                                      <p:cBhvr>
                                        <p:cTn id="20" dur="1500"/>
                                        <p:tgtEl>
                                          <p:spTgt spid="31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8"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192" name="Image" descr="Image"/>
          <p:cNvPicPr>
            <a:picLocks noChangeAspect="1"/>
          </p:cNvPicPr>
          <p:nvPr/>
        </p:nvPicPr>
        <p:blipFill>
          <a:blip r:embed="rId2">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pic>
        <p:nvPicPr>
          <p:cNvPr id="193" name="droppedImage.pdf" descr="droppedImage.pdf"/>
          <p:cNvPicPr>
            <a:picLocks noChangeAspect="0"/>
          </p:cNvPicPr>
          <p:nvPr/>
        </p:nvPicPr>
        <p:blipFill>
          <a:blip r:embed="rId3">
            <a:extLst/>
          </a:blip>
          <a:stretch>
            <a:fillRect/>
          </a:stretch>
        </p:blipFill>
        <p:spPr>
          <a:xfrm>
            <a:off x="124508" y="4524763"/>
            <a:ext cx="12755784" cy="5227191"/>
          </a:xfrm>
          <a:prstGeom prst="rect">
            <a:avLst/>
          </a:prstGeom>
          <a:ln w="12700">
            <a:miter lim="400000"/>
          </a:ln>
          <a:effectLst>
            <a:outerShdw sx="100000" sy="100000" kx="0" ky="0" algn="b" rotWithShape="0" blurRad="177800" dist="101600" dir="5400000">
              <a:srgbClr val="000000"/>
            </a:outerShdw>
          </a:effectLst>
        </p:spPr>
      </p:pic>
      <p:pic>
        <p:nvPicPr>
          <p:cNvPr id="194" name="1 “Man who is born of woman Is of few days and full of trouble. 2 He comes forth like a flower and fades away; He flees like a shadow and does not continue. —- Job 14:1–2 (NKJV) 1 “Man who is born of woman Is of few days and full of trouble. 2 He comes f" descr="1 “Man who is born of woman Is of few days and full of trouble. 2 He comes forth like a flower and fades away; He flees like a shadow and does not continue. —- Job 14:1–2 (NKJV) 1 “Man who is born of woman Is of few days and full of trouble. 2 He comes forth like a flower and fades away; He flees like a shadow and does not continue. —- Job 14:1–2 (NKJV)"/>
          <p:cNvPicPr>
            <a:picLocks noChangeAspect="0"/>
          </p:cNvPicPr>
          <p:nvPr/>
        </p:nvPicPr>
        <p:blipFill>
          <a:blip r:embed="rId4">
            <a:alphaModFix amt="90000"/>
            <a:extLst/>
          </a:blip>
          <a:stretch>
            <a:fillRect/>
          </a:stretch>
        </p:blipFill>
        <p:spPr>
          <a:xfrm>
            <a:off x="127661" y="2249332"/>
            <a:ext cx="12749478" cy="2100940"/>
          </a:xfrm>
          <a:prstGeom prst="rect">
            <a:avLst/>
          </a:prstGeom>
          <a:effectLst>
            <a:outerShdw sx="100000" sy="100000" kx="0" ky="0" algn="b" rotWithShape="0" blurRad="177800" dist="101600" dir="5400000">
              <a:srgbClr val="000000"/>
            </a:outerShdw>
          </a:effectLst>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324" name="Image" descr="Image"/>
          <p:cNvPicPr>
            <a:picLocks noChangeAspect="0"/>
          </p:cNvPicPr>
          <p:nvPr/>
        </p:nvPicPr>
        <p:blipFill>
          <a:blip r:embed="rId2">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325" name="Image" descr="Image"/>
          <p:cNvPicPr>
            <a:picLocks noChangeAspect="1"/>
          </p:cNvPicPr>
          <p:nvPr/>
        </p:nvPicPr>
        <p:blipFill>
          <a:blip r:embed="rId3">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sp>
        <p:nvSpPr>
          <p:cNvPr id="326" name="We can experience more pain than we can bear on our own! (2 Co. 1:8; 4:7-18)…"/>
          <p:cNvSpPr txBox="1"/>
          <p:nvPr/>
        </p:nvSpPr>
        <p:spPr>
          <a:xfrm>
            <a:off x="6236923" y="2574241"/>
            <a:ext cx="6703844" cy="66829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l">
              <a:spcBef>
                <a:spcPts val="2000"/>
              </a:spcBef>
              <a:buSzPct val="50000"/>
              <a:buFont typeface="Zapf Dingbats"/>
              <a:buBlip>
                <a:blip r:embed="rId4"/>
              </a:buBlip>
              <a:defRPr sz="4200">
                <a:solidFill>
                  <a:srgbClr val="000000"/>
                </a:solidFill>
                <a:latin typeface="Times New Roman"/>
                <a:ea typeface="Times New Roman"/>
                <a:cs typeface="Times New Roman"/>
                <a:sym typeface="Times New Roman"/>
              </a:defRPr>
            </a:pPr>
            <a:r>
              <a:t>We can experience more pain than we can bear on our own! (2 Co. 1:8; 4:7-18)</a:t>
            </a:r>
          </a:p>
          <a:p>
            <a:pPr marL="457200" indent="-457200" algn="l">
              <a:spcBef>
                <a:spcPts val="2000"/>
              </a:spcBef>
              <a:buSzPct val="50000"/>
              <a:buFont typeface="Zapf Dingbats"/>
              <a:buBlip>
                <a:blip r:embed="rId4"/>
              </a:buBlip>
              <a:defRPr sz="4200">
                <a:solidFill>
                  <a:srgbClr val="000000"/>
                </a:solidFill>
                <a:latin typeface="Times New Roman"/>
                <a:ea typeface="Times New Roman"/>
                <a:cs typeface="Times New Roman"/>
                <a:sym typeface="Times New Roman"/>
              </a:defRPr>
            </a:pPr>
            <a:r>
              <a:t>Our trust in God and His promises (Titus 1:2; Heb. 6:11,12,18,19; 13:6)</a:t>
            </a:r>
          </a:p>
          <a:p>
            <a:pPr marL="457200" indent="-457200" algn="l">
              <a:spcBef>
                <a:spcPts val="2000"/>
              </a:spcBef>
              <a:buSzPct val="50000"/>
              <a:buFont typeface="Zapf Dingbats"/>
              <a:buBlip>
                <a:blip r:embed="rId4"/>
              </a:buBlip>
              <a:defRPr sz="4200">
                <a:solidFill>
                  <a:srgbClr val="000000"/>
                </a:solidFill>
                <a:latin typeface="Times New Roman"/>
                <a:ea typeface="Times New Roman"/>
                <a:cs typeface="Times New Roman"/>
                <a:sym typeface="Times New Roman"/>
              </a:defRPr>
            </a:pPr>
            <a:r>
              <a:t>Our understanding of the purpose of trials (Jam. 1:2-7; 1 Pet. 1:6-9; Rom. 5:1-5; 8:17-25, 28-39)</a:t>
            </a:r>
          </a:p>
        </p:txBody>
      </p:sp>
      <p:pic>
        <p:nvPicPr>
          <p:cNvPr id="327" name="Image" descr="Image"/>
          <p:cNvPicPr>
            <a:picLocks noChangeAspect="1"/>
          </p:cNvPicPr>
          <p:nvPr/>
        </p:nvPicPr>
        <p:blipFill>
          <a:blip r:embed="rId5">
            <a:extLst/>
          </a:blip>
          <a:stretch>
            <a:fillRect/>
          </a:stretch>
        </p:blipFill>
        <p:spPr>
          <a:xfrm>
            <a:off x="1477684" y="3009960"/>
            <a:ext cx="3354473" cy="2029777"/>
          </a:xfrm>
          <a:prstGeom prst="rect">
            <a:avLst/>
          </a:prstGeom>
          <a:ln w="12700">
            <a:miter lim="400000"/>
          </a:ln>
        </p:spPr>
      </p:pic>
      <p:sp>
        <p:nvSpPr>
          <p:cNvPr id="328" name="8 For we do not want you to be ignorant, brethren, of our trouble which came to us in Asia: that we were burdened beyond measure, above strength, so that we despaired even of life. 9 Yes, we had the sentence of death in ourselves, that we should not trus"/>
          <p:cNvSpPr txBox="1"/>
          <p:nvPr/>
        </p:nvSpPr>
        <p:spPr>
          <a:xfrm>
            <a:off x="338856" y="4700516"/>
            <a:ext cx="5632128" cy="4783337"/>
          </a:xfrm>
          <a:prstGeom prst="rect">
            <a:avLst/>
          </a:prstGeom>
          <a:ln w="12700">
            <a:miter lim="400000"/>
          </a:ln>
          <a:effectLst>
            <a:outerShdw sx="100000" sy="100000" kx="0" ky="0" algn="b" rotWithShape="0" blurRad="177800" dist="101600" dir="5400000">
              <a:srgbClr val="000000">
                <a:alpha val="4235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200">
                <a:solidFill>
                  <a:srgbClr val="FFFFFF"/>
                </a:solidFill>
                <a:effectLst>
                  <a:outerShdw sx="100000" sy="100000" kx="0" ky="0" algn="b" rotWithShape="0" blurRad="50800" dist="63500" dir="18900000">
                    <a:srgbClr val="000000"/>
                  </a:outerShdw>
                </a:effectLst>
                <a:latin typeface="Times New Roman"/>
                <a:ea typeface="Times New Roman"/>
                <a:cs typeface="Times New Roman"/>
                <a:sym typeface="Times New Roman"/>
              </a:defRPr>
            </a:pPr>
            <a:r>
              <a:rPr baseline="31999"/>
              <a:t>8</a:t>
            </a:r>
            <a:r>
              <a:t> For we do not want you to be ignorant, brethren, of our trouble which came to us in Asia: that we were burdened beyond measure, above strength, so that we despaired even of life. </a:t>
            </a:r>
            <a:r>
              <a:rPr baseline="31999"/>
              <a:t>9</a:t>
            </a:r>
            <a:r>
              <a:t> Yes, we had the sentence of death in ourselves, that we should not trust in ourselves but in God who raises the dead,</a:t>
            </a:r>
          </a:p>
        </p:txBody>
      </p:sp>
      <p:pic>
        <p:nvPicPr>
          <p:cNvPr id="329" name="Image" descr="Image"/>
          <p:cNvPicPr>
            <a:picLocks noChangeAspect="1"/>
          </p:cNvPicPr>
          <p:nvPr/>
        </p:nvPicPr>
        <p:blipFill>
          <a:blip r:embed="rId6">
            <a:extLst/>
          </a:blip>
          <a:stretch>
            <a:fillRect/>
          </a:stretch>
        </p:blipFill>
        <p:spPr>
          <a:xfrm>
            <a:off x="605073" y="2055590"/>
            <a:ext cx="5099694" cy="17813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26">
                                            <p:bg/>
                                          </p:spTgt>
                                        </p:tgtEl>
                                        <p:attrNameLst>
                                          <p:attrName>style.visibility</p:attrName>
                                        </p:attrNameLst>
                                      </p:cBhvr>
                                      <p:to>
                                        <p:strVal val="visible"/>
                                      </p:to>
                                    </p:set>
                                    <p:animEffect filter="fade" transition="in">
                                      <p:cBhvr>
                                        <p:cTn id="7" dur="1500"/>
                                        <p:tgtEl>
                                          <p:spTgt spid="32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326">
                                            <p:txEl>
                                              <p:pRg st="0" end="0"/>
                                            </p:txEl>
                                          </p:spTgt>
                                        </p:tgtEl>
                                        <p:attrNameLst>
                                          <p:attrName>style.visibility</p:attrName>
                                        </p:attrNameLst>
                                      </p:cBhvr>
                                      <p:to>
                                        <p:strVal val="visible"/>
                                      </p:to>
                                    </p:set>
                                    <p:animEffect filter="fade" transition="in">
                                      <p:cBhvr>
                                        <p:cTn id="10" dur="1500"/>
                                        <p:tgtEl>
                                          <p:spTgt spid="3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326">
                                            <p:txEl>
                                              <p:pRg st="1" end="1"/>
                                            </p:txEl>
                                          </p:spTgt>
                                        </p:tgtEl>
                                        <p:attrNameLst>
                                          <p:attrName>style.visibility</p:attrName>
                                        </p:attrNameLst>
                                      </p:cBhvr>
                                      <p:to>
                                        <p:strVal val="visible"/>
                                      </p:to>
                                    </p:set>
                                    <p:animEffect filter="fade" transition="in">
                                      <p:cBhvr>
                                        <p:cTn id="15" dur="1500"/>
                                        <p:tgtEl>
                                          <p:spTgt spid="3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326">
                                            <p:txEl>
                                              <p:pRg st="2" end="2"/>
                                            </p:txEl>
                                          </p:spTgt>
                                        </p:tgtEl>
                                        <p:attrNameLst>
                                          <p:attrName>style.visibility</p:attrName>
                                        </p:attrNameLst>
                                      </p:cBhvr>
                                      <p:to>
                                        <p:strVal val="visible"/>
                                      </p:to>
                                    </p:set>
                                    <p:animEffect filter="fade" transition="in">
                                      <p:cBhvr>
                                        <p:cTn id="20" dur="1500"/>
                                        <p:tgtEl>
                                          <p:spTgt spid="326">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6"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332" name="Image" descr="Image"/>
          <p:cNvPicPr>
            <a:picLocks noChangeAspect="0"/>
          </p:cNvPicPr>
          <p:nvPr/>
        </p:nvPicPr>
        <p:blipFill>
          <a:blip r:embed="rId2">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333" name="Image" descr="Image"/>
          <p:cNvPicPr>
            <a:picLocks noChangeAspect="1"/>
          </p:cNvPicPr>
          <p:nvPr/>
        </p:nvPicPr>
        <p:blipFill>
          <a:blip r:embed="rId3">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sp>
        <p:nvSpPr>
          <p:cNvPr id="334" name="PURPOSE OF SUFFERING…"/>
          <p:cNvSpPr txBox="1"/>
          <p:nvPr/>
        </p:nvSpPr>
        <p:spPr>
          <a:xfrm>
            <a:off x="6220512" y="2275791"/>
            <a:ext cx="6703845" cy="72798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l">
              <a:spcBef>
                <a:spcPts val="1500"/>
              </a:spcBef>
              <a:buSzPct val="50000"/>
              <a:buFont typeface="Zapf Dingbats"/>
              <a:buBlip>
                <a:blip r:embed="rId4"/>
              </a:buBlip>
              <a:defRPr b="1" sz="3900">
                <a:solidFill>
                  <a:srgbClr val="000000"/>
                </a:solidFill>
                <a:latin typeface="Times New Roman"/>
                <a:ea typeface="Times New Roman"/>
                <a:cs typeface="Times New Roman"/>
                <a:sym typeface="Times New Roman"/>
              </a:defRPr>
            </a:pPr>
            <a:r>
              <a:t>PURPOSE OF SUFFERING</a:t>
            </a:r>
          </a:p>
          <a:p>
            <a:pPr marL="914400" indent="-457200" algn="l">
              <a:spcBef>
                <a:spcPts val="1500"/>
              </a:spcBef>
              <a:buSzPct val="50000"/>
              <a:buFont typeface="Zapf Dingbats"/>
              <a:buBlip>
                <a:blip r:embed="rId5"/>
              </a:buBlip>
              <a:defRPr sz="4200">
                <a:solidFill>
                  <a:srgbClr val="000000"/>
                </a:solidFill>
                <a:latin typeface="Times New Roman"/>
                <a:ea typeface="Times New Roman"/>
                <a:cs typeface="Times New Roman"/>
                <a:sym typeface="Times New Roman"/>
              </a:defRPr>
            </a:pPr>
            <a:r>
              <a:t>Deepen &amp; purify our faith</a:t>
            </a:r>
          </a:p>
          <a:p>
            <a:pPr marL="914400" indent="-457200" algn="l">
              <a:spcBef>
                <a:spcPts val="1500"/>
              </a:spcBef>
              <a:buSzPct val="50000"/>
              <a:buFont typeface="Zapf Dingbats"/>
              <a:buBlip>
                <a:blip r:embed="rId5"/>
              </a:buBlip>
              <a:defRPr sz="4200">
                <a:solidFill>
                  <a:srgbClr val="000000"/>
                </a:solidFill>
                <a:latin typeface="Times New Roman"/>
                <a:ea typeface="Times New Roman"/>
                <a:cs typeface="Times New Roman"/>
                <a:sym typeface="Times New Roman"/>
              </a:defRPr>
            </a:pPr>
            <a:r>
              <a:t>Detach Our FOCUS From This world</a:t>
            </a:r>
          </a:p>
          <a:p>
            <a:pPr marL="914400" indent="-457200" algn="l">
              <a:spcBef>
                <a:spcPts val="1500"/>
              </a:spcBef>
              <a:buSzPct val="50000"/>
              <a:buFont typeface="Zapf Dingbats"/>
              <a:buBlip>
                <a:blip r:embed="rId5"/>
              </a:buBlip>
              <a:defRPr sz="4200">
                <a:solidFill>
                  <a:srgbClr val="000000"/>
                </a:solidFill>
                <a:latin typeface="Times New Roman"/>
                <a:ea typeface="Times New Roman"/>
                <a:cs typeface="Times New Roman"/>
                <a:sym typeface="Times New Roman"/>
              </a:defRPr>
            </a:pPr>
            <a:r>
              <a:t>Direct Our FOCUS Towards God</a:t>
            </a:r>
          </a:p>
          <a:p>
            <a:pPr marL="914400" indent="-457200" algn="l">
              <a:spcBef>
                <a:spcPts val="1500"/>
              </a:spcBef>
              <a:buSzPct val="50000"/>
              <a:buFont typeface="Zapf Dingbats"/>
              <a:buBlip>
                <a:blip r:embed="rId5"/>
              </a:buBlip>
              <a:defRPr sz="4200">
                <a:solidFill>
                  <a:srgbClr val="000000"/>
                </a:solidFill>
                <a:latin typeface="Times New Roman"/>
                <a:ea typeface="Times New Roman"/>
                <a:cs typeface="Times New Roman"/>
                <a:sym typeface="Times New Roman"/>
              </a:defRPr>
            </a:pPr>
            <a:r>
              <a:t>Develop Our Sympathy</a:t>
            </a:r>
          </a:p>
          <a:p>
            <a:pPr marL="914400" indent="-457200" algn="l">
              <a:spcBef>
                <a:spcPts val="1500"/>
              </a:spcBef>
              <a:buSzPct val="50000"/>
              <a:buFont typeface="Zapf Dingbats"/>
              <a:buBlip>
                <a:blip r:embed="rId5"/>
              </a:buBlip>
              <a:defRPr sz="4200">
                <a:solidFill>
                  <a:srgbClr val="000000"/>
                </a:solidFill>
                <a:latin typeface="Times New Roman"/>
                <a:ea typeface="Times New Roman"/>
                <a:cs typeface="Times New Roman"/>
                <a:sym typeface="Times New Roman"/>
              </a:defRPr>
            </a:pPr>
            <a:r>
              <a:t>Help Others In Crisis </a:t>
            </a:r>
          </a:p>
          <a:p>
            <a:pPr marL="914400" indent="-457200" algn="l">
              <a:spcBef>
                <a:spcPts val="1500"/>
              </a:spcBef>
              <a:buSzPct val="50000"/>
              <a:buFont typeface="Zapf Dingbats"/>
              <a:buBlip>
                <a:blip r:embed="rId5"/>
              </a:buBlip>
              <a:defRPr sz="4200">
                <a:solidFill>
                  <a:srgbClr val="000000"/>
                </a:solidFill>
                <a:latin typeface="Times New Roman"/>
                <a:ea typeface="Times New Roman"/>
                <a:cs typeface="Times New Roman"/>
                <a:sym typeface="Times New Roman"/>
              </a:defRPr>
            </a:pPr>
            <a:r>
              <a:t>Distinguish Us From The World</a:t>
            </a:r>
          </a:p>
        </p:txBody>
      </p:sp>
      <p:pic>
        <p:nvPicPr>
          <p:cNvPr id="335" name="Image" descr="Image"/>
          <p:cNvPicPr>
            <a:picLocks noChangeAspect="1"/>
          </p:cNvPicPr>
          <p:nvPr/>
        </p:nvPicPr>
        <p:blipFill>
          <a:blip r:embed="rId6">
            <a:extLst/>
          </a:blip>
          <a:stretch>
            <a:fillRect/>
          </a:stretch>
        </p:blipFill>
        <p:spPr>
          <a:xfrm>
            <a:off x="1477684" y="3009960"/>
            <a:ext cx="3354473" cy="2029777"/>
          </a:xfrm>
          <a:prstGeom prst="rect">
            <a:avLst/>
          </a:prstGeom>
          <a:ln w="12700">
            <a:miter lim="400000"/>
          </a:ln>
        </p:spPr>
      </p:pic>
      <p:sp>
        <p:nvSpPr>
          <p:cNvPr id="336" name="8 For we do not want you to be ignorant, brethren, of our trouble which came to us in Asia: that we were burdened beyond measure, above strength, so that we despaired even of life. 9 Yes, we had the sentence of death in ourselves, that we should not trus"/>
          <p:cNvSpPr txBox="1"/>
          <p:nvPr/>
        </p:nvSpPr>
        <p:spPr>
          <a:xfrm>
            <a:off x="338856" y="4700516"/>
            <a:ext cx="5632128" cy="4783337"/>
          </a:xfrm>
          <a:prstGeom prst="rect">
            <a:avLst/>
          </a:prstGeom>
          <a:ln w="12700">
            <a:miter lim="400000"/>
          </a:ln>
          <a:effectLst>
            <a:outerShdw sx="100000" sy="100000" kx="0" ky="0" algn="b" rotWithShape="0" blurRad="177800" dist="101600" dir="5400000">
              <a:srgbClr val="000000">
                <a:alpha val="4235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200">
                <a:solidFill>
                  <a:srgbClr val="FFFFFF"/>
                </a:solidFill>
                <a:effectLst>
                  <a:outerShdw sx="100000" sy="100000" kx="0" ky="0" algn="b" rotWithShape="0" blurRad="50800" dist="63500" dir="18900000">
                    <a:srgbClr val="000000"/>
                  </a:outerShdw>
                </a:effectLst>
                <a:latin typeface="Times New Roman"/>
                <a:ea typeface="Times New Roman"/>
                <a:cs typeface="Times New Roman"/>
                <a:sym typeface="Times New Roman"/>
              </a:defRPr>
            </a:pPr>
            <a:r>
              <a:rPr baseline="31999"/>
              <a:t>8</a:t>
            </a:r>
            <a:r>
              <a:t> For we do not want you to be ignorant, brethren, of our trouble which came to us in Asia: that we were burdened beyond measure, above strength, so that we despaired even of life. </a:t>
            </a:r>
            <a:r>
              <a:rPr baseline="31999"/>
              <a:t>9</a:t>
            </a:r>
            <a:r>
              <a:t> Yes, we had the sentence of death in ourselves, that we should not trust in ourselves but in God who raises the dead,</a:t>
            </a:r>
          </a:p>
        </p:txBody>
      </p:sp>
      <p:pic>
        <p:nvPicPr>
          <p:cNvPr id="337" name="Image" descr="Image"/>
          <p:cNvPicPr>
            <a:picLocks noChangeAspect="1"/>
          </p:cNvPicPr>
          <p:nvPr/>
        </p:nvPicPr>
        <p:blipFill>
          <a:blip r:embed="rId7">
            <a:extLst/>
          </a:blip>
          <a:stretch>
            <a:fillRect/>
          </a:stretch>
        </p:blipFill>
        <p:spPr>
          <a:xfrm>
            <a:off x="605073" y="2055590"/>
            <a:ext cx="5099694" cy="17813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34">
                                            <p:txEl>
                                              <p:pRg st="1" end="1"/>
                                            </p:txEl>
                                          </p:spTgt>
                                        </p:tgtEl>
                                        <p:attrNameLst>
                                          <p:attrName>style.visibility</p:attrName>
                                        </p:attrNameLst>
                                      </p:cBhvr>
                                      <p:to>
                                        <p:strVal val="visible"/>
                                      </p:to>
                                    </p:set>
                                    <p:animEffect filter="fade" transition="in">
                                      <p:cBhvr>
                                        <p:cTn id="7" dur="1500"/>
                                        <p:tgtEl>
                                          <p:spTgt spid="3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334">
                                            <p:txEl>
                                              <p:pRg st="2" end="2"/>
                                            </p:txEl>
                                          </p:spTgt>
                                        </p:tgtEl>
                                        <p:attrNameLst>
                                          <p:attrName>style.visibility</p:attrName>
                                        </p:attrNameLst>
                                      </p:cBhvr>
                                      <p:to>
                                        <p:strVal val="visible"/>
                                      </p:to>
                                    </p:set>
                                    <p:animEffect filter="fade" transition="in">
                                      <p:cBhvr>
                                        <p:cTn id="12" dur="1500"/>
                                        <p:tgtEl>
                                          <p:spTgt spid="3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334">
                                            <p:txEl>
                                              <p:pRg st="3" end="3"/>
                                            </p:txEl>
                                          </p:spTgt>
                                        </p:tgtEl>
                                        <p:attrNameLst>
                                          <p:attrName>style.visibility</p:attrName>
                                        </p:attrNameLst>
                                      </p:cBhvr>
                                      <p:to>
                                        <p:strVal val="visible"/>
                                      </p:to>
                                    </p:set>
                                    <p:animEffect filter="fade" transition="in">
                                      <p:cBhvr>
                                        <p:cTn id="17" dur="1500"/>
                                        <p:tgtEl>
                                          <p:spTgt spid="3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334">
                                            <p:txEl>
                                              <p:pRg st="4" end="4"/>
                                            </p:txEl>
                                          </p:spTgt>
                                        </p:tgtEl>
                                        <p:attrNameLst>
                                          <p:attrName>style.visibility</p:attrName>
                                        </p:attrNameLst>
                                      </p:cBhvr>
                                      <p:to>
                                        <p:strVal val="visible"/>
                                      </p:to>
                                    </p:set>
                                    <p:animEffect filter="fade" transition="in">
                                      <p:cBhvr>
                                        <p:cTn id="22" dur="1500"/>
                                        <p:tgtEl>
                                          <p:spTgt spid="3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1" fill="hold">
                                  <p:stCondLst>
                                    <p:cond delay="0"/>
                                  </p:stCondLst>
                                  <p:iterate type="el" backwards="0">
                                    <p:tmAbs val="0"/>
                                  </p:iterate>
                                  <p:childTnLst>
                                    <p:set>
                                      <p:cBhvr>
                                        <p:cTn id="26" fill="hold"/>
                                        <p:tgtEl>
                                          <p:spTgt spid="334">
                                            <p:txEl>
                                              <p:pRg st="5" end="5"/>
                                            </p:txEl>
                                          </p:spTgt>
                                        </p:tgtEl>
                                        <p:attrNameLst>
                                          <p:attrName>style.visibility</p:attrName>
                                        </p:attrNameLst>
                                      </p:cBhvr>
                                      <p:to>
                                        <p:strVal val="visible"/>
                                      </p:to>
                                    </p:set>
                                    <p:animEffect filter="fade" transition="in">
                                      <p:cBhvr>
                                        <p:cTn id="27" dur="1500"/>
                                        <p:tgtEl>
                                          <p:spTgt spid="33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1" fill="hold">
                                  <p:stCondLst>
                                    <p:cond delay="0"/>
                                  </p:stCondLst>
                                  <p:iterate type="el" backwards="0">
                                    <p:tmAbs val="0"/>
                                  </p:iterate>
                                  <p:childTnLst>
                                    <p:set>
                                      <p:cBhvr>
                                        <p:cTn id="31" fill="hold"/>
                                        <p:tgtEl>
                                          <p:spTgt spid="334">
                                            <p:txEl>
                                              <p:pRg st="6" end="6"/>
                                            </p:txEl>
                                          </p:spTgt>
                                        </p:tgtEl>
                                        <p:attrNameLst>
                                          <p:attrName>style.visibility</p:attrName>
                                        </p:attrNameLst>
                                      </p:cBhvr>
                                      <p:to>
                                        <p:strVal val="visible"/>
                                      </p:to>
                                    </p:set>
                                    <p:animEffect filter="fade" transition="in">
                                      <p:cBhvr>
                                        <p:cTn id="32" dur="1500"/>
                                        <p:tgtEl>
                                          <p:spTgt spid="334">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4"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340" name="Image" descr="Image"/>
          <p:cNvPicPr>
            <a:picLocks noChangeAspect="0"/>
          </p:cNvPicPr>
          <p:nvPr/>
        </p:nvPicPr>
        <p:blipFill>
          <a:blip r:embed="rId2">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341" name="Image" descr="Image"/>
          <p:cNvPicPr>
            <a:picLocks noChangeAspect="1"/>
          </p:cNvPicPr>
          <p:nvPr/>
        </p:nvPicPr>
        <p:blipFill>
          <a:blip r:embed="rId3">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sp>
        <p:nvSpPr>
          <p:cNvPr id="342" name="When bad things happen we have three choices ……"/>
          <p:cNvSpPr txBox="1"/>
          <p:nvPr/>
        </p:nvSpPr>
        <p:spPr>
          <a:xfrm>
            <a:off x="6236923" y="2574241"/>
            <a:ext cx="6703844" cy="65173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l">
              <a:spcBef>
                <a:spcPts val="2000"/>
              </a:spcBef>
              <a:buSzPct val="50000"/>
              <a:buFont typeface="Zapf Dingbats"/>
              <a:buBlip>
                <a:blip r:embed="rId4"/>
              </a:buBlip>
              <a:defRPr b="1" sz="4500">
                <a:solidFill>
                  <a:srgbClr val="000000"/>
                </a:solidFill>
                <a:latin typeface="Times New Roman"/>
                <a:ea typeface="Times New Roman"/>
                <a:cs typeface="Times New Roman"/>
                <a:sym typeface="Times New Roman"/>
              </a:defRPr>
            </a:pPr>
            <a:r>
              <a:t>When bad things happen we have three choices …</a:t>
            </a:r>
          </a:p>
          <a:p>
            <a:pPr marL="914400" indent="-457200" algn="l">
              <a:spcBef>
                <a:spcPts val="2000"/>
              </a:spcBef>
              <a:buSzPct val="50000"/>
              <a:buFont typeface="Zapf Dingbats"/>
              <a:buBlip>
                <a:blip r:embed="rId5"/>
              </a:buBlip>
              <a:defRPr sz="4300">
                <a:solidFill>
                  <a:srgbClr val="000000"/>
                </a:solidFill>
                <a:latin typeface="Times New Roman"/>
                <a:ea typeface="Times New Roman"/>
                <a:cs typeface="Times New Roman"/>
                <a:sym typeface="Times New Roman"/>
              </a:defRPr>
            </a:pPr>
            <a:r>
              <a:t>We can let them define us </a:t>
            </a:r>
          </a:p>
          <a:p>
            <a:pPr marL="914400" indent="-457200" algn="l">
              <a:spcBef>
                <a:spcPts val="2000"/>
              </a:spcBef>
              <a:buSzPct val="50000"/>
              <a:buFont typeface="Zapf Dingbats"/>
              <a:buBlip>
                <a:blip r:embed="rId5"/>
              </a:buBlip>
              <a:defRPr sz="4300">
                <a:solidFill>
                  <a:srgbClr val="000000"/>
                </a:solidFill>
                <a:latin typeface="Times New Roman"/>
                <a:ea typeface="Times New Roman"/>
                <a:cs typeface="Times New Roman"/>
                <a:sym typeface="Times New Roman"/>
              </a:defRPr>
            </a:pPr>
            <a:r>
              <a:t>Let them destroy us -</a:t>
            </a:r>
          </a:p>
          <a:p>
            <a:pPr marL="914400" indent="-457200" algn="l">
              <a:spcBef>
                <a:spcPts val="2000"/>
              </a:spcBef>
              <a:buSzPct val="50000"/>
              <a:buFont typeface="Zapf Dingbats"/>
              <a:buBlip>
                <a:blip r:embed="rId5"/>
              </a:buBlip>
              <a:defRPr sz="4300">
                <a:solidFill>
                  <a:srgbClr val="000000"/>
                </a:solidFill>
                <a:latin typeface="Times New Roman"/>
                <a:ea typeface="Times New Roman"/>
                <a:cs typeface="Times New Roman"/>
                <a:sym typeface="Times New Roman"/>
              </a:defRPr>
            </a:pPr>
            <a:r>
              <a:t>Let them strengthen &amp; perfect us so we become more effective in serving the Lord (James 1:2-12; 1 Pet 1:3-9; 5:6-10)</a:t>
            </a:r>
          </a:p>
        </p:txBody>
      </p:sp>
      <p:pic>
        <p:nvPicPr>
          <p:cNvPr id="343" name="Image" descr="Image"/>
          <p:cNvPicPr>
            <a:picLocks noChangeAspect="1"/>
          </p:cNvPicPr>
          <p:nvPr/>
        </p:nvPicPr>
        <p:blipFill>
          <a:blip r:embed="rId6">
            <a:extLst/>
          </a:blip>
          <a:stretch>
            <a:fillRect/>
          </a:stretch>
        </p:blipFill>
        <p:spPr>
          <a:xfrm>
            <a:off x="1477684" y="3009960"/>
            <a:ext cx="3354473" cy="2029777"/>
          </a:xfrm>
          <a:prstGeom prst="rect">
            <a:avLst/>
          </a:prstGeom>
          <a:ln w="12700">
            <a:miter lim="400000"/>
          </a:ln>
        </p:spPr>
      </p:pic>
      <p:sp>
        <p:nvSpPr>
          <p:cNvPr id="344" name="10 who delivered us from so great a death, and does deliver us; in whom we trust that He will still deliver us, 11 you also helping together in prayer for us, that thanks may be given by many persons on our behalf for the gift granted to us through many."/>
          <p:cNvSpPr txBox="1"/>
          <p:nvPr/>
        </p:nvSpPr>
        <p:spPr>
          <a:xfrm>
            <a:off x="338856" y="5432979"/>
            <a:ext cx="5632128" cy="3843537"/>
          </a:xfrm>
          <a:prstGeom prst="rect">
            <a:avLst/>
          </a:prstGeom>
          <a:ln w="12700">
            <a:miter lim="400000"/>
          </a:ln>
          <a:effectLst>
            <a:outerShdw sx="100000" sy="100000" kx="0" ky="0" algn="b" rotWithShape="0" blurRad="177800" dist="101600" dir="5400000">
              <a:srgbClr val="000000">
                <a:alpha val="4235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200">
                <a:solidFill>
                  <a:srgbClr val="FFFFFF"/>
                </a:solidFill>
                <a:effectLst>
                  <a:outerShdw sx="100000" sy="100000" kx="0" ky="0" algn="b" rotWithShape="0" blurRad="50800" dist="63500" dir="18900000">
                    <a:srgbClr val="000000"/>
                  </a:outerShdw>
                </a:effectLst>
                <a:latin typeface="Times New Roman"/>
                <a:ea typeface="Times New Roman"/>
                <a:cs typeface="Times New Roman"/>
                <a:sym typeface="Times New Roman"/>
              </a:defRPr>
            </a:pPr>
            <a:r>
              <a:rPr baseline="31999"/>
              <a:t>10 </a:t>
            </a:r>
            <a:r>
              <a:t>who delivered us from so great a death, and does deliver us; in whom we trust that He will still deliver </a:t>
            </a:r>
            <a:r>
              <a:rPr i="1"/>
              <a:t>us,</a:t>
            </a:r>
            <a:r>
              <a:t> </a:t>
            </a:r>
            <a:r>
              <a:rPr baseline="31999"/>
              <a:t>11 </a:t>
            </a:r>
            <a:r>
              <a:t>you also helping together in prayer for us, that thanks may be given by many persons on our behalf for the gift </a:t>
            </a:r>
            <a:r>
              <a:rPr i="1"/>
              <a:t>granted</a:t>
            </a:r>
            <a:r>
              <a:t> to us through many.</a:t>
            </a:r>
          </a:p>
        </p:txBody>
      </p:sp>
      <p:pic>
        <p:nvPicPr>
          <p:cNvPr id="345" name="Image" descr="Image"/>
          <p:cNvPicPr>
            <a:picLocks noChangeAspect="1"/>
          </p:cNvPicPr>
          <p:nvPr/>
        </p:nvPicPr>
        <p:blipFill>
          <a:blip r:embed="rId7">
            <a:extLst/>
          </a:blip>
          <a:stretch>
            <a:fillRect/>
          </a:stretch>
        </p:blipFill>
        <p:spPr>
          <a:xfrm>
            <a:off x="379970" y="2136579"/>
            <a:ext cx="5549901" cy="15748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42">
                                            <p:txEl>
                                              <p:pRg st="1" end="1"/>
                                            </p:txEl>
                                          </p:spTgt>
                                        </p:tgtEl>
                                        <p:attrNameLst>
                                          <p:attrName>style.visibility</p:attrName>
                                        </p:attrNameLst>
                                      </p:cBhvr>
                                      <p:to>
                                        <p:strVal val="visible"/>
                                      </p:to>
                                    </p:set>
                                    <p:animEffect filter="fade" transition="in">
                                      <p:cBhvr>
                                        <p:cTn id="7" dur="1500"/>
                                        <p:tgtEl>
                                          <p:spTgt spid="3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342">
                                            <p:txEl>
                                              <p:pRg st="2" end="2"/>
                                            </p:txEl>
                                          </p:spTgt>
                                        </p:tgtEl>
                                        <p:attrNameLst>
                                          <p:attrName>style.visibility</p:attrName>
                                        </p:attrNameLst>
                                      </p:cBhvr>
                                      <p:to>
                                        <p:strVal val="visible"/>
                                      </p:to>
                                    </p:set>
                                    <p:animEffect filter="fade" transition="in">
                                      <p:cBhvr>
                                        <p:cTn id="12" dur="1500"/>
                                        <p:tgtEl>
                                          <p:spTgt spid="3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342">
                                            <p:txEl>
                                              <p:pRg st="3" end="3"/>
                                            </p:txEl>
                                          </p:spTgt>
                                        </p:tgtEl>
                                        <p:attrNameLst>
                                          <p:attrName>style.visibility</p:attrName>
                                        </p:attrNameLst>
                                      </p:cBhvr>
                                      <p:to>
                                        <p:strVal val="visible"/>
                                      </p:to>
                                    </p:set>
                                    <p:animEffect filter="fade" transition="in">
                                      <p:cBhvr>
                                        <p:cTn id="17" dur="1500"/>
                                        <p:tgtEl>
                                          <p:spTgt spid="34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2"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348" name="Image" descr="Image"/>
          <p:cNvPicPr>
            <a:picLocks noChangeAspect="0"/>
          </p:cNvPicPr>
          <p:nvPr/>
        </p:nvPicPr>
        <p:blipFill>
          <a:blip r:embed="rId2">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349" name="Image" descr="Image"/>
          <p:cNvPicPr>
            <a:picLocks noChangeAspect="1"/>
          </p:cNvPicPr>
          <p:nvPr/>
        </p:nvPicPr>
        <p:blipFill>
          <a:blip r:embed="rId3">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sp>
        <p:nvSpPr>
          <p:cNvPr id="350" name="Prepare For Storms before they come! (Mat. 7:24-27; Luke 21:36; 2 Pet. 1:5-10)…"/>
          <p:cNvSpPr txBox="1"/>
          <p:nvPr/>
        </p:nvSpPr>
        <p:spPr>
          <a:xfrm>
            <a:off x="6171282" y="2651250"/>
            <a:ext cx="6703844" cy="6415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l">
              <a:spcBef>
                <a:spcPts val="2000"/>
              </a:spcBef>
              <a:buSzPct val="50000"/>
              <a:buFont typeface="Zapf Dingbats"/>
              <a:buBlip>
                <a:blip r:embed="rId4"/>
              </a:buBlip>
              <a:defRPr sz="4400">
                <a:solidFill>
                  <a:srgbClr val="000000"/>
                </a:solidFill>
                <a:latin typeface="Times New Roman"/>
                <a:ea typeface="Times New Roman"/>
                <a:cs typeface="Times New Roman"/>
                <a:sym typeface="Times New Roman"/>
              </a:defRPr>
            </a:pPr>
            <a:r>
              <a:rPr b="1"/>
              <a:t>Prepare</a:t>
            </a:r>
            <a:r>
              <a:t> For Storms before they come! (Mat. 7:24-27; Luke 21:36; 2 Pet. 1:5-10) </a:t>
            </a:r>
          </a:p>
          <a:p>
            <a:pPr marL="457200" indent="-457200" algn="l">
              <a:spcBef>
                <a:spcPts val="2000"/>
              </a:spcBef>
              <a:buSzPct val="50000"/>
              <a:buFont typeface="Zapf Dingbats"/>
              <a:buBlip>
                <a:blip r:embed="rId4"/>
              </a:buBlip>
              <a:defRPr sz="4400">
                <a:solidFill>
                  <a:srgbClr val="000000"/>
                </a:solidFill>
                <a:latin typeface="Times New Roman"/>
                <a:ea typeface="Times New Roman"/>
                <a:cs typeface="Times New Roman"/>
                <a:sym typeface="Times New Roman"/>
              </a:defRPr>
            </a:pPr>
            <a:r>
              <a:rPr b="1"/>
              <a:t>Guard</a:t>
            </a:r>
            <a:r>
              <a:t> against anxiety / worry (Mat. 6:25-34; Phili. 4:4-13; 1 Co. 10:13) </a:t>
            </a:r>
          </a:p>
          <a:p>
            <a:pPr marL="457200" indent="-457200" algn="l">
              <a:spcBef>
                <a:spcPts val="2000"/>
              </a:spcBef>
              <a:buSzPct val="50000"/>
              <a:buFont typeface="Zapf Dingbats"/>
              <a:buBlip>
                <a:blip r:embed="rId4"/>
              </a:buBlip>
              <a:defRPr sz="4400">
                <a:solidFill>
                  <a:srgbClr val="000000"/>
                </a:solidFill>
                <a:latin typeface="Times New Roman"/>
                <a:ea typeface="Times New Roman"/>
                <a:cs typeface="Times New Roman"/>
                <a:sym typeface="Times New Roman"/>
              </a:defRPr>
            </a:pPr>
            <a:r>
              <a:rPr b="1"/>
              <a:t>Enjoy</a:t>
            </a:r>
            <a:r>
              <a:t> the good times &amp; be thankful! (Eccl. 5:18; 1 Tim 6:17; James 1:17)</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50">
                                            <p:txEl>
                                              <p:pRg st="1" end="1"/>
                                            </p:txEl>
                                          </p:spTgt>
                                        </p:tgtEl>
                                        <p:attrNameLst>
                                          <p:attrName>style.visibility</p:attrName>
                                        </p:attrNameLst>
                                      </p:cBhvr>
                                      <p:to>
                                        <p:strVal val="visible"/>
                                      </p:to>
                                    </p:set>
                                    <p:animEffect filter="fade" transition="in">
                                      <p:cBhvr>
                                        <p:cTn id="7" dur="1500"/>
                                        <p:tgtEl>
                                          <p:spTgt spid="35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350">
                                            <p:txEl>
                                              <p:pRg st="2" end="2"/>
                                            </p:txEl>
                                          </p:spTgt>
                                        </p:tgtEl>
                                        <p:attrNameLst>
                                          <p:attrName>style.visibility</p:attrName>
                                        </p:attrNameLst>
                                      </p:cBhvr>
                                      <p:to>
                                        <p:strVal val="visible"/>
                                      </p:to>
                                    </p:set>
                                    <p:animEffect filter="fade" transition="in">
                                      <p:cBhvr>
                                        <p:cTn id="12" dur="1500"/>
                                        <p:tgtEl>
                                          <p:spTgt spid="35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0"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353" name="Image" descr="Image"/>
          <p:cNvPicPr>
            <a:picLocks noChangeAspect="0"/>
          </p:cNvPicPr>
          <p:nvPr/>
        </p:nvPicPr>
        <p:blipFill>
          <a:blip r:embed="rId2">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354" name="Image" descr="Image"/>
          <p:cNvPicPr>
            <a:picLocks noChangeAspect="1"/>
          </p:cNvPicPr>
          <p:nvPr/>
        </p:nvPicPr>
        <p:blipFill>
          <a:blip r:embed="rId3">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sp>
        <p:nvSpPr>
          <p:cNvPr id="355" name="We must live godly no matter our circumstance - let our light shine (Mat 5:13-16; Phili. 2:14-16)…"/>
          <p:cNvSpPr txBox="1"/>
          <p:nvPr/>
        </p:nvSpPr>
        <p:spPr>
          <a:xfrm>
            <a:off x="6154871" y="2166223"/>
            <a:ext cx="6703845" cy="73592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l">
              <a:spcBef>
                <a:spcPts val="900"/>
              </a:spcBef>
              <a:buSzPct val="50000"/>
              <a:buFont typeface="Zapf Dingbats"/>
              <a:buBlip>
                <a:blip r:embed="rId4"/>
              </a:buBlip>
              <a:defRPr>
                <a:solidFill>
                  <a:srgbClr val="000000"/>
                </a:solidFill>
                <a:latin typeface="Times New Roman"/>
                <a:ea typeface="Times New Roman"/>
                <a:cs typeface="Times New Roman"/>
                <a:sym typeface="Times New Roman"/>
              </a:defRPr>
            </a:pPr>
            <a:r>
              <a:t>We must live godly no matter our circumstance - let our light shine (Mat 5:13-16; Phili. 2:14-16)</a:t>
            </a:r>
          </a:p>
          <a:p>
            <a:pPr marL="457200" indent="-457200" algn="l">
              <a:spcBef>
                <a:spcPts val="900"/>
              </a:spcBef>
              <a:buSzPct val="50000"/>
              <a:buFont typeface="Zapf Dingbats"/>
              <a:buBlip>
                <a:blip r:embed="rId4"/>
              </a:buBlip>
              <a:defRPr>
                <a:solidFill>
                  <a:srgbClr val="000000"/>
                </a:solidFill>
                <a:latin typeface="Times New Roman"/>
                <a:ea typeface="Times New Roman"/>
                <a:cs typeface="Times New Roman"/>
                <a:sym typeface="Times New Roman"/>
              </a:defRPr>
            </a:pPr>
            <a:r>
              <a:t>Our trust in God and the peace we receive from Him is attractive to those who do not have God (Acts 16:23-25)</a:t>
            </a:r>
          </a:p>
          <a:p>
            <a:pPr marL="457200" indent="-457200" algn="l">
              <a:spcBef>
                <a:spcPts val="900"/>
              </a:spcBef>
              <a:buSzPct val="50000"/>
              <a:buFont typeface="Zapf Dingbats"/>
              <a:buBlip>
                <a:blip r:embed="rId4"/>
              </a:buBlip>
              <a:defRPr>
                <a:solidFill>
                  <a:srgbClr val="000000"/>
                </a:solidFill>
                <a:latin typeface="Times New Roman"/>
                <a:ea typeface="Times New Roman"/>
                <a:cs typeface="Times New Roman"/>
                <a:sym typeface="Times New Roman"/>
              </a:defRPr>
            </a:pPr>
            <a:r>
              <a:t>Focus on the glorious eternal reward,  not the temporary pain  (Rom. 8:17,18; 2 Cor. 4:14-16; Rev. 2:10; 1 Cor. 15:58)</a:t>
            </a:r>
          </a:p>
          <a:p>
            <a:pPr marL="457200" indent="-457200" algn="l">
              <a:spcBef>
                <a:spcPts val="900"/>
              </a:spcBef>
              <a:buSzPct val="50000"/>
              <a:buFont typeface="Zapf Dingbats"/>
              <a:buBlip>
                <a:blip r:embed="rId4"/>
              </a:buBlip>
              <a:defRPr>
                <a:solidFill>
                  <a:srgbClr val="000000"/>
                </a:solidFill>
                <a:latin typeface="Times New Roman"/>
                <a:ea typeface="Times New Roman"/>
                <a:cs typeface="Times New Roman"/>
                <a:sym typeface="Times New Roman"/>
              </a:defRPr>
            </a:pPr>
            <a:r>
              <a:t>Pray for one another (1:11; Rom. 15:30; Phil. 1:19; Philem. 22)</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55">
                                            <p:txEl>
                                              <p:pRg st="1" end="1"/>
                                            </p:txEl>
                                          </p:spTgt>
                                        </p:tgtEl>
                                        <p:attrNameLst>
                                          <p:attrName>style.visibility</p:attrName>
                                        </p:attrNameLst>
                                      </p:cBhvr>
                                      <p:to>
                                        <p:strVal val="visible"/>
                                      </p:to>
                                    </p:set>
                                    <p:animEffect filter="fade" transition="in">
                                      <p:cBhvr>
                                        <p:cTn id="7" dur="1500"/>
                                        <p:tgtEl>
                                          <p:spTgt spid="3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355">
                                            <p:txEl>
                                              <p:pRg st="2" end="2"/>
                                            </p:txEl>
                                          </p:spTgt>
                                        </p:tgtEl>
                                        <p:attrNameLst>
                                          <p:attrName>style.visibility</p:attrName>
                                        </p:attrNameLst>
                                      </p:cBhvr>
                                      <p:to>
                                        <p:strVal val="visible"/>
                                      </p:to>
                                    </p:set>
                                    <p:animEffect filter="fade" transition="in">
                                      <p:cBhvr>
                                        <p:cTn id="12" dur="1500"/>
                                        <p:tgtEl>
                                          <p:spTgt spid="3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355">
                                            <p:txEl>
                                              <p:pRg st="3" end="3"/>
                                            </p:txEl>
                                          </p:spTgt>
                                        </p:tgtEl>
                                        <p:attrNameLst>
                                          <p:attrName>style.visibility</p:attrName>
                                        </p:attrNameLst>
                                      </p:cBhvr>
                                      <p:to>
                                        <p:strVal val="visible"/>
                                      </p:to>
                                    </p:set>
                                    <p:animEffect filter="fade" transition="in">
                                      <p:cBhvr>
                                        <p:cTn id="17" dur="1500"/>
                                        <p:tgtEl>
                                          <p:spTgt spid="35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5"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358" name="Image" descr="Image"/>
          <p:cNvPicPr>
            <a:picLocks noChangeAspect="0"/>
          </p:cNvPicPr>
          <p:nvPr/>
        </p:nvPicPr>
        <p:blipFill>
          <a:blip r:embed="rId2">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359" name="Image" descr="Image"/>
          <p:cNvPicPr>
            <a:picLocks noChangeAspect="1"/>
          </p:cNvPicPr>
          <p:nvPr/>
        </p:nvPicPr>
        <p:blipFill>
          <a:blip r:embed="rId3">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sp>
        <p:nvSpPr>
          <p:cNvPr id="360" name="As long as the world stands, there will be evil, injustice, hardship, suffering pain and death. (1 Thes. 4:17-18)…"/>
          <p:cNvSpPr txBox="1"/>
          <p:nvPr/>
        </p:nvSpPr>
        <p:spPr>
          <a:xfrm>
            <a:off x="6154871" y="2506549"/>
            <a:ext cx="6703845" cy="68183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l">
              <a:spcBef>
                <a:spcPts val="900"/>
              </a:spcBef>
              <a:buSzPct val="50000"/>
              <a:buFont typeface="Zapf Dingbats"/>
              <a:buBlip>
                <a:blip r:embed="rId4"/>
              </a:buBlip>
              <a:defRPr sz="5000">
                <a:solidFill>
                  <a:srgbClr val="000000"/>
                </a:solidFill>
                <a:latin typeface="Times New Roman"/>
                <a:ea typeface="Times New Roman"/>
                <a:cs typeface="Times New Roman"/>
                <a:sym typeface="Times New Roman"/>
              </a:defRPr>
            </a:pPr>
            <a:r>
              <a:t>As long as the world stands, there will be evil, injustice, hardship, suffering pain and death. (1 Thes. 4:17-18) </a:t>
            </a:r>
          </a:p>
          <a:p>
            <a:pPr marL="457200" indent="-457200" algn="l">
              <a:spcBef>
                <a:spcPts val="900"/>
              </a:spcBef>
              <a:buSzPct val="50000"/>
              <a:buFont typeface="Zapf Dingbats"/>
              <a:buBlip>
                <a:blip r:embed="rId4"/>
              </a:buBlip>
              <a:defRPr sz="5000">
                <a:solidFill>
                  <a:srgbClr val="000000"/>
                </a:solidFill>
                <a:latin typeface="Times New Roman"/>
                <a:ea typeface="Times New Roman"/>
                <a:cs typeface="Times New Roman"/>
                <a:sym typeface="Times New Roman"/>
              </a:defRPr>
            </a:pPr>
            <a:r>
              <a:t>But God has prepared a better world for the righteous! (Hebrews 11:13-16)</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60">
                                            <p:txEl>
                                              <p:pRg st="1" end="1"/>
                                            </p:txEl>
                                          </p:spTgt>
                                        </p:tgtEl>
                                        <p:attrNameLst>
                                          <p:attrName>style.visibility</p:attrName>
                                        </p:attrNameLst>
                                      </p:cBhvr>
                                      <p:to>
                                        <p:strVal val="visible"/>
                                      </p:to>
                                    </p:set>
                                    <p:animEffect filter="fade" transition="in">
                                      <p:cBhvr>
                                        <p:cTn id="7" dur="1500"/>
                                        <p:tgtEl>
                                          <p:spTgt spid="360">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0"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363" name="Image" descr="Image"/>
          <p:cNvPicPr>
            <a:picLocks noChangeAspect="1"/>
          </p:cNvPicPr>
          <p:nvPr/>
        </p:nvPicPr>
        <p:blipFill>
          <a:blip r:embed="rId2">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pic>
        <p:nvPicPr>
          <p:cNvPr id="364" name="Image" descr="Image"/>
          <p:cNvPicPr>
            <a:picLocks noChangeAspect="0"/>
          </p:cNvPicPr>
          <p:nvPr/>
        </p:nvPicPr>
        <p:blipFill>
          <a:blip r:embed="rId3">
            <a:extLst/>
          </a:blip>
          <a:stretch>
            <a:fillRect/>
          </a:stretch>
        </p:blipFill>
        <p:spPr>
          <a:xfrm>
            <a:off x="52118" y="2174368"/>
            <a:ext cx="5949243" cy="7681732"/>
          </a:xfrm>
          <a:prstGeom prst="rect">
            <a:avLst/>
          </a:prstGeom>
          <a:effectLst>
            <a:outerShdw sx="100000" sy="100000" kx="0" ky="0" algn="b" rotWithShape="0" blurRad="127000" dist="66521" dir="3440318">
              <a:srgbClr val="000000">
                <a:alpha val="98019"/>
              </a:srgbClr>
            </a:outerShdw>
          </a:effectLst>
        </p:spPr>
      </p:pic>
      <p:sp>
        <p:nvSpPr>
          <p:cNvPr id="365" name="Matthew 11:28–30 (NKJV)…"/>
          <p:cNvSpPr txBox="1"/>
          <p:nvPr/>
        </p:nvSpPr>
        <p:spPr>
          <a:xfrm>
            <a:off x="6235922" y="2264577"/>
            <a:ext cx="6538651" cy="61876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4300">
                <a:solidFill>
                  <a:srgbClr val="000000"/>
                </a:solidFill>
                <a:latin typeface="Times New Roman"/>
                <a:ea typeface="Times New Roman"/>
                <a:cs typeface="Times New Roman"/>
                <a:sym typeface="Times New Roman"/>
              </a:defRPr>
            </a:pPr>
            <a:r>
              <a:t>Matthew 11:28–30 (NKJV)</a:t>
            </a:r>
          </a:p>
          <a:p>
            <a:pPr defTabSz="457200">
              <a:defRPr sz="4200">
                <a:solidFill>
                  <a:srgbClr val="000000"/>
                </a:solidFill>
                <a:latin typeface="Times New Roman"/>
                <a:ea typeface="Times New Roman"/>
                <a:cs typeface="Times New Roman"/>
                <a:sym typeface="Times New Roman"/>
              </a:defRPr>
            </a:pPr>
            <a:r>
              <a:rPr baseline="31999"/>
              <a:t>28</a:t>
            </a:r>
            <a:r>
              <a:t> Come to Me, all </a:t>
            </a:r>
            <a:r>
              <a:rPr i="1"/>
              <a:t>you</a:t>
            </a:r>
            <a:r>
              <a:t> who labor and are heavy laden, and I will give you rest. </a:t>
            </a:r>
            <a:r>
              <a:rPr baseline="31999"/>
              <a:t>29</a:t>
            </a:r>
            <a:r>
              <a:t> Take My yoke upon you and learn from Me, for I am gentle and lowly in heart, and you will find rest for your souls. </a:t>
            </a:r>
            <a:r>
              <a:rPr baseline="31999"/>
              <a:t>30</a:t>
            </a:r>
            <a:r>
              <a:t> For My yoke </a:t>
            </a:r>
            <a:r>
              <a:rPr i="1"/>
              <a:t>is</a:t>
            </a:r>
            <a:r>
              <a:t> easy and My burden is light.” </a:t>
            </a:r>
          </a:p>
        </p:txBody>
      </p:sp>
      <p:sp>
        <p:nvSpPr>
          <p:cNvPr id="366" name="Acts 2:36-41; 1 Peter 3:14-22"/>
          <p:cNvSpPr txBox="1"/>
          <p:nvPr/>
        </p:nvSpPr>
        <p:spPr>
          <a:xfrm>
            <a:off x="6302069" y="8789001"/>
            <a:ext cx="6406356" cy="6604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900">
                <a:solidFill>
                  <a:srgbClr val="FFFFFF"/>
                </a:solidFill>
              </a:defRPr>
            </a:lvl1pPr>
          </a:lstStyle>
          <a:p>
            <a:pPr/>
            <a:r>
              <a:t>Acts 2:36-41; 1 Peter 3:14-22</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369" name="Image" descr="Image"/>
          <p:cNvPicPr>
            <a:picLocks noChangeAspect="1"/>
          </p:cNvPicPr>
          <p:nvPr/>
        </p:nvPicPr>
        <p:blipFill>
          <a:blip r:embed="rId2">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pic>
        <p:nvPicPr>
          <p:cNvPr id="370" name="Image" descr="Image"/>
          <p:cNvPicPr>
            <a:picLocks noChangeAspect="0"/>
          </p:cNvPicPr>
          <p:nvPr/>
        </p:nvPicPr>
        <p:blipFill>
          <a:blip r:embed="rId3">
            <a:extLst/>
          </a:blip>
          <a:stretch>
            <a:fillRect/>
          </a:stretch>
        </p:blipFill>
        <p:spPr>
          <a:xfrm>
            <a:off x="52118" y="2174368"/>
            <a:ext cx="5949243" cy="7681732"/>
          </a:xfrm>
          <a:prstGeom prst="rect">
            <a:avLst/>
          </a:prstGeom>
          <a:effectLst>
            <a:outerShdw sx="100000" sy="100000" kx="0" ky="0" algn="b" rotWithShape="0" blurRad="127000" dist="66521" dir="3440318">
              <a:srgbClr val="000000">
                <a:alpha val="98019"/>
              </a:srgbClr>
            </a:outerShdw>
          </a:effectLst>
        </p:spPr>
      </p:pic>
      <p:sp>
        <p:nvSpPr>
          <p:cNvPr id="371" name="“An obedient faith in Jesus Christ does not guarantee a trouble free life, but a perfect eternity.”"/>
          <p:cNvSpPr txBox="1"/>
          <p:nvPr/>
        </p:nvSpPr>
        <p:spPr>
          <a:xfrm>
            <a:off x="6406443" y="2366019"/>
            <a:ext cx="6182205" cy="7035801"/>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900">
                <a:solidFill>
                  <a:srgbClr val="FFFFFF"/>
                </a:solidFill>
              </a:defRPr>
            </a:lvl1pPr>
          </a:lstStyle>
          <a:p>
            <a:pPr/>
            <a:r>
              <a:t>“An obedient faith in Jesus Christ does not guarantee a trouble free life, but a perfect eternity.”</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Rounded Rectangle"/>
          <p:cNvSpPr/>
          <p:nvPr/>
        </p:nvSpPr>
        <p:spPr>
          <a:xfrm>
            <a:off x="287913" y="7704363"/>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374" name="Image" descr="Image"/>
          <p:cNvPicPr>
            <a:picLocks noChangeAspect="1"/>
          </p:cNvPicPr>
          <p:nvPr>
            <p:ph type="pic" idx="21"/>
          </p:nvPr>
        </p:nvPicPr>
        <p:blipFill>
          <a:blip r:embed="rId2">
            <a:extLst/>
          </a:blip>
          <a:srcRect l="5555" t="0" r="5555" b="0"/>
          <a:stretch>
            <a:fillRect/>
          </a:stretch>
        </p:blipFill>
        <p:spPr>
          <a:xfrm>
            <a:off x="0" y="0"/>
            <a:ext cx="13004800" cy="9753600"/>
          </a:xfrm>
          <a:prstGeom prst="rect">
            <a:avLst/>
          </a:prstGeom>
        </p:spPr>
      </p:pic>
      <p:pic>
        <p:nvPicPr>
          <p:cNvPr id="375" name="Image" descr="Image"/>
          <p:cNvPicPr>
            <a:picLocks noChangeAspect="1"/>
          </p:cNvPicPr>
          <p:nvPr/>
        </p:nvPicPr>
        <p:blipFill>
          <a:blip r:embed="rId3">
            <a:extLst/>
          </a:blip>
          <a:stretch>
            <a:fillRect/>
          </a:stretch>
        </p:blipFill>
        <p:spPr>
          <a:xfrm>
            <a:off x="174137" y="-9380"/>
            <a:ext cx="12656526" cy="2444822"/>
          </a:xfrm>
          <a:prstGeom prst="rect">
            <a:avLst/>
          </a:prstGeom>
          <a:ln w="12700">
            <a:miter lim="400000"/>
          </a:ln>
        </p:spPr>
      </p:pic>
      <p:pic>
        <p:nvPicPr>
          <p:cNvPr id="376" name="Image" descr="Image"/>
          <p:cNvPicPr>
            <a:picLocks noChangeAspect="1"/>
          </p:cNvPicPr>
          <p:nvPr/>
        </p:nvPicPr>
        <p:blipFill>
          <a:blip r:embed="rId2">
            <a:extLst/>
          </a:blip>
          <a:srcRect l="20548" t="20125" r="22104" b="0"/>
          <a:stretch>
            <a:fillRect/>
          </a:stretch>
        </p:blipFill>
        <p:spPr>
          <a:xfrm>
            <a:off x="2307398" y="1880892"/>
            <a:ext cx="8390004" cy="7790657"/>
          </a:xfrm>
          <a:custGeom>
            <a:avLst/>
            <a:gdLst/>
            <a:ahLst/>
            <a:cxnLst>
              <a:cxn ang="0">
                <a:pos x="wd2" y="hd2"/>
              </a:cxn>
              <a:cxn ang="5400000">
                <a:pos x="wd2" y="hd2"/>
              </a:cxn>
              <a:cxn ang="10800000">
                <a:pos x="wd2" y="hd2"/>
              </a:cxn>
              <a:cxn ang="16200000">
                <a:pos x="wd2" y="hd2"/>
              </a:cxn>
            </a:cxnLst>
            <a:rect l="0" t="0" r="r" b="b"/>
            <a:pathLst>
              <a:path w="21551" h="21600" fill="norm" stroke="1" extrusionOk="0">
                <a:moveTo>
                  <a:pt x="10743" y="0"/>
                </a:moveTo>
                <a:cubicBezTo>
                  <a:pt x="10715" y="12"/>
                  <a:pt x="10682" y="43"/>
                  <a:pt x="10632" y="98"/>
                </a:cubicBezTo>
                <a:cubicBezTo>
                  <a:pt x="10598" y="135"/>
                  <a:pt x="10559" y="164"/>
                  <a:pt x="10524" y="182"/>
                </a:cubicBezTo>
                <a:cubicBezTo>
                  <a:pt x="10545" y="259"/>
                  <a:pt x="10448" y="364"/>
                  <a:pt x="10245" y="478"/>
                </a:cubicBezTo>
                <a:cubicBezTo>
                  <a:pt x="10084" y="567"/>
                  <a:pt x="10064" y="564"/>
                  <a:pt x="10003" y="441"/>
                </a:cubicBezTo>
                <a:cubicBezTo>
                  <a:pt x="9992" y="418"/>
                  <a:pt x="9979" y="398"/>
                  <a:pt x="9965" y="377"/>
                </a:cubicBezTo>
                <a:cubicBezTo>
                  <a:pt x="9949" y="364"/>
                  <a:pt x="9936" y="349"/>
                  <a:pt x="9928" y="330"/>
                </a:cubicBezTo>
                <a:cubicBezTo>
                  <a:pt x="9927" y="329"/>
                  <a:pt x="9926" y="329"/>
                  <a:pt x="9925" y="328"/>
                </a:cubicBezTo>
                <a:cubicBezTo>
                  <a:pt x="9820" y="209"/>
                  <a:pt x="9678" y="162"/>
                  <a:pt x="9594" y="238"/>
                </a:cubicBezTo>
                <a:cubicBezTo>
                  <a:pt x="9546" y="281"/>
                  <a:pt x="9480" y="297"/>
                  <a:pt x="9446" y="275"/>
                </a:cubicBezTo>
                <a:cubicBezTo>
                  <a:pt x="9413" y="253"/>
                  <a:pt x="9376" y="303"/>
                  <a:pt x="9365" y="387"/>
                </a:cubicBezTo>
                <a:cubicBezTo>
                  <a:pt x="9344" y="548"/>
                  <a:pt x="9205" y="605"/>
                  <a:pt x="9073" y="529"/>
                </a:cubicBezTo>
                <a:cubicBezTo>
                  <a:pt x="9073" y="530"/>
                  <a:pt x="9072" y="530"/>
                  <a:pt x="9071" y="530"/>
                </a:cubicBezTo>
                <a:cubicBezTo>
                  <a:pt x="9054" y="545"/>
                  <a:pt x="9040" y="559"/>
                  <a:pt x="9033" y="571"/>
                </a:cubicBezTo>
                <a:cubicBezTo>
                  <a:pt x="9016" y="601"/>
                  <a:pt x="8986" y="616"/>
                  <a:pt x="8957" y="613"/>
                </a:cubicBezTo>
                <a:cubicBezTo>
                  <a:pt x="8947" y="612"/>
                  <a:pt x="8938" y="609"/>
                  <a:pt x="8930" y="603"/>
                </a:cubicBezTo>
                <a:cubicBezTo>
                  <a:pt x="8909" y="589"/>
                  <a:pt x="8871" y="596"/>
                  <a:pt x="8832" y="616"/>
                </a:cubicBezTo>
                <a:cubicBezTo>
                  <a:pt x="8822" y="621"/>
                  <a:pt x="8813" y="625"/>
                  <a:pt x="8803" y="632"/>
                </a:cubicBezTo>
                <a:cubicBezTo>
                  <a:pt x="8787" y="643"/>
                  <a:pt x="8771" y="656"/>
                  <a:pt x="8755" y="671"/>
                </a:cubicBezTo>
                <a:cubicBezTo>
                  <a:pt x="8730" y="695"/>
                  <a:pt x="8710" y="714"/>
                  <a:pt x="8693" y="726"/>
                </a:cubicBezTo>
                <a:cubicBezTo>
                  <a:pt x="8684" y="732"/>
                  <a:pt x="8677" y="736"/>
                  <a:pt x="8670" y="739"/>
                </a:cubicBezTo>
                <a:cubicBezTo>
                  <a:pt x="8647" y="749"/>
                  <a:pt x="8629" y="746"/>
                  <a:pt x="8609" y="730"/>
                </a:cubicBezTo>
                <a:cubicBezTo>
                  <a:pt x="8596" y="719"/>
                  <a:pt x="8583" y="703"/>
                  <a:pt x="8566" y="681"/>
                </a:cubicBezTo>
                <a:cubicBezTo>
                  <a:pt x="8523" y="626"/>
                  <a:pt x="8505" y="551"/>
                  <a:pt x="8526" y="515"/>
                </a:cubicBezTo>
                <a:cubicBezTo>
                  <a:pt x="8527" y="512"/>
                  <a:pt x="8528" y="508"/>
                  <a:pt x="8529" y="505"/>
                </a:cubicBezTo>
                <a:lnTo>
                  <a:pt x="8519" y="495"/>
                </a:lnTo>
                <a:lnTo>
                  <a:pt x="8371" y="346"/>
                </a:lnTo>
                <a:lnTo>
                  <a:pt x="8275" y="494"/>
                </a:lnTo>
                <a:cubicBezTo>
                  <a:pt x="8222" y="576"/>
                  <a:pt x="8130" y="643"/>
                  <a:pt x="8070" y="643"/>
                </a:cubicBezTo>
                <a:cubicBezTo>
                  <a:pt x="7988" y="643"/>
                  <a:pt x="7959" y="701"/>
                  <a:pt x="7954" y="880"/>
                </a:cubicBezTo>
                <a:cubicBezTo>
                  <a:pt x="7950" y="1012"/>
                  <a:pt x="7911" y="1168"/>
                  <a:pt x="7865" y="1227"/>
                </a:cubicBezTo>
                <a:cubicBezTo>
                  <a:pt x="7820" y="1286"/>
                  <a:pt x="7781" y="1414"/>
                  <a:pt x="7779" y="1512"/>
                </a:cubicBezTo>
                <a:cubicBezTo>
                  <a:pt x="7774" y="1720"/>
                  <a:pt x="7698" y="1876"/>
                  <a:pt x="7625" y="1827"/>
                </a:cubicBezTo>
                <a:cubicBezTo>
                  <a:pt x="7562" y="1785"/>
                  <a:pt x="7483" y="1983"/>
                  <a:pt x="7530" y="2064"/>
                </a:cubicBezTo>
                <a:cubicBezTo>
                  <a:pt x="7548" y="2096"/>
                  <a:pt x="7504" y="2157"/>
                  <a:pt x="7432" y="2199"/>
                </a:cubicBezTo>
                <a:cubicBezTo>
                  <a:pt x="7343" y="2250"/>
                  <a:pt x="7320" y="2299"/>
                  <a:pt x="7361" y="2354"/>
                </a:cubicBezTo>
                <a:cubicBezTo>
                  <a:pt x="7393" y="2398"/>
                  <a:pt x="7441" y="2510"/>
                  <a:pt x="7468" y="2602"/>
                </a:cubicBezTo>
                <a:cubicBezTo>
                  <a:pt x="7494" y="2695"/>
                  <a:pt x="7556" y="2803"/>
                  <a:pt x="7604" y="2841"/>
                </a:cubicBezTo>
                <a:cubicBezTo>
                  <a:pt x="7734" y="2943"/>
                  <a:pt x="7605" y="3279"/>
                  <a:pt x="7436" y="3279"/>
                </a:cubicBezTo>
                <a:cubicBezTo>
                  <a:pt x="7266" y="3279"/>
                  <a:pt x="7274" y="3462"/>
                  <a:pt x="7450" y="3622"/>
                </a:cubicBezTo>
                <a:lnTo>
                  <a:pt x="7591" y="3750"/>
                </a:lnTo>
                <a:lnTo>
                  <a:pt x="7452" y="3792"/>
                </a:lnTo>
                <a:lnTo>
                  <a:pt x="7312" y="3835"/>
                </a:lnTo>
                <a:lnTo>
                  <a:pt x="7449" y="3955"/>
                </a:lnTo>
                <a:cubicBezTo>
                  <a:pt x="7568" y="4059"/>
                  <a:pt x="7576" y="4089"/>
                  <a:pt x="7501" y="4187"/>
                </a:cubicBezTo>
                <a:cubicBezTo>
                  <a:pt x="7454" y="4249"/>
                  <a:pt x="7373" y="4282"/>
                  <a:pt x="7323" y="4261"/>
                </a:cubicBezTo>
                <a:cubicBezTo>
                  <a:pt x="7272" y="4240"/>
                  <a:pt x="7193" y="4258"/>
                  <a:pt x="7146" y="4300"/>
                </a:cubicBezTo>
                <a:cubicBezTo>
                  <a:pt x="7109" y="4333"/>
                  <a:pt x="7036" y="4351"/>
                  <a:pt x="6965" y="4350"/>
                </a:cubicBezTo>
                <a:lnTo>
                  <a:pt x="6965" y="4394"/>
                </a:lnTo>
                <a:lnTo>
                  <a:pt x="6793" y="4384"/>
                </a:lnTo>
                <a:cubicBezTo>
                  <a:pt x="6761" y="4392"/>
                  <a:pt x="6725" y="4396"/>
                  <a:pt x="6683" y="4397"/>
                </a:cubicBezTo>
                <a:cubicBezTo>
                  <a:pt x="6681" y="4399"/>
                  <a:pt x="6679" y="4400"/>
                  <a:pt x="6678" y="4401"/>
                </a:cubicBezTo>
                <a:cubicBezTo>
                  <a:pt x="6627" y="4467"/>
                  <a:pt x="6584" y="4465"/>
                  <a:pt x="6479" y="4396"/>
                </a:cubicBezTo>
                <a:cubicBezTo>
                  <a:pt x="6429" y="4400"/>
                  <a:pt x="6383" y="4408"/>
                  <a:pt x="6347" y="4419"/>
                </a:cubicBezTo>
                <a:cubicBezTo>
                  <a:pt x="6345" y="4422"/>
                  <a:pt x="6341" y="4424"/>
                  <a:pt x="6339" y="4427"/>
                </a:cubicBezTo>
                <a:cubicBezTo>
                  <a:pt x="6324" y="4453"/>
                  <a:pt x="6291" y="4470"/>
                  <a:pt x="6247" y="4481"/>
                </a:cubicBezTo>
                <a:cubicBezTo>
                  <a:pt x="6220" y="4494"/>
                  <a:pt x="6187" y="4502"/>
                  <a:pt x="6155" y="4508"/>
                </a:cubicBezTo>
                <a:cubicBezTo>
                  <a:pt x="6014" y="4572"/>
                  <a:pt x="5868" y="4622"/>
                  <a:pt x="5759" y="4645"/>
                </a:cubicBezTo>
                <a:cubicBezTo>
                  <a:pt x="5728" y="4672"/>
                  <a:pt x="5693" y="4681"/>
                  <a:pt x="5667" y="4657"/>
                </a:cubicBezTo>
                <a:cubicBezTo>
                  <a:pt x="5635" y="4658"/>
                  <a:pt x="5608" y="4657"/>
                  <a:pt x="5596" y="4647"/>
                </a:cubicBezTo>
                <a:cubicBezTo>
                  <a:pt x="5590" y="4642"/>
                  <a:pt x="5583" y="4639"/>
                  <a:pt x="5577" y="4635"/>
                </a:cubicBezTo>
                <a:cubicBezTo>
                  <a:pt x="5609" y="4713"/>
                  <a:pt x="5544" y="4771"/>
                  <a:pt x="5426" y="4730"/>
                </a:cubicBezTo>
                <a:cubicBezTo>
                  <a:pt x="5360" y="4708"/>
                  <a:pt x="5247" y="4735"/>
                  <a:pt x="5173" y="4791"/>
                </a:cubicBezTo>
                <a:cubicBezTo>
                  <a:pt x="5091" y="4853"/>
                  <a:pt x="5041" y="4868"/>
                  <a:pt x="4978" y="4844"/>
                </a:cubicBezTo>
                <a:cubicBezTo>
                  <a:pt x="4944" y="4871"/>
                  <a:pt x="4912" y="4894"/>
                  <a:pt x="4881" y="4914"/>
                </a:cubicBezTo>
                <a:cubicBezTo>
                  <a:pt x="4870" y="4922"/>
                  <a:pt x="4860" y="4927"/>
                  <a:pt x="4850" y="4934"/>
                </a:cubicBezTo>
                <a:cubicBezTo>
                  <a:pt x="4831" y="4946"/>
                  <a:pt x="4813" y="4956"/>
                  <a:pt x="4796" y="4965"/>
                </a:cubicBezTo>
                <a:cubicBezTo>
                  <a:pt x="4784" y="4971"/>
                  <a:pt x="4772" y="4977"/>
                  <a:pt x="4761" y="4981"/>
                </a:cubicBezTo>
                <a:cubicBezTo>
                  <a:pt x="4748" y="4987"/>
                  <a:pt x="4736" y="4990"/>
                  <a:pt x="4724" y="4993"/>
                </a:cubicBezTo>
                <a:cubicBezTo>
                  <a:pt x="4636" y="5021"/>
                  <a:pt x="4586" y="4994"/>
                  <a:pt x="4588" y="4909"/>
                </a:cubicBezTo>
                <a:cubicBezTo>
                  <a:pt x="4481" y="4827"/>
                  <a:pt x="4334" y="4918"/>
                  <a:pt x="4334" y="5070"/>
                </a:cubicBezTo>
                <a:cubicBezTo>
                  <a:pt x="4334" y="5150"/>
                  <a:pt x="4298" y="5198"/>
                  <a:pt x="4247" y="5186"/>
                </a:cubicBezTo>
                <a:cubicBezTo>
                  <a:pt x="4200" y="5175"/>
                  <a:pt x="4121" y="5228"/>
                  <a:pt x="4072" y="5304"/>
                </a:cubicBezTo>
                <a:cubicBezTo>
                  <a:pt x="3999" y="5416"/>
                  <a:pt x="3914" y="5442"/>
                  <a:pt x="3614" y="5442"/>
                </a:cubicBezTo>
                <a:cubicBezTo>
                  <a:pt x="3522" y="5442"/>
                  <a:pt x="3454" y="5445"/>
                  <a:pt x="3400" y="5450"/>
                </a:cubicBezTo>
                <a:lnTo>
                  <a:pt x="3395" y="5541"/>
                </a:lnTo>
                <a:lnTo>
                  <a:pt x="3219" y="5548"/>
                </a:lnTo>
                <a:cubicBezTo>
                  <a:pt x="3215" y="5557"/>
                  <a:pt x="3211" y="5566"/>
                  <a:pt x="3208" y="5577"/>
                </a:cubicBezTo>
                <a:cubicBezTo>
                  <a:pt x="3186" y="5651"/>
                  <a:pt x="3183" y="5740"/>
                  <a:pt x="3203" y="5775"/>
                </a:cubicBezTo>
                <a:cubicBezTo>
                  <a:pt x="3274" y="5898"/>
                  <a:pt x="3094" y="5935"/>
                  <a:pt x="3012" y="5814"/>
                </a:cubicBezTo>
                <a:cubicBezTo>
                  <a:pt x="2943" y="5713"/>
                  <a:pt x="2912" y="5708"/>
                  <a:pt x="2831" y="5780"/>
                </a:cubicBezTo>
                <a:cubicBezTo>
                  <a:pt x="2778" y="5828"/>
                  <a:pt x="2749" y="5883"/>
                  <a:pt x="2767" y="5903"/>
                </a:cubicBezTo>
                <a:cubicBezTo>
                  <a:pt x="2786" y="5924"/>
                  <a:pt x="2739" y="6000"/>
                  <a:pt x="2671" y="6082"/>
                </a:cubicBezTo>
                <a:cubicBezTo>
                  <a:pt x="2746" y="6180"/>
                  <a:pt x="2729" y="6201"/>
                  <a:pt x="2448" y="6362"/>
                </a:cubicBezTo>
                <a:cubicBezTo>
                  <a:pt x="2424" y="6376"/>
                  <a:pt x="2401" y="6386"/>
                  <a:pt x="2378" y="6393"/>
                </a:cubicBezTo>
                <a:cubicBezTo>
                  <a:pt x="2340" y="6415"/>
                  <a:pt x="2305" y="6417"/>
                  <a:pt x="2259" y="6397"/>
                </a:cubicBezTo>
                <a:cubicBezTo>
                  <a:pt x="2253" y="6405"/>
                  <a:pt x="2245" y="6411"/>
                  <a:pt x="2239" y="6418"/>
                </a:cubicBezTo>
                <a:cubicBezTo>
                  <a:pt x="2198" y="6472"/>
                  <a:pt x="2103" y="6526"/>
                  <a:pt x="2028" y="6538"/>
                </a:cubicBezTo>
                <a:cubicBezTo>
                  <a:pt x="2009" y="6541"/>
                  <a:pt x="1992" y="6547"/>
                  <a:pt x="1976" y="6554"/>
                </a:cubicBezTo>
                <a:cubicBezTo>
                  <a:pt x="1976" y="6555"/>
                  <a:pt x="1975" y="6557"/>
                  <a:pt x="1975" y="6558"/>
                </a:cubicBezTo>
                <a:cubicBezTo>
                  <a:pt x="1966" y="6610"/>
                  <a:pt x="1938" y="6654"/>
                  <a:pt x="1904" y="6677"/>
                </a:cubicBezTo>
                <a:cubicBezTo>
                  <a:pt x="1891" y="6718"/>
                  <a:pt x="1844" y="6765"/>
                  <a:pt x="1782" y="6793"/>
                </a:cubicBezTo>
                <a:cubicBezTo>
                  <a:pt x="1529" y="6905"/>
                  <a:pt x="1360" y="7092"/>
                  <a:pt x="1346" y="7266"/>
                </a:cubicBezTo>
                <a:cubicBezTo>
                  <a:pt x="1346" y="7266"/>
                  <a:pt x="1346" y="7266"/>
                  <a:pt x="1346" y="7267"/>
                </a:cubicBezTo>
                <a:cubicBezTo>
                  <a:pt x="1347" y="7281"/>
                  <a:pt x="1347" y="7294"/>
                  <a:pt x="1345" y="7307"/>
                </a:cubicBezTo>
                <a:cubicBezTo>
                  <a:pt x="1343" y="7321"/>
                  <a:pt x="1340" y="7335"/>
                  <a:pt x="1336" y="7349"/>
                </a:cubicBezTo>
                <a:cubicBezTo>
                  <a:pt x="1336" y="7350"/>
                  <a:pt x="1336" y="7351"/>
                  <a:pt x="1336" y="7351"/>
                </a:cubicBezTo>
                <a:cubicBezTo>
                  <a:pt x="1320" y="7436"/>
                  <a:pt x="1277" y="7529"/>
                  <a:pt x="1226" y="7579"/>
                </a:cubicBezTo>
                <a:cubicBezTo>
                  <a:pt x="1161" y="7642"/>
                  <a:pt x="1109" y="7732"/>
                  <a:pt x="1109" y="7777"/>
                </a:cubicBezTo>
                <a:cubicBezTo>
                  <a:pt x="1109" y="7823"/>
                  <a:pt x="1067" y="7898"/>
                  <a:pt x="1016" y="7943"/>
                </a:cubicBezTo>
                <a:cubicBezTo>
                  <a:pt x="965" y="7989"/>
                  <a:pt x="938" y="8054"/>
                  <a:pt x="957" y="8087"/>
                </a:cubicBezTo>
                <a:cubicBezTo>
                  <a:pt x="976" y="8119"/>
                  <a:pt x="969" y="8184"/>
                  <a:pt x="942" y="8231"/>
                </a:cubicBezTo>
                <a:cubicBezTo>
                  <a:pt x="916" y="8277"/>
                  <a:pt x="893" y="8379"/>
                  <a:pt x="891" y="8457"/>
                </a:cubicBezTo>
                <a:cubicBezTo>
                  <a:pt x="890" y="8535"/>
                  <a:pt x="852" y="8648"/>
                  <a:pt x="806" y="8708"/>
                </a:cubicBezTo>
                <a:cubicBezTo>
                  <a:pt x="760" y="8768"/>
                  <a:pt x="739" y="8847"/>
                  <a:pt x="761" y="8885"/>
                </a:cubicBezTo>
                <a:cubicBezTo>
                  <a:pt x="783" y="8923"/>
                  <a:pt x="773" y="9011"/>
                  <a:pt x="740" y="9079"/>
                </a:cubicBezTo>
                <a:cubicBezTo>
                  <a:pt x="724" y="9110"/>
                  <a:pt x="709" y="9180"/>
                  <a:pt x="695" y="9267"/>
                </a:cubicBezTo>
                <a:cubicBezTo>
                  <a:pt x="684" y="9385"/>
                  <a:pt x="671" y="9497"/>
                  <a:pt x="659" y="9589"/>
                </a:cubicBezTo>
                <a:cubicBezTo>
                  <a:pt x="658" y="9606"/>
                  <a:pt x="656" y="9624"/>
                  <a:pt x="655" y="9641"/>
                </a:cubicBezTo>
                <a:cubicBezTo>
                  <a:pt x="642" y="9883"/>
                  <a:pt x="609" y="10116"/>
                  <a:pt x="584" y="10161"/>
                </a:cubicBezTo>
                <a:cubicBezTo>
                  <a:pt x="569" y="10186"/>
                  <a:pt x="554" y="10204"/>
                  <a:pt x="539" y="10218"/>
                </a:cubicBezTo>
                <a:cubicBezTo>
                  <a:pt x="517" y="10349"/>
                  <a:pt x="504" y="10415"/>
                  <a:pt x="486" y="10526"/>
                </a:cubicBezTo>
                <a:cubicBezTo>
                  <a:pt x="430" y="10864"/>
                  <a:pt x="433" y="11373"/>
                  <a:pt x="494" y="11503"/>
                </a:cubicBezTo>
                <a:cubicBezTo>
                  <a:pt x="495" y="11505"/>
                  <a:pt x="495" y="11514"/>
                  <a:pt x="496" y="11517"/>
                </a:cubicBezTo>
                <a:cubicBezTo>
                  <a:pt x="510" y="11541"/>
                  <a:pt x="514" y="11566"/>
                  <a:pt x="507" y="11597"/>
                </a:cubicBezTo>
                <a:cubicBezTo>
                  <a:pt x="510" y="11645"/>
                  <a:pt x="510" y="11705"/>
                  <a:pt x="506" y="11764"/>
                </a:cubicBezTo>
                <a:cubicBezTo>
                  <a:pt x="498" y="11875"/>
                  <a:pt x="477" y="12468"/>
                  <a:pt x="458" y="13081"/>
                </a:cubicBezTo>
                <a:cubicBezTo>
                  <a:pt x="457" y="13117"/>
                  <a:pt x="454" y="13153"/>
                  <a:pt x="453" y="13189"/>
                </a:cubicBezTo>
                <a:cubicBezTo>
                  <a:pt x="454" y="13215"/>
                  <a:pt x="454" y="13246"/>
                  <a:pt x="455" y="13269"/>
                </a:cubicBezTo>
                <a:cubicBezTo>
                  <a:pt x="466" y="13477"/>
                  <a:pt x="440" y="13836"/>
                  <a:pt x="397" y="14116"/>
                </a:cubicBezTo>
                <a:cubicBezTo>
                  <a:pt x="382" y="14278"/>
                  <a:pt x="367" y="14412"/>
                  <a:pt x="352" y="14467"/>
                </a:cubicBezTo>
                <a:cubicBezTo>
                  <a:pt x="332" y="14545"/>
                  <a:pt x="317" y="14616"/>
                  <a:pt x="304" y="14685"/>
                </a:cubicBezTo>
                <a:cubicBezTo>
                  <a:pt x="274" y="14895"/>
                  <a:pt x="265" y="15032"/>
                  <a:pt x="278" y="15120"/>
                </a:cubicBezTo>
                <a:cubicBezTo>
                  <a:pt x="286" y="15168"/>
                  <a:pt x="300" y="15206"/>
                  <a:pt x="319" y="15233"/>
                </a:cubicBezTo>
                <a:cubicBezTo>
                  <a:pt x="329" y="15248"/>
                  <a:pt x="337" y="15264"/>
                  <a:pt x="342" y="15280"/>
                </a:cubicBezTo>
                <a:cubicBezTo>
                  <a:pt x="357" y="15328"/>
                  <a:pt x="349" y="15379"/>
                  <a:pt x="318" y="15436"/>
                </a:cubicBezTo>
                <a:cubicBezTo>
                  <a:pt x="309" y="15452"/>
                  <a:pt x="302" y="15471"/>
                  <a:pt x="295" y="15491"/>
                </a:cubicBezTo>
                <a:cubicBezTo>
                  <a:pt x="294" y="15494"/>
                  <a:pt x="293" y="15498"/>
                  <a:pt x="292" y="15501"/>
                </a:cubicBezTo>
                <a:cubicBezTo>
                  <a:pt x="262" y="15599"/>
                  <a:pt x="258" y="15736"/>
                  <a:pt x="278" y="15847"/>
                </a:cubicBezTo>
                <a:cubicBezTo>
                  <a:pt x="278" y="15850"/>
                  <a:pt x="277" y="15853"/>
                  <a:pt x="278" y="15856"/>
                </a:cubicBezTo>
                <a:cubicBezTo>
                  <a:pt x="278" y="15860"/>
                  <a:pt x="280" y="15864"/>
                  <a:pt x="281" y="15867"/>
                </a:cubicBezTo>
                <a:cubicBezTo>
                  <a:pt x="290" y="15909"/>
                  <a:pt x="302" y="15946"/>
                  <a:pt x="319" y="15975"/>
                </a:cubicBezTo>
                <a:cubicBezTo>
                  <a:pt x="325" y="15986"/>
                  <a:pt x="330" y="16000"/>
                  <a:pt x="333" y="16013"/>
                </a:cubicBezTo>
                <a:cubicBezTo>
                  <a:pt x="342" y="16055"/>
                  <a:pt x="336" y="16106"/>
                  <a:pt x="315" y="16141"/>
                </a:cubicBezTo>
                <a:cubicBezTo>
                  <a:pt x="282" y="16198"/>
                  <a:pt x="265" y="16266"/>
                  <a:pt x="266" y="16331"/>
                </a:cubicBezTo>
                <a:cubicBezTo>
                  <a:pt x="266" y="16381"/>
                  <a:pt x="275" y="16429"/>
                  <a:pt x="294" y="16471"/>
                </a:cubicBezTo>
                <a:cubicBezTo>
                  <a:pt x="300" y="16486"/>
                  <a:pt x="307" y="16499"/>
                  <a:pt x="315" y="16512"/>
                </a:cubicBezTo>
                <a:cubicBezTo>
                  <a:pt x="346" y="16558"/>
                  <a:pt x="354" y="16614"/>
                  <a:pt x="346" y="16662"/>
                </a:cubicBezTo>
                <a:cubicBezTo>
                  <a:pt x="346" y="16662"/>
                  <a:pt x="346" y="16663"/>
                  <a:pt x="346" y="16664"/>
                </a:cubicBezTo>
                <a:cubicBezTo>
                  <a:pt x="343" y="16680"/>
                  <a:pt x="339" y="16694"/>
                  <a:pt x="333" y="16708"/>
                </a:cubicBezTo>
                <a:cubicBezTo>
                  <a:pt x="327" y="16721"/>
                  <a:pt x="320" y="16734"/>
                  <a:pt x="311" y="16743"/>
                </a:cubicBezTo>
                <a:cubicBezTo>
                  <a:pt x="295" y="16762"/>
                  <a:pt x="273" y="16770"/>
                  <a:pt x="250" y="16765"/>
                </a:cubicBezTo>
                <a:cubicBezTo>
                  <a:pt x="239" y="16762"/>
                  <a:pt x="227" y="16756"/>
                  <a:pt x="215" y="16745"/>
                </a:cubicBezTo>
                <a:cubicBezTo>
                  <a:pt x="207" y="16738"/>
                  <a:pt x="199" y="16733"/>
                  <a:pt x="193" y="16730"/>
                </a:cubicBezTo>
                <a:cubicBezTo>
                  <a:pt x="187" y="16726"/>
                  <a:pt x="182" y="16725"/>
                  <a:pt x="177" y="16725"/>
                </a:cubicBezTo>
                <a:cubicBezTo>
                  <a:pt x="172" y="16726"/>
                  <a:pt x="167" y="16728"/>
                  <a:pt x="164" y="16732"/>
                </a:cubicBezTo>
                <a:cubicBezTo>
                  <a:pt x="160" y="16736"/>
                  <a:pt x="157" y="16743"/>
                  <a:pt x="154" y="16752"/>
                </a:cubicBezTo>
                <a:cubicBezTo>
                  <a:pt x="144" y="16787"/>
                  <a:pt x="142" y="16858"/>
                  <a:pt x="145" y="16975"/>
                </a:cubicBezTo>
                <a:cubicBezTo>
                  <a:pt x="150" y="17140"/>
                  <a:pt x="133" y="17289"/>
                  <a:pt x="108" y="17306"/>
                </a:cubicBezTo>
                <a:cubicBezTo>
                  <a:pt x="94" y="17316"/>
                  <a:pt x="85" y="17357"/>
                  <a:pt x="80" y="17414"/>
                </a:cubicBezTo>
                <a:cubicBezTo>
                  <a:pt x="81" y="17416"/>
                  <a:pt x="80" y="17417"/>
                  <a:pt x="81" y="17419"/>
                </a:cubicBezTo>
                <a:cubicBezTo>
                  <a:pt x="87" y="17429"/>
                  <a:pt x="84" y="17452"/>
                  <a:pt x="77" y="17480"/>
                </a:cubicBezTo>
                <a:cubicBezTo>
                  <a:pt x="76" y="17515"/>
                  <a:pt x="77" y="17553"/>
                  <a:pt x="80" y="17591"/>
                </a:cubicBezTo>
                <a:cubicBezTo>
                  <a:pt x="90" y="17731"/>
                  <a:pt x="69" y="17884"/>
                  <a:pt x="32" y="17931"/>
                </a:cubicBezTo>
                <a:cubicBezTo>
                  <a:pt x="-15" y="17993"/>
                  <a:pt x="-11" y="18046"/>
                  <a:pt x="44" y="18118"/>
                </a:cubicBezTo>
                <a:cubicBezTo>
                  <a:pt x="87" y="18174"/>
                  <a:pt x="97" y="18220"/>
                  <a:pt x="67" y="18222"/>
                </a:cubicBezTo>
                <a:cubicBezTo>
                  <a:pt x="64" y="18222"/>
                  <a:pt x="64" y="18223"/>
                  <a:pt x="63" y="18224"/>
                </a:cubicBezTo>
                <a:cubicBezTo>
                  <a:pt x="77" y="18243"/>
                  <a:pt x="99" y="18264"/>
                  <a:pt x="124" y="18285"/>
                </a:cubicBezTo>
                <a:cubicBezTo>
                  <a:pt x="143" y="18298"/>
                  <a:pt x="158" y="18310"/>
                  <a:pt x="185" y="18326"/>
                </a:cubicBezTo>
                <a:cubicBezTo>
                  <a:pt x="219" y="18346"/>
                  <a:pt x="246" y="18366"/>
                  <a:pt x="269" y="18387"/>
                </a:cubicBezTo>
                <a:cubicBezTo>
                  <a:pt x="287" y="18403"/>
                  <a:pt x="301" y="18422"/>
                  <a:pt x="313" y="18442"/>
                </a:cubicBezTo>
                <a:cubicBezTo>
                  <a:pt x="315" y="18444"/>
                  <a:pt x="317" y="18446"/>
                  <a:pt x="319" y="18449"/>
                </a:cubicBezTo>
                <a:cubicBezTo>
                  <a:pt x="319" y="18449"/>
                  <a:pt x="319" y="18449"/>
                  <a:pt x="320" y="18450"/>
                </a:cubicBezTo>
                <a:cubicBezTo>
                  <a:pt x="329" y="18467"/>
                  <a:pt x="335" y="18487"/>
                  <a:pt x="341" y="18508"/>
                </a:cubicBezTo>
                <a:cubicBezTo>
                  <a:pt x="343" y="18515"/>
                  <a:pt x="346" y="18521"/>
                  <a:pt x="348" y="18529"/>
                </a:cubicBezTo>
                <a:cubicBezTo>
                  <a:pt x="354" y="18558"/>
                  <a:pt x="357" y="18590"/>
                  <a:pt x="357" y="18626"/>
                </a:cubicBezTo>
                <a:cubicBezTo>
                  <a:pt x="357" y="18671"/>
                  <a:pt x="358" y="18706"/>
                  <a:pt x="362" y="18732"/>
                </a:cubicBezTo>
                <a:cubicBezTo>
                  <a:pt x="363" y="18734"/>
                  <a:pt x="363" y="18735"/>
                  <a:pt x="363" y="18737"/>
                </a:cubicBezTo>
                <a:cubicBezTo>
                  <a:pt x="367" y="18760"/>
                  <a:pt x="374" y="18777"/>
                  <a:pt x="385" y="18787"/>
                </a:cubicBezTo>
                <a:cubicBezTo>
                  <a:pt x="391" y="18793"/>
                  <a:pt x="398" y="18796"/>
                  <a:pt x="406" y="18798"/>
                </a:cubicBezTo>
                <a:cubicBezTo>
                  <a:pt x="432" y="18806"/>
                  <a:pt x="471" y="18800"/>
                  <a:pt x="530" y="18787"/>
                </a:cubicBezTo>
                <a:cubicBezTo>
                  <a:pt x="624" y="18767"/>
                  <a:pt x="783" y="18784"/>
                  <a:pt x="882" y="18825"/>
                </a:cubicBezTo>
                <a:cubicBezTo>
                  <a:pt x="926" y="18843"/>
                  <a:pt x="958" y="18857"/>
                  <a:pt x="981" y="18870"/>
                </a:cubicBezTo>
                <a:cubicBezTo>
                  <a:pt x="981" y="18870"/>
                  <a:pt x="982" y="18870"/>
                  <a:pt x="982" y="18870"/>
                </a:cubicBezTo>
                <a:cubicBezTo>
                  <a:pt x="994" y="18876"/>
                  <a:pt x="1003" y="18882"/>
                  <a:pt x="1010" y="18889"/>
                </a:cubicBezTo>
                <a:cubicBezTo>
                  <a:pt x="1016" y="18895"/>
                  <a:pt x="1021" y="18901"/>
                  <a:pt x="1023" y="18907"/>
                </a:cubicBezTo>
                <a:cubicBezTo>
                  <a:pt x="1027" y="18921"/>
                  <a:pt x="1023" y="18936"/>
                  <a:pt x="1011" y="18956"/>
                </a:cubicBezTo>
                <a:cubicBezTo>
                  <a:pt x="998" y="18976"/>
                  <a:pt x="978" y="19000"/>
                  <a:pt x="951" y="19033"/>
                </a:cubicBezTo>
                <a:cubicBezTo>
                  <a:pt x="924" y="19065"/>
                  <a:pt x="904" y="19089"/>
                  <a:pt x="890" y="19110"/>
                </a:cubicBezTo>
                <a:cubicBezTo>
                  <a:pt x="877" y="19131"/>
                  <a:pt x="871" y="19149"/>
                  <a:pt x="871" y="19166"/>
                </a:cubicBezTo>
                <a:cubicBezTo>
                  <a:pt x="871" y="19183"/>
                  <a:pt x="877" y="19200"/>
                  <a:pt x="889" y="19221"/>
                </a:cubicBezTo>
                <a:cubicBezTo>
                  <a:pt x="902" y="19242"/>
                  <a:pt x="922" y="19265"/>
                  <a:pt x="948" y="19296"/>
                </a:cubicBezTo>
                <a:cubicBezTo>
                  <a:pt x="987" y="19342"/>
                  <a:pt x="1010" y="19373"/>
                  <a:pt x="1018" y="19397"/>
                </a:cubicBezTo>
                <a:cubicBezTo>
                  <a:pt x="1030" y="19437"/>
                  <a:pt x="997" y="19461"/>
                  <a:pt x="910" y="19513"/>
                </a:cubicBezTo>
                <a:cubicBezTo>
                  <a:pt x="829" y="19560"/>
                  <a:pt x="695" y="19590"/>
                  <a:pt x="610" y="19579"/>
                </a:cubicBezTo>
                <a:cubicBezTo>
                  <a:pt x="541" y="19570"/>
                  <a:pt x="505" y="19568"/>
                  <a:pt x="496" y="19581"/>
                </a:cubicBezTo>
                <a:cubicBezTo>
                  <a:pt x="492" y="19587"/>
                  <a:pt x="495" y="19597"/>
                  <a:pt x="503" y="19613"/>
                </a:cubicBezTo>
                <a:cubicBezTo>
                  <a:pt x="512" y="19628"/>
                  <a:pt x="526" y="19648"/>
                  <a:pt x="546" y="19674"/>
                </a:cubicBezTo>
                <a:cubicBezTo>
                  <a:pt x="575" y="19713"/>
                  <a:pt x="592" y="19741"/>
                  <a:pt x="596" y="19767"/>
                </a:cubicBezTo>
                <a:cubicBezTo>
                  <a:pt x="598" y="19784"/>
                  <a:pt x="594" y="19800"/>
                  <a:pt x="584" y="19819"/>
                </a:cubicBezTo>
                <a:cubicBezTo>
                  <a:pt x="568" y="19846"/>
                  <a:pt x="536" y="19876"/>
                  <a:pt x="488" y="19919"/>
                </a:cubicBezTo>
                <a:cubicBezTo>
                  <a:pt x="442" y="19958"/>
                  <a:pt x="412" y="19992"/>
                  <a:pt x="392" y="20030"/>
                </a:cubicBezTo>
                <a:cubicBezTo>
                  <a:pt x="372" y="20067"/>
                  <a:pt x="364" y="20108"/>
                  <a:pt x="364" y="20162"/>
                </a:cubicBezTo>
                <a:cubicBezTo>
                  <a:pt x="365" y="20198"/>
                  <a:pt x="370" y="20239"/>
                  <a:pt x="378" y="20289"/>
                </a:cubicBezTo>
                <a:cubicBezTo>
                  <a:pt x="393" y="20390"/>
                  <a:pt x="433" y="20522"/>
                  <a:pt x="479" y="20623"/>
                </a:cubicBezTo>
                <a:cubicBezTo>
                  <a:pt x="483" y="20632"/>
                  <a:pt x="487" y="20638"/>
                  <a:pt x="491" y="20647"/>
                </a:cubicBezTo>
                <a:cubicBezTo>
                  <a:pt x="502" y="20670"/>
                  <a:pt x="513" y="20693"/>
                  <a:pt x="524" y="20711"/>
                </a:cubicBezTo>
                <a:cubicBezTo>
                  <a:pt x="528" y="20716"/>
                  <a:pt x="529" y="20721"/>
                  <a:pt x="533" y="20726"/>
                </a:cubicBezTo>
                <a:cubicBezTo>
                  <a:pt x="549" y="20754"/>
                  <a:pt x="563" y="20781"/>
                  <a:pt x="575" y="20809"/>
                </a:cubicBezTo>
                <a:cubicBezTo>
                  <a:pt x="605" y="20869"/>
                  <a:pt x="626" y="20923"/>
                  <a:pt x="621" y="20941"/>
                </a:cubicBezTo>
                <a:cubicBezTo>
                  <a:pt x="614" y="20969"/>
                  <a:pt x="636" y="20992"/>
                  <a:pt x="670" y="20992"/>
                </a:cubicBezTo>
                <a:cubicBezTo>
                  <a:pt x="753" y="20992"/>
                  <a:pt x="750" y="20901"/>
                  <a:pt x="663" y="20808"/>
                </a:cubicBezTo>
                <a:cubicBezTo>
                  <a:pt x="542" y="20677"/>
                  <a:pt x="661" y="20597"/>
                  <a:pt x="920" y="20635"/>
                </a:cubicBezTo>
                <a:cubicBezTo>
                  <a:pt x="1074" y="20657"/>
                  <a:pt x="1206" y="20638"/>
                  <a:pt x="1264" y="20587"/>
                </a:cubicBezTo>
                <a:cubicBezTo>
                  <a:pt x="1339" y="20519"/>
                  <a:pt x="1363" y="20521"/>
                  <a:pt x="1385" y="20595"/>
                </a:cubicBezTo>
                <a:cubicBezTo>
                  <a:pt x="1557" y="21176"/>
                  <a:pt x="1559" y="21198"/>
                  <a:pt x="1458" y="21363"/>
                </a:cubicBezTo>
                <a:cubicBezTo>
                  <a:pt x="1403" y="21454"/>
                  <a:pt x="1359" y="21544"/>
                  <a:pt x="1359" y="21564"/>
                </a:cubicBezTo>
                <a:cubicBezTo>
                  <a:pt x="1359" y="21583"/>
                  <a:pt x="5783" y="21600"/>
                  <a:pt x="11208" y="21600"/>
                </a:cubicBezTo>
                <a:lnTo>
                  <a:pt x="11318" y="21600"/>
                </a:lnTo>
                <a:cubicBezTo>
                  <a:pt x="19808" y="21600"/>
                  <a:pt x="21098" y="21593"/>
                  <a:pt x="21279" y="21508"/>
                </a:cubicBezTo>
                <a:lnTo>
                  <a:pt x="21284" y="21347"/>
                </a:lnTo>
                <a:cubicBezTo>
                  <a:pt x="21288" y="21207"/>
                  <a:pt x="21286" y="21041"/>
                  <a:pt x="21280" y="20977"/>
                </a:cubicBezTo>
                <a:cubicBezTo>
                  <a:pt x="21274" y="20915"/>
                  <a:pt x="21295" y="20813"/>
                  <a:pt x="21327" y="20746"/>
                </a:cubicBezTo>
                <a:cubicBezTo>
                  <a:pt x="21328" y="20743"/>
                  <a:pt x="21329" y="20739"/>
                  <a:pt x="21330" y="20736"/>
                </a:cubicBezTo>
                <a:cubicBezTo>
                  <a:pt x="21348" y="20685"/>
                  <a:pt x="21370" y="20579"/>
                  <a:pt x="21389" y="20448"/>
                </a:cubicBezTo>
                <a:cubicBezTo>
                  <a:pt x="21396" y="20395"/>
                  <a:pt x="21403" y="20336"/>
                  <a:pt x="21410" y="20277"/>
                </a:cubicBezTo>
                <a:cubicBezTo>
                  <a:pt x="21410" y="20276"/>
                  <a:pt x="21410" y="20274"/>
                  <a:pt x="21410" y="20273"/>
                </a:cubicBezTo>
                <a:cubicBezTo>
                  <a:pt x="21418" y="20199"/>
                  <a:pt x="21426" y="20123"/>
                  <a:pt x="21432" y="20045"/>
                </a:cubicBezTo>
                <a:cubicBezTo>
                  <a:pt x="21438" y="19963"/>
                  <a:pt x="21446" y="19900"/>
                  <a:pt x="21454" y="19826"/>
                </a:cubicBezTo>
                <a:cubicBezTo>
                  <a:pt x="21460" y="19764"/>
                  <a:pt x="21466" y="19691"/>
                  <a:pt x="21473" y="19644"/>
                </a:cubicBezTo>
                <a:cubicBezTo>
                  <a:pt x="21490" y="19521"/>
                  <a:pt x="21507" y="19434"/>
                  <a:pt x="21520" y="19419"/>
                </a:cubicBezTo>
                <a:cubicBezTo>
                  <a:pt x="21585" y="19346"/>
                  <a:pt x="21534" y="16388"/>
                  <a:pt x="21465" y="16225"/>
                </a:cubicBezTo>
                <a:cubicBezTo>
                  <a:pt x="21361" y="15978"/>
                  <a:pt x="21275" y="15354"/>
                  <a:pt x="21263" y="14759"/>
                </a:cubicBezTo>
                <a:cubicBezTo>
                  <a:pt x="21263" y="14725"/>
                  <a:pt x="21261" y="14699"/>
                  <a:pt x="21260" y="14668"/>
                </a:cubicBezTo>
                <a:cubicBezTo>
                  <a:pt x="21260" y="14666"/>
                  <a:pt x="21259" y="14660"/>
                  <a:pt x="21258" y="14659"/>
                </a:cubicBezTo>
                <a:cubicBezTo>
                  <a:pt x="21249" y="14642"/>
                  <a:pt x="21249" y="14575"/>
                  <a:pt x="21253" y="14493"/>
                </a:cubicBezTo>
                <a:cubicBezTo>
                  <a:pt x="21240" y="14291"/>
                  <a:pt x="21216" y="14179"/>
                  <a:pt x="21186" y="14185"/>
                </a:cubicBezTo>
                <a:cubicBezTo>
                  <a:pt x="21148" y="14192"/>
                  <a:pt x="21120" y="14080"/>
                  <a:pt x="21120" y="13926"/>
                </a:cubicBezTo>
                <a:cubicBezTo>
                  <a:pt x="21120" y="13746"/>
                  <a:pt x="21146" y="13662"/>
                  <a:pt x="21198" y="13673"/>
                </a:cubicBezTo>
                <a:cubicBezTo>
                  <a:pt x="21229" y="13680"/>
                  <a:pt x="21252" y="13650"/>
                  <a:pt x="21264" y="13597"/>
                </a:cubicBezTo>
                <a:cubicBezTo>
                  <a:pt x="21268" y="13575"/>
                  <a:pt x="21272" y="13552"/>
                  <a:pt x="21274" y="13528"/>
                </a:cubicBezTo>
                <a:cubicBezTo>
                  <a:pt x="21274" y="13527"/>
                  <a:pt x="21275" y="13527"/>
                  <a:pt x="21275" y="13526"/>
                </a:cubicBezTo>
                <a:cubicBezTo>
                  <a:pt x="21275" y="13524"/>
                  <a:pt x="21274" y="13522"/>
                  <a:pt x="21275" y="13520"/>
                </a:cubicBezTo>
                <a:cubicBezTo>
                  <a:pt x="21276" y="13502"/>
                  <a:pt x="21275" y="13483"/>
                  <a:pt x="21276" y="13465"/>
                </a:cubicBezTo>
                <a:cubicBezTo>
                  <a:pt x="21275" y="13441"/>
                  <a:pt x="21275" y="13422"/>
                  <a:pt x="21274" y="13405"/>
                </a:cubicBezTo>
                <a:cubicBezTo>
                  <a:pt x="21273" y="13391"/>
                  <a:pt x="21272" y="13377"/>
                  <a:pt x="21271" y="13365"/>
                </a:cubicBezTo>
                <a:cubicBezTo>
                  <a:pt x="21260" y="13305"/>
                  <a:pt x="21232" y="13314"/>
                  <a:pt x="21153" y="13367"/>
                </a:cubicBezTo>
                <a:cubicBezTo>
                  <a:pt x="21055" y="13433"/>
                  <a:pt x="21013" y="13433"/>
                  <a:pt x="20951" y="13367"/>
                </a:cubicBezTo>
                <a:cubicBezTo>
                  <a:pt x="20890" y="13301"/>
                  <a:pt x="20896" y="13260"/>
                  <a:pt x="20978" y="13171"/>
                </a:cubicBezTo>
                <a:cubicBezTo>
                  <a:pt x="21063" y="13080"/>
                  <a:pt x="21065" y="13046"/>
                  <a:pt x="20966" y="12913"/>
                </a:cubicBezTo>
                <a:cubicBezTo>
                  <a:pt x="20952" y="12894"/>
                  <a:pt x="20943" y="12879"/>
                  <a:pt x="20925" y="12857"/>
                </a:cubicBezTo>
                <a:cubicBezTo>
                  <a:pt x="20803" y="12700"/>
                  <a:pt x="20771" y="12592"/>
                  <a:pt x="20783" y="12376"/>
                </a:cubicBezTo>
                <a:cubicBezTo>
                  <a:pt x="20792" y="12222"/>
                  <a:pt x="20784" y="12067"/>
                  <a:pt x="20765" y="12031"/>
                </a:cubicBezTo>
                <a:cubicBezTo>
                  <a:pt x="20749" y="12000"/>
                  <a:pt x="20763" y="11836"/>
                  <a:pt x="20792" y="11655"/>
                </a:cubicBezTo>
                <a:cubicBezTo>
                  <a:pt x="20795" y="11631"/>
                  <a:pt x="20800" y="11604"/>
                  <a:pt x="20805" y="11575"/>
                </a:cubicBezTo>
                <a:cubicBezTo>
                  <a:pt x="20805" y="11574"/>
                  <a:pt x="20805" y="11574"/>
                  <a:pt x="20805" y="11574"/>
                </a:cubicBezTo>
                <a:cubicBezTo>
                  <a:pt x="20846" y="11358"/>
                  <a:pt x="20859" y="11169"/>
                  <a:pt x="20833" y="11152"/>
                </a:cubicBezTo>
                <a:cubicBezTo>
                  <a:pt x="20810" y="11137"/>
                  <a:pt x="20797" y="10977"/>
                  <a:pt x="20802" y="10788"/>
                </a:cubicBezTo>
                <a:cubicBezTo>
                  <a:pt x="20780" y="10696"/>
                  <a:pt x="20781" y="10621"/>
                  <a:pt x="20804" y="10546"/>
                </a:cubicBezTo>
                <a:cubicBezTo>
                  <a:pt x="20801" y="10243"/>
                  <a:pt x="20766" y="9870"/>
                  <a:pt x="20685" y="9296"/>
                </a:cubicBezTo>
                <a:cubicBezTo>
                  <a:pt x="20672" y="9203"/>
                  <a:pt x="20641" y="9059"/>
                  <a:pt x="20617" y="8976"/>
                </a:cubicBezTo>
                <a:cubicBezTo>
                  <a:pt x="20585" y="8868"/>
                  <a:pt x="20602" y="8812"/>
                  <a:pt x="20674" y="8782"/>
                </a:cubicBezTo>
                <a:cubicBezTo>
                  <a:pt x="20730" y="8759"/>
                  <a:pt x="20775" y="8710"/>
                  <a:pt x="20775" y="8672"/>
                </a:cubicBezTo>
                <a:cubicBezTo>
                  <a:pt x="20775" y="8632"/>
                  <a:pt x="20736" y="8638"/>
                  <a:pt x="20682" y="8686"/>
                </a:cubicBezTo>
                <a:cubicBezTo>
                  <a:pt x="20607" y="8754"/>
                  <a:pt x="20581" y="8749"/>
                  <a:pt x="20550" y="8661"/>
                </a:cubicBezTo>
                <a:cubicBezTo>
                  <a:pt x="20528" y="8601"/>
                  <a:pt x="20527" y="8508"/>
                  <a:pt x="20547" y="8453"/>
                </a:cubicBezTo>
                <a:cubicBezTo>
                  <a:pt x="20566" y="8398"/>
                  <a:pt x="20554" y="8335"/>
                  <a:pt x="20520" y="8312"/>
                </a:cubicBezTo>
                <a:cubicBezTo>
                  <a:pt x="20486" y="8290"/>
                  <a:pt x="20465" y="8236"/>
                  <a:pt x="20473" y="8192"/>
                </a:cubicBezTo>
                <a:cubicBezTo>
                  <a:pt x="20481" y="8148"/>
                  <a:pt x="20453" y="8045"/>
                  <a:pt x="20410" y="7961"/>
                </a:cubicBezTo>
                <a:cubicBezTo>
                  <a:pt x="20376" y="7895"/>
                  <a:pt x="20360" y="7840"/>
                  <a:pt x="20365" y="7819"/>
                </a:cubicBezTo>
                <a:cubicBezTo>
                  <a:pt x="20353" y="7773"/>
                  <a:pt x="20334" y="7722"/>
                  <a:pt x="20313" y="7686"/>
                </a:cubicBezTo>
                <a:cubicBezTo>
                  <a:pt x="20293" y="7651"/>
                  <a:pt x="20283" y="7611"/>
                  <a:pt x="20287" y="7584"/>
                </a:cubicBezTo>
                <a:cubicBezTo>
                  <a:pt x="20288" y="7576"/>
                  <a:pt x="20291" y="7570"/>
                  <a:pt x="20294" y="7565"/>
                </a:cubicBezTo>
                <a:cubicBezTo>
                  <a:pt x="20295" y="7563"/>
                  <a:pt x="20295" y="7561"/>
                  <a:pt x="20296" y="7559"/>
                </a:cubicBezTo>
                <a:cubicBezTo>
                  <a:pt x="20299" y="7557"/>
                  <a:pt x="20299" y="7552"/>
                  <a:pt x="20301" y="7548"/>
                </a:cubicBezTo>
                <a:cubicBezTo>
                  <a:pt x="20303" y="7544"/>
                  <a:pt x="20305" y="7540"/>
                  <a:pt x="20306" y="7534"/>
                </a:cubicBezTo>
                <a:cubicBezTo>
                  <a:pt x="20309" y="7505"/>
                  <a:pt x="20295" y="7462"/>
                  <a:pt x="20266" y="7425"/>
                </a:cubicBezTo>
                <a:cubicBezTo>
                  <a:pt x="20225" y="7372"/>
                  <a:pt x="20219" y="7329"/>
                  <a:pt x="20248" y="7276"/>
                </a:cubicBezTo>
                <a:cubicBezTo>
                  <a:pt x="20252" y="7260"/>
                  <a:pt x="20260" y="7246"/>
                  <a:pt x="20273" y="7236"/>
                </a:cubicBezTo>
                <a:cubicBezTo>
                  <a:pt x="20274" y="7235"/>
                  <a:pt x="20274" y="7234"/>
                  <a:pt x="20276" y="7233"/>
                </a:cubicBezTo>
                <a:cubicBezTo>
                  <a:pt x="20289" y="7215"/>
                  <a:pt x="20297" y="7201"/>
                  <a:pt x="20304" y="7186"/>
                </a:cubicBezTo>
                <a:cubicBezTo>
                  <a:pt x="20313" y="7159"/>
                  <a:pt x="20315" y="7125"/>
                  <a:pt x="20309" y="7090"/>
                </a:cubicBezTo>
                <a:cubicBezTo>
                  <a:pt x="20300" y="7067"/>
                  <a:pt x="20286" y="7043"/>
                  <a:pt x="20262" y="7013"/>
                </a:cubicBezTo>
                <a:cubicBezTo>
                  <a:pt x="20212" y="6948"/>
                  <a:pt x="20178" y="6809"/>
                  <a:pt x="20188" y="6702"/>
                </a:cubicBezTo>
                <a:cubicBezTo>
                  <a:pt x="20204" y="6520"/>
                  <a:pt x="20198" y="6516"/>
                  <a:pt x="20092" y="6620"/>
                </a:cubicBezTo>
                <a:cubicBezTo>
                  <a:pt x="19986" y="6723"/>
                  <a:pt x="19968" y="6712"/>
                  <a:pt x="19800" y="6440"/>
                </a:cubicBezTo>
                <a:cubicBezTo>
                  <a:pt x="19701" y="6282"/>
                  <a:pt x="19616" y="6129"/>
                  <a:pt x="19611" y="6101"/>
                </a:cubicBezTo>
                <a:cubicBezTo>
                  <a:pt x="19607" y="6082"/>
                  <a:pt x="19603" y="6054"/>
                  <a:pt x="19599" y="6028"/>
                </a:cubicBezTo>
                <a:cubicBezTo>
                  <a:pt x="19567" y="5984"/>
                  <a:pt x="19494" y="5950"/>
                  <a:pt x="19428" y="5950"/>
                </a:cubicBezTo>
                <a:cubicBezTo>
                  <a:pt x="19390" y="5950"/>
                  <a:pt x="19363" y="5944"/>
                  <a:pt x="19346" y="5927"/>
                </a:cubicBezTo>
                <a:cubicBezTo>
                  <a:pt x="19343" y="5923"/>
                  <a:pt x="19340" y="5919"/>
                  <a:pt x="19338" y="5916"/>
                </a:cubicBezTo>
                <a:cubicBezTo>
                  <a:pt x="19335" y="5911"/>
                  <a:pt x="19332" y="5908"/>
                  <a:pt x="19330" y="5902"/>
                </a:cubicBezTo>
                <a:cubicBezTo>
                  <a:pt x="19314" y="5867"/>
                  <a:pt x="19314" y="5804"/>
                  <a:pt x="19322" y="5693"/>
                </a:cubicBezTo>
                <a:cubicBezTo>
                  <a:pt x="19337" y="5494"/>
                  <a:pt x="19328" y="5457"/>
                  <a:pt x="19261" y="5493"/>
                </a:cubicBezTo>
                <a:cubicBezTo>
                  <a:pt x="19257" y="5496"/>
                  <a:pt x="19256" y="5498"/>
                  <a:pt x="19251" y="5502"/>
                </a:cubicBezTo>
                <a:cubicBezTo>
                  <a:pt x="19220" y="5530"/>
                  <a:pt x="19193" y="5544"/>
                  <a:pt x="19171" y="5546"/>
                </a:cubicBezTo>
                <a:cubicBezTo>
                  <a:pt x="19160" y="5547"/>
                  <a:pt x="19150" y="5545"/>
                  <a:pt x="19141" y="5539"/>
                </a:cubicBezTo>
                <a:cubicBezTo>
                  <a:pt x="19140" y="5539"/>
                  <a:pt x="19139" y="5538"/>
                  <a:pt x="19138" y="5537"/>
                </a:cubicBezTo>
                <a:cubicBezTo>
                  <a:pt x="19028" y="5545"/>
                  <a:pt x="18877" y="5493"/>
                  <a:pt x="18743" y="5405"/>
                </a:cubicBezTo>
                <a:cubicBezTo>
                  <a:pt x="18728" y="5397"/>
                  <a:pt x="18714" y="5387"/>
                  <a:pt x="18701" y="5377"/>
                </a:cubicBezTo>
                <a:cubicBezTo>
                  <a:pt x="18682" y="5364"/>
                  <a:pt x="18663" y="5351"/>
                  <a:pt x="18649" y="5335"/>
                </a:cubicBezTo>
                <a:cubicBezTo>
                  <a:pt x="18609" y="5300"/>
                  <a:pt x="18571" y="5264"/>
                  <a:pt x="18542" y="5224"/>
                </a:cubicBezTo>
                <a:cubicBezTo>
                  <a:pt x="18478" y="5140"/>
                  <a:pt x="18370" y="5063"/>
                  <a:pt x="18301" y="5054"/>
                </a:cubicBezTo>
                <a:cubicBezTo>
                  <a:pt x="18228" y="5045"/>
                  <a:pt x="18168" y="5036"/>
                  <a:pt x="18119" y="5025"/>
                </a:cubicBezTo>
                <a:cubicBezTo>
                  <a:pt x="18069" y="5015"/>
                  <a:pt x="18028" y="5003"/>
                  <a:pt x="17994" y="4988"/>
                </a:cubicBezTo>
                <a:cubicBezTo>
                  <a:pt x="17926" y="4958"/>
                  <a:pt x="17881" y="4917"/>
                  <a:pt x="17832" y="4851"/>
                </a:cubicBezTo>
                <a:cubicBezTo>
                  <a:pt x="17813" y="4827"/>
                  <a:pt x="17795" y="4806"/>
                  <a:pt x="17775" y="4790"/>
                </a:cubicBezTo>
                <a:cubicBezTo>
                  <a:pt x="17765" y="4782"/>
                  <a:pt x="17756" y="4775"/>
                  <a:pt x="17745" y="4769"/>
                </a:cubicBezTo>
                <a:cubicBezTo>
                  <a:pt x="17745" y="4769"/>
                  <a:pt x="17746" y="4768"/>
                  <a:pt x="17745" y="4768"/>
                </a:cubicBezTo>
                <a:cubicBezTo>
                  <a:pt x="17725" y="4756"/>
                  <a:pt x="17702" y="4748"/>
                  <a:pt x="17679" y="4744"/>
                </a:cubicBezTo>
                <a:cubicBezTo>
                  <a:pt x="17644" y="4737"/>
                  <a:pt x="17605" y="4738"/>
                  <a:pt x="17560" y="4747"/>
                </a:cubicBezTo>
                <a:cubicBezTo>
                  <a:pt x="17535" y="4752"/>
                  <a:pt x="17511" y="4755"/>
                  <a:pt x="17487" y="4756"/>
                </a:cubicBezTo>
                <a:cubicBezTo>
                  <a:pt x="17427" y="4757"/>
                  <a:pt x="17374" y="4742"/>
                  <a:pt x="17334" y="4716"/>
                </a:cubicBezTo>
                <a:cubicBezTo>
                  <a:pt x="17326" y="4712"/>
                  <a:pt x="17319" y="4708"/>
                  <a:pt x="17312" y="4703"/>
                </a:cubicBezTo>
                <a:cubicBezTo>
                  <a:pt x="17255" y="4658"/>
                  <a:pt x="17228" y="4588"/>
                  <a:pt x="17248" y="4505"/>
                </a:cubicBezTo>
                <a:cubicBezTo>
                  <a:pt x="17260" y="4455"/>
                  <a:pt x="17250" y="4412"/>
                  <a:pt x="17227" y="4388"/>
                </a:cubicBezTo>
                <a:cubicBezTo>
                  <a:pt x="17215" y="4389"/>
                  <a:pt x="17200" y="4393"/>
                  <a:pt x="17182" y="4400"/>
                </a:cubicBezTo>
                <a:cubicBezTo>
                  <a:pt x="17126" y="4423"/>
                  <a:pt x="17031" y="4419"/>
                  <a:pt x="16971" y="4390"/>
                </a:cubicBezTo>
                <a:cubicBezTo>
                  <a:pt x="16910" y="4362"/>
                  <a:pt x="16842" y="4335"/>
                  <a:pt x="16819" y="4332"/>
                </a:cubicBezTo>
                <a:cubicBezTo>
                  <a:pt x="16796" y="4329"/>
                  <a:pt x="16758" y="4306"/>
                  <a:pt x="16734" y="4280"/>
                </a:cubicBezTo>
                <a:cubicBezTo>
                  <a:pt x="16711" y="4255"/>
                  <a:pt x="16656" y="4250"/>
                  <a:pt x="16611" y="4268"/>
                </a:cubicBezTo>
                <a:cubicBezTo>
                  <a:pt x="16583" y="4280"/>
                  <a:pt x="16558" y="4279"/>
                  <a:pt x="16536" y="4270"/>
                </a:cubicBezTo>
                <a:cubicBezTo>
                  <a:pt x="16494" y="4253"/>
                  <a:pt x="16469" y="4204"/>
                  <a:pt x="16474" y="4149"/>
                </a:cubicBezTo>
                <a:cubicBezTo>
                  <a:pt x="16474" y="4147"/>
                  <a:pt x="16476" y="4144"/>
                  <a:pt x="16476" y="4142"/>
                </a:cubicBezTo>
                <a:cubicBezTo>
                  <a:pt x="16478" y="4130"/>
                  <a:pt x="16480" y="4119"/>
                  <a:pt x="16484" y="4108"/>
                </a:cubicBezTo>
                <a:cubicBezTo>
                  <a:pt x="16490" y="4094"/>
                  <a:pt x="16498" y="4081"/>
                  <a:pt x="16508" y="4068"/>
                </a:cubicBezTo>
                <a:cubicBezTo>
                  <a:pt x="16532" y="4037"/>
                  <a:pt x="16539" y="4015"/>
                  <a:pt x="16530" y="4002"/>
                </a:cubicBezTo>
                <a:cubicBezTo>
                  <a:pt x="16526" y="3995"/>
                  <a:pt x="16517" y="3991"/>
                  <a:pt x="16504" y="3988"/>
                </a:cubicBezTo>
                <a:cubicBezTo>
                  <a:pt x="16490" y="3985"/>
                  <a:pt x="16472" y="3983"/>
                  <a:pt x="16450" y="3983"/>
                </a:cubicBezTo>
                <a:cubicBezTo>
                  <a:pt x="16378" y="3983"/>
                  <a:pt x="16328" y="4030"/>
                  <a:pt x="16328" y="4097"/>
                </a:cubicBezTo>
                <a:cubicBezTo>
                  <a:pt x="16328" y="4112"/>
                  <a:pt x="16326" y="4128"/>
                  <a:pt x="16321" y="4146"/>
                </a:cubicBezTo>
                <a:cubicBezTo>
                  <a:pt x="16311" y="4182"/>
                  <a:pt x="16292" y="4221"/>
                  <a:pt x="16269" y="4253"/>
                </a:cubicBezTo>
                <a:cubicBezTo>
                  <a:pt x="16258" y="4269"/>
                  <a:pt x="16245" y="4284"/>
                  <a:pt x="16232" y="4296"/>
                </a:cubicBezTo>
                <a:cubicBezTo>
                  <a:pt x="16211" y="4314"/>
                  <a:pt x="16195" y="4328"/>
                  <a:pt x="16181" y="4335"/>
                </a:cubicBezTo>
                <a:cubicBezTo>
                  <a:pt x="16139" y="4358"/>
                  <a:pt x="16122" y="4330"/>
                  <a:pt x="16100" y="4240"/>
                </a:cubicBezTo>
                <a:cubicBezTo>
                  <a:pt x="16089" y="4196"/>
                  <a:pt x="16079" y="4167"/>
                  <a:pt x="16065" y="4151"/>
                </a:cubicBezTo>
                <a:cubicBezTo>
                  <a:pt x="16061" y="4145"/>
                  <a:pt x="16055" y="4142"/>
                  <a:pt x="16050" y="4140"/>
                </a:cubicBezTo>
                <a:cubicBezTo>
                  <a:pt x="16045" y="4137"/>
                  <a:pt x="16039" y="4136"/>
                  <a:pt x="16033" y="4136"/>
                </a:cubicBezTo>
                <a:cubicBezTo>
                  <a:pt x="16014" y="4137"/>
                  <a:pt x="15988" y="4150"/>
                  <a:pt x="15954" y="4173"/>
                </a:cubicBezTo>
                <a:cubicBezTo>
                  <a:pt x="15954" y="4173"/>
                  <a:pt x="15954" y="4172"/>
                  <a:pt x="15953" y="4173"/>
                </a:cubicBezTo>
                <a:cubicBezTo>
                  <a:pt x="15922" y="4193"/>
                  <a:pt x="15892" y="4205"/>
                  <a:pt x="15858" y="4208"/>
                </a:cubicBezTo>
                <a:cubicBezTo>
                  <a:pt x="15814" y="4216"/>
                  <a:pt x="15768" y="4215"/>
                  <a:pt x="15734" y="4201"/>
                </a:cubicBezTo>
                <a:cubicBezTo>
                  <a:pt x="15699" y="4186"/>
                  <a:pt x="15680" y="4173"/>
                  <a:pt x="15670" y="4157"/>
                </a:cubicBezTo>
                <a:cubicBezTo>
                  <a:pt x="15651" y="4148"/>
                  <a:pt x="15634" y="4142"/>
                  <a:pt x="15612" y="4131"/>
                </a:cubicBezTo>
                <a:cubicBezTo>
                  <a:pt x="15401" y="4023"/>
                  <a:pt x="15386" y="3994"/>
                  <a:pt x="15416" y="3787"/>
                </a:cubicBezTo>
                <a:cubicBezTo>
                  <a:pt x="15421" y="3756"/>
                  <a:pt x="15422" y="3730"/>
                  <a:pt x="15423" y="3705"/>
                </a:cubicBezTo>
                <a:cubicBezTo>
                  <a:pt x="15422" y="3695"/>
                  <a:pt x="15423" y="3687"/>
                  <a:pt x="15425" y="3680"/>
                </a:cubicBezTo>
                <a:cubicBezTo>
                  <a:pt x="15426" y="3629"/>
                  <a:pt x="15418" y="3592"/>
                  <a:pt x="15404" y="3566"/>
                </a:cubicBezTo>
                <a:cubicBezTo>
                  <a:pt x="15393" y="3554"/>
                  <a:pt x="15380" y="3542"/>
                  <a:pt x="15365" y="3530"/>
                </a:cubicBezTo>
                <a:cubicBezTo>
                  <a:pt x="15364" y="3529"/>
                  <a:pt x="15362" y="3527"/>
                  <a:pt x="15361" y="3526"/>
                </a:cubicBezTo>
                <a:cubicBezTo>
                  <a:pt x="15276" y="3485"/>
                  <a:pt x="15230" y="3301"/>
                  <a:pt x="15249" y="3133"/>
                </a:cubicBezTo>
                <a:cubicBezTo>
                  <a:pt x="15250" y="3064"/>
                  <a:pt x="15260" y="3001"/>
                  <a:pt x="15284" y="2960"/>
                </a:cubicBezTo>
                <a:cubicBezTo>
                  <a:pt x="15298" y="2934"/>
                  <a:pt x="15276" y="2896"/>
                  <a:pt x="15233" y="2860"/>
                </a:cubicBezTo>
                <a:cubicBezTo>
                  <a:pt x="15213" y="2849"/>
                  <a:pt x="15188" y="2835"/>
                  <a:pt x="15157" y="2811"/>
                </a:cubicBezTo>
                <a:cubicBezTo>
                  <a:pt x="15157" y="2811"/>
                  <a:pt x="15157" y="2810"/>
                  <a:pt x="15157" y="2810"/>
                </a:cubicBezTo>
                <a:cubicBezTo>
                  <a:pt x="15110" y="2787"/>
                  <a:pt x="15076" y="2766"/>
                  <a:pt x="15055" y="2739"/>
                </a:cubicBezTo>
                <a:cubicBezTo>
                  <a:pt x="15049" y="2731"/>
                  <a:pt x="15045" y="2723"/>
                  <a:pt x="15041" y="2715"/>
                </a:cubicBezTo>
                <a:cubicBezTo>
                  <a:pt x="15022" y="2697"/>
                  <a:pt x="15002" y="2680"/>
                  <a:pt x="14983" y="2662"/>
                </a:cubicBezTo>
                <a:cubicBezTo>
                  <a:pt x="14805" y="2493"/>
                  <a:pt x="14775" y="2432"/>
                  <a:pt x="14833" y="2356"/>
                </a:cubicBezTo>
                <a:cubicBezTo>
                  <a:pt x="14873" y="2304"/>
                  <a:pt x="14887" y="2242"/>
                  <a:pt x="14866" y="2218"/>
                </a:cubicBezTo>
                <a:cubicBezTo>
                  <a:pt x="14810" y="2158"/>
                  <a:pt x="14953" y="1988"/>
                  <a:pt x="15021" y="2033"/>
                </a:cubicBezTo>
                <a:cubicBezTo>
                  <a:pt x="15051" y="2054"/>
                  <a:pt x="15075" y="2040"/>
                  <a:pt x="15076" y="2003"/>
                </a:cubicBezTo>
                <a:cubicBezTo>
                  <a:pt x="15072" y="1995"/>
                  <a:pt x="15070" y="1986"/>
                  <a:pt x="15066" y="1978"/>
                </a:cubicBezTo>
                <a:cubicBezTo>
                  <a:pt x="15057" y="1959"/>
                  <a:pt x="15048" y="1938"/>
                  <a:pt x="15039" y="1917"/>
                </a:cubicBezTo>
                <a:cubicBezTo>
                  <a:pt x="15031" y="1907"/>
                  <a:pt x="15022" y="1899"/>
                  <a:pt x="15012" y="1893"/>
                </a:cubicBezTo>
                <a:cubicBezTo>
                  <a:pt x="14977" y="1869"/>
                  <a:pt x="14963" y="1824"/>
                  <a:pt x="14982" y="1791"/>
                </a:cubicBezTo>
                <a:cubicBezTo>
                  <a:pt x="14985" y="1786"/>
                  <a:pt x="14984" y="1776"/>
                  <a:pt x="14984" y="1767"/>
                </a:cubicBezTo>
                <a:cubicBezTo>
                  <a:pt x="14981" y="1757"/>
                  <a:pt x="14975" y="1743"/>
                  <a:pt x="14974" y="1735"/>
                </a:cubicBezTo>
                <a:cubicBezTo>
                  <a:pt x="14973" y="1729"/>
                  <a:pt x="14970" y="1723"/>
                  <a:pt x="14969" y="1717"/>
                </a:cubicBezTo>
                <a:cubicBezTo>
                  <a:pt x="14950" y="1679"/>
                  <a:pt x="14918" y="1634"/>
                  <a:pt x="14877" y="1592"/>
                </a:cubicBezTo>
                <a:cubicBezTo>
                  <a:pt x="14854" y="1569"/>
                  <a:pt x="14837" y="1554"/>
                  <a:pt x="14821" y="1539"/>
                </a:cubicBezTo>
                <a:cubicBezTo>
                  <a:pt x="14783" y="1520"/>
                  <a:pt x="14745" y="1510"/>
                  <a:pt x="14711" y="1514"/>
                </a:cubicBezTo>
                <a:cubicBezTo>
                  <a:pt x="14701" y="1525"/>
                  <a:pt x="14692" y="1539"/>
                  <a:pt x="14681" y="1560"/>
                </a:cubicBezTo>
                <a:cubicBezTo>
                  <a:pt x="14632" y="1655"/>
                  <a:pt x="14602" y="1645"/>
                  <a:pt x="14446" y="1483"/>
                </a:cubicBezTo>
                <a:cubicBezTo>
                  <a:pt x="14437" y="1474"/>
                  <a:pt x="14430" y="1466"/>
                  <a:pt x="14422" y="1457"/>
                </a:cubicBezTo>
                <a:cubicBezTo>
                  <a:pt x="14421" y="1455"/>
                  <a:pt x="14420" y="1455"/>
                  <a:pt x="14418" y="1454"/>
                </a:cubicBezTo>
                <a:cubicBezTo>
                  <a:pt x="14316" y="1350"/>
                  <a:pt x="14283" y="1276"/>
                  <a:pt x="14315" y="1230"/>
                </a:cubicBezTo>
                <a:cubicBezTo>
                  <a:pt x="14316" y="1228"/>
                  <a:pt x="14316" y="1225"/>
                  <a:pt x="14317" y="1224"/>
                </a:cubicBezTo>
                <a:cubicBezTo>
                  <a:pt x="14320" y="1221"/>
                  <a:pt x="14324" y="1219"/>
                  <a:pt x="14327" y="1216"/>
                </a:cubicBezTo>
                <a:cubicBezTo>
                  <a:pt x="14334" y="1210"/>
                  <a:pt x="14341" y="1204"/>
                  <a:pt x="14351" y="1199"/>
                </a:cubicBezTo>
                <a:cubicBezTo>
                  <a:pt x="14378" y="1187"/>
                  <a:pt x="14417" y="1179"/>
                  <a:pt x="14469" y="1176"/>
                </a:cubicBezTo>
                <a:cubicBezTo>
                  <a:pt x="14566" y="1172"/>
                  <a:pt x="14590" y="1168"/>
                  <a:pt x="14535" y="1149"/>
                </a:cubicBezTo>
                <a:cubicBezTo>
                  <a:pt x="14517" y="1142"/>
                  <a:pt x="14491" y="1134"/>
                  <a:pt x="14455" y="1123"/>
                </a:cubicBezTo>
                <a:cubicBezTo>
                  <a:pt x="14396" y="1106"/>
                  <a:pt x="14323" y="1041"/>
                  <a:pt x="14266" y="964"/>
                </a:cubicBezTo>
                <a:cubicBezTo>
                  <a:pt x="14265" y="962"/>
                  <a:pt x="14263" y="961"/>
                  <a:pt x="14262" y="960"/>
                </a:cubicBezTo>
                <a:cubicBezTo>
                  <a:pt x="14252" y="946"/>
                  <a:pt x="14244" y="933"/>
                  <a:pt x="14236" y="919"/>
                </a:cubicBezTo>
                <a:cubicBezTo>
                  <a:pt x="14227" y="906"/>
                  <a:pt x="14218" y="893"/>
                  <a:pt x="14211" y="879"/>
                </a:cubicBezTo>
                <a:cubicBezTo>
                  <a:pt x="14148" y="757"/>
                  <a:pt x="14098" y="681"/>
                  <a:pt x="14049" y="638"/>
                </a:cubicBezTo>
                <a:cubicBezTo>
                  <a:pt x="14044" y="634"/>
                  <a:pt x="14038" y="628"/>
                  <a:pt x="14033" y="625"/>
                </a:cubicBezTo>
                <a:cubicBezTo>
                  <a:pt x="14030" y="623"/>
                  <a:pt x="14028" y="622"/>
                  <a:pt x="14026" y="621"/>
                </a:cubicBezTo>
                <a:cubicBezTo>
                  <a:pt x="13967" y="586"/>
                  <a:pt x="13908" y="594"/>
                  <a:pt x="13850" y="646"/>
                </a:cubicBezTo>
                <a:cubicBezTo>
                  <a:pt x="13788" y="702"/>
                  <a:pt x="13747" y="686"/>
                  <a:pt x="13686" y="580"/>
                </a:cubicBezTo>
                <a:cubicBezTo>
                  <a:pt x="13641" y="503"/>
                  <a:pt x="13579" y="439"/>
                  <a:pt x="13546" y="439"/>
                </a:cubicBezTo>
                <a:cubicBezTo>
                  <a:pt x="13528" y="439"/>
                  <a:pt x="13495" y="421"/>
                  <a:pt x="13459" y="396"/>
                </a:cubicBezTo>
                <a:cubicBezTo>
                  <a:pt x="13430" y="377"/>
                  <a:pt x="13401" y="354"/>
                  <a:pt x="13374" y="328"/>
                </a:cubicBezTo>
                <a:cubicBezTo>
                  <a:pt x="13374" y="328"/>
                  <a:pt x="13373" y="327"/>
                  <a:pt x="13373" y="327"/>
                </a:cubicBezTo>
                <a:cubicBezTo>
                  <a:pt x="13347" y="301"/>
                  <a:pt x="13326" y="282"/>
                  <a:pt x="13308" y="270"/>
                </a:cubicBezTo>
                <a:cubicBezTo>
                  <a:pt x="13307" y="269"/>
                  <a:pt x="13306" y="269"/>
                  <a:pt x="13306" y="268"/>
                </a:cubicBezTo>
                <a:cubicBezTo>
                  <a:pt x="13303" y="267"/>
                  <a:pt x="13301" y="266"/>
                  <a:pt x="13299" y="264"/>
                </a:cubicBezTo>
                <a:cubicBezTo>
                  <a:pt x="13292" y="260"/>
                  <a:pt x="13286" y="257"/>
                  <a:pt x="13279" y="255"/>
                </a:cubicBezTo>
                <a:cubicBezTo>
                  <a:pt x="13279" y="255"/>
                  <a:pt x="13278" y="254"/>
                  <a:pt x="13277" y="254"/>
                </a:cubicBezTo>
                <a:cubicBezTo>
                  <a:pt x="13270" y="252"/>
                  <a:pt x="13262" y="251"/>
                  <a:pt x="13255" y="252"/>
                </a:cubicBezTo>
                <a:cubicBezTo>
                  <a:pt x="13251" y="252"/>
                  <a:pt x="13248" y="254"/>
                  <a:pt x="13244" y="255"/>
                </a:cubicBezTo>
                <a:cubicBezTo>
                  <a:pt x="13239" y="257"/>
                  <a:pt x="13234" y="257"/>
                  <a:pt x="13229" y="260"/>
                </a:cubicBezTo>
                <a:cubicBezTo>
                  <a:pt x="13225" y="262"/>
                  <a:pt x="13220" y="265"/>
                  <a:pt x="13215" y="268"/>
                </a:cubicBezTo>
                <a:cubicBezTo>
                  <a:pt x="13210" y="272"/>
                  <a:pt x="13205" y="274"/>
                  <a:pt x="13200" y="278"/>
                </a:cubicBezTo>
                <a:cubicBezTo>
                  <a:pt x="13194" y="283"/>
                  <a:pt x="13187" y="292"/>
                  <a:pt x="13180" y="297"/>
                </a:cubicBezTo>
                <a:cubicBezTo>
                  <a:pt x="13162" y="313"/>
                  <a:pt x="13143" y="329"/>
                  <a:pt x="13117" y="355"/>
                </a:cubicBezTo>
                <a:lnTo>
                  <a:pt x="12978" y="497"/>
                </a:lnTo>
                <a:lnTo>
                  <a:pt x="12870" y="443"/>
                </a:lnTo>
                <a:cubicBezTo>
                  <a:pt x="12786" y="436"/>
                  <a:pt x="12694" y="397"/>
                  <a:pt x="12590" y="324"/>
                </a:cubicBezTo>
                <a:cubicBezTo>
                  <a:pt x="12512" y="268"/>
                  <a:pt x="12480" y="231"/>
                  <a:pt x="12484" y="190"/>
                </a:cubicBezTo>
                <a:cubicBezTo>
                  <a:pt x="12484" y="186"/>
                  <a:pt x="12485" y="182"/>
                  <a:pt x="12486" y="178"/>
                </a:cubicBezTo>
                <a:cubicBezTo>
                  <a:pt x="12487" y="177"/>
                  <a:pt x="12487" y="176"/>
                  <a:pt x="12487" y="175"/>
                </a:cubicBezTo>
                <a:cubicBezTo>
                  <a:pt x="12491" y="162"/>
                  <a:pt x="12496" y="150"/>
                  <a:pt x="12507" y="136"/>
                </a:cubicBezTo>
                <a:cubicBezTo>
                  <a:pt x="12541" y="91"/>
                  <a:pt x="12497" y="68"/>
                  <a:pt x="12341" y="55"/>
                </a:cubicBezTo>
                <a:cubicBezTo>
                  <a:pt x="12255" y="73"/>
                  <a:pt x="12179" y="114"/>
                  <a:pt x="12163" y="158"/>
                </a:cubicBezTo>
                <a:cubicBezTo>
                  <a:pt x="12134" y="240"/>
                  <a:pt x="12114" y="240"/>
                  <a:pt x="12021" y="151"/>
                </a:cubicBezTo>
                <a:cubicBezTo>
                  <a:pt x="11960" y="92"/>
                  <a:pt x="11773" y="51"/>
                  <a:pt x="11610" y="45"/>
                </a:cubicBezTo>
                <a:cubicBezTo>
                  <a:pt x="11549" y="47"/>
                  <a:pt x="11494" y="50"/>
                  <a:pt x="11445" y="54"/>
                </a:cubicBezTo>
                <a:cubicBezTo>
                  <a:pt x="11411" y="60"/>
                  <a:pt x="11381" y="68"/>
                  <a:pt x="11362" y="80"/>
                </a:cubicBezTo>
                <a:cubicBezTo>
                  <a:pt x="11334" y="99"/>
                  <a:pt x="11342" y="153"/>
                  <a:pt x="11380" y="202"/>
                </a:cubicBezTo>
                <a:cubicBezTo>
                  <a:pt x="11487" y="342"/>
                  <a:pt x="11332" y="406"/>
                  <a:pt x="11200" y="277"/>
                </a:cubicBezTo>
                <a:cubicBezTo>
                  <a:pt x="11171" y="249"/>
                  <a:pt x="11139" y="224"/>
                  <a:pt x="11110" y="205"/>
                </a:cubicBezTo>
                <a:cubicBezTo>
                  <a:pt x="11099" y="206"/>
                  <a:pt x="11087" y="206"/>
                  <a:pt x="11074" y="205"/>
                </a:cubicBezTo>
                <a:cubicBezTo>
                  <a:pt x="10946" y="194"/>
                  <a:pt x="10888" y="155"/>
                  <a:pt x="10856" y="48"/>
                </a:cubicBezTo>
                <a:cubicBezTo>
                  <a:pt x="10823" y="25"/>
                  <a:pt x="10784" y="9"/>
                  <a:pt x="10743" y="0"/>
                </a:cubicBezTo>
                <a:close/>
                <a:moveTo>
                  <a:pt x="21316" y="7745"/>
                </a:moveTo>
                <a:cubicBezTo>
                  <a:pt x="21310" y="7746"/>
                  <a:pt x="21301" y="7750"/>
                  <a:pt x="21290" y="7756"/>
                </a:cubicBezTo>
                <a:cubicBezTo>
                  <a:pt x="21279" y="7763"/>
                  <a:pt x="21265" y="7774"/>
                  <a:pt x="21249" y="7786"/>
                </a:cubicBezTo>
                <a:cubicBezTo>
                  <a:pt x="21217" y="7812"/>
                  <a:pt x="21176" y="7848"/>
                  <a:pt x="21128" y="7896"/>
                </a:cubicBezTo>
                <a:cubicBezTo>
                  <a:pt x="21017" y="8007"/>
                  <a:pt x="20988" y="8081"/>
                  <a:pt x="21029" y="8150"/>
                </a:cubicBezTo>
                <a:cubicBezTo>
                  <a:pt x="21045" y="8177"/>
                  <a:pt x="21059" y="8194"/>
                  <a:pt x="21070" y="8200"/>
                </a:cubicBezTo>
                <a:cubicBezTo>
                  <a:pt x="21075" y="8203"/>
                  <a:pt x="21080" y="8204"/>
                  <a:pt x="21083" y="8201"/>
                </a:cubicBezTo>
                <a:cubicBezTo>
                  <a:pt x="21086" y="8198"/>
                  <a:pt x="21087" y="8192"/>
                  <a:pt x="21087" y="8183"/>
                </a:cubicBezTo>
                <a:cubicBezTo>
                  <a:pt x="21087" y="8174"/>
                  <a:pt x="21090" y="8168"/>
                  <a:pt x="21094" y="8165"/>
                </a:cubicBezTo>
                <a:cubicBezTo>
                  <a:pt x="21106" y="8154"/>
                  <a:pt x="21133" y="8167"/>
                  <a:pt x="21163" y="8200"/>
                </a:cubicBezTo>
                <a:cubicBezTo>
                  <a:pt x="21273" y="8318"/>
                  <a:pt x="21288" y="8300"/>
                  <a:pt x="21201" y="8150"/>
                </a:cubicBezTo>
                <a:cubicBezTo>
                  <a:pt x="21185" y="8123"/>
                  <a:pt x="21174" y="8099"/>
                  <a:pt x="21168" y="8078"/>
                </a:cubicBezTo>
                <a:cubicBezTo>
                  <a:pt x="21161" y="8056"/>
                  <a:pt x="21158" y="8037"/>
                  <a:pt x="21161" y="8017"/>
                </a:cubicBezTo>
                <a:cubicBezTo>
                  <a:pt x="21167" y="7978"/>
                  <a:pt x="21194" y="7937"/>
                  <a:pt x="21242" y="7880"/>
                </a:cubicBezTo>
                <a:cubicBezTo>
                  <a:pt x="21321" y="7786"/>
                  <a:pt x="21341" y="7742"/>
                  <a:pt x="21316" y="7745"/>
                </a:cubicBezTo>
                <a:close/>
                <a:moveTo>
                  <a:pt x="21080" y="8587"/>
                </a:moveTo>
                <a:cubicBezTo>
                  <a:pt x="21074" y="8588"/>
                  <a:pt x="21068" y="8591"/>
                  <a:pt x="21064" y="8596"/>
                </a:cubicBezTo>
                <a:cubicBezTo>
                  <a:pt x="21062" y="8597"/>
                  <a:pt x="21062" y="8600"/>
                  <a:pt x="21061" y="8601"/>
                </a:cubicBezTo>
                <a:cubicBezTo>
                  <a:pt x="21058" y="8605"/>
                  <a:pt x="21057" y="8608"/>
                  <a:pt x="21055" y="8612"/>
                </a:cubicBezTo>
                <a:cubicBezTo>
                  <a:pt x="21051" y="8624"/>
                  <a:pt x="21046" y="8638"/>
                  <a:pt x="21046" y="8657"/>
                </a:cubicBezTo>
                <a:cubicBezTo>
                  <a:pt x="21046" y="8714"/>
                  <a:pt x="21051" y="8744"/>
                  <a:pt x="21063" y="8750"/>
                </a:cubicBezTo>
                <a:cubicBezTo>
                  <a:pt x="21074" y="8756"/>
                  <a:pt x="21091" y="8736"/>
                  <a:pt x="21117" y="8692"/>
                </a:cubicBezTo>
                <a:cubicBezTo>
                  <a:pt x="21122" y="8683"/>
                  <a:pt x="21125" y="8674"/>
                  <a:pt x="21127" y="8664"/>
                </a:cubicBezTo>
                <a:cubicBezTo>
                  <a:pt x="21128" y="8655"/>
                  <a:pt x="21128" y="8646"/>
                  <a:pt x="21127" y="8637"/>
                </a:cubicBezTo>
                <a:cubicBezTo>
                  <a:pt x="21124" y="8619"/>
                  <a:pt x="21115" y="8604"/>
                  <a:pt x="21100" y="8594"/>
                </a:cubicBezTo>
                <a:cubicBezTo>
                  <a:pt x="21093" y="8589"/>
                  <a:pt x="21086" y="8586"/>
                  <a:pt x="21080" y="8587"/>
                </a:cubicBezTo>
                <a:close/>
              </a:path>
            </a:pathLst>
          </a:custGeom>
          <a:ln w="12700">
            <a:miter lim="400000"/>
          </a:ln>
        </p:spPr>
      </p:pic>
      <p:sp>
        <p:nvSpPr>
          <p:cNvPr id="377" name="“God washes the eyes by tears until they can behold the invisible land where tears shall come no More.” - Henry Ward Beecher"/>
          <p:cNvSpPr txBox="1"/>
          <p:nvPr/>
        </p:nvSpPr>
        <p:spPr>
          <a:xfrm>
            <a:off x="175226" y="7155758"/>
            <a:ext cx="12654348" cy="2096084"/>
          </a:xfrm>
          <a:prstGeom prst="rect">
            <a:avLst/>
          </a:prstGeom>
          <a:ln w="12700">
            <a:miter lim="400000"/>
          </a:ln>
          <a:effectLst>
            <a:outerShdw sx="100000" sy="100000" kx="0" ky="0" algn="b" rotWithShape="0" blurRad="177800" dist="120997" dir="5400000">
              <a:srgbClr val="000000">
                <a:alpha val="98018"/>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defTabSz="914400">
              <a:buClr>
                <a:srgbClr val="FFFFFF"/>
              </a:buClr>
              <a:buFont typeface="Book Antiqua"/>
              <a:defRPr sz="4600">
                <a:solidFill>
                  <a:srgbClr val="F4D7E8"/>
                </a:solidFill>
                <a:effectLst>
                  <a:outerShdw sx="100000" sy="100000" kx="0" ky="0" algn="b" rotWithShape="0" blurRad="88900" dist="76200" dir="3600000">
                    <a:srgbClr val="000000"/>
                  </a:outerShdw>
                </a:effectLst>
                <a:uFill>
                  <a:solidFill>
                    <a:srgbClr val="F4D7E8"/>
                  </a:solidFill>
                </a:uFill>
                <a:latin typeface="Times New Roman"/>
                <a:ea typeface="Times New Roman"/>
                <a:cs typeface="Times New Roman"/>
                <a:sym typeface="Times New Roman"/>
              </a:defRPr>
            </a:pPr>
            <a:r>
              <a:rPr>
                <a:solidFill>
                  <a:srgbClr val="FFFFFF"/>
                </a:solidFill>
                <a:uFill>
                  <a:solidFill>
                    <a:srgbClr val="FFFFFF"/>
                  </a:solidFill>
                </a:uFill>
              </a:rPr>
              <a:t>“God washes the eyes by tears until they can behold the invisible land where tears shall come no More.” </a:t>
            </a:r>
            <a:r>
              <a:rPr i="1">
                <a:solidFill>
                  <a:srgbClr val="FFFFFF"/>
                </a:solidFill>
                <a:uFill>
                  <a:solidFill>
                    <a:srgbClr val="FFFFFF"/>
                  </a:solidFill>
                </a:uFill>
              </a:rPr>
              <a:t>- Henry Ward Beecher</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7" grpId="1" fill="hold">
                                  <p:stCondLst>
                                    <p:cond delay="0"/>
                                  </p:stCondLst>
                                  <p:iterate type="el" backwards="0">
                                    <p:tmAbs val="0"/>
                                  </p:iterate>
                                  <p:childTnLst>
                                    <p:set>
                                      <p:cBhvr>
                                        <p:cTn id="6" fill="hold"/>
                                        <p:tgtEl>
                                          <p:spTgt spid="375"/>
                                        </p:tgtEl>
                                        <p:attrNameLst>
                                          <p:attrName>style.visibility</p:attrName>
                                        </p:attrNameLst>
                                      </p:cBhvr>
                                      <p:to>
                                        <p:strVal val="visible"/>
                                      </p:to>
                                    </p:set>
                                    <p:anim calcmode="lin" valueType="num">
                                      <p:cBhvr>
                                        <p:cTn id="7" dur="2000" fill="hold"/>
                                        <p:tgtEl>
                                          <p:spTgt spid="375"/>
                                        </p:tgtEl>
                                        <p:attrNameLst>
                                          <p:attrName>ppt_x</p:attrName>
                                        </p:attrNameLst>
                                      </p:cBhvr>
                                      <p:tavLst>
                                        <p:tav tm="0">
                                          <p:val>
                                            <p:strVal val="#ppt_x"/>
                                          </p:val>
                                        </p:tav>
                                        <p:tav tm="100000">
                                          <p:val>
                                            <p:strVal val="#ppt_x"/>
                                          </p:val>
                                        </p:tav>
                                      </p:tavLst>
                                    </p:anim>
                                    <p:anim calcmode="lin" valueType="num">
                                      <p:cBhvr>
                                        <p:cTn id="8" dur="2000" fill="hold"/>
                                        <p:tgtEl>
                                          <p:spTgt spid="3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5"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197" name="Image" descr="Image"/>
          <p:cNvPicPr>
            <a:picLocks noChangeAspect="0"/>
          </p:cNvPicPr>
          <p:nvPr/>
        </p:nvPicPr>
        <p:blipFill>
          <a:blip r:embed="rId2">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198" name="Image" descr="Image"/>
          <p:cNvPicPr>
            <a:picLocks noChangeAspect="1"/>
          </p:cNvPicPr>
          <p:nvPr/>
        </p:nvPicPr>
        <p:blipFill>
          <a:blip r:embed="rId3">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sp>
        <p:nvSpPr>
          <p:cNvPr id="199" name="We are sojourners, pilgrims through a world full of hardship, trouble  &amp; pain– (the troubles &amp; occasional pain of this life should prompt us to seek something better) Heb 11:13-16; 1 Pet 2:11…"/>
          <p:cNvSpPr txBox="1"/>
          <p:nvPr/>
        </p:nvSpPr>
        <p:spPr>
          <a:xfrm>
            <a:off x="6236923" y="2439304"/>
            <a:ext cx="6703844" cy="70406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l">
              <a:spcBef>
                <a:spcPts val="2000"/>
              </a:spcBef>
              <a:buSzPct val="50000"/>
              <a:buFont typeface="Zapf Dingbats"/>
              <a:buBlip>
                <a:blip r:embed="rId4"/>
              </a:buBlip>
              <a:defRPr b="1" sz="3800">
                <a:solidFill>
                  <a:srgbClr val="000000"/>
                </a:solidFill>
                <a:latin typeface="Times New Roman"/>
                <a:ea typeface="Times New Roman"/>
                <a:cs typeface="Times New Roman"/>
                <a:sym typeface="Times New Roman"/>
              </a:defRPr>
            </a:pPr>
            <a:r>
              <a:t>We are sojourners, pilgrims through a world full of hardship, trouble  &amp; pain– (</a:t>
            </a:r>
            <a:r>
              <a:rPr b="0" i="1"/>
              <a:t>the troubles &amp; occasional pain of this life should prompt us to seek something better</a:t>
            </a:r>
            <a:r>
              <a:rPr b="0"/>
              <a:t>) Heb 11:13-16; 1 Pet 2:11 </a:t>
            </a:r>
          </a:p>
          <a:p>
            <a:pPr marL="457200" indent="-457200" algn="l">
              <a:spcBef>
                <a:spcPts val="2000"/>
              </a:spcBef>
              <a:buSzPct val="50000"/>
              <a:buFont typeface="Zapf Dingbats"/>
              <a:buBlip>
                <a:blip r:embed="rId4"/>
              </a:buBlip>
              <a:defRPr b="1" sz="3800">
                <a:solidFill>
                  <a:srgbClr val="000000"/>
                </a:solidFill>
                <a:latin typeface="Times New Roman"/>
                <a:ea typeface="Times New Roman"/>
                <a:cs typeface="Times New Roman"/>
                <a:sym typeface="Times New Roman"/>
              </a:defRPr>
            </a:pPr>
            <a:r>
              <a:t>REALITY helps us realize EVERYTHING in this world is temporary (</a:t>
            </a:r>
            <a:r>
              <a:rPr b="0" i="1"/>
              <a:t>including its troubles &amp; pain</a:t>
            </a:r>
            <a:r>
              <a:rPr b="0"/>
              <a:t>) Eccl. 7:2; 1 Jn 2:15-17; 2 Cor 4:8-9,16-18</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9">
                                            <p:txEl>
                                              <p:pRg st="1" end="1"/>
                                            </p:txEl>
                                          </p:spTgt>
                                        </p:tgtEl>
                                        <p:attrNameLst>
                                          <p:attrName>style.visibility</p:attrName>
                                        </p:attrNameLst>
                                      </p:cBhvr>
                                      <p:to>
                                        <p:strVal val="visible"/>
                                      </p:to>
                                    </p:set>
                                    <p:animEffect filter="fade" transition="in">
                                      <p:cBhvr>
                                        <p:cTn id="7" dur="1500"/>
                                        <p:tgtEl>
                                          <p:spTgt spid="199">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9"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Rounded Rectangle"/>
          <p:cNvSpPr/>
          <p:nvPr/>
        </p:nvSpPr>
        <p:spPr>
          <a:xfrm>
            <a:off x="287913" y="7704363"/>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381" name="Image" descr="Image"/>
          <p:cNvPicPr>
            <a:picLocks noChangeAspect="1"/>
          </p:cNvPicPr>
          <p:nvPr>
            <p:ph type="pic" idx="21"/>
          </p:nvPr>
        </p:nvPicPr>
        <p:blipFill>
          <a:blip r:embed="rId2">
            <a:extLst/>
          </a:blip>
          <a:srcRect l="5555" t="0" r="5555" b="0"/>
          <a:stretch>
            <a:fillRect/>
          </a:stretch>
        </p:blipFill>
        <p:spPr>
          <a:xfrm>
            <a:off x="0" y="0"/>
            <a:ext cx="13004800" cy="9753600"/>
          </a:xfrm>
          <a:prstGeom prst="rect">
            <a:avLst/>
          </a:prstGeom>
        </p:spPr>
      </p:pic>
      <p:pic>
        <p:nvPicPr>
          <p:cNvPr id="382" name="Image" descr="Image"/>
          <p:cNvPicPr>
            <a:picLocks noChangeAspect="1"/>
          </p:cNvPicPr>
          <p:nvPr/>
        </p:nvPicPr>
        <p:blipFill>
          <a:blip r:embed="rId3">
            <a:extLst/>
          </a:blip>
          <a:stretch>
            <a:fillRect/>
          </a:stretch>
        </p:blipFill>
        <p:spPr>
          <a:xfrm>
            <a:off x="174137" y="-9380"/>
            <a:ext cx="12656526" cy="2444822"/>
          </a:xfrm>
          <a:prstGeom prst="rect">
            <a:avLst/>
          </a:prstGeom>
          <a:ln w="12700">
            <a:miter lim="400000"/>
          </a:ln>
        </p:spPr>
      </p:pic>
      <p:pic>
        <p:nvPicPr>
          <p:cNvPr id="383" name="Image" descr="Image"/>
          <p:cNvPicPr>
            <a:picLocks noChangeAspect="1"/>
          </p:cNvPicPr>
          <p:nvPr/>
        </p:nvPicPr>
        <p:blipFill>
          <a:blip r:embed="rId2">
            <a:extLst/>
          </a:blip>
          <a:srcRect l="20548" t="20125" r="22104" b="0"/>
          <a:stretch>
            <a:fillRect/>
          </a:stretch>
        </p:blipFill>
        <p:spPr>
          <a:xfrm>
            <a:off x="2307398" y="1880892"/>
            <a:ext cx="8390004" cy="7790657"/>
          </a:xfrm>
          <a:custGeom>
            <a:avLst/>
            <a:gdLst/>
            <a:ahLst/>
            <a:cxnLst>
              <a:cxn ang="0">
                <a:pos x="wd2" y="hd2"/>
              </a:cxn>
              <a:cxn ang="5400000">
                <a:pos x="wd2" y="hd2"/>
              </a:cxn>
              <a:cxn ang="10800000">
                <a:pos x="wd2" y="hd2"/>
              </a:cxn>
              <a:cxn ang="16200000">
                <a:pos x="wd2" y="hd2"/>
              </a:cxn>
            </a:cxnLst>
            <a:rect l="0" t="0" r="r" b="b"/>
            <a:pathLst>
              <a:path w="21551" h="21600" fill="norm" stroke="1" extrusionOk="0">
                <a:moveTo>
                  <a:pt x="10743" y="0"/>
                </a:moveTo>
                <a:cubicBezTo>
                  <a:pt x="10715" y="12"/>
                  <a:pt x="10682" y="43"/>
                  <a:pt x="10632" y="98"/>
                </a:cubicBezTo>
                <a:cubicBezTo>
                  <a:pt x="10598" y="135"/>
                  <a:pt x="10559" y="164"/>
                  <a:pt x="10524" y="182"/>
                </a:cubicBezTo>
                <a:cubicBezTo>
                  <a:pt x="10545" y="259"/>
                  <a:pt x="10448" y="364"/>
                  <a:pt x="10245" y="478"/>
                </a:cubicBezTo>
                <a:cubicBezTo>
                  <a:pt x="10084" y="567"/>
                  <a:pt x="10064" y="564"/>
                  <a:pt x="10003" y="441"/>
                </a:cubicBezTo>
                <a:cubicBezTo>
                  <a:pt x="9992" y="418"/>
                  <a:pt x="9979" y="398"/>
                  <a:pt x="9965" y="377"/>
                </a:cubicBezTo>
                <a:cubicBezTo>
                  <a:pt x="9949" y="364"/>
                  <a:pt x="9936" y="349"/>
                  <a:pt x="9928" y="330"/>
                </a:cubicBezTo>
                <a:cubicBezTo>
                  <a:pt x="9927" y="329"/>
                  <a:pt x="9926" y="329"/>
                  <a:pt x="9925" y="328"/>
                </a:cubicBezTo>
                <a:cubicBezTo>
                  <a:pt x="9820" y="209"/>
                  <a:pt x="9678" y="162"/>
                  <a:pt x="9594" y="238"/>
                </a:cubicBezTo>
                <a:cubicBezTo>
                  <a:pt x="9546" y="281"/>
                  <a:pt x="9480" y="297"/>
                  <a:pt x="9446" y="275"/>
                </a:cubicBezTo>
                <a:cubicBezTo>
                  <a:pt x="9413" y="253"/>
                  <a:pt x="9376" y="303"/>
                  <a:pt x="9365" y="387"/>
                </a:cubicBezTo>
                <a:cubicBezTo>
                  <a:pt x="9344" y="548"/>
                  <a:pt x="9205" y="605"/>
                  <a:pt x="9073" y="529"/>
                </a:cubicBezTo>
                <a:cubicBezTo>
                  <a:pt x="9073" y="530"/>
                  <a:pt x="9072" y="530"/>
                  <a:pt x="9071" y="530"/>
                </a:cubicBezTo>
                <a:cubicBezTo>
                  <a:pt x="9054" y="545"/>
                  <a:pt x="9040" y="559"/>
                  <a:pt x="9033" y="571"/>
                </a:cubicBezTo>
                <a:cubicBezTo>
                  <a:pt x="9016" y="601"/>
                  <a:pt x="8986" y="616"/>
                  <a:pt x="8957" y="613"/>
                </a:cubicBezTo>
                <a:cubicBezTo>
                  <a:pt x="8947" y="612"/>
                  <a:pt x="8938" y="609"/>
                  <a:pt x="8930" y="603"/>
                </a:cubicBezTo>
                <a:cubicBezTo>
                  <a:pt x="8909" y="589"/>
                  <a:pt x="8871" y="596"/>
                  <a:pt x="8832" y="616"/>
                </a:cubicBezTo>
                <a:cubicBezTo>
                  <a:pt x="8822" y="621"/>
                  <a:pt x="8813" y="625"/>
                  <a:pt x="8803" y="632"/>
                </a:cubicBezTo>
                <a:cubicBezTo>
                  <a:pt x="8787" y="643"/>
                  <a:pt x="8771" y="656"/>
                  <a:pt x="8755" y="671"/>
                </a:cubicBezTo>
                <a:cubicBezTo>
                  <a:pt x="8730" y="695"/>
                  <a:pt x="8710" y="714"/>
                  <a:pt x="8693" y="726"/>
                </a:cubicBezTo>
                <a:cubicBezTo>
                  <a:pt x="8684" y="732"/>
                  <a:pt x="8677" y="736"/>
                  <a:pt x="8670" y="739"/>
                </a:cubicBezTo>
                <a:cubicBezTo>
                  <a:pt x="8647" y="749"/>
                  <a:pt x="8629" y="746"/>
                  <a:pt x="8609" y="730"/>
                </a:cubicBezTo>
                <a:cubicBezTo>
                  <a:pt x="8596" y="719"/>
                  <a:pt x="8583" y="703"/>
                  <a:pt x="8566" y="681"/>
                </a:cubicBezTo>
                <a:cubicBezTo>
                  <a:pt x="8523" y="626"/>
                  <a:pt x="8505" y="551"/>
                  <a:pt x="8526" y="515"/>
                </a:cubicBezTo>
                <a:cubicBezTo>
                  <a:pt x="8527" y="512"/>
                  <a:pt x="8528" y="508"/>
                  <a:pt x="8529" y="505"/>
                </a:cubicBezTo>
                <a:lnTo>
                  <a:pt x="8519" y="495"/>
                </a:lnTo>
                <a:lnTo>
                  <a:pt x="8371" y="346"/>
                </a:lnTo>
                <a:lnTo>
                  <a:pt x="8275" y="494"/>
                </a:lnTo>
                <a:cubicBezTo>
                  <a:pt x="8222" y="576"/>
                  <a:pt x="8130" y="643"/>
                  <a:pt x="8070" y="643"/>
                </a:cubicBezTo>
                <a:cubicBezTo>
                  <a:pt x="7988" y="643"/>
                  <a:pt x="7959" y="701"/>
                  <a:pt x="7954" y="880"/>
                </a:cubicBezTo>
                <a:cubicBezTo>
                  <a:pt x="7950" y="1012"/>
                  <a:pt x="7911" y="1168"/>
                  <a:pt x="7865" y="1227"/>
                </a:cubicBezTo>
                <a:cubicBezTo>
                  <a:pt x="7820" y="1286"/>
                  <a:pt x="7781" y="1414"/>
                  <a:pt x="7779" y="1512"/>
                </a:cubicBezTo>
                <a:cubicBezTo>
                  <a:pt x="7774" y="1720"/>
                  <a:pt x="7698" y="1876"/>
                  <a:pt x="7625" y="1827"/>
                </a:cubicBezTo>
                <a:cubicBezTo>
                  <a:pt x="7562" y="1785"/>
                  <a:pt x="7483" y="1983"/>
                  <a:pt x="7530" y="2064"/>
                </a:cubicBezTo>
                <a:cubicBezTo>
                  <a:pt x="7548" y="2096"/>
                  <a:pt x="7504" y="2157"/>
                  <a:pt x="7432" y="2199"/>
                </a:cubicBezTo>
                <a:cubicBezTo>
                  <a:pt x="7343" y="2250"/>
                  <a:pt x="7320" y="2299"/>
                  <a:pt x="7361" y="2354"/>
                </a:cubicBezTo>
                <a:cubicBezTo>
                  <a:pt x="7393" y="2398"/>
                  <a:pt x="7441" y="2510"/>
                  <a:pt x="7468" y="2602"/>
                </a:cubicBezTo>
                <a:cubicBezTo>
                  <a:pt x="7494" y="2695"/>
                  <a:pt x="7556" y="2803"/>
                  <a:pt x="7604" y="2841"/>
                </a:cubicBezTo>
                <a:cubicBezTo>
                  <a:pt x="7734" y="2943"/>
                  <a:pt x="7605" y="3279"/>
                  <a:pt x="7436" y="3279"/>
                </a:cubicBezTo>
                <a:cubicBezTo>
                  <a:pt x="7266" y="3279"/>
                  <a:pt x="7274" y="3462"/>
                  <a:pt x="7450" y="3622"/>
                </a:cubicBezTo>
                <a:lnTo>
                  <a:pt x="7591" y="3750"/>
                </a:lnTo>
                <a:lnTo>
                  <a:pt x="7452" y="3792"/>
                </a:lnTo>
                <a:lnTo>
                  <a:pt x="7312" y="3835"/>
                </a:lnTo>
                <a:lnTo>
                  <a:pt x="7449" y="3955"/>
                </a:lnTo>
                <a:cubicBezTo>
                  <a:pt x="7568" y="4059"/>
                  <a:pt x="7576" y="4089"/>
                  <a:pt x="7501" y="4187"/>
                </a:cubicBezTo>
                <a:cubicBezTo>
                  <a:pt x="7454" y="4249"/>
                  <a:pt x="7373" y="4282"/>
                  <a:pt x="7323" y="4261"/>
                </a:cubicBezTo>
                <a:cubicBezTo>
                  <a:pt x="7272" y="4240"/>
                  <a:pt x="7193" y="4258"/>
                  <a:pt x="7146" y="4300"/>
                </a:cubicBezTo>
                <a:cubicBezTo>
                  <a:pt x="7109" y="4333"/>
                  <a:pt x="7036" y="4351"/>
                  <a:pt x="6965" y="4350"/>
                </a:cubicBezTo>
                <a:lnTo>
                  <a:pt x="6965" y="4394"/>
                </a:lnTo>
                <a:lnTo>
                  <a:pt x="6793" y="4384"/>
                </a:lnTo>
                <a:cubicBezTo>
                  <a:pt x="6761" y="4392"/>
                  <a:pt x="6725" y="4396"/>
                  <a:pt x="6683" y="4397"/>
                </a:cubicBezTo>
                <a:cubicBezTo>
                  <a:pt x="6681" y="4399"/>
                  <a:pt x="6679" y="4400"/>
                  <a:pt x="6678" y="4401"/>
                </a:cubicBezTo>
                <a:cubicBezTo>
                  <a:pt x="6627" y="4467"/>
                  <a:pt x="6584" y="4465"/>
                  <a:pt x="6479" y="4396"/>
                </a:cubicBezTo>
                <a:cubicBezTo>
                  <a:pt x="6429" y="4400"/>
                  <a:pt x="6383" y="4408"/>
                  <a:pt x="6347" y="4419"/>
                </a:cubicBezTo>
                <a:cubicBezTo>
                  <a:pt x="6345" y="4422"/>
                  <a:pt x="6341" y="4424"/>
                  <a:pt x="6339" y="4427"/>
                </a:cubicBezTo>
                <a:cubicBezTo>
                  <a:pt x="6324" y="4453"/>
                  <a:pt x="6291" y="4470"/>
                  <a:pt x="6247" y="4481"/>
                </a:cubicBezTo>
                <a:cubicBezTo>
                  <a:pt x="6220" y="4494"/>
                  <a:pt x="6187" y="4502"/>
                  <a:pt x="6155" y="4508"/>
                </a:cubicBezTo>
                <a:cubicBezTo>
                  <a:pt x="6014" y="4572"/>
                  <a:pt x="5868" y="4622"/>
                  <a:pt x="5759" y="4645"/>
                </a:cubicBezTo>
                <a:cubicBezTo>
                  <a:pt x="5728" y="4672"/>
                  <a:pt x="5693" y="4681"/>
                  <a:pt x="5667" y="4657"/>
                </a:cubicBezTo>
                <a:cubicBezTo>
                  <a:pt x="5635" y="4658"/>
                  <a:pt x="5608" y="4657"/>
                  <a:pt x="5596" y="4647"/>
                </a:cubicBezTo>
                <a:cubicBezTo>
                  <a:pt x="5590" y="4642"/>
                  <a:pt x="5583" y="4639"/>
                  <a:pt x="5577" y="4635"/>
                </a:cubicBezTo>
                <a:cubicBezTo>
                  <a:pt x="5609" y="4713"/>
                  <a:pt x="5544" y="4771"/>
                  <a:pt x="5426" y="4730"/>
                </a:cubicBezTo>
                <a:cubicBezTo>
                  <a:pt x="5360" y="4708"/>
                  <a:pt x="5247" y="4735"/>
                  <a:pt x="5173" y="4791"/>
                </a:cubicBezTo>
                <a:cubicBezTo>
                  <a:pt x="5091" y="4853"/>
                  <a:pt x="5041" y="4868"/>
                  <a:pt x="4978" y="4844"/>
                </a:cubicBezTo>
                <a:cubicBezTo>
                  <a:pt x="4944" y="4871"/>
                  <a:pt x="4912" y="4894"/>
                  <a:pt x="4881" y="4914"/>
                </a:cubicBezTo>
                <a:cubicBezTo>
                  <a:pt x="4870" y="4922"/>
                  <a:pt x="4860" y="4927"/>
                  <a:pt x="4850" y="4934"/>
                </a:cubicBezTo>
                <a:cubicBezTo>
                  <a:pt x="4831" y="4946"/>
                  <a:pt x="4813" y="4956"/>
                  <a:pt x="4796" y="4965"/>
                </a:cubicBezTo>
                <a:cubicBezTo>
                  <a:pt x="4784" y="4971"/>
                  <a:pt x="4772" y="4977"/>
                  <a:pt x="4761" y="4981"/>
                </a:cubicBezTo>
                <a:cubicBezTo>
                  <a:pt x="4748" y="4987"/>
                  <a:pt x="4736" y="4990"/>
                  <a:pt x="4724" y="4993"/>
                </a:cubicBezTo>
                <a:cubicBezTo>
                  <a:pt x="4636" y="5021"/>
                  <a:pt x="4586" y="4994"/>
                  <a:pt x="4588" y="4909"/>
                </a:cubicBezTo>
                <a:cubicBezTo>
                  <a:pt x="4481" y="4827"/>
                  <a:pt x="4334" y="4918"/>
                  <a:pt x="4334" y="5070"/>
                </a:cubicBezTo>
                <a:cubicBezTo>
                  <a:pt x="4334" y="5150"/>
                  <a:pt x="4298" y="5198"/>
                  <a:pt x="4247" y="5186"/>
                </a:cubicBezTo>
                <a:cubicBezTo>
                  <a:pt x="4200" y="5175"/>
                  <a:pt x="4121" y="5228"/>
                  <a:pt x="4072" y="5304"/>
                </a:cubicBezTo>
                <a:cubicBezTo>
                  <a:pt x="3999" y="5416"/>
                  <a:pt x="3914" y="5442"/>
                  <a:pt x="3614" y="5442"/>
                </a:cubicBezTo>
                <a:cubicBezTo>
                  <a:pt x="3522" y="5442"/>
                  <a:pt x="3454" y="5445"/>
                  <a:pt x="3400" y="5450"/>
                </a:cubicBezTo>
                <a:lnTo>
                  <a:pt x="3395" y="5541"/>
                </a:lnTo>
                <a:lnTo>
                  <a:pt x="3219" y="5548"/>
                </a:lnTo>
                <a:cubicBezTo>
                  <a:pt x="3215" y="5557"/>
                  <a:pt x="3211" y="5566"/>
                  <a:pt x="3208" y="5577"/>
                </a:cubicBezTo>
                <a:cubicBezTo>
                  <a:pt x="3186" y="5651"/>
                  <a:pt x="3183" y="5740"/>
                  <a:pt x="3203" y="5775"/>
                </a:cubicBezTo>
                <a:cubicBezTo>
                  <a:pt x="3274" y="5898"/>
                  <a:pt x="3094" y="5935"/>
                  <a:pt x="3012" y="5814"/>
                </a:cubicBezTo>
                <a:cubicBezTo>
                  <a:pt x="2943" y="5713"/>
                  <a:pt x="2912" y="5708"/>
                  <a:pt x="2831" y="5780"/>
                </a:cubicBezTo>
                <a:cubicBezTo>
                  <a:pt x="2778" y="5828"/>
                  <a:pt x="2749" y="5883"/>
                  <a:pt x="2767" y="5903"/>
                </a:cubicBezTo>
                <a:cubicBezTo>
                  <a:pt x="2786" y="5924"/>
                  <a:pt x="2739" y="6000"/>
                  <a:pt x="2671" y="6082"/>
                </a:cubicBezTo>
                <a:cubicBezTo>
                  <a:pt x="2746" y="6180"/>
                  <a:pt x="2729" y="6201"/>
                  <a:pt x="2448" y="6362"/>
                </a:cubicBezTo>
                <a:cubicBezTo>
                  <a:pt x="2424" y="6376"/>
                  <a:pt x="2401" y="6386"/>
                  <a:pt x="2378" y="6393"/>
                </a:cubicBezTo>
                <a:cubicBezTo>
                  <a:pt x="2340" y="6415"/>
                  <a:pt x="2305" y="6417"/>
                  <a:pt x="2259" y="6397"/>
                </a:cubicBezTo>
                <a:cubicBezTo>
                  <a:pt x="2253" y="6405"/>
                  <a:pt x="2245" y="6411"/>
                  <a:pt x="2239" y="6418"/>
                </a:cubicBezTo>
                <a:cubicBezTo>
                  <a:pt x="2198" y="6472"/>
                  <a:pt x="2103" y="6526"/>
                  <a:pt x="2028" y="6538"/>
                </a:cubicBezTo>
                <a:cubicBezTo>
                  <a:pt x="2009" y="6541"/>
                  <a:pt x="1992" y="6547"/>
                  <a:pt x="1976" y="6554"/>
                </a:cubicBezTo>
                <a:cubicBezTo>
                  <a:pt x="1976" y="6555"/>
                  <a:pt x="1975" y="6557"/>
                  <a:pt x="1975" y="6558"/>
                </a:cubicBezTo>
                <a:cubicBezTo>
                  <a:pt x="1966" y="6610"/>
                  <a:pt x="1938" y="6654"/>
                  <a:pt x="1904" y="6677"/>
                </a:cubicBezTo>
                <a:cubicBezTo>
                  <a:pt x="1891" y="6718"/>
                  <a:pt x="1844" y="6765"/>
                  <a:pt x="1782" y="6793"/>
                </a:cubicBezTo>
                <a:cubicBezTo>
                  <a:pt x="1529" y="6905"/>
                  <a:pt x="1360" y="7092"/>
                  <a:pt x="1346" y="7266"/>
                </a:cubicBezTo>
                <a:cubicBezTo>
                  <a:pt x="1346" y="7266"/>
                  <a:pt x="1346" y="7266"/>
                  <a:pt x="1346" y="7267"/>
                </a:cubicBezTo>
                <a:cubicBezTo>
                  <a:pt x="1347" y="7281"/>
                  <a:pt x="1347" y="7294"/>
                  <a:pt x="1345" y="7307"/>
                </a:cubicBezTo>
                <a:cubicBezTo>
                  <a:pt x="1343" y="7321"/>
                  <a:pt x="1340" y="7335"/>
                  <a:pt x="1336" y="7349"/>
                </a:cubicBezTo>
                <a:cubicBezTo>
                  <a:pt x="1336" y="7350"/>
                  <a:pt x="1336" y="7351"/>
                  <a:pt x="1336" y="7351"/>
                </a:cubicBezTo>
                <a:cubicBezTo>
                  <a:pt x="1320" y="7436"/>
                  <a:pt x="1277" y="7529"/>
                  <a:pt x="1226" y="7579"/>
                </a:cubicBezTo>
                <a:cubicBezTo>
                  <a:pt x="1161" y="7642"/>
                  <a:pt x="1109" y="7732"/>
                  <a:pt x="1109" y="7777"/>
                </a:cubicBezTo>
                <a:cubicBezTo>
                  <a:pt x="1109" y="7823"/>
                  <a:pt x="1067" y="7898"/>
                  <a:pt x="1016" y="7943"/>
                </a:cubicBezTo>
                <a:cubicBezTo>
                  <a:pt x="965" y="7989"/>
                  <a:pt x="938" y="8054"/>
                  <a:pt x="957" y="8087"/>
                </a:cubicBezTo>
                <a:cubicBezTo>
                  <a:pt x="976" y="8119"/>
                  <a:pt x="969" y="8184"/>
                  <a:pt x="942" y="8231"/>
                </a:cubicBezTo>
                <a:cubicBezTo>
                  <a:pt x="916" y="8277"/>
                  <a:pt x="893" y="8379"/>
                  <a:pt x="891" y="8457"/>
                </a:cubicBezTo>
                <a:cubicBezTo>
                  <a:pt x="890" y="8535"/>
                  <a:pt x="852" y="8648"/>
                  <a:pt x="806" y="8708"/>
                </a:cubicBezTo>
                <a:cubicBezTo>
                  <a:pt x="760" y="8768"/>
                  <a:pt x="739" y="8847"/>
                  <a:pt x="761" y="8885"/>
                </a:cubicBezTo>
                <a:cubicBezTo>
                  <a:pt x="783" y="8923"/>
                  <a:pt x="773" y="9011"/>
                  <a:pt x="740" y="9079"/>
                </a:cubicBezTo>
                <a:cubicBezTo>
                  <a:pt x="724" y="9110"/>
                  <a:pt x="709" y="9180"/>
                  <a:pt x="695" y="9267"/>
                </a:cubicBezTo>
                <a:cubicBezTo>
                  <a:pt x="684" y="9385"/>
                  <a:pt x="671" y="9497"/>
                  <a:pt x="659" y="9589"/>
                </a:cubicBezTo>
                <a:cubicBezTo>
                  <a:pt x="658" y="9606"/>
                  <a:pt x="656" y="9624"/>
                  <a:pt x="655" y="9641"/>
                </a:cubicBezTo>
                <a:cubicBezTo>
                  <a:pt x="642" y="9883"/>
                  <a:pt x="609" y="10116"/>
                  <a:pt x="584" y="10161"/>
                </a:cubicBezTo>
                <a:cubicBezTo>
                  <a:pt x="569" y="10186"/>
                  <a:pt x="554" y="10204"/>
                  <a:pt x="539" y="10218"/>
                </a:cubicBezTo>
                <a:cubicBezTo>
                  <a:pt x="517" y="10349"/>
                  <a:pt x="504" y="10415"/>
                  <a:pt x="486" y="10526"/>
                </a:cubicBezTo>
                <a:cubicBezTo>
                  <a:pt x="430" y="10864"/>
                  <a:pt x="433" y="11373"/>
                  <a:pt x="494" y="11503"/>
                </a:cubicBezTo>
                <a:cubicBezTo>
                  <a:pt x="495" y="11505"/>
                  <a:pt x="495" y="11514"/>
                  <a:pt x="496" y="11517"/>
                </a:cubicBezTo>
                <a:cubicBezTo>
                  <a:pt x="510" y="11541"/>
                  <a:pt x="514" y="11566"/>
                  <a:pt x="507" y="11597"/>
                </a:cubicBezTo>
                <a:cubicBezTo>
                  <a:pt x="510" y="11645"/>
                  <a:pt x="510" y="11705"/>
                  <a:pt x="506" y="11764"/>
                </a:cubicBezTo>
                <a:cubicBezTo>
                  <a:pt x="498" y="11875"/>
                  <a:pt x="477" y="12468"/>
                  <a:pt x="458" y="13081"/>
                </a:cubicBezTo>
                <a:cubicBezTo>
                  <a:pt x="457" y="13117"/>
                  <a:pt x="454" y="13153"/>
                  <a:pt x="453" y="13189"/>
                </a:cubicBezTo>
                <a:cubicBezTo>
                  <a:pt x="454" y="13215"/>
                  <a:pt x="454" y="13246"/>
                  <a:pt x="455" y="13269"/>
                </a:cubicBezTo>
                <a:cubicBezTo>
                  <a:pt x="466" y="13477"/>
                  <a:pt x="440" y="13836"/>
                  <a:pt x="397" y="14116"/>
                </a:cubicBezTo>
                <a:cubicBezTo>
                  <a:pt x="382" y="14278"/>
                  <a:pt x="367" y="14412"/>
                  <a:pt x="352" y="14467"/>
                </a:cubicBezTo>
                <a:cubicBezTo>
                  <a:pt x="332" y="14545"/>
                  <a:pt x="317" y="14616"/>
                  <a:pt x="304" y="14685"/>
                </a:cubicBezTo>
                <a:cubicBezTo>
                  <a:pt x="274" y="14895"/>
                  <a:pt x="265" y="15032"/>
                  <a:pt x="278" y="15120"/>
                </a:cubicBezTo>
                <a:cubicBezTo>
                  <a:pt x="286" y="15168"/>
                  <a:pt x="300" y="15206"/>
                  <a:pt x="319" y="15233"/>
                </a:cubicBezTo>
                <a:cubicBezTo>
                  <a:pt x="329" y="15248"/>
                  <a:pt x="337" y="15264"/>
                  <a:pt x="342" y="15280"/>
                </a:cubicBezTo>
                <a:cubicBezTo>
                  <a:pt x="357" y="15328"/>
                  <a:pt x="349" y="15379"/>
                  <a:pt x="318" y="15436"/>
                </a:cubicBezTo>
                <a:cubicBezTo>
                  <a:pt x="309" y="15452"/>
                  <a:pt x="302" y="15471"/>
                  <a:pt x="295" y="15491"/>
                </a:cubicBezTo>
                <a:cubicBezTo>
                  <a:pt x="294" y="15494"/>
                  <a:pt x="293" y="15498"/>
                  <a:pt x="292" y="15501"/>
                </a:cubicBezTo>
                <a:cubicBezTo>
                  <a:pt x="262" y="15599"/>
                  <a:pt x="258" y="15736"/>
                  <a:pt x="278" y="15847"/>
                </a:cubicBezTo>
                <a:cubicBezTo>
                  <a:pt x="278" y="15850"/>
                  <a:pt x="277" y="15853"/>
                  <a:pt x="278" y="15856"/>
                </a:cubicBezTo>
                <a:cubicBezTo>
                  <a:pt x="278" y="15860"/>
                  <a:pt x="280" y="15864"/>
                  <a:pt x="281" y="15867"/>
                </a:cubicBezTo>
                <a:cubicBezTo>
                  <a:pt x="290" y="15909"/>
                  <a:pt x="302" y="15946"/>
                  <a:pt x="319" y="15975"/>
                </a:cubicBezTo>
                <a:cubicBezTo>
                  <a:pt x="325" y="15986"/>
                  <a:pt x="330" y="16000"/>
                  <a:pt x="333" y="16013"/>
                </a:cubicBezTo>
                <a:cubicBezTo>
                  <a:pt x="342" y="16055"/>
                  <a:pt x="336" y="16106"/>
                  <a:pt x="315" y="16141"/>
                </a:cubicBezTo>
                <a:cubicBezTo>
                  <a:pt x="282" y="16198"/>
                  <a:pt x="265" y="16266"/>
                  <a:pt x="266" y="16331"/>
                </a:cubicBezTo>
                <a:cubicBezTo>
                  <a:pt x="266" y="16381"/>
                  <a:pt x="275" y="16429"/>
                  <a:pt x="294" y="16471"/>
                </a:cubicBezTo>
                <a:cubicBezTo>
                  <a:pt x="300" y="16486"/>
                  <a:pt x="307" y="16499"/>
                  <a:pt x="315" y="16512"/>
                </a:cubicBezTo>
                <a:cubicBezTo>
                  <a:pt x="346" y="16558"/>
                  <a:pt x="354" y="16614"/>
                  <a:pt x="346" y="16662"/>
                </a:cubicBezTo>
                <a:cubicBezTo>
                  <a:pt x="346" y="16662"/>
                  <a:pt x="346" y="16663"/>
                  <a:pt x="346" y="16664"/>
                </a:cubicBezTo>
                <a:cubicBezTo>
                  <a:pt x="343" y="16680"/>
                  <a:pt x="339" y="16694"/>
                  <a:pt x="333" y="16708"/>
                </a:cubicBezTo>
                <a:cubicBezTo>
                  <a:pt x="327" y="16721"/>
                  <a:pt x="320" y="16734"/>
                  <a:pt x="311" y="16743"/>
                </a:cubicBezTo>
                <a:cubicBezTo>
                  <a:pt x="295" y="16762"/>
                  <a:pt x="273" y="16770"/>
                  <a:pt x="250" y="16765"/>
                </a:cubicBezTo>
                <a:cubicBezTo>
                  <a:pt x="239" y="16762"/>
                  <a:pt x="227" y="16756"/>
                  <a:pt x="215" y="16745"/>
                </a:cubicBezTo>
                <a:cubicBezTo>
                  <a:pt x="207" y="16738"/>
                  <a:pt x="199" y="16733"/>
                  <a:pt x="193" y="16730"/>
                </a:cubicBezTo>
                <a:cubicBezTo>
                  <a:pt x="187" y="16726"/>
                  <a:pt x="182" y="16725"/>
                  <a:pt x="177" y="16725"/>
                </a:cubicBezTo>
                <a:cubicBezTo>
                  <a:pt x="172" y="16726"/>
                  <a:pt x="167" y="16728"/>
                  <a:pt x="164" y="16732"/>
                </a:cubicBezTo>
                <a:cubicBezTo>
                  <a:pt x="160" y="16736"/>
                  <a:pt x="157" y="16743"/>
                  <a:pt x="154" y="16752"/>
                </a:cubicBezTo>
                <a:cubicBezTo>
                  <a:pt x="144" y="16787"/>
                  <a:pt x="142" y="16858"/>
                  <a:pt x="145" y="16975"/>
                </a:cubicBezTo>
                <a:cubicBezTo>
                  <a:pt x="150" y="17140"/>
                  <a:pt x="133" y="17289"/>
                  <a:pt x="108" y="17306"/>
                </a:cubicBezTo>
                <a:cubicBezTo>
                  <a:pt x="94" y="17316"/>
                  <a:pt x="85" y="17357"/>
                  <a:pt x="80" y="17414"/>
                </a:cubicBezTo>
                <a:cubicBezTo>
                  <a:pt x="81" y="17416"/>
                  <a:pt x="80" y="17417"/>
                  <a:pt x="81" y="17419"/>
                </a:cubicBezTo>
                <a:cubicBezTo>
                  <a:pt x="87" y="17429"/>
                  <a:pt x="84" y="17452"/>
                  <a:pt x="77" y="17480"/>
                </a:cubicBezTo>
                <a:cubicBezTo>
                  <a:pt x="76" y="17515"/>
                  <a:pt x="77" y="17553"/>
                  <a:pt x="80" y="17591"/>
                </a:cubicBezTo>
                <a:cubicBezTo>
                  <a:pt x="90" y="17731"/>
                  <a:pt x="69" y="17884"/>
                  <a:pt x="32" y="17931"/>
                </a:cubicBezTo>
                <a:cubicBezTo>
                  <a:pt x="-15" y="17993"/>
                  <a:pt x="-11" y="18046"/>
                  <a:pt x="44" y="18118"/>
                </a:cubicBezTo>
                <a:cubicBezTo>
                  <a:pt x="87" y="18174"/>
                  <a:pt x="97" y="18220"/>
                  <a:pt x="67" y="18222"/>
                </a:cubicBezTo>
                <a:cubicBezTo>
                  <a:pt x="64" y="18222"/>
                  <a:pt x="64" y="18223"/>
                  <a:pt x="63" y="18224"/>
                </a:cubicBezTo>
                <a:cubicBezTo>
                  <a:pt x="77" y="18243"/>
                  <a:pt x="99" y="18264"/>
                  <a:pt x="124" y="18285"/>
                </a:cubicBezTo>
                <a:cubicBezTo>
                  <a:pt x="143" y="18298"/>
                  <a:pt x="158" y="18310"/>
                  <a:pt x="185" y="18326"/>
                </a:cubicBezTo>
                <a:cubicBezTo>
                  <a:pt x="219" y="18346"/>
                  <a:pt x="246" y="18366"/>
                  <a:pt x="269" y="18387"/>
                </a:cubicBezTo>
                <a:cubicBezTo>
                  <a:pt x="287" y="18403"/>
                  <a:pt x="301" y="18422"/>
                  <a:pt x="313" y="18442"/>
                </a:cubicBezTo>
                <a:cubicBezTo>
                  <a:pt x="315" y="18444"/>
                  <a:pt x="317" y="18446"/>
                  <a:pt x="319" y="18449"/>
                </a:cubicBezTo>
                <a:cubicBezTo>
                  <a:pt x="319" y="18449"/>
                  <a:pt x="319" y="18449"/>
                  <a:pt x="320" y="18450"/>
                </a:cubicBezTo>
                <a:cubicBezTo>
                  <a:pt x="329" y="18467"/>
                  <a:pt x="335" y="18487"/>
                  <a:pt x="341" y="18508"/>
                </a:cubicBezTo>
                <a:cubicBezTo>
                  <a:pt x="343" y="18515"/>
                  <a:pt x="346" y="18521"/>
                  <a:pt x="348" y="18529"/>
                </a:cubicBezTo>
                <a:cubicBezTo>
                  <a:pt x="354" y="18558"/>
                  <a:pt x="357" y="18590"/>
                  <a:pt x="357" y="18626"/>
                </a:cubicBezTo>
                <a:cubicBezTo>
                  <a:pt x="357" y="18671"/>
                  <a:pt x="358" y="18706"/>
                  <a:pt x="362" y="18732"/>
                </a:cubicBezTo>
                <a:cubicBezTo>
                  <a:pt x="363" y="18734"/>
                  <a:pt x="363" y="18735"/>
                  <a:pt x="363" y="18737"/>
                </a:cubicBezTo>
                <a:cubicBezTo>
                  <a:pt x="367" y="18760"/>
                  <a:pt x="374" y="18777"/>
                  <a:pt x="385" y="18787"/>
                </a:cubicBezTo>
                <a:cubicBezTo>
                  <a:pt x="391" y="18793"/>
                  <a:pt x="398" y="18796"/>
                  <a:pt x="406" y="18798"/>
                </a:cubicBezTo>
                <a:cubicBezTo>
                  <a:pt x="432" y="18806"/>
                  <a:pt x="471" y="18800"/>
                  <a:pt x="530" y="18787"/>
                </a:cubicBezTo>
                <a:cubicBezTo>
                  <a:pt x="624" y="18767"/>
                  <a:pt x="783" y="18784"/>
                  <a:pt x="882" y="18825"/>
                </a:cubicBezTo>
                <a:cubicBezTo>
                  <a:pt x="926" y="18843"/>
                  <a:pt x="958" y="18857"/>
                  <a:pt x="981" y="18870"/>
                </a:cubicBezTo>
                <a:cubicBezTo>
                  <a:pt x="981" y="18870"/>
                  <a:pt x="982" y="18870"/>
                  <a:pt x="982" y="18870"/>
                </a:cubicBezTo>
                <a:cubicBezTo>
                  <a:pt x="994" y="18876"/>
                  <a:pt x="1003" y="18882"/>
                  <a:pt x="1010" y="18889"/>
                </a:cubicBezTo>
                <a:cubicBezTo>
                  <a:pt x="1016" y="18895"/>
                  <a:pt x="1021" y="18901"/>
                  <a:pt x="1023" y="18907"/>
                </a:cubicBezTo>
                <a:cubicBezTo>
                  <a:pt x="1027" y="18921"/>
                  <a:pt x="1023" y="18936"/>
                  <a:pt x="1011" y="18956"/>
                </a:cubicBezTo>
                <a:cubicBezTo>
                  <a:pt x="998" y="18976"/>
                  <a:pt x="978" y="19000"/>
                  <a:pt x="951" y="19033"/>
                </a:cubicBezTo>
                <a:cubicBezTo>
                  <a:pt x="924" y="19065"/>
                  <a:pt x="904" y="19089"/>
                  <a:pt x="890" y="19110"/>
                </a:cubicBezTo>
                <a:cubicBezTo>
                  <a:pt x="877" y="19131"/>
                  <a:pt x="871" y="19149"/>
                  <a:pt x="871" y="19166"/>
                </a:cubicBezTo>
                <a:cubicBezTo>
                  <a:pt x="871" y="19183"/>
                  <a:pt x="877" y="19200"/>
                  <a:pt x="889" y="19221"/>
                </a:cubicBezTo>
                <a:cubicBezTo>
                  <a:pt x="902" y="19242"/>
                  <a:pt x="922" y="19265"/>
                  <a:pt x="948" y="19296"/>
                </a:cubicBezTo>
                <a:cubicBezTo>
                  <a:pt x="987" y="19342"/>
                  <a:pt x="1010" y="19373"/>
                  <a:pt x="1018" y="19397"/>
                </a:cubicBezTo>
                <a:cubicBezTo>
                  <a:pt x="1030" y="19437"/>
                  <a:pt x="997" y="19461"/>
                  <a:pt x="910" y="19513"/>
                </a:cubicBezTo>
                <a:cubicBezTo>
                  <a:pt x="829" y="19560"/>
                  <a:pt x="695" y="19590"/>
                  <a:pt x="610" y="19579"/>
                </a:cubicBezTo>
                <a:cubicBezTo>
                  <a:pt x="541" y="19570"/>
                  <a:pt x="505" y="19568"/>
                  <a:pt x="496" y="19581"/>
                </a:cubicBezTo>
                <a:cubicBezTo>
                  <a:pt x="492" y="19587"/>
                  <a:pt x="495" y="19597"/>
                  <a:pt x="503" y="19613"/>
                </a:cubicBezTo>
                <a:cubicBezTo>
                  <a:pt x="512" y="19628"/>
                  <a:pt x="526" y="19648"/>
                  <a:pt x="546" y="19674"/>
                </a:cubicBezTo>
                <a:cubicBezTo>
                  <a:pt x="575" y="19713"/>
                  <a:pt x="592" y="19741"/>
                  <a:pt x="596" y="19767"/>
                </a:cubicBezTo>
                <a:cubicBezTo>
                  <a:pt x="598" y="19784"/>
                  <a:pt x="594" y="19800"/>
                  <a:pt x="584" y="19819"/>
                </a:cubicBezTo>
                <a:cubicBezTo>
                  <a:pt x="568" y="19846"/>
                  <a:pt x="536" y="19876"/>
                  <a:pt x="488" y="19919"/>
                </a:cubicBezTo>
                <a:cubicBezTo>
                  <a:pt x="442" y="19958"/>
                  <a:pt x="412" y="19992"/>
                  <a:pt x="392" y="20030"/>
                </a:cubicBezTo>
                <a:cubicBezTo>
                  <a:pt x="372" y="20067"/>
                  <a:pt x="364" y="20108"/>
                  <a:pt x="364" y="20162"/>
                </a:cubicBezTo>
                <a:cubicBezTo>
                  <a:pt x="365" y="20198"/>
                  <a:pt x="370" y="20239"/>
                  <a:pt x="378" y="20289"/>
                </a:cubicBezTo>
                <a:cubicBezTo>
                  <a:pt x="393" y="20390"/>
                  <a:pt x="433" y="20522"/>
                  <a:pt x="479" y="20623"/>
                </a:cubicBezTo>
                <a:cubicBezTo>
                  <a:pt x="483" y="20632"/>
                  <a:pt x="487" y="20638"/>
                  <a:pt x="491" y="20647"/>
                </a:cubicBezTo>
                <a:cubicBezTo>
                  <a:pt x="502" y="20670"/>
                  <a:pt x="513" y="20693"/>
                  <a:pt x="524" y="20711"/>
                </a:cubicBezTo>
                <a:cubicBezTo>
                  <a:pt x="528" y="20716"/>
                  <a:pt x="529" y="20721"/>
                  <a:pt x="533" y="20726"/>
                </a:cubicBezTo>
                <a:cubicBezTo>
                  <a:pt x="549" y="20754"/>
                  <a:pt x="563" y="20781"/>
                  <a:pt x="575" y="20809"/>
                </a:cubicBezTo>
                <a:cubicBezTo>
                  <a:pt x="605" y="20869"/>
                  <a:pt x="626" y="20923"/>
                  <a:pt x="621" y="20941"/>
                </a:cubicBezTo>
                <a:cubicBezTo>
                  <a:pt x="614" y="20969"/>
                  <a:pt x="636" y="20992"/>
                  <a:pt x="670" y="20992"/>
                </a:cubicBezTo>
                <a:cubicBezTo>
                  <a:pt x="753" y="20992"/>
                  <a:pt x="750" y="20901"/>
                  <a:pt x="663" y="20808"/>
                </a:cubicBezTo>
                <a:cubicBezTo>
                  <a:pt x="542" y="20677"/>
                  <a:pt x="661" y="20597"/>
                  <a:pt x="920" y="20635"/>
                </a:cubicBezTo>
                <a:cubicBezTo>
                  <a:pt x="1074" y="20657"/>
                  <a:pt x="1206" y="20638"/>
                  <a:pt x="1264" y="20587"/>
                </a:cubicBezTo>
                <a:cubicBezTo>
                  <a:pt x="1339" y="20519"/>
                  <a:pt x="1363" y="20521"/>
                  <a:pt x="1385" y="20595"/>
                </a:cubicBezTo>
                <a:cubicBezTo>
                  <a:pt x="1557" y="21176"/>
                  <a:pt x="1559" y="21198"/>
                  <a:pt x="1458" y="21363"/>
                </a:cubicBezTo>
                <a:cubicBezTo>
                  <a:pt x="1403" y="21454"/>
                  <a:pt x="1359" y="21544"/>
                  <a:pt x="1359" y="21564"/>
                </a:cubicBezTo>
                <a:cubicBezTo>
                  <a:pt x="1359" y="21583"/>
                  <a:pt x="5783" y="21600"/>
                  <a:pt x="11208" y="21600"/>
                </a:cubicBezTo>
                <a:lnTo>
                  <a:pt x="11318" y="21600"/>
                </a:lnTo>
                <a:cubicBezTo>
                  <a:pt x="19808" y="21600"/>
                  <a:pt x="21098" y="21593"/>
                  <a:pt x="21279" y="21508"/>
                </a:cubicBezTo>
                <a:lnTo>
                  <a:pt x="21284" y="21347"/>
                </a:lnTo>
                <a:cubicBezTo>
                  <a:pt x="21288" y="21207"/>
                  <a:pt x="21286" y="21041"/>
                  <a:pt x="21280" y="20977"/>
                </a:cubicBezTo>
                <a:cubicBezTo>
                  <a:pt x="21274" y="20915"/>
                  <a:pt x="21295" y="20813"/>
                  <a:pt x="21327" y="20746"/>
                </a:cubicBezTo>
                <a:cubicBezTo>
                  <a:pt x="21328" y="20743"/>
                  <a:pt x="21329" y="20739"/>
                  <a:pt x="21330" y="20736"/>
                </a:cubicBezTo>
                <a:cubicBezTo>
                  <a:pt x="21348" y="20685"/>
                  <a:pt x="21370" y="20579"/>
                  <a:pt x="21389" y="20448"/>
                </a:cubicBezTo>
                <a:cubicBezTo>
                  <a:pt x="21396" y="20395"/>
                  <a:pt x="21403" y="20336"/>
                  <a:pt x="21410" y="20277"/>
                </a:cubicBezTo>
                <a:cubicBezTo>
                  <a:pt x="21410" y="20276"/>
                  <a:pt x="21410" y="20274"/>
                  <a:pt x="21410" y="20273"/>
                </a:cubicBezTo>
                <a:cubicBezTo>
                  <a:pt x="21418" y="20199"/>
                  <a:pt x="21426" y="20123"/>
                  <a:pt x="21432" y="20045"/>
                </a:cubicBezTo>
                <a:cubicBezTo>
                  <a:pt x="21438" y="19963"/>
                  <a:pt x="21446" y="19900"/>
                  <a:pt x="21454" y="19826"/>
                </a:cubicBezTo>
                <a:cubicBezTo>
                  <a:pt x="21460" y="19764"/>
                  <a:pt x="21466" y="19691"/>
                  <a:pt x="21473" y="19644"/>
                </a:cubicBezTo>
                <a:cubicBezTo>
                  <a:pt x="21490" y="19521"/>
                  <a:pt x="21507" y="19434"/>
                  <a:pt x="21520" y="19419"/>
                </a:cubicBezTo>
                <a:cubicBezTo>
                  <a:pt x="21585" y="19346"/>
                  <a:pt x="21534" y="16388"/>
                  <a:pt x="21465" y="16225"/>
                </a:cubicBezTo>
                <a:cubicBezTo>
                  <a:pt x="21361" y="15978"/>
                  <a:pt x="21275" y="15354"/>
                  <a:pt x="21263" y="14759"/>
                </a:cubicBezTo>
                <a:cubicBezTo>
                  <a:pt x="21263" y="14725"/>
                  <a:pt x="21261" y="14699"/>
                  <a:pt x="21260" y="14668"/>
                </a:cubicBezTo>
                <a:cubicBezTo>
                  <a:pt x="21260" y="14666"/>
                  <a:pt x="21259" y="14660"/>
                  <a:pt x="21258" y="14659"/>
                </a:cubicBezTo>
                <a:cubicBezTo>
                  <a:pt x="21249" y="14642"/>
                  <a:pt x="21249" y="14575"/>
                  <a:pt x="21253" y="14493"/>
                </a:cubicBezTo>
                <a:cubicBezTo>
                  <a:pt x="21240" y="14291"/>
                  <a:pt x="21216" y="14179"/>
                  <a:pt x="21186" y="14185"/>
                </a:cubicBezTo>
                <a:cubicBezTo>
                  <a:pt x="21148" y="14192"/>
                  <a:pt x="21120" y="14080"/>
                  <a:pt x="21120" y="13926"/>
                </a:cubicBezTo>
                <a:cubicBezTo>
                  <a:pt x="21120" y="13746"/>
                  <a:pt x="21146" y="13662"/>
                  <a:pt x="21198" y="13673"/>
                </a:cubicBezTo>
                <a:cubicBezTo>
                  <a:pt x="21229" y="13680"/>
                  <a:pt x="21252" y="13650"/>
                  <a:pt x="21264" y="13597"/>
                </a:cubicBezTo>
                <a:cubicBezTo>
                  <a:pt x="21268" y="13575"/>
                  <a:pt x="21272" y="13552"/>
                  <a:pt x="21274" y="13528"/>
                </a:cubicBezTo>
                <a:cubicBezTo>
                  <a:pt x="21274" y="13527"/>
                  <a:pt x="21275" y="13527"/>
                  <a:pt x="21275" y="13526"/>
                </a:cubicBezTo>
                <a:cubicBezTo>
                  <a:pt x="21275" y="13524"/>
                  <a:pt x="21274" y="13522"/>
                  <a:pt x="21275" y="13520"/>
                </a:cubicBezTo>
                <a:cubicBezTo>
                  <a:pt x="21276" y="13502"/>
                  <a:pt x="21275" y="13483"/>
                  <a:pt x="21276" y="13465"/>
                </a:cubicBezTo>
                <a:cubicBezTo>
                  <a:pt x="21275" y="13441"/>
                  <a:pt x="21275" y="13422"/>
                  <a:pt x="21274" y="13405"/>
                </a:cubicBezTo>
                <a:cubicBezTo>
                  <a:pt x="21273" y="13391"/>
                  <a:pt x="21272" y="13377"/>
                  <a:pt x="21271" y="13365"/>
                </a:cubicBezTo>
                <a:cubicBezTo>
                  <a:pt x="21260" y="13305"/>
                  <a:pt x="21232" y="13314"/>
                  <a:pt x="21153" y="13367"/>
                </a:cubicBezTo>
                <a:cubicBezTo>
                  <a:pt x="21055" y="13433"/>
                  <a:pt x="21013" y="13433"/>
                  <a:pt x="20951" y="13367"/>
                </a:cubicBezTo>
                <a:cubicBezTo>
                  <a:pt x="20890" y="13301"/>
                  <a:pt x="20896" y="13260"/>
                  <a:pt x="20978" y="13171"/>
                </a:cubicBezTo>
                <a:cubicBezTo>
                  <a:pt x="21063" y="13080"/>
                  <a:pt x="21065" y="13046"/>
                  <a:pt x="20966" y="12913"/>
                </a:cubicBezTo>
                <a:cubicBezTo>
                  <a:pt x="20952" y="12894"/>
                  <a:pt x="20943" y="12879"/>
                  <a:pt x="20925" y="12857"/>
                </a:cubicBezTo>
                <a:cubicBezTo>
                  <a:pt x="20803" y="12700"/>
                  <a:pt x="20771" y="12592"/>
                  <a:pt x="20783" y="12376"/>
                </a:cubicBezTo>
                <a:cubicBezTo>
                  <a:pt x="20792" y="12222"/>
                  <a:pt x="20784" y="12067"/>
                  <a:pt x="20765" y="12031"/>
                </a:cubicBezTo>
                <a:cubicBezTo>
                  <a:pt x="20749" y="12000"/>
                  <a:pt x="20763" y="11836"/>
                  <a:pt x="20792" y="11655"/>
                </a:cubicBezTo>
                <a:cubicBezTo>
                  <a:pt x="20795" y="11631"/>
                  <a:pt x="20800" y="11604"/>
                  <a:pt x="20805" y="11575"/>
                </a:cubicBezTo>
                <a:cubicBezTo>
                  <a:pt x="20805" y="11574"/>
                  <a:pt x="20805" y="11574"/>
                  <a:pt x="20805" y="11574"/>
                </a:cubicBezTo>
                <a:cubicBezTo>
                  <a:pt x="20846" y="11358"/>
                  <a:pt x="20859" y="11169"/>
                  <a:pt x="20833" y="11152"/>
                </a:cubicBezTo>
                <a:cubicBezTo>
                  <a:pt x="20810" y="11137"/>
                  <a:pt x="20797" y="10977"/>
                  <a:pt x="20802" y="10788"/>
                </a:cubicBezTo>
                <a:cubicBezTo>
                  <a:pt x="20780" y="10696"/>
                  <a:pt x="20781" y="10621"/>
                  <a:pt x="20804" y="10546"/>
                </a:cubicBezTo>
                <a:cubicBezTo>
                  <a:pt x="20801" y="10243"/>
                  <a:pt x="20766" y="9870"/>
                  <a:pt x="20685" y="9296"/>
                </a:cubicBezTo>
                <a:cubicBezTo>
                  <a:pt x="20672" y="9203"/>
                  <a:pt x="20641" y="9059"/>
                  <a:pt x="20617" y="8976"/>
                </a:cubicBezTo>
                <a:cubicBezTo>
                  <a:pt x="20585" y="8868"/>
                  <a:pt x="20602" y="8812"/>
                  <a:pt x="20674" y="8782"/>
                </a:cubicBezTo>
                <a:cubicBezTo>
                  <a:pt x="20730" y="8759"/>
                  <a:pt x="20775" y="8710"/>
                  <a:pt x="20775" y="8672"/>
                </a:cubicBezTo>
                <a:cubicBezTo>
                  <a:pt x="20775" y="8632"/>
                  <a:pt x="20736" y="8638"/>
                  <a:pt x="20682" y="8686"/>
                </a:cubicBezTo>
                <a:cubicBezTo>
                  <a:pt x="20607" y="8754"/>
                  <a:pt x="20581" y="8749"/>
                  <a:pt x="20550" y="8661"/>
                </a:cubicBezTo>
                <a:cubicBezTo>
                  <a:pt x="20528" y="8601"/>
                  <a:pt x="20527" y="8508"/>
                  <a:pt x="20547" y="8453"/>
                </a:cubicBezTo>
                <a:cubicBezTo>
                  <a:pt x="20566" y="8398"/>
                  <a:pt x="20554" y="8335"/>
                  <a:pt x="20520" y="8312"/>
                </a:cubicBezTo>
                <a:cubicBezTo>
                  <a:pt x="20486" y="8290"/>
                  <a:pt x="20465" y="8236"/>
                  <a:pt x="20473" y="8192"/>
                </a:cubicBezTo>
                <a:cubicBezTo>
                  <a:pt x="20481" y="8148"/>
                  <a:pt x="20453" y="8045"/>
                  <a:pt x="20410" y="7961"/>
                </a:cubicBezTo>
                <a:cubicBezTo>
                  <a:pt x="20376" y="7895"/>
                  <a:pt x="20360" y="7840"/>
                  <a:pt x="20365" y="7819"/>
                </a:cubicBezTo>
                <a:cubicBezTo>
                  <a:pt x="20353" y="7773"/>
                  <a:pt x="20334" y="7722"/>
                  <a:pt x="20313" y="7686"/>
                </a:cubicBezTo>
                <a:cubicBezTo>
                  <a:pt x="20293" y="7651"/>
                  <a:pt x="20283" y="7611"/>
                  <a:pt x="20287" y="7584"/>
                </a:cubicBezTo>
                <a:cubicBezTo>
                  <a:pt x="20288" y="7576"/>
                  <a:pt x="20291" y="7570"/>
                  <a:pt x="20294" y="7565"/>
                </a:cubicBezTo>
                <a:cubicBezTo>
                  <a:pt x="20295" y="7563"/>
                  <a:pt x="20295" y="7561"/>
                  <a:pt x="20296" y="7559"/>
                </a:cubicBezTo>
                <a:cubicBezTo>
                  <a:pt x="20299" y="7557"/>
                  <a:pt x="20299" y="7552"/>
                  <a:pt x="20301" y="7548"/>
                </a:cubicBezTo>
                <a:cubicBezTo>
                  <a:pt x="20303" y="7544"/>
                  <a:pt x="20305" y="7540"/>
                  <a:pt x="20306" y="7534"/>
                </a:cubicBezTo>
                <a:cubicBezTo>
                  <a:pt x="20309" y="7505"/>
                  <a:pt x="20295" y="7462"/>
                  <a:pt x="20266" y="7425"/>
                </a:cubicBezTo>
                <a:cubicBezTo>
                  <a:pt x="20225" y="7372"/>
                  <a:pt x="20219" y="7329"/>
                  <a:pt x="20248" y="7276"/>
                </a:cubicBezTo>
                <a:cubicBezTo>
                  <a:pt x="20252" y="7260"/>
                  <a:pt x="20260" y="7246"/>
                  <a:pt x="20273" y="7236"/>
                </a:cubicBezTo>
                <a:cubicBezTo>
                  <a:pt x="20274" y="7235"/>
                  <a:pt x="20274" y="7234"/>
                  <a:pt x="20276" y="7233"/>
                </a:cubicBezTo>
                <a:cubicBezTo>
                  <a:pt x="20289" y="7215"/>
                  <a:pt x="20297" y="7201"/>
                  <a:pt x="20304" y="7186"/>
                </a:cubicBezTo>
                <a:cubicBezTo>
                  <a:pt x="20313" y="7159"/>
                  <a:pt x="20315" y="7125"/>
                  <a:pt x="20309" y="7090"/>
                </a:cubicBezTo>
                <a:cubicBezTo>
                  <a:pt x="20300" y="7067"/>
                  <a:pt x="20286" y="7043"/>
                  <a:pt x="20262" y="7013"/>
                </a:cubicBezTo>
                <a:cubicBezTo>
                  <a:pt x="20212" y="6948"/>
                  <a:pt x="20178" y="6809"/>
                  <a:pt x="20188" y="6702"/>
                </a:cubicBezTo>
                <a:cubicBezTo>
                  <a:pt x="20204" y="6520"/>
                  <a:pt x="20198" y="6516"/>
                  <a:pt x="20092" y="6620"/>
                </a:cubicBezTo>
                <a:cubicBezTo>
                  <a:pt x="19986" y="6723"/>
                  <a:pt x="19968" y="6712"/>
                  <a:pt x="19800" y="6440"/>
                </a:cubicBezTo>
                <a:cubicBezTo>
                  <a:pt x="19701" y="6282"/>
                  <a:pt x="19616" y="6129"/>
                  <a:pt x="19611" y="6101"/>
                </a:cubicBezTo>
                <a:cubicBezTo>
                  <a:pt x="19607" y="6082"/>
                  <a:pt x="19603" y="6054"/>
                  <a:pt x="19599" y="6028"/>
                </a:cubicBezTo>
                <a:cubicBezTo>
                  <a:pt x="19567" y="5984"/>
                  <a:pt x="19494" y="5950"/>
                  <a:pt x="19428" y="5950"/>
                </a:cubicBezTo>
                <a:cubicBezTo>
                  <a:pt x="19390" y="5950"/>
                  <a:pt x="19363" y="5944"/>
                  <a:pt x="19346" y="5927"/>
                </a:cubicBezTo>
                <a:cubicBezTo>
                  <a:pt x="19343" y="5923"/>
                  <a:pt x="19340" y="5919"/>
                  <a:pt x="19338" y="5916"/>
                </a:cubicBezTo>
                <a:cubicBezTo>
                  <a:pt x="19335" y="5911"/>
                  <a:pt x="19332" y="5908"/>
                  <a:pt x="19330" y="5902"/>
                </a:cubicBezTo>
                <a:cubicBezTo>
                  <a:pt x="19314" y="5867"/>
                  <a:pt x="19314" y="5804"/>
                  <a:pt x="19322" y="5693"/>
                </a:cubicBezTo>
                <a:cubicBezTo>
                  <a:pt x="19337" y="5494"/>
                  <a:pt x="19328" y="5457"/>
                  <a:pt x="19261" y="5493"/>
                </a:cubicBezTo>
                <a:cubicBezTo>
                  <a:pt x="19257" y="5496"/>
                  <a:pt x="19256" y="5498"/>
                  <a:pt x="19251" y="5502"/>
                </a:cubicBezTo>
                <a:cubicBezTo>
                  <a:pt x="19220" y="5530"/>
                  <a:pt x="19193" y="5544"/>
                  <a:pt x="19171" y="5546"/>
                </a:cubicBezTo>
                <a:cubicBezTo>
                  <a:pt x="19160" y="5547"/>
                  <a:pt x="19150" y="5545"/>
                  <a:pt x="19141" y="5539"/>
                </a:cubicBezTo>
                <a:cubicBezTo>
                  <a:pt x="19140" y="5539"/>
                  <a:pt x="19139" y="5538"/>
                  <a:pt x="19138" y="5537"/>
                </a:cubicBezTo>
                <a:cubicBezTo>
                  <a:pt x="19028" y="5545"/>
                  <a:pt x="18877" y="5493"/>
                  <a:pt x="18743" y="5405"/>
                </a:cubicBezTo>
                <a:cubicBezTo>
                  <a:pt x="18728" y="5397"/>
                  <a:pt x="18714" y="5387"/>
                  <a:pt x="18701" y="5377"/>
                </a:cubicBezTo>
                <a:cubicBezTo>
                  <a:pt x="18682" y="5364"/>
                  <a:pt x="18663" y="5351"/>
                  <a:pt x="18649" y="5335"/>
                </a:cubicBezTo>
                <a:cubicBezTo>
                  <a:pt x="18609" y="5300"/>
                  <a:pt x="18571" y="5264"/>
                  <a:pt x="18542" y="5224"/>
                </a:cubicBezTo>
                <a:cubicBezTo>
                  <a:pt x="18478" y="5140"/>
                  <a:pt x="18370" y="5063"/>
                  <a:pt x="18301" y="5054"/>
                </a:cubicBezTo>
                <a:cubicBezTo>
                  <a:pt x="18228" y="5045"/>
                  <a:pt x="18168" y="5036"/>
                  <a:pt x="18119" y="5025"/>
                </a:cubicBezTo>
                <a:cubicBezTo>
                  <a:pt x="18069" y="5015"/>
                  <a:pt x="18028" y="5003"/>
                  <a:pt x="17994" y="4988"/>
                </a:cubicBezTo>
                <a:cubicBezTo>
                  <a:pt x="17926" y="4958"/>
                  <a:pt x="17881" y="4917"/>
                  <a:pt x="17832" y="4851"/>
                </a:cubicBezTo>
                <a:cubicBezTo>
                  <a:pt x="17813" y="4827"/>
                  <a:pt x="17795" y="4806"/>
                  <a:pt x="17775" y="4790"/>
                </a:cubicBezTo>
                <a:cubicBezTo>
                  <a:pt x="17765" y="4782"/>
                  <a:pt x="17756" y="4775"/>
                  <a:pt x="17745" y="4769"/>
                </a:cubicBezTo>
                <a:cubicBezTo>
                  <a:pt x="17745" y="4769"/>
                  <a:pt x="17746" y="4768"/>
                  <a:pt x="17745" y="4768"/>
                </a:cubicBezTo>
                <a:cubicBezTo>
                  <a:pt x="17725" y="4756"/>
                  <a:pt x="17702" y="4748"/>
                  <a:pt x="17679" y="4744"/>
                </a:cubicBezTo>
                <a:cubicBezTo>
                  <a:pt x="17644" y="4737"/>
                  <a:pt x="17605" y="4738"/>
                  <a:pt x="17560" y="4747"/>
                </a:cubicBezTo>
                <a:cubicBezTo>
                  <a:pt x="17535" y="4752"/>
                  <a:pt x="17511" y="4755"/>
                  <a:pt x="17487" y="4756"/>
                </a:cubicBezTo>
                <a:cubicBezTo>
                  <a:pt x="17427" y="4757"/>
                  <a:pt x="17374" y="4742"/>
                  <a:pt x="17334" y="4716"/>
                </a:cubicBezTo>
                <a:cubicBezTo>
                  <a:pt x="17326" y="4712"/>
                  <a:pt x="17319" y="4708"/>
                  <a:pt x="17312" y="4703"/>
                </a:cubicBezTo>
                <a:cubicBezTo>
                  <a:pt x="17255" y="4658"/>
                  <a:pt x="17228" y="4588"/>
                  <a:pt x="17248" y="4505"/>
                </a:cubicBezTo>
                <a:cubicBezTo>
                  <a:pt x="17260" y="4455"/>
                  <a:pt x="17250" y="4412"/>
                  <a:pt x="17227" y="4388"/>
                </a:cubicBezTo>
                <a:cubicBezTo>
                  <a:pt x="17215" y="4389"/>
                  <a:pt x="17200" y="4393"/>
                  <a:pt x="17182" y="4400"/>
                </a:cubicBezTo>
                <a:cubicBezTo>
                  <a:pt x="17126" y="4423"/>
                  <a:pt x="17031" y="4419"/>
                  <a:pt x="16971" y="4390"/>
                </a:cubicBezTo>
                <a:cubicBezTo>
                  <a:pt x="16910" y="4362"/>
                  <a:pt x="16842" y="4335"/>
                  <a:pt x="16819" y="4332"/>
                </a:cubicBezTo>
                <a:cubicBezTo>
                  <a:pt x="16796" y="4329"/>
                  <a:pt x="16758" y="4306"/>
                  <a:pt x="16734" y="4280"/>
                </a:cubicBezTo>
                <a:cubicBezTo>
                  <a:pt x="16711" y="4255"/>
                  <a:pt x="16656" y="4250"/>
                  <a:pt x="16611" y="4268"/>
                </a:cubicBezTo>
                <a:cubicBezTo>
                  <a:pt x="16583" y="4280"/>
                  <a:pt x="16558" y="4279"/>
                  <a:pt x="16536" y="4270"/>
                </a:cubicBezTo>
                <a:cubicBezTo>
                  <a:pt x="16494" y="4253"/>
                  <a:pt x="16469" y="4204"/>
                  <a:pt x="16474" y="4149"/>
                </a:cubicBezTo>
                <a:cubicBezTo>
                  <a:pt x="16474" y="4147"/>
                  <a:pt x="16476" y="4144"/>
                  <a:pt x="16476" y="4142"/>
                </a:cubicBezTo>
                <a:cubicBezTo>
                  <a:pt x="16478" y="4130"/>
                  <a:pt x="16480" y="4119"/>
                  <a:pt x="16484" y="4108"/>
                </a:cubicBezTo>
                <a:cubicBezTo>
                  <a:pt x="16490" y="4094"/>
                  <a:pt x="16498" y="4081"/>
                  <a:pt x="16508" y="4068"/>
                </a:cubicBezTo>
                <a:cubicBezTo>
                  <a:pt x="16532" y="4037"/>
                  <a:pt x="16539" y="4015"/>
                  <a:pt x="16530" y="4002"/>
                </a:cubicBezTo>
                <a:cubicBezTo>
                  <a:pt x="16526" y="3995"/>
                  <a:pt x="16517" y="3991"/>
                  <a:pt x="16504" y="3988"/>
                </a:cubicBezTo>
                <a:cubicBezTo>
                  <a:pt x="16490" y="3985"/>
                  <a:pt x="16472" y="3983"/>
                  <a:pt x="16450" y="3983"/>
                </a:cubicBezTo>
                <a:cubicBezTo>
                  <a:pt x="16378" y="3983"/>
                  <a:pt x="16328" y="4030"/>
                  <a:pt x="16328" y="4097"/>
                </a:cubicBezTo>
                <a:cubicBezTo>
                  <a:pt x="16328" y="4112"/>
                  <a:pt x="16326" y="4128"/>
                  <a:pt x="16321" y="4146"/>
                </a:cubicBezTo>
                <a:cubicBezTo>
                  <a:pt x="16311" y="4182"/>
                  <a:pt x="16292" y="4221"/>
                  <a:pt x="16269" y="4253"/>
                </a:cubicBezTo>
                <a:cubicBezTo>
                  <a:pt x="16258" y="4269"/>
                  <a:pt x="16245" y="4284"/>
                  <a:pt x="16232" y="4296"/>
                </a:cubicBezTo>
                <a:cubicBezTo>
                  <a:pt x="16211" y="4314"/>
                  <a:pt x="16195" y="4328"/>
                  <a:pt x="16181" y="4335"/>
                </a:cubicBezTo>
                <a:cubicBezTo>
                  <a:pt x="16139" y="4358"/>
                  <a:pt x="16122" y="4330"/>
                  <a:pt x="16100" y="4240"/>
                </a:cubicBezTo>
                <a:cubicBezTo>
                  <a:pt x="16089" y="4196"/>
                  <a:pt x="16079" y="4167"/>
                  <a:pt x="16065" y="4151"/>
                </a:cubicBezTo>
                <a:cubicBezTo>
                  <a:pt x="16061" y="4145"/>
                  <a:pt x="16055" y="4142"/>
                  <a:pt x="16050" y="4140"/>
                </a:cubicBezTo>
                <a:cubicBezTo>
                  <a:pt x="16045" y="4137"/>
                  <a:pt x="16039" y="4136"/>
                  <a:pt x="16033" y="4136"/>
                </a:cubicBezTo>
                <a:cubicBezTo>
                  <a:pt x="16014" y="4137"/>
                  <a:pt x="15988" y="4150"/>
                  <a:pt x="15954" y="4173"/>
                </a:cubicBezTo>
                <a:cubicBezTo>
                  <a:pt x="15954" y="4173"/>
                  <a:pt x="15954" y="4172"/>
                  <a:pt x="15953" y="4173"/>
                </a:cubicBezTo>
                <a:cubicBezTo>
                  <a:pt x="15922" y="4193"/>
                  <a:pt x="15892" y="4205"/>
                  <a:pt x="15858" y="4208"/>
                </a:cubicBezTo>
                <a:cubicBezTo>
                  <a:pt x="15814" y="4216"/>
                  <a:pt x="15768" y="4215"/>
                  <a:pt x="15734" y="4201"/>
                </a:cubicBezTo>
                <a:cubicBezTo>
                  <a:pt x="15699" y="4186"/>
                  <a:pt x="15680" y="4173"/>
                  <a:pt x="15670" y="4157"/>
                </a:cubicBezTo>
                <a:cubicBezTo>
                  <a:pt x="15651" y="4148"/>
                  <a:pt x="15634" y="4142"/>
                  <a:pt x="15612" y="4131"/>
                </a:cubicBezTo>
                <a:cubicBezTo>
                  <a:pt x="15401" y="4023"/>
                  <a:pt x="15386" y="3994"/>
                  <a:pt x="15416" y="3787"/>
                </a:cubicBezTo>
                <a:cubicBezTo>
                  <a:pt x="15421" y="3756"/>
                  <a:pt x="15422" y="3730"/>
                  <a:pt x="15423" y="3705"/>
                </a:cubicBezTo>
                <a:cubicBezTo>
                  <a:pt x="15422" y="3695"/>
                  <a:pt x="15423" y="3687"/>
                  <a:pt x="15425" y="3680"/>
                </a:cubicBezTo>
                <a:cubicBezTo>
                  <a:pt x="15426" y="3629"/>
                  <a:pt x="15418" y="3592"/>
                  <a:pt x="15404" y="3566"/>
                </a:cubicBezTo>
                <a:cubicBezTo>
                  <a:pt x="15393" y="3554"/>
                  <a:pt x="15380" y="3542"/>
                  <a:pt x="15365" y="3530"/>
                </a:cubicBezTo>
                <a:cubicBezTo>
                  <a:pt x="15364" y="3529"/>
                  <a:pt x="15362" y="3527"/>
                  <a:pt x="15361" y="3526"/>
                </a:cubicBezTo>
                <a:cubicBezTo>
                  <a:pt x="15276" y="3485"/>
                  <a:pt x="15230" y="3301"/>
                  <a:pt x="15249" y="3133"/>
                </a:cubicBezTo>
                <a:cubicBezTo>
                  <a:pt x="15250" y="3064"/>
                  <a:pt x="15260" y="3001"/>
                  <a:pt x="15284" y="2960"/>
                </a:cubicBezTo>
                <a:cubicBezTo>
                  <a:pt x="15298" y="2934"/>
                  <a:pt x="15276" y="2896"/>
                  <a:pt x="15233" y="2860"/>
                </a:cubicBezTo>
                <a:cubicBezTo>
                  <a:pt x="15213" y="2849"/>
                  <a:pt x="15188" y="2835"/>
                  <a:pt x="15157" y="2811"/>
                </a:cubicBezTo>
                <a:cubicBezTo>
                  <a:pt x="15157" y="2811"/>
                  <a:pt x="15157" y="2810"/>
                  <a:pt x="15157" y="2810"/>
                </a:cubicBezTo>
                <a:cubicBezTo>
                  <a:pt x="15110" y="2787"/>
                  <a:pt x="15076" y="2766"/>
                  <a:pt x="15055" y="2739"/>
                </a:cubicBezTo>
                <a:cubicBezTo>
                  <a:pt x="15049" y="2731"/>
                  <a:pt x="15045" y="2723"/>
                  <a:pt x="15041" y="2715"/>
                </a:cubicBezTo>
                <a:cubicBezTo>
                  <a:pt x="15022" y="2697"/>
                  <a:pt x="15002" y="2680"/>
                  <a:pt x="14983" y="2662"/>
                </a:cubicBezTo>
                <a:cubicBezTo>
                  <a:pt x="14805" y="2493"/>
                  <a:pt x="14775" y="2432"/>
                  <a:pt x="14833" y="2356"/>
                </a:cubicBezTo>
                <a:cubicBezTo>
                  <a:pt x="14873" y="2304"/>
                  <a:pt x="14887" y="2242"/>
                  <a:pt x="14866" y="2218"/>
                </a:cubicBezTo>
                <a:cubicBezTo>
                  <a:pt x="14810" y="2158"/>
                  <a:pt x="14953" y="1988"/>
                  <a:pt x="15021" y="2033"/>
                </a:cubicBezTo>
                <a:cubicBezTo>
                  <a:pt x="15051" y="2054"/>
                  <a:pt x="15075" y="2040"/>
                  <a:pt x="15076" y="2003"/>
                </a:cubicBezTo>
                <a:cubicBezTo>
                  <a:pt x="15072" y="1995"/>
                  <a:pt x="15070" y="1986"/>
                  <a:pt x="15066" y="1978"/>
                </a:cubicBezTo>
                <a:cubicBezTo>
                  <a:pt x="15057" y="1959"/>
                  <a:pt x="15048" y="1938"/>
                  <a:pt x="15039" y="1917"/>
                </a:cubicBezTo>
                <a:cubicBezTo>
                  <a:pt x="15031" y="1907"/>
                  <a:pt x="15022" y="1899"/>
                  <a:pt x="15012" y="1893"/>
                </a:cubicBezTo>
                <a:cubicBezTo>
                  <a:pt x="14977" y="1869"/>
                  <a:pt x="14963" y="1824"/>
                  <a:pt x="14982" y="1791"/>
                </a:cubicBezTo>
                <a:cubicBezTo>
                  <a:pt x="14985" y="1786"/>
                  <a:pt x="14984" y="1776"/>
                  <a:pt x="14984" y="1767"/>
                </a:cubicBezTo>
                <a:cubicBezTo>
                  <a:pt x="14981" y="1757"/>
                  <a:pt x="14975" y="1743"/>
                  <a:pt x="14974" y="1735"/>
                </a:cubicBezTo>
                <a:cubicBezTo>
                  <a:pt x="14973" y="1729"/>
                  <a:pt x="14970" y="1723"/>
                  <a:pt x="14969" y="1717"/>
                </a:cubicBezTo>
                <a:cubicBezTo>
                  <a:pt x="14950" y="1679"/>
                  <a:pt x="14918" y="1634"/>
                  <a:pt x="14877" y="1592"/>
                </a:cubicBezTo>
                <a:cubicBezTo>
                  <a:pt x="14854" y="1569"/>
                  <a:pt x="14837" y="1554"/>
                  <a:pt x="14821" y="1539"/>
                </a:cubicBezTo>
                <a:cubicBezTo>
                  <a:pt x="14783" y="1520"/>
                  <a:pt x="14745" y="1510"/>
                  <a:pt x="14711" y="1514"/>
                </a:cubicBezTo>
                <a:cubicBezTo>
                  <a:pt x="14701" y="1525"/>
                  <a:pt x="14692" y="1539"/>
                  <a:pt x="14681" y="1560"/>
                </a:cubicBezTo>
                <a:cubicBezTo>
                  <a:pt x="14632" y="1655"/>
                  <a:pt x="14602" y="1645"/>
                  <a:pt x="14446" y="1483"/>
                </a:cubicBezTo>
                <a:cubicBezTo>
                  <a:pt x="14437" y="1474"/>
                  <a:pt x="14430" y="1466"/>
                  <a:pt x="14422" y="1457"/>
                </a:cubicBezTo>
                <a:cubicBezTo>
                  <a:pt x="14421" y="1455"/>
                  <a:pt x="14420" y="1455"/>
                  <a:pt x="14418" y="1454"/>
                </a:cubicBezTo>
                <a:cubicBezTo>
                  <a:pt x="14316" y="1350"/>
                  <a:pt x="14283" y="1276"/>
                  <a:pt x="14315" y="1230"/>
                </a:cubicBezTo>
                <a:cubicBezTo>
                  <a:pt x="14316" y="1228"/>
                  <a:pt x="14316" y="1225"/>
                  <a:pt x="14317" y="1224"/>
                </a:cubicBezTo>
                <a:cubicBezTo>
                  <a:pt x="14320" y="1221"/>
                  <a:pt x="14324" y="1219"/>
                  <a:pt x="14327" y="1216"/>
                </a:cubicBezTo>
                <a:cubicBezTo>
                  <a:pt x="14334" y="1210"/>
                  <a:pt x="14341" y="1204"/>
                  <a:pt x="14351" y="1199"/>
                </a:cubicBezTo>
                <a:cubicBezTo>
                  <a:pt x="14378" y="1187"/>
                  <a:pt x="14417" y="1179"/>
                  <a:pt x="14469" y="1176"/>
                </a:cubicBezTo>
                <a:cubicBezTo>
                  <a:pt x="14566" y="1172"/>
                  <a:pt x="14590" y="1168"/>
                  <a:pt x="14535" y="1149"/>
                </a:cubicBezTo>
                <a:cubicBezTo>
                  <a:pt x="14517" y="1142"/>
                  <a:pt x="14491" y="1134"/>
                  <a:pt x="14455" y="1123"/>
                </a:cubicBezTo>
                <a:cubicBezTo>
                  <a:pt x="14396" y="1106"/>
                  <a:pt x="14323" y="1041"/>
                  <a:pt x="14266" y="964"/>
                </a:cubicBezTo>
                <a:cubicBezTo>
                  <a:pt x="14265" y="962"/>
                  <a:pt x="14263" y="961"/>
                  <a:pt x="14262" y="960"/>
                </a:cubicBezTo>
                <a:cubicBezTo>
                  <a:pt x="14252" y="946"/>
                  <a:pt x="14244" y="933"/>
                  <a:pt x="14236" y="919"/>
                </a:cubicBezTo>
                <a:cubicBezTo>
                  <a:pt x="14227" y="906"/>
                  <a:pt x="14218" y="893"/>
                  <a:pt x="14211" y="879"/>
                </a:cubicBezTo>
                <a:cubicBezTo>
                  <a:pt x="14148" y="757"/>
                  <a:pt x="14098" y="681"/>
                  <a:pt x="14049" y="638"/>
                </a:cubicBezTo>
                <a:cubicBezTo>
                  <a:pt x="14044" y="634"/>
                  <a:pt x="14038" y="628"/>
                  <a:pt x="14033" y="625"/>
                </a:cubicBezTo>
                <a:cubicBezTo>
                  <a:pt x="14030" y="623"/>
                  <a:pt x="14028" y="622"/>
                  <a:pt x="14026" y="621"/>
                </a:cubicBezTo>
                <a:cubicBezTo>
                  <a:pt x="13967" y="586"/>
                  <a:pt x="13908" y="594"/>
                  <a:pt x="13850" y="646"/>
                </a:cubicBezTo>
                <a:cubicBezTo>
                  <a:pt x="13788" y="702"/>
                  <a:pt x="13747" y="686"/>
                  <a:pt x="13686" y="580"/>
                </a:cubicBezTo>
                <a:cubicBezTo>
                  <a:pt x="13641" y="503"/>
                  <a:pt x="13579" y="439"/>
                  <a:pt x="13546" y="439"/>
                </a:cubicBezTo>
                <a:cubicBezTo>
                  <a:pt x="13528" y="439"/>
                  <a:pt x="13495" y="421"/>
                  <a:pt x="13459" y="396"/>
                </a:cubicBezTo>
                <a:cubicBezTo>
                  <a:pt x="13430" y="377"/>
                  <a:pt x="13401" y="354"/>
                  <a:pt x="13374" y="328"/>
                </a:cubicBezTo>
                <a:cubicBezTo>
                  <a:pt x="13374" y="328"/>
                  <a:pt x="13373" y="327"/>
                  <a:pt x="13373" y="327"/>
                </a:cubicBezTo>
                <a:cubicBezTo>
                  <a:pt x="13347" y="301"/>
                  <a:pt x="13326" y="282"/>
                  <a:pt x="13308" y="270"/>
                </a:cubicBezTo>
                <a:cubicBezTo>
                  <a:pt x="13307" y="269"/>
                  <a:pt x="13306" y="269"/>
                  <a:pt x="13306" y="268"/>
                </a:cubicBezTo>
                <a:cubicBezTo>
                  <a:pt x="13303" y="267"/>
                  <a:pt x="13301" y="266"/>
                  <a:pt x="13299" y="264"/>
                </a:cubicBezTo>
                <a:cubicBezTo>
                  <a:pt x="13292" y="260"/>
                  <a:pt x="13286" y="257"/>
                  <a:pt x="13279" y="255"/>
                </a:cubicBezTo>
                <a:cubicBezTo>
                  <a:pt x="13279" y="255"/>
                  <a:pt x="13278" y="254"/>
                  <a:pt x="13277" y="254"/>
                </a:cubicBezTo>
                <a:cubicBezTo>
                  <a:pt x="13270" y="252"/>
                  <a:pt x="13262" y="251"/>
                  <a:pt x="13255" y="252"/>
                </a:cubicBezTo>
                <a:cubicBezTo>
                  <a:pt x="13251" y="252"/>
                  <a:pt x="13248" y="254"/>
                  <a:pt x="13244" y="255"/>
                </a:cubicBezTo>
                <a:cubicBezTo>
                  <a:pt x="13239" y="257"/>
                  <a:pt x="13234" y="257"/>
                  <a:pt x="13229" y="260"/>
                </a:cubicBezTo>
                <a:cubicBezTo>
                  <a:pt x="13225" y="262"/>
                  <a:pt x="13220" y="265"/>
                  <a:pt x="13215" y="268"/>
                </a:cubicBezTo>
                <a:cubicBezTo>
                  <a:pt x="13210" y="272"/>
                  <a:pt x="13205" y="274"/>
                  <a:pt x="13200" y="278"/>
                </a:cubicBezTo>
                <a:cubicBezTo>
                  <a:pt x="13194" y="283"/>
                  <a:pt x="13187" y="292"/>
                  <a:pt x="13180" y="297"/>
                </a:cubicBezTo>
                <a:cubicBezTo>
                  <a:pt x="13162" y="313"/>
                  <a:pt x="13143" y="329"/>
                  <a:pt x="13117" y="355"/>
                </a:cubicBezTo>
                <a:lnTo>
                  <a:pt x="12978" y="497"/>
                </a:lnTo>
                <a:lnTo>
                  <a:pt x="12870" y="443"/>
                </a:lnTo>
                <a:cubicBezTo>
                  <a:pt x="12786" y="436"/>
                  <a:pt x="12694" y="397"/>
                  <a:pt x="12590" y="324"/>
                </a:cubicBezTo>
                <a:cubicBezTo>
                  <a:pt x="12512" y="268"/>
                  <a:pt x="12480" y="231"/>
                  <a:pt x="12484" y="190"/>
                </a:cubicBezTo>
                <a:cubicBezTo>
                  <a:pt x="12484" y="186"/>
                  <a:pt x="12485" y="182"/>
                  <a:pt x="12486" y="178"/>
                </a:cubicBezTo>
                <a:cubicBezTo>
                  <a:pt x="12487" y="177"/>
                  <a:pt x="12487" y="176"/>
                  <a:pt x="12487" y="175"/>
                </a:cubicBezTo>
                <a:cubicBezTo>
                  <a:pt x="12491" y="162"/>
                  <a:pt x="12496" y="150"/>
                  <a:pt x="12507" y="136"/>
                </a:cubicBezTo>
                <a:cubicBezTo>
                  <a:pt x="12541" y="91"/>
                  <a:pt x="12497" y="68"/>
                  <a:pt x="12341" y="55"/>
                </a:cubicBezTo>
                <a:cubicBezTo>
                  <a:pt x="12255" y="73"/>
                  <a:pt x="12179" y="114"/>
                  <a:pt x="12163" y="158"/>
                </a:cubicBezTo>
                <a:cubicBezTo>
                  <a:pt x="12134" y="240"/>
                  <a:pt x="12114" y="240"/>
                  <a:pt x="12021" y="151"/>
                </a:cubicBezTo>
                <a:cubicBezTo>
                  <a:pt x="11960" y="92"/>
                  <a:pt x="11773" y="51"/>
                  <a:pt x="11610" y="45"/>
                </a:cubicBezTo>
                <a:cubicBezTo>
                  <a:pt x="11549" y="47"/>
                  <a:pt x="11494" y="50"/>
                  <a:pt x="11445" y="54"/>
                </a:cubicBezTo>
                <a:cubicBezTo>
                  <a:pt x="11411" y="60"/>
                  <a:pt x="11381" y="68"/>
                  <a:pt x="11362" y="80"/>
                </a:cubicBezTo>
                <a:cubicBezTo>
                  <a:pt x="11334" y="99"/>
                  <a:pt x="11342" y="153"/>
                  <a:pt x="11380" y="202"/>
                </a:cubicBezTo>
                <a:cubicBezTo>
                  <a:pt x="11487" y="342"/>
                  <a:pt x="11332" y="406"/>
                  <a:pt x="11200" y="277"/>
                </a:cubicBezTo>
                <a:cubicBezTo>
                  <a:pt x="11171" y="249"/>
                  <a:pt x="11139" y="224"/>
                  <a:pt x="11110" y="205"/>
                </a:cubicBezTo>
                <a:cubicBezTo>
                  <a:pt x="11099" y="206"/>
                  <a:pt x="11087" y="206"/>
                  <a:pt x="11074" y="205"/>
                </a:cubicBezTo>
                <a:cubicBezTo>
                  <a:pt x="10946" y="194"/>
                  <a:pt x="10888" y="155"/>
                  <a:pt x="10856" y="48"/>
                </a:cubicBezTo>
                <a:cubicBezTo>
                  <a:pt x="10823" y="25"/>
                  <a:pt x="10784" y="9"/>
                  <a:pt x="10743" y="0"/>
                </a:cubicBezTo>
                <a:close/>
                <a:moveTo>
                  <a:pt x="21316" y="7745"/>
                </a:moveTo>
                <a:cubicBezTo>
                  <a:pt x="21310" y="7746"/>
                  <a:pt x="21301" y="7750"/>
                  <a:pt x="21290" y="7756"/>
                </a:cubicBezTo>
                <a:cubicBezTo>
                  <a:pt x="21279" y="7763"/>
                  <a:pt x="21265" y="7774"/>
                  <a:pt x="21249" y="7786"/>
                </a:cubicBezTo>
                <a:cubicBezTo>
                  <a:pt x="21217" y="7812"/>
                  <a:pt x="21176" y="7848"/>
                  <a:pt x="21128" y="7896"/>
                </a:cubicBezTo>
                <a:cubicBezTo>
                  <a:pt x="21017" y="8007"/>
                  <a:pt x="20988" y="8081"/>
                  <a:pt x="21029" y="8150"/>
                </a:cubicBezTo>
                <a:cubicBezTo>
                  <a:pt x="21045" y="8177"/>
                  <a:pt x="21059" y="8194"/>
                  <a:pt x="21070" y="8200"/>
                </a:cubicBezTo>
                <a:cubicBezTo>
                  <a:pt x="21075" y="8203"/>
                  <a:pt x="21080" y="8204"/>
                  <a:pt x="21083" y="8201"/>
                </a:cubicBezTo>
                <a:cubicBezTo>
                  <a:pt x="21086" y="8198"/>
                  <a:pt x="21087" y="8192"/>
                  <a:pt x="21087" y="8183"/>
                </a:cubicBezTo>
                <a:cubicBezTo>
                  <a:pt x="21087" y="8174"/>
                  <a:pt x="21090" y="8168"/>
                  <a:pt x="21094" y="8165"/>
                </a:cubicBezTo>
                <a:cubicBezTo>
                  <a:pt x="21106" y="8154"/>
                  <a:pt x="21133" y="8167"/>
                  <a:pt x="21163" y="8200"/>
                </a:cubicBezTo>
                <a:cubicBezTo>
                  <a:pt x="21273" y="8318"/>
                  <a:pt x="21288" y="8300"/>
                  <a:pt x="21201" y="8150"/>
                </a:cubicBezTo>
                <a:cubicBezTo>
                  <a:pt x="21185" y="8123"/>
                  <a:pt x="21174" y="8099"/>
                  <a:pt x="21168" y="8078"/>
                </a:cubicBezTo>
                <a:cubicBezTo>
                  <a:pt x="21161" y="8056"/>
                  <a:pt x="21158" y="8037"/>
                  <a:pt x="21161" y="8017"/>
                </a:cubicBezTo>
                <a:cubicBezTo>
                  <a:pt x="21167" y="7978"/>
                  <a:pt x="21194" y="7937"/>
                  <a:pt x="21242" y="7880"/>
                </a:cubicBezTo>
                <a:cubicBezTo>
                  <a:pt x="21321" y="7786"/>
                  <a:pt x="21341" y="7742"/>
                  <a:pt x="21316" y="7745"/>
                </a:cubicBezTo>
                <a:close/>
                <a:moveTo>
                  <a:pt x="21080" y="8587"/>
                </a:moveTo>
                <a:cubicBezTo>
                  <a:pt x="21074" y="8588"/>
                  <a:pt x="21068" y="8591"/>
                  <a:pt x="21064" y="8596"/>
                </a:cubicBezTo>
                <a:cubicBezTo>
                  <a:pt x="21062" y="8597"/>
                  <a:pt x="21062" y="8600"/>
                  <a:pt x="21061" y="8601"/>
                </a:cubicBezTo>
                <a:cubicBezTo>
                  <a:pt x="21058" y="8605"/>
                  <a:pt x="21057" y="8608"/>
                  <a:pt x="21055" y="8612"/>
                </a:cubicBezTo>
                <a:cubicBezTo>
                  <a:pt x="21051" y="8624"/>
                  <a:pt x="21046" y="8638"/>
                  <a:pt x="21046" y="8657"/>
                </a:cubicBezTo>
                <a:cubicBezTo>
                  <a:pt x="21046" y="8714"/>
                  <a:pt x="21051" y="8744"/>
                  <a:pt x="21063" y="8750"/>
                </a:cubicBezTo>
                <a:cubicBezTo>
                  <a:pt x="21074" y="8756"/>
                  <a:pt x="21091" y="8736"/>
                  <a:pt x="21117" y="8692"/>
                </a:cubicBezTo>
                <a:cubicBezTo>
                  <a:pt x="21122" y="8683"/>
                  <a:pt x="21125" y="8674"/>
                  <a:pt x="21127" y="8664"/>
                </a:cubicBezTo>
                <a:cubicBezTo>
                  <a:pt x="21128" y="8655"/>
                  <a:pt x="21128" y="8646"/>
                  <a:pt x="21127" y="8637"/>
                </a:cubicBezTo>
                <a:cubicBezTo>
                  <a:pt x="21124" y="8619"/>
                  <a:pt x="21115" y="8604"/>
                  <a:pt x="21100" y="8594"/>
                </a:cubicBezTo>
                <a:cubicBezTo>
                  <a:pt x="21093" y="8589"/>
                  <a:pt x="21086" y="8586"/>
                  <a:pt x="21080" y="8587"/>
                </a:cubicBezTo>
                <a:close/>
              </a:path>
            </a:pathLst>
          </a:custGeom>
          <a:ln w="12700">
            <a:miter lim="400000"/>
          </a:ln>
        </p:spPr>
      </p:pic>
      <p:pic>
        <p:nvPicPr>
          <p:cNvPr id="384" name="Image" descr="Image"/>
          <p:cNvPicPr>
            <a:picLocks noChangeAspect="1"/>
          </p:cNvPicPr>
          <p:nvPr/>
        </p:nvPicPr>
        <p:blipFill>
          <a:blip r:embed="rId4">
            <a:extLst/>
          </a:blip>
          <a:stretch>
            <a:fillRect/>
          </a:stretch>
        </p:blipFill>
        <p:spPr>
          <a:xfrm>
            <a:off x="2542829" y="1663219"/>
            <a:ext cx="7919142" cy="1495522"/>
          </a:xfrm>
          <a:prstGeom prst="rect">
            <a:avLst/>
          </a:prstGeom>
          <a:ln w="12700">
            <a:miter lim="400000"/>
          </a:ln>
          <a:effectLst>
            <a:outerShdw sx="100000" sy="100000" kx="0" ky="0" algn="b" rotWithShape="0" blurRad="177800" dist="120997" dir="5400000">
              <a:srgbClr val="000000">
                <a:alpha val="98018"/>
              </a:srgbClr>
            </a:outerShdw>
          </a:effectLst>
        </p:spPr>
      </p:pic>
      <p:pic>
        <p:nvPicPr>
          <p:cNvPr id="385" name="Charts by Don McClain… Charts by Don McClainPreached September 19, 2021West 65th Street church of Christ/ P.O. Box 190062 / Little Rock AR 72219 / 501-568-1062Prepared using KeynoteEmail – donmcclain@sbcglobal.net  Our Website: w65stchurchofchrist.com " descr="Charts by Don McClain… Charts by Don McClainPreached September 19, 2021West 65th Street church of Christ/ P.O. Box 190062 / Little Rock AR 72219 / 501-568-1062Prepared using KeynoteEmail – donmcclain@sbcglobal.net  Our Website: w65stchurchofchrist.com "/>
          <p:cNvPicPr>
            <a:picLocks noChangeAspect="0"/>
          </p:cNvPicPr>
          <p:nvPr/>
        </p:nvPicPr>
        <p:blipFill>
          <a:blip r:embed="rId5">
            <a:extLst/>
          </a:blip>
          <a:stretch>
            <a:fillRect/>
          </a:stretch>
        </p:blipFill>
        <p:spPr>
          <a:xfrm>
            <a:off x="295589" y="6399855"/>
            <a:ext cx="12413623" cy="317061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7" grpId="1" fill="hold">
                                  <p:stCondLst>
                                    <p:cond delay="0"/>
                                  </p:stCondLst>
                                  <p:iterate type="el" backwards="0">
                                    <p:tmAbs val="0"/>
                                  </p:iterate>
                                  <p:childTnLst>
                                    <p:set>
                                      <p:cBhvr>
                                        <p:cTn id="6" fill="hold"/>
                                        <p:tgtEl>
                                          <p:spTgt spid="382"/>
                                        </p:tgtEl>
                                        <p:attrNameLst>
                                          <p:attrName>style.visibility</p:attrName>
                                        </p:attrNameLst>
                                      </p:cBhvr>
                                      <p:to>
                                        <p:strVal val="visible"/>
                                      </p:to>
                                    </p:set>
                                    <p:anim calcmode="lin" valueType="num">
                                      <p:cBhvr>
                                        <p:cTn id="7" dur="2000" fill="hold"/>
                                        <p:tgtEl>
                                          <p:spTgt spid="382"/>
                                        </p:tgtEl>
                                        <p:attrNameLst>
                                          <p:attrName>ppt_x</p:attrName>
                                        </p:attrNameLst>
                                      </p:cBhvr>
                                      <p:tavLst>
                                        <p:tav tm="0">
                                          <p:val>
                                            <p:strVal val="#ppt_x"/>
                                          </p:val>
                                        </p:tav>
                                        <p:tav tm="100000">
                                          <p:val>
                                            <p:strVal val="#ppt_x"/>
                                          </p:val>
                                        </p:tav>
                                      </p:tavLst>
                                    </p:anim>
                                    <p:anim calcmode="lin" valueType="num">
                                      <p:cBhvr>
                                        <p:cTn id="8" dur="2000" fill="hold"/>
                                        <p:tgtEl>
                                          <p:spTgt spid="3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2"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202" name="Image" descr="Image"/>
          <p:cNvPicPr>
            <a:picLocks noChangeAspect="0"/>
          </p:cNvPicPr>
          <p:nvPr/>
        </p:nvPicPr>
        <p:blipFill>
          <a:blip r:embed="rId2">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203" name="Image" descr="Image"/>
          <p:cNvPicPr>
            <a:picLocks noChangeAspect="1"/>
          </p:cNvPicPr>
          <p:nvPr/>
        </p:nvPicPr>
        <p:blipFill>
          <a:blip r:embed="rId3">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sp>
        <p:nvSpPr>
          <p:cNvPr id="204" name="All face trials, hardships, sufferings &amp; pain — Matthew 5:45…"/>
          <p:cNvSpPr txBox="1"/>
          <p:nvPr/>
        </p:nvSpPr>
        <p:spPr>
          <a:xfrm>
            <a:off x="6236923" y="2268362"/>
            <a:ext cx="6703844" cy="7192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l">
              <a:spcBef>
                <a:spcPts val="2000"/>
              </a:spcBef>
              <a:buSzPct val="50000"/>
              <a:buFont typeface="Zapf Dingbats"/>
              <a:buBlip>
                <a:blip r:embed="rId4"/>
              </a:buBlip>
              <a:defRPr b="1" sz="4300">
                <a:solidFill>
                  <a:srgbClr val="000000"/>
                </a:solidFill>
                <a:latin typeface="Times New Roman"/>
                <a:ea typeface="Times New Roman"/>
                <a:cs typeface="Times New Roman"/>
                <a:sym typeface="Times New Roman"/>
              </a:defRPr>
            </a:pPr>
            <a:r>
              <a:t>All face trials, hardships, sufferings &amp; pain — </a:t>
            </a:r>
            <a:r>
              <a:rPr b="0"/>
              <a:t>Matthew 5:45</a:t>
            </a:r>
          </a:p>
          <a:p>
            <a:pPr marL="504092" indent="-504092" algn="l">
              <a:spcBef>
                <a:spcPts val="2000"/>
              </a:spcBef>
              <a:buSzPct val="50000"/>
              <a:buFont typeface="Zapf Dingbats"/>
              <a:buBlip>
                <a:blip r:embed="rId4"/>
              </a:buBlip>
              <a:defRPr b="1" sz="3900">
                <a:solidFill>
                  <a:srgbClr val="000000"/>
                </a:solidFill>
                <a:latin typeface="Times New Roman"/>
                <a:ea typeface="Times New Roman"/>
                <a:cs typeface="Times New Roman"/>
                <a:sym typeface="Times New Roman"/>
              </a:defRPr>
            </a:pPr>
            <a:r>
              <a:rPr sz="4300"/>
              <a:t>Many seek comfort in all the wrong places</a:t>
            </a:r>
            <a:r>
              <a:rPr b="0" i="1"/>
              <a:t> </a:t>
            </a:r>
            <a:r>
              <a:rPr b="0" i="1" sz="3800"/>
              <a:t>(alcohol &amp; drugs / wealth, power, control / anger, bitterness / callousness / rebellion / false religion)</a:t>
            </a:r>
          </a:p>
          <a:p>
            <a:pPr marL="504092" indent="-504092" algn="l">
              <a:spcBef>
                <a:spcPts val="2000"/>
              </a:spcBef>
              <a:buSzPct val="50000"/>
              <a:buFont typeface="Zapf Dingbats"/>
              <a:buBlip>
                <a:blip r:embed="rId4"/>
              </a:buBlip>
              <a:defRPr b="1" sz="3900">
                <a:solidFill>
                  <a:srgbClr val="000000"/>
                </a:solidFill>
                <a:latin typeface="Times New Roman"/>
                <a:ea typeface="Times New Roman"/>
                <a:cs typeface="Times New Roman"/>
                <a:sym typeface="Times New Roman"/>
              </a:defRPr>
            </a:pPr>
            <a:r>
              <a:rPr sz="4300"/>
              <a:t>Let us to turn to GOD and each other</a:t>
            </a:r>
            <a:r>
              <a:t> </a:t>
            </a:r>
            <a:r>
              <a:rPr b="0"/>
              <a:t>(2 Cor 1:3; </a:t>
            </a:r>
            <a:br>
              <a:rPr b="0"/>
            </a:br>
            <a:r>
              <a:rPr b="0"/>
              <a:t>1 Thes 4:18; Heb 10:24,25)</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4">
                                            <p:txEl>
                                              <p:pRg st="1" end="1"/>
                                            </p:txEl>
                                          </p:spTgt>
                                        </p:tgtEl>
                                        <p:attrNameLst>
                                          <p:attrName>style.visibility</p:attrName>
                                        </p:attrNameLst>
                                      </p:cBhvr>
                                      <p:to>
                                        <p:strVal val="visible"/>
                                      </p:to>
                                    </p:set>
                                    <p:animEffect filter="fade" transition="in">
                                      <p:cBhvr>
                                        <p:cTn id="7" dur="1500"/>
                                        <p:tgtEl>
                                          <p:spTgt spid="20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04">
                                            <p:txEl>
                                              <p:pRg st="2" end="2"/>
                                            </p:txEl>
                                          </p:spTgt>
                                        </p:tgtEl>
                                        <p:attrNameLst>
                                          <p:attrName>style.visibility</p:attrName>
                                        </p:attrNameLst>
                                      </p:cBhvr>
                                      <p:to>
                                        <p:strVal val="visible"/>
                                      </p:to>
                                    </p:set>
                                    <p:animEffect filter="fade" transition="in">
                                      <p:cBhvr>
                                        <p:cTn id="12" dur="1500"/>
                                        <p:tgtEl>
                                          <p:spTgt spid="20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4"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207" name="Image" descr="Image"/>
          <p:cNvPicPr>
            <a:picLocks noChangeAspect="1"/>
          </p:cNvPicPr>
          <p:nvPr/>
        </p:nvPicPr>
        <p:blipFill>
          <a:blip r:embed="rId2">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sp>
        <p:nvSpPr>
          <p:cNvPr id="208" name="2 Corinthians 1:1–11 (NKJV)…"/>
          <p:cNvSpPr txBox="1"/>
          <p:nvPr/>
        </p:nvSpPr>
        <p:spPr>
          <a:xfrm>
            <a:off x="205401" y="2319233"/>
            <a:ext cx="12593998" cy="73803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5700">
                <a:solidFill>
                  <a:srgbClr val="000000"/>
                </a:solidFill>
                <a:latin typeface="Times New Roman"/>
                <a:ea typeface="Times New Roman"/>
                <a:cs typeface="Times New Roman"/>
                <a:sym typeface="Times New Roman"/>
              </a:defRPr>
            </a:pPr>
            <a:r>
              <a:t>2 Corinthians 1:1–11 (NKJV)</a:t>
            </a:r>
          </a:p>
          <a:p>
            <a:pPr defTabSz="457200">
              <a:defRPr sz="4400">
                <a:solidFill>
                  <a:srgbClr val="000000"/>
                </a:solidFill>
                <a:latin typeface="Times New Roman"/>
                <a:ea typeface="Times New Roman"/>
                <a:cs typeface="Times New Roman"/>
                <a:sym typeface="Times New Roman"/>
              </a:defRPr>
            </a:pPr>
            <a:r>
              <a:rPr baseline="31999"/>
              <a:t>1</a:t>
            </a:r>
            <a:r>
              <a:t> Paul, an apostle of Jesus Christ by the will of God, and Timothy </a:t>
            </a:r>
            <a:r>
              <a:rPr i="1"/>
              <a:t>our</a:t>
            </a:r>
            <a:r>
              <a:t> brother, To the church of God which is at Corinth, with all the saints who are in all Achaia: </a:t>
            </a:r>
            <a:r>
              <a:rPr baseline="31999"/>
              <a:t>2</a:t>
            </a:r>
            <a:r>
              <a:t> Grace to you and peace from God our Father and the Lord Jesus Christ. </a:t>
            </a:r>
            <a:r>
              <a:rPr baseline="31999"/>
              <a:t>3</a:t>
            </a:r>
            <a:r>
              <a:t> Blessed </a:t>
            </a:r>
            <a:r>
              <a:rPr i="1"/>
              <a:t>be</a:t>
            </a:r>
            <a:r>
              <a:t> the God and Father of our Lord Jesus Christ, the Father of mercies and God of all comfort, </a:t>
            </a:r>
            <a:r>
              <a:rPr baseline="31999"/>
              <a:t>4</a:t>
            </a:r>
            <a:r>
              <a:t> who comforts us in all our tribulation, that we may be able to comfort those who are in any trouble, with the comfort with which we ourselves are comforted by God.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211" name="Image" descr="Image"/>
          <p:cNvPicPr>
            <a:picLocks noChangeAspect="1"/>
          </p:cNvPicPr>
          <p:nvPr/>
        </p:nvPicPr>
        <p:blipFill>
          <a:blip r:embed="rId2">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sp>
        <p:nvSpPr>
          <p:cNvPr id="212" name="2 Corinthians 1:1–11 (NKJV)…"/>
          <p:cNvSpPr txBox="1"/>
          <p:nvPr/>
        </p:nvSpPr>
        <p:spPr>
          <a:xfrm>
            <a:off x="205401" y="2319233"/>
            <a:ext cx="12593998" cy="70739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5700">
                <a:solidFill>
                  <a:srgbClr val="000000"/>
                </a:solidFill>
                <a:latin typeface="Times New Roman"/>
                <a:ea typeface="Times New Roman"/>
                <a:cs typeface="Times New Roman"/>
                <a:sym typeface="Times New Roman"/>
              </a:defRPr>
            </a:pPr>
            <a:r>
              <a:t>2 Corinthians 1:1–11 (NKJV)</a:t>
            </a:r>
          </a:p>
          <a:p>
            <a:pPr defTabSz="457200">
              <a:defRPr sz="4700">
                <a:solidFill>
                  <a:srgbClr val="000000"/>
                </a:solidFill>
                <a:latin typeface="Times New Roman"/>
                <a:ea typeface="Times New Roman"/>
                <a:cs typeface="Times New Roman"/>
                <a:sym typeface="Times New Roman"/>
              </a:defRPr>
            </a:pPr>
            <a:r>
              <a:rPr baseline="31999"/>
              <a:t>5</a:t>
            </a:r>
            <a:r>
              <a:t> For as the sufferings of Christ abound in us, so our consolation also abounds through Christ. </a:t>
            </a:r>
            <a:r>
              <a:rPr baseline="31999"/>
              <a:t>6</a:t>
            </a:r>
            <a:r>
              <a:t> Now if we are afflicted, </a:t>
            </a:r>
            <a:r>
              <a:rPr i="1"/>
              <a:t>it is</a:t>
            </a:r>
            <a:r>
              <a:t> for your consolation and salvation, which is effective for enduring the same sufferings which we also suffer. Or if we are comforted, </a:t>
            </a:r>
            <a:r>
              <a:rPr i="1"/>
              <a:t>it is</a:t>
            </a:r>
            <a:r>
              <a:t> for your consolation and salvation. </a:t>
            </a:r>
            <a:r>
              <a:rPr baseline="31999"/>
              <a:t>7</a:t>
            </a:r>
            <a:r>
              <a:t> And our hope for you </a:t>
            </a:r>
            <a:r>
              <a:rPr i="1"/>
              <a:t>is</a:t>
            </a:r>
            <a:r>
              <a:t> steadfast, because we know that as you are partakers of the sufferings, so also </a:t>
            </a:r>
            <a:r>
              <a:rPr i="1"/>
              <a:t>you will partake</a:t>
            </a:r>
            <a:r>
              <a:t> of the consolation.</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215" name="Image" descr="Image"/>
          <p:cNvPicPr>
            <a:picLocks noChangeAspect="1"/>
          </p:cNvPicPr>
          <p:nvPr/>
        </p:nvPicPr>
        <p:blipFill>
          <a:blip r:embed="rId2">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sp>
        <p:nvSpPr>
          <p:cNvPr id="216" name="2 Corinthians 1:1–11 (NKJV)…"/>
          <p:cNvSpPr txBox="1"/>
          <p:nvPr/>
        </p:nvSpPr>
        <p:spPr>
          <a:xfrm>
            <a:off x="205401" y="2319233"/>
            <a:ext cx="12593998" cy="7126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5700">
                <a:solidFill>
                  <a:srgbClr val="000000"/>
                </a:solidFill>
                <a:latin typeface="Times New Roman"/>
                <a:ea typeface="Times New Roman"/>
                <a:cs typeface="Times New Roman"/>
                <a:sym typeface="Times New Roman"/>
              </a:defRPr>
            </a:pPr>
            <a:r>
              <a:t>2 Corinthians 1:1–11 (NKJV)</a:t>
            </a:r>
          </a:p>
          <a:p>
            <a:pPr defTabSz="457200">
              <a:defRPr sz="4300">
                <a:solidFill>
                  <a:srgbClr val="000000"/>
                </a:solidFill>
                <a:latin typeface="Times New Roman"/>
                <a:ea typeface="Times New Roman"/>
                <a:cs typeface="Times New Roman"/>
                <a:sym typeface="Times New Roman"/>
              </a:defRPr>
            </a:pPr>
            <a:r>
              <a:rPr baseline="31999"/>
              <a:t>8</a:t>
            </a:r>
            <a:r>
              <a:t> For we do not want you to be ignorant, brethren, of our trouble which came to us in Asia: that we were burdened beyond measure, above strength, so that we despaired even of life. </a:t>
            </a:r>
            <a:r>
              <a:rPr baseline="31999"/>
              <a:t>9</a:t>
            </a:r>
            <a:r>
              <a:t> Yes, we had the sentence of death in ourselves, that we should not trust in ourselves but in God who raises the dead, </a:t>
            </a:r>
            <a:r>
              <a:rPr baseline="31999"/>
              <a:t>10</a:t>
            </a:r>
            <a:r>
              <a:t> who delivered us from so great a death, and does deliver us; in whom we trust that He will still deliver </a:t>
            </a:r>
            <a:r>
              <a:rPr i="1"/>
              <a:t>us,</a:t>
            </a:r>
            <a:r>
              <a:t> </a:t>
            </a:r>
            <a:r>
              <a:rPr baseline="31999"/>
              <a:t>11</a:t>
            </a:r>
            <a:r>
              <a:t> you also helping together in prayer for us, that thanks may be given by many persons on our behalf for the gift </a:t>
            </a:r>
            <a:r>
              <a:rPr i="1"/>
              <a:t>granted</a:t>
            </a:r>
            <a:r>
              <a:t> to us through many.</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219" name="Image" descr="Image"/>
          <p:cNvPicPr>
            <a:picLocks noChangeAspect="0"/>
          </p:cNvPicPr>
          <p:nvPr/>
        </p:nvPicPr>
        <p:blipFill>
          <a:blip r:embed="rId2">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220" name="Image" descr="Image"/>
          <p:cNvPicPr>
            <a:picLocks noChangeAspect="1"/>
          </p:cNvPicPr>
          <p:nvPr/>
        </p:nvPicPr>
        <p:blipFill>
          <a:blip r:embed="rId3">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sp>
        <p:nvSpPr>
          <p:cNvPr id="221" name="God is the ONLY true source of mercy &amp; comfort (1:3; Ps. 86:17; 23; 103:13)…"/>
          <p:cNvSpPr txBox="1"/>
          <p:nvPr/>
        </p:nvSpPr>
        <p:spPr>
          <a:xfrm>
            <a:off x="6236923" y="2638011"/>
            <a:ext cx="6703844" cy="65554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l">
              <a:spcBef>
                <a:spcPts val="2000"/>
              </a:spcBef>
              <a:buSzPct val="50000"/>
              <a:buFont typeface="Zapf Dingbats"/>
              <a:buBlip>
                <a:blip r:embed="rId4"/>
              </a:buBlip>
              <a:defRPr sz="4300">
                <a:solidFill>
                  <a:srgbClr val="000000"/>
                </a:solidFill>
                <a:latin typeface="Times New Roman"/>
                <a:ea typeface="Times New Roman"/>
                <a:cs typeface="Times New Roman"/>
                <a:sym typeface="Times New Roman"/>
              </a:defRPr>
            </a:pPr>
            <a:r>
              <a:t>God is the ONLY true source of mercy &amp; comfort (1:3; Ps. 86:17; 23; 103:13)</a:t>
            </a:r>
          </a:p>
          <a:p>
            <a:pPr marL="457200" indent="-457200" algn="l">
              <a:spcBef>
                <a:spcPts val="2000"/>
              </a:spcBef>
              <a:buSzPct val="50000"/>
              <a:buFont typeface="Zapf Dingbats"/>
              <a:buBlip>
                <a:blip r:embed="rId4"/>
              </a:buBlip>
              <a:defRPr sz="4300">
                <a:solidFill>
                  <a:srgbClr val="000000"/>
                </a:solidFill>
                <a:latin typeface="Times New Roman"/>
                <a:ea typeface="Times New Roman"/>
                <a:cs typeface="Times New Roman"/>
                <a:sym typeface="Times New Roman"/>
              </a:defRPr>
            </a:pPr>
            <a:r>
              <a:t>The term </a:t>
            </a:r>
            <a:r>
              <a:rPr b="1"/>
              <a:t>comfort</a:t>
            </a:r>
            <a:r>
              <a:t> means more than “</a:t>
            </a:r>
            <a:r>
              <a:rPr i="1"/>
              <a:t>soothing sympathy</a:t>
            </a:r>
            <a:r>
              <a:t>”— it bestows courage, enabling us to cope with our pain &amp; sufferings, that we may persevere. (Heb 12:12)</a:t>
            </a:r>
          </a:p>
        </p:txBody>
      </p:sp>
      <p:pic>
        <p:nvPicPr>
          <p:cNvPr id="222" name="Image" descr="Image"/>
          <p:cNvPicPr>
            <a:picLocks noChangeAspect="1"/>
          </p:cNvPicPr>
          <p:nvPr/>
        </p:nvPicPr>
        <p:blipFill>
          <a:blip r:embed="rId5">
            <a:extLst/>
          </a:blip>
          <a:stretch>
            <a:fillRect/>
          </a:stretch>
        </p:blipFill>
        <p:spPr>
          <a:xfrm>
            <a:off x="729220" y="2038118"/>
            <a:ext cx="4851401" cy="1574801"/>
          </a:xfrm>
          <a:prstGeom prst="rect">
            <a:avLst/>
          </a:prstGeom>
          <a:ln w="12700">
            <a:miter lim="400000"/>
          </a:ln>
        </p:spPr>
      </p:pic>
      <p:pic>
        <p:nvPicPr>
          <p:cNvPr id="223" name="Image" descr="Image"/>
          <p:cNvPicPr>
            <a:picLocks noChangeAspect="1"/>
          </p:cNvPicPr>
          <p:nvPr/>
        </p:nvPicPr>
        <p:blipFill>
          <a:blip r:embed="rId6">
            <a:extLst/>
          </a:blip>
          <a:stretch>
            <a:fillRect/>
          </a:stretch>
        </p:blipFill>
        <p:spPr>
          <a:xfrm>
            <a:off x="1477684" y="3009960"/>
            <a:ext cx="3354473" cy="2029777"/>
          </a:xfrm>
          <a:prstGeom prst="rect">
            <a:avLst/>
          </a:prstGeom>
          <a:ln w="12700">
            <a:miter lim="400000"/>
          </a:ln>
        </p:spPr>
      </p:pic>
      <p:sp>
        <p:nvSpPr>
          <p:cNvPr id="224" name="2 Grace to you and peace from God our Father and the Lord Jesus Christ. 3 Blessed be the God and Father of our Lord Jesus Christ, the Father of mercies and God of all comfort,"/>
          <p:cNvSpPr txBox="1"/>
          <p:nvPr/>
        </p:nvSpPr>
        <p:spPr>
          <a:xfrm>
            <a:off x="338856" y="6444419"/>
            <a:ext cx="5632128" cy="29037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200">
                <a:solidFill>
                  <a:srgbClr val="FFFFFF"/>
                </a:solidFill>
                <a:latin typeface="Times New Roman"/>
                <a:ea typeface="Times New Roman"/>
                <a:cs typeface="Times New Roman"/>
                <a:sym typeface="Times New Roman"/>
              </a:defRPr>
            </a:pPr>
            <a:r>
              <a:rPr baseline="31999"/>
              <a:t>2</a:t>
            </a:r>
            <a:r>
              <a:t> Grace to you and peace from God our Father and the Lord Jesus Christ. </a:t>
            </a:r>
            <a:r>
              <a:rPr baseline="31999"/>
              <a:t>3</a:t>
            </a:r>
            <a:r>
              <a:t> Blessed </a:t>
            </a:r>
            <a:r>
              <a:rPr i="1"/>
              <a:t>be</a:t>
            </a:r>
            <a:r>
              <a:t> the God and Father of our Lord Jesus Christ, the Father of mercies and God of all comfort,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1">
                                            <p:bg/>
                                          </p:spTgt>
                                        </p:tgtEl>
                                        <p:attrNameLst>
                                          <p:attrName>style.visibility</p:attrName>
                                        </p:attrNameLst>
                                      </p:cBhvr>
                                      <p:to>
                                        <p:strVal val="visible"/>
                                      </p:to>
                                    </p:set>
                                    <p:animEffect filter="fade" transition="in">
                                      <p:cBhvr>
                                        <p:cTn id="7" dur="1500"/>
                                        <p:tgtEl>
                                          <p:spTgt spid="22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21">
                                            <p:txEl>
                                              <p:pRg st="0" end="0"/>
                                            </p:txEl>
                                          </p:spTgt>
                                        </p:tgtEl>
                                        <p:attrNameLst>
                                          <p:attrName>style.visibility</p:attrName>
                                        </p:attrNameLst>
                                      </p:cBhvr>
                                      <p:to>
                                        <p:strVal val="visible"/>
                                      </p:to>
                                    </p:set>
                                    <p:animEffect filter="fade" transition="in">
                                      <p:cBhvr>
                                        <p:cTn id="10" dur="1500"/>
                                        <p:tgtEl>
                                          <p:spTgt spid="2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21">
                                            <p:txEl>
                                              <p:pRg st="1" end="1"/>
                                            </p:txEl>
                                          </p:spTgt>
                                        </p:tgtEl>
                                        <p:attrNameLst>
                                          <p:attrName>style.visibility</p:attrName>
                                        </p:attrNameLst>
                                      </p:cBhvr>
                                      <p:to>
                                        <p:strVal val="visible"/>
                                      </p:to>
                                    </p:set>
                                    <p:animEffect filter="fade" transition="in">
                                      <p:cBhvr>
                                        <p:cTn id="15" dur="1500"/>
                                        <p:tgtEl>
                                          <p:spTgt spid="22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1"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8" name="Rectangle"/>
          <p:cNvGrpSpPr/>
          <p:nvPr/>
        </p:nvGrpSpPr>
        <p:grpSpPr>
          <a:xfrm>
            <a:off x="6183476" y="2134976"/>
            <a:ext cx="6702644" cy="7561472"/>
            <a:chOff x="0" y="0"/>
            <a:chExt cx="6702642" cy="7561471"/>
          </a:xfrm>
        </p:grpSpPr>
        <p:sp>
          <p:nvSpPr>
            <p:cNvPr id="227" name="Rectangle"/>
            <p:cNvSpPr/>
            <p:nvPr/>
          </p:nvSpPr>
          <p:spPr>
            <a:xfrm>
              <a:off x="127000" y="88900"/>
              <a:ext cx="6448643" cy="7231272"/>
            </a:xfrm>
            <a:prstGeom prst="rect">
              <a:avLst/>
            </a:prstGeom>
            <a:solidFill>
              <a:schemeClr val="accent6">
                <a:hueOff val="-133706"/>
                <a:satOff val="8281"/>
                <a:lumOff val="-27269"/>
              </a:schemeClr>
            </a:solidFill>
            <a:ln>
              <a:noFill/>
            </a:ln>
            <a:effectLst/>
          </p:spPr>
          <p:txBody>
            <a:bodyPr wrap="square" lIns="50800" tIns="50800" rIns="50800" bIns="50800" numCol="1" anchor="ctr">
              <a:noAutofit/>
            </a:bodyPr>
            <a:lstStyle/>
            <a:p>
              <a:pPr>
                <a:defRPr>
                  <a:solidFill>
                    <a:srgbClr val="FFFFFF"/>
                  </a:solidFill>
                </a:defRPr>
              </a:pPr>
            </a:p>
          </p:txBody>
        </p:sp>
        <p:pic>
          <p:nvPicPr>
            <p:cNvPr id="226" name="Rectangle Rectangle" descr="Rectangle Rectangle"/>
            <p:cNvPicPr>
              <a:picLocks noChangeAspect="0"/>
            </p:cNvPicPr>
            <p:nvPr/>
          </p:nvPicPr>
          <p:blipFill>
            <a:blip r:embed="rId2">
              <a:extLst/>
            </a:blip>
            <a:stretch>
              <a:fillRect/>
            </a:stretch>
          </p:blipFill>
          <p:spPr>
            <a:xfrm>
              <a:off x="0" y="0"/>
              <a:ext cx="6702643" cy="7561472"/>
            </a:xfrm>
            <a:prstGeom prst="rect">
              <a:avLst/>
            </a:prstGeom>
            <a:effectLst/>
          </p:spPr>
        </p:pic>
      </p:grpSp>
      <p:sp>
        <p:nvSpPr>
          <p:cNvPr id="229" name="Rounded Rectangle"/>
          <p:cNvSpPr/>
          <p:nvPr/>
        </p:nvSpPr>
        <p:spPr>
          <a:xfrm>
            <a:off x="287913" y="172056"/>
            <a:ext cx="12428974" cy="1704938"/>
          </a:xfrm>
          <a:prstGeom prst="roundRect">
            <a:avLst>
              <a:gd name="adj" fmla="val 21979"/>
            </a:avLst>
          </a:prstGeom>
          <a:solidFill>
            <a:schemeClr val="accent6">
              <a:satOff val="1848"/>
              <a:lumOff val="-15262"/>
            </a:schemeClr>
          </a:solidFill>
          <a:ln w="63500">
            <a:solidFill>
              <a:schemeClr val="accent3">
                <a:hueOff val="198700"/>
                <a:satOff val="21248"/>
                <a:lumOff val="19305"/>
              </a:schemeClr>
            </a:solidFill>
            <a:miter lim="400000"/>
          </a:ln>
          <a:effectLst>
            <a:outerShdw sx="100000" sy="100000" kx="0" ky="0" algn="b" rotWithShape="0" blurRad="177800" dist="120997" dir="5400000">
              <a:srgbClr val="000000">
                <a:alpha val="98018"/>
              </a:srgbClr>
            </a:outerShdw>
          </a:effectLst>
        </p:spPr>
        <p:txBody>
          <a:bodyPr lIns="50800" tIns="50800" rIns="50800" bIns="50800" anchor="ctr"/>
          <a:lstStyle/>
          <a:p>
            <a:pPr>
              <a:defRPr>
                <a:solidFill>
                  <a:srgbClr val="FFFFFF"/>
                </a:solidFill>
              </a:defRPr>
            </a:pPr>
          </a:p>
        </p:txBody>
      </p:sp>
      <p:pic>
        <p:nvPicPr>
          <p:cNvPr id="230" name="Image" descr="Image"/>
          <p:cNvPicPr>
            <a:picLocks noChangeAspect="0"/>
          </p:cNvPicPr>
          <p:nvPr/>
        </p:nvPicPr>
        <p:blipFill>
          <a:blip r:embed="rId3">
            <a:extLst/>
          </a:blip>
          <a:stretch>
            <a:fillRect/>
          </a:stretch>
        </p:blipFill>
        <p:spPr>
          <a:xfrm>
            <a:off x="233836" y="2134976"/>
            <a:ext cx="5842168" cy="7561472"/>
          </a:xfrm>
          <a:prstGeom prst="rect">
            <a:avLst/>
          </a:prstGeom>
          <a:effectLst>
            <a:outerShdw sx="100000" sy="100000" kx="0" ky="0" algn="b" rotWithShape="0" blurRad="63500" dist="25400" dir="5400000">
              <a:srgbClr val="000000">
                <a:alpha val="50000"/>
              </a:srgbClr>
            </a:outerShdw>
          </a:effectLst>
        </p:spPr>
      </p:pic>
      <p:pic>
        <p:nvPicPr>
          <p:cNvPr id="231" name="Image" descr="Image"/>
          <p:cNvPicPr>
            <a:picLocks noChangeAspect="1"/>
          </p:cNvPicPr>
          <p:nvPr/>
        </p:nvPicPr>
        <p:blipFill>
          <a:blip r:embed="rId4">
            <a:extLst/>
          </a:blip>
          <a:stretch>
            <a:fillRect/>
          </a:stretch>
        </p:blipFill>
        <p:spPr>
          <a:xfrm>
            <a:off x="1065055" y="-25790"/>
            <a:ext cx="10874690" cy="2100631"/>
          </a:xfrm>
          <a:prstGeom prst="rect">
            <a:avLst/>
          </a:prstGeom>
          <a:ln w="12700">
            <a:miter lim="400000"/>
          </a:ln>
          <a:effectLst>
            <a:outerShdw sx="100000" sy="100000" kx="0" ky="0" algn="b" rotWithShape="0" blurRad="63500" dist="41647" dir="5400000">
              <a:srgbClr val="000000">
                <a:alpha val="98018"/>
              </a:srgbClr>
            </a:outerShdw>
          </a:effectLst>
        </p:spPr>
      </p:pic>
      <p:pic>
        <p:nvPicPr>
          <p:cNvPr id="232" name="Image" descr="Image"/>
          <p:cNvPicPr>
            <a:picLocks noChangeAspect="1"/>
          </p:cNvPicPr>
          <p:nvPr/>
        </p:nvPicPr>
        <p:blipFill>
          <a:blip r:embed="rId5">
            <a:extLst/>
          </a:blip>
          <a:stretch>
            <a:fillRect/>
          </a:stretch>
        </p:blipFill>
        <p:spPr>
          <a:xfrm>
            <a:off x="729220" y="2038118"/>
            <a:ext cx="4851401" cy="1574801"/>
          </a:xfrm>
          <a:prstGeom prst="rect">
            <a:avLst/>
          </a:prstGeom>
          <a:ln w="12700">
            <a:miter lim="400000"/>
          </a:ln>
        </p:spPr>
      </p:pic>
      <p:pic>
        <p:nvPicPr>
          <p:cNvPr id="233" name="Image" descr="Image"/>
          <p:cNvPicPr>
            <a:picLocks noChangeAspect="1"/>
          </p:cNvPicPr>
          <p:nvPr/>
        </p:nvPicPr>
        <p:blipFill>
          <a:blip r:embed="rId6">
            <a:extLst/>
          </a:blip>
          <a:stretch>
            <a:fillRect/>
          </a:stretch>
        </p:blipFill>
        <p:spPr>
          <a:xfrm>
            <a:off x="1477684" y="3009960"/>
            <a:ext cx="3354473" cy="2029777"/>
          </a:xfrm>
          <a:prstGeom prst="rect">
            <a:avLst/>
          </a:prstGeom>
          <a:ln w="12700">
            <a:miter lim="400000"/>
          </a:ln>
        </p:spPr>
      </p:pic>
      <p:sp>
        <p:nvSpPr>
          <p:cNvPr id="234" name="2 Grace to you and peace from God our Father and the Lord Jesus Christ. 3 Blessed be the God and Father of our Lord Jesus Christ, the Father of mercies and God of all comfort,"/>
          <p:cNvSpPr txBox="1"/>
          <p:nvPr/>
        </p:nvSpPr>
        <p:spPr>
          <a:xfrm>
            <a:off x="338856" y="6444419"/>
            <a:ext cx="5632128" cy="29037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200">
                <a:solidFill>
                  <a:srgbClr val="FFFFFF"/>
                </a:solidFill>
                <a:latin typeface="Times New Roman"/>
                <a:ea typeface="Times New Roman"/>
                <a:cs typeface="Times New Roman"/>
                <a:sym typeface="Times New Roman"/>
              </a:defRPr>
            </a:pPr>
            <a:r>
              <a:rPr baseline="31999"/>
              <a:t>2</a:t>
            </a:r>
            <a:r>
              <a:t> Grace to you and peace from God our Father and the Lord Jesus Christ. </a:t>
            </a:r>
            <a:r>
              <a:rPr baseline="31999"/>
              <a:t>3</a:t>
            </a:r>
            <a:r>
              <a:t> Blessed </a:t>
            </a:r>
            <a:r>
              <a:rPr i="1"/>
              <a:t>be</a:t>
            </a:r>
            <a:r>
              <a:t> the God and Father of our Lord Jesus Christ, the Father of mercies and God of all comfort,</a:t>
            </a:r>
          </a:p>
        </p:txBody>
      </p:sp>
      <p:sp>
        <p:nvSpPr>
          <p:cNvPr id="235" name="James 1:17–20 (NKJV)…"/>
          <p:cNvSpPr txBox="1"/>
          <p:nvPr/>
        </p:nvSpPr>
        <p:spPr>
          <a:xfrm>
            <a:off x="6423199" y="2281784"/>
            <a:ext cx="6223199" cy="6862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b="1" sz="6000">
                <a:solidFill>
                  <a:srgbClr val="FFE4A8"/>
                </a:solidFill>
                <a:effectLst>
                  <a:outerShdw sx="100000" sy="100000" kx="0" ky="0" algn="b" rotWithShape="0" blurRad="177800" dist="101600" dir="2580000">
                    <a:srgbClr val="000000"/>
                  </a:outerShdw>
                </a:effectLst>
                <a:latin typeface="Times New Roman"/>
                <a:ea typeface="Times New Roman"/>
                <a:cs typeface="Times New Roman"/>
                <a:sym typeface="Times New Roman"/>
              </a:defRPr>
            </a:pPr>
            <a:r>
              <a:t>James 1:17–20 (NKJV) </a:t>
            </a:r>
          </a:p>
          <a:p>
            <a:pPr>
              <a:defRPr sz="3800">
                <a:solidFill>
                  <a:srgbClr val="FFFFFF"/>
                </a:solidFill>
                <a:effectLst>
                  <a:outerShdw sx="100000" sy="100000" kx="0" ky="0" algn="b" rotWithShape="0" blurRad="177800" dist="101600" dir="2580000">
                    <a:srgbClr val="000000"/>
                  </a:outerShdw>
                </a:effectLst>
                <a:latin typeface="Times New Roman"/>
                <a:ea typeface="Times New Roman"/>
                <a:cs typeface="Times New Roman"/>
                <a:sym typeface="Times New Roman"/>
              </a:defRPr>
            </a:pPr>
            <a:r>
              <a:rPr baseline="31999"/>
              <a:t>17</a:t>
            </a:r>
            <a:r>
              <a:t> Every good gift and every perfect gift is from above, and comes down from the Father of lights, with whom there is no variation or shadow of turning. </a:t>
            </a:r>
            <a:r>
              <a:rPr baseline="31999"/>
              <a:t>18</a:t>
            </a:r>
            <a:r>
              <a:t> Of His own will He brought us forth by the word of truth, that we might be a kind of firstfruits of His creatures.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