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39" name="Shape 239"/>
          <p:cNvSpPr/>
          <p:nvPr>
            <p:ph type="sldImg"/>
          </p:nvPr>
        </p:nvSpPr>
        <p:spPr>
          <a:xfrm>
            <a:off x="1143000" y="685800"/>
            <a:ext cx="4572000" cy="3429000"/>
          </a:xfrm>
          <a:prstGeom prst="rect">
            <a:avLst/>
          </a:prstGeom>
        </p:spPr>
        <p:txBody>
          <a:bodyPr/>
          <a:lstStyle/>
          <a:p>
            <a:pPr/>
          </a:p>
        </p:txBody>
      </p:sp>
      <p:sp>
        <p:nvSpPr>
          <p:cNvPr id="240" name="Shape 24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image" Target="../media/image3.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6.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117" name="Title Text"/>
          <p:cNvSpPr txBox="1"/>
          <p:nvPr>
            <p:ph type="title"/>
          </p:nvPr>
        </p:nvSpPr>
        <p:spPr>
          <a:xfrm>
            <a:off x="1270000" y="254000"/>
            <a:ext cx="10464800" cy="2438400"/>
          </a:xfrm>
          <a:prstGeom prst="rect">
            <a:avLst/>
          </a:prstGeom>
        </p:spPr>
        <p:txBody>
          <a:bodyPr>
            <a:noAutofit/>
          </a:bodyPr>
          <a:lstStyle>
            <a:lvl1pPr>
              <a:defRPr cap="none" sz="8400">
                <a:solidFill>
                  <a:srgbClr val="FFFFFF"/>
                </a:solidFill>
                <a:latin typeface="Gill Sans"/>
                <a:ea typeface="Gill Sans"/>
                <a:cs typeface="Gill Sans"/>
                <a:sym typeface="Gill Sans"/>
              </a:defRPr>
            </a:lvl1pPr>
          </a:lstStyle>
          <a:p>
            <a:pPr/>
            <a:r>
              <a:t>Title Text</a:t>
            </a:r>
          </a:p>
        </p:txBody>
      </p:sp>
      <p:sp>
        <p:nvSpPr>
          <p:cNvPr id="118" name="Body Level One…"/>
          <p:cNvSpPr txBox="1"/>
          <p:nvPr>
            <p:ph type="body" idx="1"/>
          </p:nvPr>
        </p:nvSpPr>
        <p:spPr>
          <a:xfrm>
            <a:off x="1270000" y="2768600"/>
            <a:ext cx="10464800" cy="5715000"/>
          </a:xfrm>
          <a:prstGeom prst="rect">
            <a:avLst/>
          </a:prstGeom>
        </p:spPr>
        <p:txBody>
          <a:bodyPr>
            <a:noAutofit/>
          </a:bodyPr>
          <a:lstStyle>
            <a:lvl1pPr marL="889000" indent="-571500">
              <a:spcBef>
                <a:spcPts val="2400"/>
              </a:spcBef>
              <a:buSzPct val="171000"/>
              <a:defRPr sz="4200">
                <a:solidFill>
                  <a:srgbClr val="FFFFFF"/>
                </a:solidFill>
                <a:latin typeface="Gill Sans"/>
                <a:ea typeface="Gill Sans"/>
                <a:cs typeface="Gill Sans"/>
                <a:sym typeface="Gill Sans"/>
              </a:defRPr>
            </a:lvl1pPr>
            <a:lvl2pPr marL="1333500" indent="-571500">
              <a:spcBef>
                <a:spcPts val="2400"/>
              </a:spcBef>
              <a:buSzPct val="171000"/>
              <a:defRPr sz="4200">
                <a:solidFill>
                  <a:srgbClr val="FFFFFF"/>
                </a:solidFill>
                <a:latin typeface="Gill Sans"/>
                <a:ea typeface="Gill Sans"/>
                <a:cs typeface="Gill Sans"/>
                <a:sym typeface="Gill Sans"/>
              </a:defRPr>
            </a:lvl2pPr>
            <a:lvl3pPr marL="1778000" indent="-571500">
              <a:spcBef>
                <a:spcPts val="2400"/>
              </a:spcBef>
              <a:buSzPct val="171000"/>
              <a:defRPr sz="4200">
                <a:solidFill>
                  <a:srgbClr val="FFFFFF"/>
                </a:solidFill>
                <a:latin typeface="Gill Sans"/>
                <a:ea typeface="Gill Sans"/>
                <a:cs typeface="Gill Sans"/>
                <a:sym typeface="Gill Sans"/>
              </a:defRPr>
            </a:lvl3pPr>
            <a:lvl4pPr marL="2222500" indent="-571500">
              <a:spcBef>
                <a:spcPts val="2400"/>
              </a:spcBef>
              <a:buSzPct val="171000"/>
              <a:defRPr sz="4200">
                <a:solidFill>
                  <a:srgbClr val="FFFFFF"/>
                </a:solidFill>
                <a:latin typeface="Gill Sans"/>
                <a:ea typeface="Gill Sans"/>
                <a:cs typeface="Gill Sans"/>
                <a:sym typeface="Gill Sans"/>
              </a:defRPr>
            </a:lvl4pPr>
            <a:lvl5pPr marL="2667000" indent="-571500">
              <a:spcBef>
                <a:spcPts val="24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6324600" y="9258300"/>
            <a:ext cx="342900" cy="368300"/>
          </a:xfrm>
          <a:prstGeom prst="rect">
            <a:avLst/>
          </a:prstGeom>
        </p:spPr>
        <p:txBody>
          <a:bodyPr anchor="t"/>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128" name="Group"/>
          <p:cNvGrpSpPr/>
          <p:nvPr/>
        </p:nvGrpSpPr>
        <p:grpSpPr>
          <a:xfrm>
            <a:off x="-25400" y="-25400"/>
            <a:ext cx="13055600" cy="9779000"/>
            <a:chOff x="0" y="0"/>
            <a:chExt cx="13055600" cy="9779000"/>
          </a:xfrm>
        </p:grpSpPr>
        <p:sp>
          <p:nvSpPr>
            <p:cNvPr id="126" name="Rectangle"/>
            <p:cNvSpPr/>
            <p:nvPr/>
          </p:nvSpPr>
          <p:spPr>
            <a:xfrm>
              <a:off x="0" y="12700"/>
              <a:ext cx="13055600" cy="9766300"/>
            </a:xfrm>
            <a:prstGeom prst="rect">
              <a:avLst/>
            </a:prstGeom>
            <a:gradFill flip="none" rotWithShape="1">
              <a:gsLst>
                <a:gs pos="0">
                  <a:srgbClr val="663607"/>
                </a:gs>
                <a:gs pos="100000">
                  <a:srgbClr val="2F0908"/>
                </a:gs>
              </a:gsLst>
              <a:lin ang="5400000" scaled="0"/>
            </a:gradFill>
            <a:ln w="25400" cap="flat">
              <a:solidFill>
                <a:srgbClr val="000000"/>
              </a:solidFill>
              <a:prstDash val="solid"/>
              <a:miter lim="400000"/>
            </a:ln>
            <a:effectLst/>
          </p:spPr>
          <p:txBody>
            <a:bodyPr wrap="square" lIns="38100" tIns="38100" rIns="38100" bIns="38100" numCol="1" anchor="t">
              <a:noAutofit/>
            </a:bodyPr>
            <a:lstStyle/>
            <a:p>
              <a:pPr algn="l" defTabSz="1295400">
                <a:buClr>
                  <a:srgbClr val="FFFFFF"/>
                </a:buClr>
                <a:defRPr sz="2400">
                  <a:solidFill>
                    <a:srgbClr val="FFFFFF"/>
                  </a:solidFill>
                  <a:uFill>
                    <a:solidFill>
                      <a:srgbClr val="FFFFFF"/>
                    </a:solidFill>
                  </a:uFill>
                  <a:latin typeface="Constantia"/>
                  <a:ea typeface="Constantia"/>
                  <a:cs typeface="Constantia"/>
                  <a:sym typeface="Constantia"/>
                </a:defRPr>
              </a:pPr>
            </a:p>
          </p:txBody>
        </p:sp>
        <p:pic>
          <p:nvPicPr>
            <p:cNvPr id="127" name="imperium_windrose%20transparent.png" descr="imperium_windrose%20transparent.png"/>
            <p:cNvPicPr>
              <a:picLocks noChangeAspect="0"/>
            </p:cNvPicPr>
            <p:nvPr/>
          </p:nvPicPr>
          <p:blipFill>
            <a:blip r:embed="rId3">
              <a:extLst/>
            </a:blip>
            <a:stretch>
              <a:fillRect/>
            </a:stretch>
          </p:blipFill>
          <p:spPr>
            <a:xfrm>
              <a:off x="87271" y="0"/>
              <a:ext cx="12966701" cy="9677400"/>
            </a:xfrm>
            <a:prstGeom prst="rect">
              <a:avLst/>
            </a:prstGeom>
            <a:ln w="12700" cap="flat">
              <a:noFill/>
              <a:miter lim="400000"/>
            </a:ln>
            <a:effectLst/>
          </p:spPr>
        </p:pic>
      </p:grpSp>
      <p:sp>
        <p:nvSpPr>
          <p:cNvPr id="129" name="Title Text"/>
          <p:cNvSpPr txBox="1"/>
          <p:nvPr>
            <p:ph type="title"/>
          </p:nvPr>
        </p:nvSpPr>
        <p:spPr>
          <a:xfrm>
            <a:off x="1270000" y="635000"/>
            <a:ext cx="10464800" cy="2108200"/>
          </a:xfrm>
          <a:prstGeom prst="rect">
            <a:avLst/>
          </a:prstGeom>
        </p:spPr>
        <p:txBody>
          <a:bodyPr>
            <a:noAutofit/>
          </a:bodyPr>
          <a:lstStyle>
            <a:lvl1pPr algn="l">
              <a:defRPr cap="none">
                <a:solidFill>
                  <a:srgbClr val="3E231A"/>
                </a:solidFill>
                <a:latin typeface="Papyrus"/>
                <a:ea typeface="Papyrus"/>
                <a:cs typeface="Papyrus"/>
                <a:sym typeface="Papyrus"/>
              </a:defRPr>
            </a:lvl1pPr>
          </a:lstStyle>
          <a:p>
            <a:pPr/>
            <a:r>
              <a:t>Title Text</a:t>
            </a:r>
          </a:p>
        </p:txBody>
      </p:sp>
      <p:sp>
        <p:nvSpPr>
          <p:cNvPr id="130" name="Body Level One…"/>
          <p:cNvSpPr txBox="1"/>
          <p:nvPr>
            <p:ph type="body" idx="1"/>
          </p:nvPr>
        </p:nvSpPr>
        <p:spPr>
          <a:xfrm>
            <a:off x="1270000" y="2819400"/>
            <a:ext cx="10464800" cy="5842000"/>
          </a:xfrm>
          <a:prstGeom prst="rect">
            <a:avLst/>
          </a:prstGeom>
        </p:spPr>
        <p:txBody>
          <a:bodyPr>
            <a:noAutofit/>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31" name="Slide Number"/>
          <p:cNvSpPr txBox="1"/>
          <p:nvPr>
            <p:ph type="sldNum" sz="quarter" idx="2"/>
          </p:nvPr>
        </p:nvSpPr>
        <p:spPr>
          <a:xfrm>
            <a:off x="6337300" y="9296400"/>
            <a:ext cx="323478" cy="457200"/>
          </a:xfrm>
          <a:prstGeom prst="rect">
            <a:avLst/>
          </a:prstGeom>
        </p:spPr>
        <p:txBody>
          <a:bodyPr anchor="t"/>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8" name="Title Text"/>
          <p:cNvSpPr txBox="1"/>
          <p:nvPr>
            <p:ph type="title"/>
          </p:nvPr>
        </p:nvSpPr>
        <p:spPr>
          <a:xfrm>
            <a:off x="1371600" y="1041400"/>
            <a:ext cx="10261600" cy="3098800"/>
          </a:xfrm>
          <a:prstGeom prst="rect">
            <a:avLst/>
          </a:prstGeom>
        </p:spPr>
        <p:txBody>
          <a:bodyPr lIns="0" tIns="0" rIns="0" bIns="0">
            <a:noAutofit/>
          </a:bodyPr>
          <a:lstStyle>
            <a:lvl1pPr defTabSz="914400">
              <a:spcBef>
                <a:spcPts val="200"/>
              </a:spcBef>
              <a:defRPr cap="none" sz="7000">
                <a:solidFill>
                  <a:srgbClr val="000000"/>
                </a:solidFill>
                <a:uFill>
                  <a:solidFill>
                    <a:srgbClr val="000000"/>
                  </a:solidFill>
                </a:uFill>
                <a:latin typeface="Papyrus"/>
                <a:ea typeface="Papyrus"/>
                <a:cs typeface="Papyrus"/>
                <a:sym typeface="Papyrus"/>
              </a:defRPr>
            </a:lvl1pPr>
          </a:lstStyle>
          <a:p>
            <a:pPr/>
            <a:r>
              <a:t>Title Text</a:t>
            </a:r>
          </a:p>
        </p:txBody>
      </p:sp>
      <p:sp>
        <p:nvSpPr>
          <p:cNvPr id="139" name="Body Level One…"/>
          <p:cNvSpPr txBox="1"/>
          <p:nvPr>
            <p:ph type="body" idx="1"/>
          </p:nvPr>
        </p:nvSpPr>
        <p:spPr>
          <a:xfrm>
            <a:off x="650875" y="2276475"/>
            <a:ext cx="11703050" cy="7477125"/>
          </a:xfrm>
          <a:prstGeom prst="rect">
            <a:avLst/>
          </a:prstGeom>
          <a:ln>
            <a:round/>
          </a:ln>
        </p:spPr>
        <p:txBody>
          <a:bodyPr lIns="38100" tIns="38100" rIns="38100" bIns="38100" anchor="t">
            <a:noAutofit/>
          </a:bodyPr>
          <a:lstStyle>
            <a:lvl1pPr marL="817562" indent="-665162" defTabSz="914400">
              <a:spcBef>
                <a:spcPts val="2200"/>
              </a:spcBef>
              <a:buClr>
                <a:srgbClr val="000000"/>
              </a:buClr>
              <a:buSzPct val="124000"/>
              <a:defRPr sz="3000">
                <a:solidFill>
                  <a:srgbClr val="000000"/>
                </a:solidFill>
                <a:uFill>
                  <a:solidFill>
                    <a:srgbClr val="000000"/>
                  </a:solidFill>
                </a:uFill>
                <a:latin typeface="Papyrus"/>
                <a:ea typeface="Papyrus"/>
                <a:cs typeface="Papyrus"/>
                <a:sym typeface="Papyrus"/>
              </a:defRPr>
            </a:lvl1pPr>
            <a:lvl2pPr marL="1419225" indent="-679450" defTabSz="914400">
              <a:spcBef>
                <a:spcPts val="2200"/>
              </a:spcBef>
              <a:buClr>
                <a:srgbClr val="000000"/>
              </a:buClr>
              <a:buSzPct val="124000"/>
              <a:defRPr sz="3000">
                <a:solidFill>
                  <a:srgbClr val="000000"/>
                </a:solidFill>
                <a:uFill>
                  <a:solidFill>
                    <a:srgbClr val="000000"/>
                  </a:solidFill>
                </a:uFill>
                <a:latin typeface="Papyrus"/>
                <a:ea typeface="Papyrus"/>
                <a:cs typeface="Papyrus"/>
                <a:sym typeface="Papyrus"/>
              </a:defRPr>
            </a:lvl2pPr>
            <a:lvl3pPr marL="2057400" indent="-677862" defTabSz="914400">
              <a:spcBef>
                <a:spcPts val="2200"/>
              </a:spcBef>
              <a:buClr>
                <a:srgbClr val="000000"/>
              </a:buClr>
              <a:buSzPct val="124000"/>
              <a:defRPr sz="3000">
                <a:solidFill>
                  <a:srgbClr val="000000"/>
                </a:solidFill>
                <a:uFill>
                  <a:solidFill>
                    <a:srgbClr val="000000"/>
                  </a:solidFill>
                </a:uFill>
                <a:latin typeface="Papyrus"/>
                <a:ea typeface="Papyrus"/>
                <a:cs typeface="Papyrus"/>
                <a:sym typeface="Papyrus"/>
              </a:defRPr>
            </a:lvl3pPr>
            <a:lvl4pPr marL="2717800" indent="-677863" defTabSz="914400">
              <a:spcBef>
                <a:spcPts val="2200"/>
              </a:spcBef>
              <a:buClr>
                <a:srgbClr val="000000"/>
              </a:buClr>
              <a:buSzPct val="124000"/>
              <a:defRPr sz="3000">
                <a:solidFill>
                  <a:srgbClr val="000000"/>
                </a:solidFill>
                <a:uFill>
                  <a:solidFill>
                    <a:srgbClr val="000000"/>
                  </a:solidFill>
                </a:uFill>
                <a:latin typeface="Papyrus"/>
                <a:ea typeface="Papyrus"/>
                <a:cs typeface="Papyrus"/>
                <a:sym typeface="Papyrus"/>
              </a:defRPr>
            </a:lvl4pPr>
            <a:lvl5pPr marL="3332163" indent="-665163" defTabSz="914400">
              <a:spcBef>
                <a:spcPts val="2200"/>
              </a:spcBef>
              <a:buClr>
                <a:srgbClr val="000000"/>
              </a:buClr>
              <a:buSzPct val="124000"/>
              <a:defRPr sz="3000">
                <a:solidFill>
                  <a:srgbClr val="000000"/>
                </a:solidFill>
                <a:uFill>
                  <a:solidFill>
                    <a:srgbClr val="000000"/>
                  </a:solidFill>
                </a:u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40" name="Slide Number"/>
          <p:cNvSpPr txBox="1"/>
          <p:nvPr>
            <p:ph type="sldNum" sz="quarter" idx="2"/>
          </p:nvPr>
        </p:nvSpPr>
        <p:spPr>
          <a:xfrm>
            <a:off x="12077192" y="9267332"/>
            <a:ext cx="277369" cy="292101"/>
          </a:xfrm>
          <a:prstGeom prst="rect">
            <a:avLst/>
          </a:prstGeom>
        </p:spPr>
        <p:txBody>
          <a:bodyPr anchor="t"/>
          <a:lstStyle>
            <a:lvl1pPr algn="r" defTabSz="914400">
              <a:defRPr sz="1200">
                <a:solidFill>
                  <a:srgbClr val="000000"/>
                </a:solidFill>
                <a:uFill>
                  <a:solidFill>
                    <a:srgbClr val="000000"/>
                  </a:solidFill>
                </a:uFill>
                <a:latin typeface="Bradley Hand ITC TT-Bold"/>
                <a:ea typeface="Bradley Hand ITC TT-Bold"/>
                <a:cs typeface="Bradley Hand ITC TT-Bold"/>
                <a:sym typeface="Bradley Hand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7" name="Title Text"/>
          <p:cNvSpPr txBox="1"/>
          <p:nvPr>
            <p:ph type="title"/>
          </p:nvPr>
        </p:nvSpPr>
        <p:spPr>
          <a:xfrm>
            <a:off x="1016000" y="2032000"/>
            <a:ext cx="10972800" cy="3225800"/>
          </a:xfrm>
          <a:prstGeom prst="rect">
            <a:avLst/>
          </a:prstGeom>
          <a:effectLst>
            <a:outerShdw sx="100000" sy="100000" kx="0" ky="0" algn="b" rotWithShape="0" blurRad="25400" dist="50800" dir="13500000">
              <a:srgbClr val="424242">
                <a:alpha val="50000"/>
              </a:srgbClr>
            </a:outerShdw>
          </a:effectLst>
        </p:spPr>
        <p:txBody>
          <a:bodyPr anchor="b">
            <a:noAutofit/>
          </a:bodyPr>
          <a:lstStyle>
            <a:lvl1pPr>
              <a:defRPr cap="none" sz="10500">
                <a:solidFill>
                  <a:srgbClr val="FFFCF2"/>
                </a:solidFill>
                <a:latin typeface="Copperplate"/>
                <a:ea typeface="Copperplate"/>
                <a:cs typeface="Copperplate"/>
                <a:sym typeface="Copperplate"/>
              </a:defRPr>
            </a:lvl1pPr>
          </a:lstStyle>
          <a:p>
            <a:pPr/>
            <a:r>
              <a:t>Title Text</a:t>
            </a:r>
          </a:p>
        </p:txBody>
      </p:sp>
      <p:sp>
        <p:nvSpPr>
          <p:cNvPr id="148" name="Body Level One…"/>
          <p:cNvSpPr txBox="1"/>
          <p:nvPr>
            <p:ph type="body" sz="quarter" idx="1"/>
          </p:nvPr>
        </p:nvSpPr>
        <p:spPr>
          <a:xfrm>
            <a:off x="1016000" y="5359400"/>
            <a:ext cx="10972800" cy="1231900"/>
          </a:xfrm>
          <a:prstGeom prst="rect">
            <a:avLst/>
          </a:prstGeom>
          <a:effectLst>
            <a:outerShdw sx="100000" sy="100000" kx="0" ky="0" algn="b" rotWithShape="0" blurRad="25400" dist="25400" dir="13500000">
              <a:srgbClr val="424242">
                <a:alpha val="50000"/>
              </a:srgbClr>
            </a:outerShdw>
          </a:effectLst>
        </p:spPr>
        <p:txBody>
          <a:bodyPr anchor="t">
            <a:noAutofit/>
          </a:bodyPr>
          <a:lstStyle>
            <a:lvl1pPr marL="0" indent="0" algn="ctr">
              <a:spcBef>
                <a:spcPts val="0"/>
              </a:spcBef>
              <a:buClr>
                <a:srgbClr val="A29A85"/>
              </a:buClr>
              <a:buSzTx/>
              <a:buNone/>
              <a:defRPr sz="4200">
                <a:solidFill>
                  <a:srgbClr val="FFFCF2"/>
                </a:solidFill>
                <a:latin typeface="Copperplate"/>
                <a:ea typeface="Copperplate"/>
                <a:cs typeface="Copperplate"/>
                <a:sym typeface="Copperplate"/>
              </a:defRPr>
            </a:lvl1pPr>
            <a:lvl2pPr marL="0" indent="0" algn="ctr">
              <a:spcBef>
                <a:spcPts val="0"/>
              </a:spcBef>
              <a:buClr>
                <a:srgbClr val="A29A85"/>
              </a:buClr>
              <a:buSzTx/>
              <a:buNone/>
              <a:defRPr sz="4200">
                <a:solidFill>
                  <a:srgbClr val="FFFCF2"/>
                </a:solidFill>
                <a:latin typeface="Copperplate"/>
                <a:ea typeface="Copperplate"/>
                <a:cs typeface="Copperplate"/>
                <a:sym typeface="Copperplate"/>
              </a:defRPr>
            </a:lvl2pPr>
            <a:lvl3pPr marL="0" indent="0" algn="ctr">
              <a:spcBef>
                <a:spcPts val="0"/>
              </a:spcBef>
              <a:buClr>
                <a:srgbClr val="A29A85"/>
              </a:buClr>
              <a:buSzTx/>
              <a:buNone/>
              <a:defRPr sz="4200">
                <a:solidFill>
                  <a:srgbClr val="FFFCF2"/>
                </a:solidFill>
                <a:latin typeface="Copperplate"/>
                <a:ea typeface="Copperplate"/>
                <a:cs typeface="Copperplate"/>
                <a:sym typeface="Copperplate"/>
              </a:defRPr>
            </a:lvl3pPr>
            <a:lvl4pPr marL="0" indent="0" algn="ctr">
              <a:spcBef>
                <a:spcPts val="0"/>
              </a:spcBef>
              <a:buClr>
                <a:srgbClr val="A29A85"/>
              </a:buClr>
              <a:buSzTx/>
              <a:buNone/>
              <a:defRPr sz="4200">
                <a:solidFill>
                  <a:srgbClr val="FFFCF2"/>
                </a:solidFill>
                <a:latin typeface="Copperplate"/>
                <a:ea typeface="Copperplate"/>
                <a:cs typeface="Copperplate"/>
                <a:sym typeface="Copperplate"/>
              </a:defRPr>
            </a:lvl4pPr>
            <a:lvl5pPr marL="0" indent="0" algn="ctr">
              <a:spcBef>
                <a:spcPts val="0"/>
              </a:spcBef>
              <a:buClr>
                <a:srgbClr val="A29A85"/>
              </a:buClr>
              <a:buSzTx/>
              <a:buNone/>
              <a:defRPr sz="4200">
                <a:solidFill>
                  <a:srgbClr val="FFFCF2"/>
                </a:solidFill>
                <a:latin typeface="Copperplate"/>
                <a:ea typeface="Copperplate"/>
                <a:cs typeface="Copperplate"/>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149" name="Slide Number"/>
          <p:cNvSpPr txBox="1"/>
          <p:nvPr>
            <p:ph type="sldNum" sz="quarter" idx="2"/>
          </p:nvPr>
        </p:nvSpPr>
        <p:spPr>
          <a:xfrm>
            <a:off x="6299225" y="9258300"/>
            <a:ext cx="393650" cy="325858"/>
          </a:xfrm>
          <a:prstGeom prst="rect">
            <a:avLst/>
          </a:prstGeom>
          <a:effectLst>
            <a:outerShdw sx="100000" sy="100000" kx="0" ky="0" algn="b" rotWithShape="0" blurRad="25400" dist="25400" dir="13500000">
              <a:srgbClr val="424242">
                <a:alpha val="50000"/>
              </a:srgbClr>
            </a:outerShdw>
          </a:effectLst>
        </p:spPr>
        <p:txBody>
          <a:bodyPr anchor="t"/>
          <a:lstStyle>
            <a:lvl1pPr>
              <a:defRPr>
                <a:solidFill>
                  <a:srgbClr val="FFFCF2"/>
                </a:solidFill>
                <a:latin typeface="Copperplate"/>
                <a:ea typeface="Copperplate"/>
                <a:cs typeface="Copperplate"/>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56" name="Line"/>
          <p:cNvSpPr/>
          <p:nvPr/>
        </p:nvSpPr>
        <p:spPr>
          <a:xfrm flipV="1">
            <a:off x="508000" y="9245597"/>
            <a:ext cx="11988800" cy="3"/>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57" name="Line"/>
          <p:cNvSpPr/>
          <p:nvPr/>
        </p:nvSpPr>
        <p:spPr>
          <a:xfrm flipV="1">
            <a:off x="508000" y="508000"/>
            <a:ext cx="11988800" cy="1"/>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58" name="Slide Number"/>
          <p:cNvSpPr txBox="1"/>
          <p:nvPr>
            <p:ph type="sldNum" sz="quarter" idx="2"/>
          </p:nvPr>
        </p:nvSpPr>
        <p:spPr>
          <a:xfrm>
            <a:off x="12166701" y="8763000"/>
            <a:ext cx="342901" cy="368300"/>
          </a:xfrm>
          <a:prstGeom prst="rect">
            <a:avLst/>
          </a:prstGeom>
        </p:spPr>
        <p:txBody>
          <a:bodyPr anchor="t"/>
          <a:lstStyle>
            <a:lvl1pPr>
              <a:defRPr>
                <a:solidFill>
                  <a:srgbClr val="606060"/>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65"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66"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3" name="Title Text"/>
          <p:cNvSpPr txBox="1"/>
          <p:nvPr>
            <p:ph type="title"/>
          </p:nvPr>
        </p:nvSpPr>
        <p:spPr>
          <a:xfrm>
            <a:off x="647700" y="390596"/>
            <a:ext cx="11709400" cy="1625601"/>
          </a:xfrm>
          <a:prstGeom prst="rect">
            <a:avLst/>
          </a:prstGeom>
          <a:ln>
            <a:round/>
          </a:ln>
        </p:spPr>
        <p:txBody>
          <a:bodyPr lIns="38100" tIns="38100" rIns="38100" bIns="38100"/>
          <a:lstStyle>
            <a:lvl1pPr defTabSz="1295400">
              <a:defRPr b="1" cap="none" sz="5800">
                <a:solidFill>
                  <a:srgbClr val="F5E7B6"/>
                </a:solidFill>
                <a:effectLst>
                  <a:outerShdw sx="100000" sy="100000" kx="0" ky="0" algn="b" rotWithShape="0" blurRad="114300" dist="101600" dir="2700000">
                    <a:srgbClr val="000000">
                      <a:alpha val="40000"/>
                    </a:srgbClr>
                  </a:outerShdw>
                </a:effectLst>
                <a:uFill>
                  <a:solidFill>
                    <a:srgbClr val="F5E7B6"/>
                  </a:solidFill>
                </a:uFill>
                <a:latin typeface="Lucida Sans Regular"/>
                <a:ea typeface="Lucida Sans Regular"/>
                <a:cs typeface="Lucida Sans Regular"/>
                <a:sym typeface="Lucida Sans Regular"/>
              </a:defRPr>
            </a:lvl1pPr>
          </a:lstStyle>
          <a:p>
            <a:pPr/>
            <a:r>
              <a:t>Title Text</a:t>
            </a:r>
          </a:p>
        </p:txBody>
      </p:sp>
      <p:sp>
        <p:nvSpPr>
          <p:cNvPr id="174" name="Body Level One…"/>
          <p:cNvSpPr txBox="1"/>
          <p:nvPr>
            <p:ph type="body" idx="1"/>
          </p:nvPr>
        </p:nvSpPr>
        <p:spPr>
          <a:xfrm>
            <a:off x="647700" y="2273300"/>
            <a:ext cx="11709400" cy="6697472"/>
          </a:xfrm>
          <a:prstGeom prst="rect">
            <a:avLst/>
          </a:prstGeom>
          <a:ln>
            <a:round/>
          </a:ln>
        </p:spPr>
        <p:txBody>
          <a:bodyPr lIns="38100" tIns="38100" rIns="38100" bIns="38100" anchor="t"/>
          <a:lstStyle>
            <a:lvl1pPr marL="548640" indent="-411480" defTabSz="1295400">
              <a:spcBef>
                <a:spcPts val="900"/>
              </a:spcBef>
              <a:buClr>
                <a:srgbClr val="E5AACC"/>
              </a:buClr>
              <a:buSzPct val="65000"/>
              <a:buChar char=""/>
              <a:defRPr>
                <a:solidFill>
                  <a:srgbClr val="E9ADD0"/>
                </a:solidFill>
                <a:uFill>
                  <a:solidFill>
                    <a:srgbClr val="E9ADD0"/>
                  </a:solidFill>
                </a:uFill>
                <a:latin typeface="Book Antiqua"/>
                <a:ea typeface="Book Antiqua"/>
                <a:cs typeface="Book Antiqua"/>
                <a:sym typeface="Book Antiqua"/>
              </a:defRPr>
            </a:lvl1pPr>
            <a:lvl2pPr marL="868680" indent="-283463" defTabSz="1295400">
              <a:spcBef>
                <a:spcPts val="800"/>
              </a:spcBef>
              <a:buClr>
                <a:srgbClr val="E9ADD0"/>
              </a:buClr>
              <a:buSzPct val="80000"/>
              <a:buChar char=""/>
              <a:defRPr sz="3400">
                <a:solidFill>
                  <a:srgbClr val="E9ADD0"/>
                </a:solidFill>
                <a:uFill>
                  <a:solidFill>
                    <a:srgbClr val="E9ADD0"/>
                  </a:solidFill>
                </a:uFill>
                <a:latin typeface="Book Antiqua"/>
                <a:ea typeface="Book Antiqua"/>
                <a:cs typeface="Book Antiqua"/>
                <a:sym typeface="Book Antiqua"/>
              </a:defRPr>
            </a:lvl2pPr>
            <a:lvl3pPr marL="1133855" indent="-228600" defTabSz="1295400">
              <a:spcBef>
                <a:spcPts val="700"/>
              </a:spcBef>
              <a:buClr>
                <a:srgbClr val="E9ADD0"/>
              </a:buClr>
              <a:buSzPct val="95000"/>
              <a:buChar char=""/>
              <a:defRPr sz="3000">
                <a:solidFill>
                  <a:srgbClr val="E9ADD0"/>
                </a:solidFill>
                <a:uFill>
                  <a:solidFill>
                    <a:srgbClr val="E9ADD0"/>
                  </a:solidFill>
                </a:uFill>
                <a:latin typeface="Book Antiqua"/>
                <a:ea typeface="Book Antiqua"/>
                <a:cs typeface="Book Antiqua"/>
                <a:sym typeface="Book Antiqua"/>
              </a:defRPr>
            </a:lvl3pPr>
            <a:lvl4pPr marL="1353312"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4pPr>
            <a:lvl5pPr marL="1545336"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75" name="Slide Number"/>
          <p:cNvSpPr txBox="1"/>
          <p:nvPr>
            <p:ph type="sldNum" sz="quarter" idx="2"/>
          </p:nvPr>
        </p:nvSpPr>
        <p:spPr>
          <a:xfrm>
            <a:off x="12128500" y="9398000"/>
            <a:ext cx="215900" cy="254000"/>
          </a:xfrm>
          <a:prstGeom prst="rect">
            <a:avLst/>
          </a:prstGeom>
          <a:ln>
            <a:round/>
          </a:ln>
        </p:spPr>
        <p:txBody>
          <a:bodyPr lIns="0" tIns="0" rIns="0" bIns="0">
            <a:normAutofit fontScale="100000" lnSpcReduction="0"/>
          </a:bodyPr>
          <a:lstStyle>
            <a:lvl1pPr algn="r" defTabSz="1295400">
              <a:defRPr sz="1600">
                <a:solidFill>
                  <a:srgbClr val="B586A1"/>
                </a:solidFill>
                <a:uFill>
                  <a:solidFill>
                    <a:srgbClr val="B586A1"/>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2"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83"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184"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85"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92"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93"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94"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95"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2"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9"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6"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17"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4"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25"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226"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33"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21"/>
          </p:nvPr>
        </p:nvSpPr>
        <p:spPr>
          <a:xfrm>
            <a:off x="6654800" y="4965700"/>
            <a:ext cx="5803900" cy="4346239"/>
          </a:xfrm>
          <a:prstGeom prst="rect">
            <a:avLst/>
          </a:prstGeom>
        </p:spPr>
        <p:txBody>
          <a:bodyPr lIns="91439" tIns="45719" rIns="91439" bIns="45719" anchor="t">
            <a:noAutofit/>
          </a:bodyPr>
          <a:lstStyle/>
          <a:p>
            <a:pPr/>
          </a:p>
        </p:txBody>
      </p:sp>
      <p:sp>
        <p:nvSpPr>
          <p:cNvPr id="84" name="Image"/>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2-10-superquadro_1631x2178.jpeg"/>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7.png"/><Relationship Id="rId6" Type="http://schemas.openxmlformats.org/officeDocument/2006/relationships/image" Target="../media/image10.png"/><Relationship Id="rId7" Type="http://schemas.openxmlformats.org/officeDocument/2006/relationships/image" Target="../media/image8.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7.png"/><Relationship Id="rId6" Type="http://schemas.openxmlformats.org/officeDocument/2006/relationships/image" Target="../media/image10.png"/><Relationship Id="rId7" Type="http://schemas.openxmlformats.org/officeDocument/2006/relationships/image" Target="../media/image8.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7.png"/><Relationship Id="rId6" Type="http://schemas.openxmlformats.org/officeDocument/2006/relationships/image" Target="../media/image10.png"/><Relationship Id="rId7" Type="http://schemas.openxmlformats.org/officeDocument/2006/relationships/image" Target="../media/image8.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7.png"/><Relationship Id="rId6" Type="http://schemas.openxmlformats.org/officeDocument/2006/relationships/image" Target="../media/image10.png"/><Relationship Id="rId7" Type="http://schemas.openxmlformats.org/officeDocument/2006/relationships/image" Target="../media/image8.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7.png"/><Relationship Id="rId6" Type="http://schemas.openxmlformats.org/officeDocument/2006/relationships/image" Target="../media/image8.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7.png"/><Relationship Id="rId6" Type="http://schemas.openxmlformats.org/officeDocument/2006/relationships/image" Target="../media/image10.png"/><Relationship Id="rId7" Type="http://schemas.openxmlformats.org/officeDocument/2006/relationships/image" Target="../media/image8.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7.png"/><Relationship Id="rId6" Type="http://schemas.openxmlformats.org/officeDocument/2006/relationships/image" Target="../media/image10.png"/><Relationship Id="rId7" Type="http://schemas.openxmlformats.org/officeDocument/2006/relationships/image" Target="../media/image8.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7.png"/><Relationship Id="rId6" Type="http://schemas.openxmlformats.org/officeDocument/2006/relationships/image" Target="../media/image10.png"/><Relationship Id="rId7" Type="http://schemas.openxmlformats.org/officeDocument/2006/relationships/image" Target="../media/image8.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7.png"/><Relationship Id="rId6" Type="http://schemas.openxmlformats.org/officeDocument/2006/relationships/image" Target="../media/image10.png"/><Relationship Id="rId7" Type="http://schemas.openxmlformats.org/officeDocument/2006/relationships/image" Target="../media/image8.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8.tif"/><Relationship Id="rId6" Type="http://schemas.openxmlformats.org/officeDocument/2006/relationships/image" Target="../media/image11.png"/><Relationship Id="rId7"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9.png"/><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 Id="rId7" Type="http://schemas.openxmlformats.org/officeDocument/2006/relationships/image" Target="../media/image7.png"/><Relationship Id="rId8" Type="http://schemas.openxmlformats.org/officeDocument/2006/relationships/image" Target="../media/image1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9.png"/><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 Id="rId7" Type="http://schemas.openxmlformats.org/officeDocument/2006/relationships/image" Target="../media/image7.png"/><Relationship Id="rId8" Type="http://schemas.openxmlformats.org/officeDocument/2006/relationships/image" Target="../media/image1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9.png"/><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 Id="rId7" Type="http://schemas.openxmlformats.org/officeDocument/2006/relationships/image" Target="../media/image7.png"/><Relationship Id="rId8" Type="http://schemas.openxmlformats.org/officeDocument/2006/relationships/image" Target="../media/image1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9.png"/><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 Id="rId7" Type="http://schemas.openxmlformats.org/officeDocument/2006/relationships/image" Target="../media/image7.png"/><Relationship Id="rId8" Type="http://schemas.openxmlformats.org/officeDocument/2006/relationships/image" Target="../media/image10.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9.png"/><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 Id="rId7" Type="http://schemas.openxmlformats.org/officeDocument/2006/relationships/image" Target="../media/image11.png"/><Relationship Id="rId8" Type="http://schemas.openxmlformats.org/officeDocument/2006/relationships/image" Target="../media/image7.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12.png"/><Relationship Id="rId7" Type="http://schemas.openxmlformats.org/officeDocument/2006/relationships/image" Target="../media/image13.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14.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15.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hyperlink" Target="http://" TargetMode="External"/><Relationship Id="rId7" Type="http://schemas.openxmlformats.org/officeDocument/2006/relationships/hyperlink" Target="http://www.w65stchurchofchrist.com"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tif"/><Relationship Id="rId3" Type="http://schemas.openxmlformats.org/officeDocument/2006/relationships/image" Target="../media/image10.tif"/></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6.tif"/><Relationship Id="rId4" Type="http://schemas.openxmlformats.org/officeDocument/2006/relationships/image" Target="../media/image8.png"/><Relationship Id="rId5" Type="http://schemas.openxmlformats.org/officeDocument/2006/relationships/image" Target="../media/image3.tif"/><Relationship Id="rId6" Type="http://schemas.openxmlformats.org/officeDocument/2006/relationships/image" Target="../media/image4.tif"/><Relationship Id="rId7" Type="http://schemas.openxmlformats.org/officeDocument/2006/relationships/image" Target="../media/image5.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8.png"/><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 Id="rId7" Type="http://schemas.openxmlformats.org/officeDocument/2006/relationships/image" Target="../media/image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8.png"/><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 Id="rId7" Type="http://schemas.openxmlformats.org/officeDocument/2006/relationships/image" Target="../media/image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 Id="rId3" Type="http://schemas.openxmlformats.org/officeDocument/2006/relationships/image" Target="../media/image8.png"/><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 Id="rId7"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7.png"/><Relationship Id="rId6" Type="http://schemas.openxmlformats.org/officeDocument/2006/relationships/image" Target="../media/image7.tif"/><Relationship Id="rId7" Type="http://schemas.openxmlformats.org/officeDocument/2006/relationships/image" Target="../media/image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7.png"/><Relationship Id="rId6" Type="http://schemas.openxmlformats.org/officeDocument/2006/relationships/image" Target="../media/image7.tif"/><Relationship Id="rId7"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2" name="Image" descr="Image"/>
          <p:cNvPicPr>
            <a:picLocks noChangeAspect="1"/>
          </p:cNvPicPr>
          <p:nvPr>
            <p:ph type="pic" idx="21"/>
          </p:nvPr>
        </p:nvPicPr>
        <p:blipFill>
          <a:blip r:embed="rId2">
            <a:extLst/>
          </a:blip>
          <a:srcRect l="5586" t="0" r="5586" b="0"/>
          <a:stretch>
            <a:fillRect/>
          </a:stretch>
        </p:blipFill>
        <p:spPr>
          <a:xfrm>
            <a:off x="0" y="0"/>
            <a:ext cx="13004800" cy="9753600"/>
          </a:xfrm>
          <a:prstGeom prst="rect">
            <a:avLst/>
          </a:prstGeom>
        </p:spPr>
      </p:pic>
      <p:grpSp>
        <p:nvGrpSpPr>
          <p:cNvPr id="249" name="Group"/>
          <p:cNvGrpSpPr/>
          <p:nvPr/>
        </p:nvGrpSpPr>
        <p:grpSpPr>
          <a:xfrm>
            <a:off x="-74390" y="3507155"/>
            <a:ext cx="13153580" cy="2739290"/>
            <a:chOff x="0" y="0"/>
            <a:chExt cx="13153578" cy="2739288"/>
          </a:xfrm>
        </p:grpSpPr>
        <p:sp>
          <p:nvSpPr>
            <p:cNvPr id="243" name="Rectangle"/>
            <p:cNvSpPr/>
            <p:nvPr/>
          </p:nvSpPr>
          <p:spPr>
            <a:xfrm>
              <a:off x="0" y="807254"/>
              <a:ext cx="13153579" cy="1472430"/>
            </a:xfrm>
            <a:prstGeom prst="rect">
              <a:avLst/>
            </a:prstGeom>
            <a:solidFill>
              <a:srgbClr val="000000">
                <a:alpha val="49230"/>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grpSp>
          <p:nvGrpSpPr>
            <p:cNvPr id="247" name="Group"/>
            <p:cNvGrpSpPr/>
            <p:nvPr/>
          </p:nvGrpSpPr>
          <p:grpSpPr>
            <a:xfrm>
              <a:off x="215907" y="924384"/>
              <a:ext cx="12364084" cy="1814905"/>
              <a:chOff x="0" y="0"/>
              <a:chExt cx="12364082" cy="1814904"/>
            </a:xfrm>
          </p:grpSpPr>
          <p:pic>
            <p:nvPicPr>
              <p:cNvPr id="244" name="Image" descr="Image"/>
              <p:cNvPicPr>
                <a:picLocks noChangeAspect="1"/>
              </p:cNvPicPr>
              <p:nvPr/>
            </p:nvPicPr>
            <p:blipFill>
              <a:blip r:embed="rId3">
                <a:extLst/>
              </a:blip>
              <a:stretch>
                <a:fillRect/>
              </a:stretch>
            </p:blipFill>
            <p:spPr>
              <a:xfrm>
                <a:off x="7596338" y="53189"/>
                <a:ext cx="4767745"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245" name="Image" descr="Image"/>
              <p:cNvPicPr>
                <a:picLocks noChangeAspect="1"/>
              </p:cNvPicPr>
              <p:nvPr/>
            </p:nvPicPr>
            <p:blipFill>
              <a:blip r:embed="rId4">
                <a:extLst/>
              </a:blip>
              <a:stretch>
                <a:fillRect/>
              </a:stretch>
            </p:blipFill>
            <p:spPr>
              <a:xfrm rot="20940000">
                <a:off x="5244657" y="230891"/>
                <a:ext cx="2550425" cy="1353122"/>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246" name="Image" descr="Image"/>
              <p:cNvPicPr>
                <a:picLocks noChangeAspect="1"/>
              </p:cNvPicPr>
              <p:nvPr/>
            </p:nvPicPr>
            <p:blipFill>
              <a:blip r:embed="rId5">
                <a:extLst/>
              </a:blip>
              <a:stretch>
                <a:fillRect/>
              </a:stretch>
            </p:blipFill>
            <p:spPr>
              <a:xfrm>
                <a:off x="0" y="53189"/>
                <a:ext cx="6026338"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grpSp>
        <p:sp>
          <p:nvSpPr>
            <p:cNvPr id="248" name="Our Desperate Need For"/>
            <p:cNvSpPr txBox="1"/>
            <p:nvPr/>
          </p:nvSpPr>
          <p:spPr>
            <a:xfrm>
              <a:off x="74389" y="0"/>
              <a:ext cx="13004801" cy="810686"/>
            </a:xfrm>
            <a:prstGeom prst="rect">
              <a:avLst/>
            </a:prstGeom>
            <a:solidFill>
              <a:srgbClr val="FFFFFF">
                <a:alpha val="57209"/>
              </a:srgbClr>
            </a:solidFill>
            <a:ln w="12700" cap="flat">
              <a:noFill/>
              <a:miter lim="400000"/>
            </a:ln>
            <a:effectLst>
              <a:outerShdw sx="100000" sy="100000" kx="0" ky="0" algn="b" rotWithShape="0" blurRad="203200" dist="114300" dir="2039992">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5100">
                  <a:solidFill>
                    <a:srgbClr val="000000"/>
                  </a:solidFill>
                  <a:latin typeface="Times New Roman"/>
                  <a:ea typeface="Times New Roman"/>
                  <a:cs typeface="Times New Roman"/>
                  <a:sym typeface="Times New Roman"/>
                </a:defRPr>
              </a:lvl1pPr>
            </a:lstStyle>
            <a:p>
              <a:pPr/>
              <a:r>
                <a:t>Our Desperate Need For</a:t>
              </a:r>
            </a:p>
          </p:txBody>
        </p:sp>
      </p:grpSp>
      <p:sp>
        <p:nvSpPr>
          <p:cNvPr id="250" name="James 3:13-18"/>
          <p:cNvSpPr txBox="1"/>
          <p:nvPr/>
        </p:nvSpPr>
        <p:spPr>
          <a:xfrm>
            <a:off x="9683608" y="8656237"/>
            <a:ext cx="2631803" cy="622301"/>
          </a:xfrm>
          <a:prstGeom prst="rect">
            <a:avLst/>
          </a:prstGeom>
          <a:ln w="12700">
            <a:miter lim="400000"/>
          </a:ln>
          <a:effectLst>
            <a:outerShdw sx="100000" sy="100000" kx="0" ky="0" algn="b" rotWithShape="0" blurRad="203200" dist="114300" dir="2039992">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effectLst>
                  <a:outerShdw sx="100000" sy="100000" kx="0" ky="0" algn="b" rotWithShape="0" blurRad="12700" dist="63500" dir="1740000">
                    <a:srgbClr val="000000"/>
                  </a:outerShdw>
                </a:effectLst>
              </a:defRPr>
            </a:lvl1pPr>
          </a:lstStyle>
          <a:p>
            <a:pPr/>
            <a:r>
              <a:t>James 3:13-18</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62" name="Group"/>
          <p:cNvGrpSpPr/>
          <p:nvPr/>
        </p:nvGrpSpPr>
        <p:grpSpPr>
          <a:xfrm>
            <a:off x="-74390" y="-64429"/>
            <a:ext cx="13153580" cy="2739290"/>
            <a:chOff x="0" y="0"/>
            <a:chExt cx="13153578" cy="2739288"/>
          </a:xfrm>
        </p:grpSpPr>
        <p:sp>
          <p:nvSpPr>
            <p:cNvPr id="356" name="Rectangle"/>
            <p:cNvSpPr/>
            <p:nvPr/>
          </p:nvSpPr>
          <p:spPr>
            <a:xfrm>
              <a:off x="0" y="807254"/>
              <a:ext cx="13153579" cy="1472430"/>
            </a:xfrm>
            <a:prstGeom prst="rect">
              <a:avLst/>
            </a:prstGeom>
            <a:solidFill>
              <a:srgbClr val="000000">
                <a:alpha val="49230"/>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grpSp>
          <p:nvGrpSpPr>
            <p:cNvPr id="360" name="Group"/>
            <p:cNvGrpSpPr/>
            <p:nvPr/>
          </p:nvGrpSpPr>
          <p:grpSpPr>
            <a:xfrm>
              <a:off x="215907" y="924384"/>
              <a:ext cx="12364084" cy="1814905"/>
              <a:chOff x="0" y="0"/>
              <a:chExt cx="12364082" cy="1814904"/>
            </a:xfrm>
          </p:grpSpPr>
          <p:pic>
            <p:nvPicPr>
              <p:cNvPr id="357" name="Image" descr="Image"/>
              <p:cNvPicPr>
                <a:picLocks noChangeAspect="1"/>
              </p:cNvPicPr>
              <p:nvPr/>
            </p:nvPicPr>
            <p:blipFill>
              <a:blip r:embed="rId2">
                <a:extLst/>
              </a:blip>
              <a:stretch>
                <a:fillRect/>
              </a:stretch>
            </p:blipFill>
            <p:spPr>
              <a:xfrm>
                <a:off x="7596338" y="53189"/>
                <a:ext cx="4767745"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358" name="Image" descr="Image"/>
              <p:cNvPicPr>
                <a:picLocks noChangeAspect="1"/>
              </p:cNvPicPr>
              <p:nvPr/>
            </p:nvPicPr>
            <p:blipFill>
              <a:blip r:embed="rId3">
                <a:extLst/>
              </a:blip>
              <a:stretch>
                <a:fillRect/>
              </a:stretch>
            </p:blipFill>
            <p:spPr>
              <a:xfrm rot="20940000">
                <a:off x="5244657" y="230891"/>
                <a:ext cx="2550425" cy="1353122"/>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359" name="Image" descr="Image"/>
              <p:cNvPicPr>
                <a:picLocks noChangeAspect="1"/>
              </p:cNvPicPr>
              <p:nvPr/>
            </p:nvPicPr>
            <p:blipFill>
              <a:blip r:embed="rId4">
                <a:extLst/>
              </a:blip>
              <a:stretch>
                <a:fillRect/>
              </a:stretch>
            </p:blipFill>
            <p:spPr>
              <a:xfrm>
                <a:off x="0" y="53189"/>
                <a:ext cx="6026338"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grpSp>
        <p:sp>
          <p:nvSpPr>
            <p:cNvPr id="361" name="Our Desperate Need For"/>
            <p:cNvSpPr txBox="1"/>
            <p:nvPr/>
          </p:nvSpPr>
          <p:spPr>
            <a:xfrm>
              <a:off x="74389" y="0"/>
              <a:ext cx="13004801" cy="810686"/>
            </a:xfrm>
            <a:prstGeom prst="rect">
              <a:avLst/>
            </a:prstGeom>
            <a:solidFill>
              <a:srgbClr val="FFFFFF">
                <a:alpha val="57209"/>
              </a:srgbClr>
            </a:solidFill>
            <a:ln w="12700" cap="flat">
              <a:noFill/>
              <a:miter lim="400000"/>
            </a:ln>
            <a:effectLst>
              <a:outerShdw sx="100000" sy="100000" kx="0" ky="0" algn="b" rotWithShape="0" blurRad="203200" dist="114300" dir="2039992">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5100">
                  <a:solidFill>
                    <a:srgbClr val="000000"/>
                  </a:solidFill>
                  <a:latin typeface="Times New Roman"/>
                  <a:ea typeface="Times New Roman"/>
                  <a:cs typeface="Times New Roman"/>
                  <a:sym typeface="Times New Roman"/>
                </a:defRPr>
              </a:lvl1pPr>
            </a:lstStyle>
            <a:p>
              <a:pPr/>
              <a:r>
                <a:t>Our Desperate Need For</a:t>
              </a:r>
            </a:p>
          </p:txBody>
        </p:sp>
      </p:grpSp>
      <p:sp>
        <p:nvSpPr>
          <p:cNvPr id="363" name="Rectangle 1"/>
          <p:cNvSpPr txBox="1"/>
          <p:nvPr/>
        </p:nvSpPr>
        <p:spPr>
          <a:xfrm>
            <a:off x="5762106" y="3795000"/>
            <a:ext cx="6976314" cy="556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000"/>
              </a:spcBef>
              <a:buSzPct val="80000"/>
              <a:buBlip>
                <a:blip r:embed="rId5"/>
              </a:buBlip>
              <a:defRPr sz="3400">
                <a:solidFill>
                  <a:srgbClr val="000000"/>
                </a:solidFill>
                <a:latin typeface="Century Gothic"/>
                <a:ea typeface="Century Gothic"/>
                <a:cs typeface="Century Gothic"/>
                <a:sym typeface="Century Gothic"/>
              </a:defRPr>
            </a:pPr>
            <a:r>
              <a:t>“</a:t>
            </a:r>
            <a:r>
              <a:rPr b="1"/>
              <a:t>Bitter envy</a:t>
            </a:r>
            <a:r>
              <a:t>” - “an envious and contentious rivalry, jealousy” - (Thayer. 271)</a:t>
            </a:r>
          </a:p>
          <a:p>
            <a:pPr marL="685799" indent="-685799" algn="l">
              <a:spcBef>
                <a:spcPts val="1000"/>
              </a:spcBef>
              <a:buSzPct val="80000"/>
              <a:buBlip>
                <a:blip r:embed="rId5"/>
              </a:buBlip>
              <a:defRPr sz="3400">
                <a:solidFill>
                  <a:srgbClr val="000000"/>
                </a:solidFill>
                <a:latin typeface="Century Gothic"/>
                <a:ea typeface="Century Gothic"/>
                <a:cs typeface="Century Gothic"/>
                <a:sym typeface="Century Gothic"/>
              </a:defRPr>
            </a:pPr>
            <a:r>
              <a:t>“in the sense ‘rivalry’ or ‘party-attachment” (BDAG)</a:t>
            </a:r>
          </a:p>
          <a:p>
            <a:pPr marL="1143000" indent="-685800" algn="l">
              <a:spcBef>
                <a:spcPts val="1000"/>
              </a:spcBef>
              <a:buSzPct val="80000"/>
              <a:buBlip>
                <a:blip r:embed="rId6"/>
              </a:buBlip>
              <a:defRPr sz="3400">
                <a:solidFill>
                  <a:srgbClr val="000000"/>
                </a:solidFill>
                <a:latin typeface="Century Gothic"/>
                <a:ea typeface="Century Gothic"/>
                <a:cs typeface="Century Gothic"/>
                <a:sym typeface="Century Gothic"/>
              </a:defRPr>
            </a:pPr>
            <a:r>
              <a:t>1 Cor 3:3 - “For where there are envy, strife, and divisions among you, are you not carnal and behaving like mere men?”</a:t>
            </a:r>
          </a:p>
        </p:txBody>
      </p:sp>
      <p:sp>
        <p:nvSpPr>
          <p:cNvPr id="364" name="Wisdom NOT From Above"/>
          <p:cNvSpPr/>
          <p:nvPr/>
        </p:nvSpPr>
        <p:spPr>
          <a:xfrm>
            <a:off x="208952" y="2418306"/>
            <a:ext cx="12586896" cy="1270001"/>
          </a:xfrm>
          <a:prstGeom prst="roundRect">
            <a:avLst>
              <a:gd name="adj" fmla="val 15000"/>
            </a:avLst>
          </a:prstGeom>
          <a:solidFill>
            <a:schemeClr val="accent5">
              <a:hueOff val="-92222"/>
              <a:lumOff val="-987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700">
                <a:ln w="12700" cap="flat">
                  <a:solidFill>
                    <a:schemeClr val="accent3">
                      <a:hueOff val="198700"/>
                      <a:satOff val="21248"/>
                      <a:lumOff val="19305"/>
                    </a:schemeClr>
                  </a:solidFill>
                  <a:prstDash val="solid"/>
                  <a:miter lim="400000"/>
                </a:ln>
                <a:solidFill>
                  <a:srgbClr val="FFFFFF"/>
                </a:solidFill>
                <a:effectLst>
                  <a:outerShdw sx="100000" sy="100000" kx="0" ky="0" algn="b" rotWithShape="0" blurRad="12700" dist="63500" dir="2220000">
                    <a:srgbClr val="000000"/>
                  </a:outerShdw>
                </a:effectLst>
                <a:latin typeface="Gill Sans"/>
                <a:ea typeface="Gill Sans"/>
                <a:cs typeface="Gill Sans"/>
                <a:sym typeface="Gill Sans"/>
              </a:defRPr>
            </a:lvl1pPr>
          </a:lstStyle>
          <a:p>
            <a:pPr/>
            <a:r>
              <a:t>Wisdom NOT From Above</a:t>
            </a:r>
          </a:p>
        </p:txBody>
      </p:sp>
      <p:pic>
        <p:nvPicPr>
          <p:cNvPr id="365" name="Image" descr="Image"/>
          <p:cNvPicPr>
            <a:picLocks noChangeAspect="1"/>
          </p:cNvPicPr>
          <p:nvPr/>
        </p:nvPicPr>
        <p:blipFill>
          <a:blip r:embed="rId7">
            <a:extLst/>
          </a:blip>
          <a:srcRect l="27208" t="4004" r="22009" b="1"/>
          <a:stretch>
            <a:fillRect/>
          </a:stretch>
        </p:blipFill>
        <p:spPr>
          <a:xfrm flipH="1">
            <a:off x="-126043" y="3365357"/>
            <a:ext cx="5085167" cy="6408426"/>
          </a:xfrm>
          <a:custGeom>
            <a:avLst/>
            <a:gdLst/>
            <a:ahLst/>
            <a:cxnLst>
              <a:cxn ang="0">
                <a:pos x="wd2" y="hd2"/>
              </a:cxn>
              <a:cxn ang="5400000">
                <a:pos x="wd2" y="hd2"/>
              </a:cxn>
              <a:cxn ang="10800000">
                <a:pos x="wd2" y="hd2"/>
              </a:cxn>
              <a:cxn ang="16200000">
                <a:pos x="wd2" y="hd2"/>
              </a:cxn>
            </a:cxnLst>
            <a:rect l="0" t="0" r="r" b="b"/>
            <a:pathLst>
              <a:path w="21462" h="21597" fill="norm" stroke="1" extrusionOk="0">
                <a:moveTo>
                  <a:pt x="14734" y="0"/>
                </a:moveTo>
                <a:cubicBezTo>
                  <a:pt x="14600" y="-3"/>
                  <a:pt x="14431" y="23"/>
                  <a:pt x="14190" y="78"/>
                </a:cubicBezTo>
                <a:cubicBezTo>
                  <a:pt x="13990" y="123"/>
                  <a:pt x="13710" y="184"/>
                  <a:pt x="13568" y="212"/>
                </a:cubicBezTo>
                <a:cubicBezTo>
                  <a:pt x="13426" y="240"/>
                  <a:pt x="13227" y="309"/>
                  <a:pt x="13126" y="367"/>
                </a:cubicBezTo>
                <a:cubicBezTo>
                  <a:pt x="12942" y="471"/>
                  <a:pt x="12657" y="888"/>
                  <a:pt x="12566" y="1183"/>
                </a:cubicBezTo>
                <a:cubicBezTo>
                  <a:pt x="12540" y="1269"/>
                  <a:pt x="12451" y="1389"/>
                  <a:pt x="12369" y="1450"/>
                </a:cubicBezTo>
                <a:cubicBezTo>
                  <a:pt x="12253" y="1537"/>
                  <a:pt x="12220" y="1621"/>
                  <a:pt x="12220" y="1819"/>
                </a:cubicBezTo>
                <a:cubicBezTo>
                  <a:pt x="12220" y="2028"/>
                  <a:pt x="12191" y="2089"/>
                  <a:pt x="12069" y="2154"/>
                </a:cubicBezTo>
                <a:cubicBezTo>
                  <a:pt x="11874" y="2257"/>
                  <a:pt x="11850" y="2281"/>
                  <a:pt x="11573" y="2655"/>
                </a:cubicBezTo>
                <a:cubicBezTo>
                  <a:pt x="11422" y="2860"/>
                  <a:pt x="11351" y="3016"/>
                  <a:pt x="11370" y="3097"/>
                </a:cubicBezTo>
                <a:cubicBezTo>
                  <a:pt x="11389" y="3176"/>
                  <a:pt x="11352" y="3260"/>
                  <a:pt x="11270" y="3325"/>
                </a:cubicBezTo>
                <a:cubicBezTo>
                  <a:pt x="11198" y="3383"/>
                  <a:pt x="11099" y="3507"/>
                  <a:pt x="11049" y="3604"/>
                </a:cubicBezTo>
                <a:cubicBezTo>
                  <a:pt x="10970" y="3754"/>
                  <a:pt x="10971" y="3815"/>
                  <a:pt x="11051" y="4026"/>
                </a:cubicBezTo>
                <a:cubicBezTo>
                  <a:pt x="11102" y="4162"/>
                  <a:pt x="11187" y="4313"/>
                  <a:pt x="11243" y="4362"/>
                </a:cubicBezTo>
                <a:cubicBezTo>
                  <a:pt x="11332" y="4440"/>
                  <a:pt x="11334" y="4481"/>
                  <a:pt x="11253" y="4696"/>
                </a:cubicBezTo>
                <a:lnTo>
                  <a:pt x="11159" y="4942"/>
                </a:lnTo>
                <a:lnTo>
                  <a:pt x="11337" y="4957"/>
                </a:lnTo>
                <a:cubicBezTo>
                  <a:pt x="11543" y="4976"/>
                  <a:pt x="11553" y="5067"/>
                  <a:pt x="11352" y="5106"/>
                </a:cubicBezTo>
                <a:cubicBezTo>
                  <a:pt x="11276" y="5120"/>
                  <a:pt x="11175" y="5191"/>
                  <a:pt x="11131" y="5262"/>
                </a:cubicBezTo>
                <a:cubicBezTo>
                  <a:pt x="11060" y="5377"/>
                  <a:pt x="11014" y="5389"/>
                  <a:pt x="10722" y="5378"/>
                </a:cubicBezTo>
                <a:cubicBezTo>
                  <a:pt x="10415" y="5367"/>
                  <a:pt x="10373" y="5382"/>
                  <a:pt x="10096" y="5592"/>
                </a:cubicBezTo>
                <a:cubicBezTo>
                  <a:pt x="9932" y="5717"/>
                  <a:pt x="9738" y="5886"/>
                  <a:pt x="9665" y="5968"/>
                </a:cubicBezTo>
                <a:cubicBezTo>
                  <a:pt x="9452" y="6209"/>
                  <a:pt x="8943" y="6270"/>
                  <a:pt x="7836" y="6185"/>
                </a:cubicBezTo>
                <a:cubicBezTo>
                  <a:pt x="7503" y="6159"/>
                  <a:pt x="7229" y="6165"/>
                  <a:pt x="7044" y="6205"/>
                </a:cubicBezTo>
                <a:cubicBezTo>
                  <a:pt x="6888" y="6239"/>
                  <a:pt x="6638" y="6277"/>
                  <a:pt x="6489" y="6288"/>
                </a:cubicBezTo>
                <a:cubicBezTo>
                  <a:pt x="6122" y="6314"/>
                  <a:pt x="5854" y="6434"/>
                  <a:pt x="5593" y="6689"/>
                </a:cubicBezTo>
                <a:cubicBezTo>
                  <a:pt x="4923" y="7347"/>
                  <a:pt x="3839" y="8103"/>
                  <a:pt x="2731" y="8686"/>
                </a:cubicBezTo>
                <a:cubicBezTo>
                  <a:pt x="2512" y="8801"/>
                  <a:pt x="2280" y="8967"/>
                  <a:pt x="2215" y="9055"/>
                </a:cubicBezTo>
                <a:cubicBezTo>
                  <a:pt x="2150" y="9143"/>
                  <a:pt x="2047" y="9215"/>
                  <a:pt x="1985" y="9216"/>
                </a:cubicBezTo>
                <a:cubicBezTo>
                  <a:pt x="1840" y="9217"/>
                  <a:pt x="1337" y="9482"/>
                  <a:pt x="1064" y="9701"/>
                </a:cubicBezTo>
                <a:cubicBezTo>
                  <a:pt x="946" y="9796"/>
                  <a:pt x="789" y="9981"/>
                  <a:pt x="712" y="10112"/>
                </a:cubicBezTo>
                <a:cubicBezTo>
                  <a:pt x="636" y="10242"/>
                  <a:pt x="519" y="10396"/>
                  <a:pt x="453" y="10454"/>
                </a:cubicBezTo>
                <a:cubicBezTo>
                  <a:pt x="387" y="10512"/>
                  <a:pt x="253" y="10696"/>
                  <a:pt x="155" y="10864"/>
                </a:cubicBezTo>
                <a:cubicBezTo>
                  <a:pt x="38" y="11062"/>
                  <a:pt x="-3" y="11156"/>
                  <a:pt x="1" y="11301"/>
                </a:cubicBezTo>
                <a:cubicBezTo>
                  <a:pt x="2" y="11349"/>
                  <a:pt x="8" y="11403"/>
                  <a:pt x="17" y="11468"/>
                </a:cubicBezTo>
                <a:cubicBezTo>
                  <a:pt x="42" y="11633"/>
                  <a:pt x="106" y="11822"/>
                  <a:pt x="160" y="11888"/>
                </a:cubicBezTo>
                <a:cubicBezTo>
                  <a:pt x="251" y="11999"/>
                  <a:pt x="306" y="12008"/>
                  <a:pt x="902" y="12007"/>
                </a:cubicBezTo>
                <a:cubicBezTo>
                  <a:pt x="1372" y="12007"/>
                  <a:pt x="1693" y="11973"/>
                  <a:pt x="2104" y="11881"/>
                </a:cubicBezTo>
                <a:cubicBezTo>
                  <a:pt x="2732" y="11742"/>
                  <a:pt x="2958" y="11649"/>
                  <a:pt x="3726" y="11209"/>
                </a:cubicBezTo>
                <a:cubicBezTo>
                  <a:pt x="4202" y="10935"/>
                  <a:pt x="4282" y="10908"/>
                  <a:pt x="4498" y="10936"/>
                </a:cubicBezTo>
                <a:cubicBezTo>
                  <a:pt x="4695" y="10961"/>
                  <a:pt x="4764" y="10945"/>
                  <a:pt x="4890" y="10841"/>
                </a:cubicBezTo>
                <a:cubicBezTo>
                  <a:pt x="4974" y="10771"/>
                  <a:pt x="5117" y="10684"/>
                  <a:pt x="5208" y="10648"/>
                </a:cubicBezTo>
                <a:cubicBezTo>
                  <a:pt x="5299" y="10612"/>
                  <a:pt x="5507" y="10524"/>
                  <a:pt x="5669" y="10452"/>
                </a:cubicBezTo>
                <a:cubicBezTo>
                  <a:pt x="5831" y="10379"/>
                  <a:pt x="5998" y="10330"/>
                  <a:pt x="6042" y="10343"/>
                </a:cubicBezTo>
                <a:cubicBezTo>
                  <a:pt x="6139" y="10373"/>
                  <a:pt x="6086" y="12997"/>
                  <a:pt x="5987" y="13097"/>
                </a:cubicBezTo>
                <a:cubicBezTo>
                  <a:pt x="5953" y="13131"/>
                  <a:pt x="5912" y="13676"/>
                  <a:pt x="5893" y="14309"/>
                </a:cubicBezTo>
                <a:cubicBezTo>
                  <a:pt x="5871" y="15038"/>
                  <a:pt x="5825" y="15546"/>
                  <a:pt x="5769" y="15696"/>
                </a:cubicBezTo>
                <a:cubicBezTo>
                  <a:pt x="5721" y="15826"/>
                  <a:pt x="5617" y="16134"/>
                  <a:pt x="5538" y="16381"/>
                </a:cubicBezTo>
                <a:cubicBezTo>
                  <a:pt x="5459" y="16627"/>
                  <a:pt x="5369" y="16877"/>
                  <a:pt x="5339" y="16934"/>
                </a:cubicBezTo>
                <a:cubicBezTo>
                  <a:pt x="5284" y="17039"/>
                  <a:pt x="5170" y="17586"/>
                  <a:pt x="5074" y="18198"/>
                </a:cubicBezTo>
                <a:cubicBezTo>
                  <a:pt x="5047" y="18372"/>
                  <a:pt x="4974" y="18657"/>
                  <a:pt x="4912" y="18831"/>
                </a:cubicBezTo>
                <a:cubicBezTo>
                  <a:pt x="4830" y="19058"/>
                  <a:pt x="4810" y="19239"/>
                  <a:pt x="4840" y="19472"/>
                </a:cubicBezTo>
                <a:cubicBezTo>
                  <a:pt x="4867" y="19691"/>
                  <a:pt x="4849" y="19870"/>
                  <a:pt x="4786" y="20024"/>
                </a:cubicBezTo>
                <a:cubicBezTo>
                  <a:pt x="4734" y="20150"/>
                  <a:pt x="4674" y="20479"/>
                  <a:pt x="4650" y="20754"/>
                </a:cubicBezTo>
                <a:cubicBezTo>
                  <a:pt x="4627" y="21030"/>
                  <a:pt x="4590" y="21332"/>
                  <a:pt x="4570" y="21426"/>
                </a:cubicBezTo>
                <a:lnTo>
                  <a:pt x="4533" y="21597"/>
                </a:lnTo>
                <a:lnTo>
                  <a:pt x="17029" y="21597"/>
                </a:lnTo>
                <a:lnTo>
                  <a:pt x="17029" y="21473"/>
                </a:lnTo>
                <a:cubicBezTo>
                  <a:pt x="17029" y="21405"/>
                  <a:pt x="16986" y="21281"/>
                  <a:pt x="16935" y="21197"/>
                </a:cubicBezTo>
                <a:cubicBezTo>
                  <a:pt x="16831" y="21027"/>
                  <a:pt x="16633" y="20012"/>
                  <a:pt x="16633" y="19654"/>
                </a:cubicBezTo>
                <a:cubicBezTo>
                  <a:pt x="16633" y="19527"/>
                  <a:pt x="16585" y="19189"/>
                  <a:pt x="16528" y="18903"/>
                </a:cubicBezTo>
                <a:cubicBezTo>
                  <a:pt x="16427" y="18396"/>
                  <a:pt x="16429" y="18379"/>
                  <a:pt x="16560" y="18247"/>
                </a:cubicBezTo>
                <a:cubicBezTo>
                  <a:pt x="16707" y="18097"/>
                  <a:pt x="17099" y="17859"/>
                  <a:pt x="17406" y="17733"/>
                </a:cubicBezTo>
                <a:cubicBezTo>
                  <a:pt x="17515" y="17688"/>
                  <a:pt x="17875" y="17478"/>
                  <a:pt x="18206" y="17266"/>
                </a:cubicBezTo>
                <a:cubicBezTo>
                  <a:pt x="18538" y="17055"/>
                  <a:pt x="18884" y="16839"/>
                  <a:pt x="18977" y="16786"/>
                </a:cubicBezTo>
                <a:cubicBezTo>
                  <a:pt x="19069" y="16733"/>
                  <a:pt x="19413" y="16438"/>
                  <a:pt x="19740" y="16128"/>
                </a:cubicBezTo>
                <a:cubicBezTo>
                  <a:pt x="20068" y="15818"/>
                  <a:pt x="20506" y="15411"/>
                  <a:pt x="20712" y="15225"/>
                </a:cubicBezTo>
                <a:cubicBezTo>
                  <a:pt x="21505" y="14511"/>
                  <a:pt x="21597" y="14309"/>
                  <a:pt x="21322" y="13878"/>
                </a:cubicBezTo>
                <a:cubicBezTo>
                  <a:pt x="21249" y="13765"/>
                  <a:pt x="21189" y="13646"/>
                  <a:pt x="21189" y="13615"/>
                </a:cubicBezTo>
                <a:cubicBezTo>
                  <a:pt x="21189" y="13584"/>
                  <a:pt x="21128" y="13465"/>
                  <a:pt x="21055" y="13351"/>
                </a:cubicBezTo>
                <a:cubicBezTo>
                  <a:pt x="20983" y="13238"/>
                  <a:pt x="20925" y="13115"/>
                  <a:pt x="20925" y="13078"/>
                </a:cubicBezTo>
                <a:cubicBezTo>
                  <a:pt x="20925" y="13042"/>
                  <a:pt x="20867" y="12929"/>
                  <a:pt x="20796" y="12828"/>
                </a:cubicBezTo>
                <a:cubicBezTo>
                  <a:pt x="20676" y="12658"/>
                  <a:pt x="20676" y="12635"/>
                  <a:pt x="20772" y="12481"/>
                </a:cubicBezTo>
                <a:cubicBezTo>
                  <a:pt x="20870" y="12324"/>
                  <a:pt x="20868" y="12306"/>
                  <a:pt x="20734" y="12174"/>
                </a:cubicBezTo>
                <a:cubicBezTo>
                  <a:pt x="20656" y="12097"/>
                  <a:pt x="20545" y="11951"/>
                  <a:pt x="20488" y="11849"/>
                </a:cubicBezTo>
                <a:cubicBezTo>
                  <a:pt x="20430" y="11748"/>
                  <a:pt x="20215" y="11444"/>
                  <a:pt x="20010" y="11174"/>
                </a:cubicBezTo>
                <a:cubicBezTo>
                  <a:pt x="19805" y="10904"/>
                  <a:pt x="19606" y="10644"/>
                  <a:pt x="19570" y="10595"/>
                </a:cubicBezTo>
                <a:cubicBezTo>
                  <a:pt x="19533" y="10546"/>
                  <a:pt x="19389" y="10364"/>
                  <a:pt x="19248" y="10191"/>
                </a:cubicBezTo>
                <a:cubicBezTo>
                  <a:pt x="19107" y="10017"/>
                  <a:pt x="18925" y="9720"/>
                  <a:pt x="18844" y="9531"/>
                </a:cubicBezTo>
                <a:cubicBezTo>
                  <a:pt x="18565" y="8880"/>
                  <a:pt x="18488" y="8794"/>
                  <a:pt x="17823" y="8392"/>
                </a:cubicBezTo>
                <a:cubicBezTo>
                  <a:pt x="17478" y="8184"/>
                  <a:pt x="17003" y="7935"/>
                  <a:pt x="16766" y="7839"/>
                </a:cubicBezTo>
                <a:cubicBezTo>
                  <a:pt x="16529" y="7744"/>
                  <a:pt x="16264" y="7624"/>
                  <a:pt x="16178" y="7572"/>
                </a:cubicBezTo>
                <a:cubicBezTo>
                  <a:pt x="16091" y="7520"/>
                  <a:pt x="15969" y="7477"/>
                  <a:pt x="15905" y="7477"/>
                </a:cubicBezTo>
                <a:cubicBezTo>
                  <a:pt x="15841" y="7477"/>
                  <a:pt x="15625" y="7410"/>
                  <a:pt x="15429" y="7327"/>
                </a:cubicBezTo>
                <a:cubicBezTo>
                  <a:pt x="15233" y="7245"/>
                  <a:pt x="14994" y="7162"/>
                  <a:pt x="14896" y="7143"/>
                </a:cubicBezTo>
                <a:cubicBezTo>
                  <a:pt x="14763" y="7116"/>
                  <a:pt x="14678" y="7035"/>
                  <a:pt x="14553" y="6816"/>
                </a:cubicBezTo>
                <a:cubicBezTo>
                  <a:pt x="14461" y="6656"/>
                  <a:pt x="14387" y="6506"/>
                  <a:pt x="14387" y="6483"/>
                </a:cubicBezTo>
                <a:cubicBezTo>
                  <a:pt x="14387" y="6460"/>
                  <a:pt x="14283" y="6324"/>
                  <a:pt x="14156" y="6181"/>
                </a:cubicBezTo>
                <a:cubicBezTo>
                  <a:pt x="14029" y="6038"/>
                  <a:pt x="13925" y="5898"/>
                  <a:pt x="13925" y="5867"/>
                </a:cubicBezTo>
                <a:cubicBezTo>
                  <a:pt x="13925" y="5835"/>
                  <a:pt x="14015" y="5701"/>
                  <a:pt x="14124" y="5570"/>
                </a:cubicBezTo>
                <a:cubicBezTo>
                  <a:pt x="14288" y="5372"/>
                  <a:pt x="14367" y="5324"/>
                  <a:pt x="14580" y="5297"/>
                </a:cubicBezTo>
                <a:cubicBezTo>
                  <a:pt x="14721" y="5279"/>
                  <a:pt x="14979" y="5214"/>
                  <a:pt x="15153" y="5155"/>
                </a:cubicBezTo>
                <a:cubicBezTo>
                  <a:pt x="15691" y="4971"/>
                  <a:pt x="16831" y="4119"/>
                  <a:pt x="16831" y="3901"/>
                </a:cubicBezTo>
                <a:cubicBezTo>
                  <a:pt x="16831" y="3850"/>
                  <a:pt x="16868" y="3779"/>
                  <a:pt x="16913" y="3743"/>
                </a:cubicBezTo>
                <a:cubicBezTo>
                  <a:pt x="17033" y="3647"/>
                  <a:pt x="16997" y="2461"/>
                  <a:pt x="16870" y="2270"/>
                </a:cubicBezTo>
                <a:cubicBezTo>
                  <a:pt x="16607" y="1879"/>
                  <a:pt x="16381" y="1404"/>
                  <a:pt x="16307" y="1092"/>
                </a:cubicBezTo>
                <a:cubicBezTo>
                  <a:pt x="16261" y="900"/>
                  <a:pt x="16171" y="674"/>
                  <a:pt x="16106" y="588"/>
                </a:cubicBezTo>
                <a:cubicBezTo>
                  <a:pt x="15994" y="441"/>
                  <a:pt x="15508" y="205"/>
                  <a:pt x="15318" y="205"/>
                </a:cubicBezTo>
                <a:cubicBezTo>
                  <a:pt x="15272" y="205"/>
                  <a:pt x="15158" y="159"/>
                  <a:pt x="15066" y="101"/>
                </a:cubicBezTo>
                <a:cubicBezTo>
                  <a:pt x="14965" y="38"/>
                  <a:pt x="14867" y="4"/>
                  <a:pt x="14734" y="0"/>
                </a:cubicBezTo>
                <a:close/>
                <a:moveTo>
                  <a:pt x="16952" y="12588"/>
                </a:moveTo>
                <a:cubicBezTo>
                  <a:pt x="17027" y="12588"/>
                  <a:pt x="17288" y="12762"/>
                  <a:pt x="17581" y="13012"/>
                </a:cubicBezTo>
                <a:cubicBezTo>
                  <a:pt x="17881" y="13265"/>
                  <a:pt x="18130" y="13433"/>
                  <a:pt x="18199" y="13428"/>
                </a:cubicBezTo>
                <a:cubicBezTo>
                  <a:pt x="18421" y="13409"/>
                  <a:pt x="18466" y="13432"/>
                  <a:pt x="18710" y="13670"/>
                </a:cubicBezTo>
                <a:lnTo>
                  <a:pt x="18955" y="13908"/>
                </a:lnTo>
                <a:lnTo>
                  <a:pt x="18836" y="14051"/>
                </a:lnTo>
                <a:cubicBezTo>
                  <a:pt x="18769" y="14130"/>
                  <a:pt x="18685" y="14235"/>
                  <a:pt x="18648" y="14282"/>
                </a:cubicBezTo>
                <a:cubicBezTo>
                  <a:pt x="18612" y="14330"/>
                  <a:pt x="18387" y="14566"/>
                  <a:pt x="18151" y="14808"/>
                </a:cubicBezTo>
                <a:cubicBezTo>
                  <a:pt x="17915" y="15050"/>
                  <a:pt x="17651" y="15354"/>
                  <a:pt x="17565" y="15485"/>
                </a:cubicBezTo>
                <a:cubicBezTo>
                  <a:pt x="17478" y="15615"/>
                  <a:pt x="17359" y="15768"/>
                  <a:pt x="17300" y="15822"/>
                </a:cubicBezTo>
                <a:cubicBezTo>
                  <a:pt x="17241" y="15876"/>
                  <a:pt x="16937" y="16107"/>
                  <a:pt x="16623" y="16335"/>
                </a:cubicBezTo>
                <a:cubicBezTo>
                  <a:pt x="16139" y="16688"/>
                  <a:pt x="16041" y="16737"/>
                  <a:pt x="15972" y="16671"/>
                </a:cubicBezTo>
                <a:cubicBezTo>
                  <a:pt x="15827" y="16532"/>
                  <a:pt x="16045" y="15047"/>
                  <a:pt x="16339" y="14169"/>
                </a:cubicBezTo>
                <a:cubicBezTo>
                  <a:pt x="16431" y="13893"/>
                  <a:pt x="16535" y="13582"/>
                  <a:pt x="16570" y="13477"/>
                </a:cubicBezTo>
                <a:cubicBezTo>
                  <a:pt x="16604" y="13372"/>
                  <a:pt x="16633" y="13212"/>
                  <a:pt x="16633" y="13120"/>
                </a:cubicBezTo>
                <a:cubicBezTo>
                  <a:pt x="16633" y="12867"/>
                  <a:pt x="16800" y="12588"/>
                  <a:pt x="16952" y="12588"/>
                </a:cubicBezTo>
                <a:close/>
              </a:path>
            </a:pathLst>
          </a:custGeom>
          <a:ln w="12700">
            <a:miter lim="400000"/>
          </a:ln>
        </p:spPr>
      </p:pic>
      <p:sp>
        <p:nvSpPr>
          <p:cNvPr id="366" name="James 3:14 (NKJV)…"/>
          <p:cNvSpPr txBox="1"/>
          <p:nvPr/>
        </p:nvSpPr>
        <p:spPr>
          <a:xfrm>
            <a:off x="457452" y="7006804"/>
            <a:ext cx="4906437" cy="2370877"/>
          </a:xfrm>
          <a:prstGeom prst="rect">
            <a:avLst/>
          </a:prstGeom>
          <a:solidFill>
            <a:srgbClr val="5A5F5E">
              <a:alpha val="76740"/>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100">
                <a:solidFill>
                  <a:srgbClr val="FFFFFF"/>
                </a:solidFill>
                <a:effectLst>
                  <a:outerShdw sx="100000" sy="100000" kx="0" ky="0" algn="b" rotWithShape="0" blurRad="50800" dist="63500" dir="2520000">
                    <a:srgbClr val="000000"/>
                  </a:outerShdw>
                </a:effectLst>
                <a:latin typeface="Times New Roman"/>
                <a:ea typeface="Times New Roman"/>
                <a:cs typeface="Times New Roman"/>
                <a:sym typeface="Times New Roman"/>
              </a:defRPr>
            </a:pPr>
            <a:r>
              <a:t>James 3:14 (NKJV) </a:t>
            </a:r>
          </a:p>
          <a:p>
            <a:pPr defTabSz="457200">
              <a:defRPr sz="3100">
                <a:solidFill>
                  <a:srgbClr val="FFFFFF"/>
                </a:solidFill>
                <a:effectLst>
                  <a:outerShdw sx="100000" sy="100000" kx="0" ky="0" algn="b" rotWithShape="0" blurRad="50800" dist="63500" dir="2520000">
                    <a:srgbClr val="000000"/>
                  </a:outerShdw>
                </a:effectLst>
                <a:latin typeface="Times New Roman"/>
                <a:ea typeface="Times New Roman"/>
                <a:cs typeface="Times New Roman"/>
                <a:sym typeface="Times New Roman"/>
              </a:defRPr>
            </a:pPr>
            <a:r>
              <a:rPr baseline="31999"/>
              <a:t>14</a:t>
            </a:r>
            <a:r>
              <a:t> But if you have bitter envy and self-seeking in your hearts, do not boast and lie against the truth.</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3">
                                            <p:txEl>
                                              <p:pRg st="1" end="1"/>
                                            </p:txEl>
                                          </p:spTgt>
                                        </p:tgtEl>
                                        <p:attrNameLst>
                                          <p:attrName>style.visibility</p:attrName>
                                        </p:attrNameLst>
                                      </p:cBhvr>
                                      <p:to>
                                        <p:strVal val="visible"/>
                                      </p:to>
                                    </p:set>
                                    <p:animEffect filter="fade" transition="in">
                                      <p:cBhvr>
                                        <p:cTn id="7" dur="1500"/>
                                        <p:tgtEl>
                                          <p:spTgt spid="36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63">
                                            <p:txEl>
                                              <p:pRg st="2" end="2"/>
                                            </p:txEl>
                                          </p:spTgt>
                                        </p:tgtEl>
                                        <p:attrNameLst>
                                          <p:attrName>style.visibility</p:attrName>
                                        </p:attrNameLst>
                                      </p:cBhvr>
                                      <p:to>
                                        <p:strVal val="visible"/>
                                      </p:to>
                                    </p:set>
                                    <p:animEffect filter="fade" transition="in">
                                      <p:cBhvr>
                                        <p:cTn id="12" dur="1500"/>
                                        <p:tgtEl>
                                          <p:spTgt spid="36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3"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74" name="Group"/>
          <p:cNvGrpSpPr/>
          <p:nvPr/>
        </p:nvGrpSpPr>
        <p:grpSpPr>
          <a:xfrm>
            <a:off x="-74390" y="-64429"/>
            <a:ext cx="13153580" cy="2739290"/>
            <a:chOff x="0" y="0"/>
            <a:chExt cx="13153578" cy="2739288"/>
          </a:xfrm>
        </p:grpSpPr>
        <p:sp>
          <p:nvSpPr>
            <p:cNvPr id="368" name="Rectangle"/>
            <p:cNvSpPr/>
            <p:nvPr/>
          </p:nvSpPr>
          <p:spPr>
            <a:xfrm>
              <a:off x="0" y="807254"/>
              <a:ext cx="13153579" cy="1472430"/>
            </a:xfrm>
            <a:prstGeom prst="rect">
              <a:avLst/>
            </a:prstGeom>
            <a:solidFill>
              <a:srgbClr val="000000">
                <a:alpha val="49230"/>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grpSp>
          <p:nvGrpSpPr>
            <p:cNvPr id="372" name="Group"/>
            <p:cNvGrpSpPr/>
            <p:nvPr/>
          </p:nvGrpSpPr>
          <p:grpSpPr>
            <a:xfrm>
              <a:off x="215907" y="924384"/>
              <a:ext cx="12364084" cy="1814905"/>
              <a:chOff x="0" y="0"/>
              <a:chExt cx="12364082" cy="1814904"/>
            </a:xfrm>
          </p:grpSpPr>
          <p:pic>
            <p:nvPicPr>
              <p:cNvPr id="369" name="Image" descr="Image"/>
              <p:cNvPicPr>
                <a:picLocks noChangeAspect="1"/>
              </p:cNvPicPr>
              <p:nvPr/>
            </p:nvPicPr>
            <p:blipFill>
              <a:blip r:embed="rId2">
                <a:extLst/>
              </a:blip>
              <a:stretch>
                <a:fillRect/>
              </a:stretch>
            </p:blipFill>
            <p:spPr>
              <a:xfrm>
                <a:off x="7596338" y="53189"/>
                <a:ext cx="4767745"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370" name="Image" descr="Image"/>
              <p:cNvPicPr>
                <a:picLocks noChangeAspect="1"/>
              </p:cNvPicPr>
              <p:nvPr/>
            </p:nvPicPr>
            <p:blipFill>
              <a:blip r:embed="rId3">
                <a:extLst/>
              </a:blip>
              <a:stretch>
                <a:fillRect/>
              </a:stretch>
            </p:blipFill>
            <p:spPr>
              <a:xfrm rot="20940000">
                <a:off x="5244657" y="230891"/>
                <a:ext cx="2550425" cy="1353122"/>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371" name="Image" descr="Image"/>
              <p:cNvPicPr>
                <a:picLocks noChangeAspect="1"/>
              </p:cNvPicPr>
              <p:nvPr/>
            </p:nvPicPr>
            <p:blipFill>
              <a:blip r:embed="rId4">
                <a:extLst/>
              </a:blip>
              <a:stretch>
                <a:fillRect/>
              </a:stretch>
            </p:blipFill>
            <p:spPr>
              <a:xfrm>
                <a:off x="0" y="53189"/>
                <a:ext cx="6026338"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grpSp>
        <p:sp>
          <p:nvSpPr>
            <p:cNvPr id="373" name="Our Desperate Need For"/>
            <p:cNvSpPr txBox="1"/>
            <p:nvPr/>
          </p:nvSpPr>
          <p:spPr>
            <a:xfrm>
              <a:off x="74389" y="0"/>
              <a:ext cx="13004801" cy="810686"/>
            </a:xfrm>
            <a:prstGeom prst="rect">
              <a:avLst/>
            </a:prstGeom>
            <a:solidFill>
              <a:srgbClr val="FFFFFF">
                <a:alpha val="57209"/>
              </a:srgbClr>
            </a:solidFill>
            <a:ln w="12700" cap="flat">
              <a:noFill/>
              <a:miter lim="400000"/>
            </a:ln>
            <a:effectLst>
              <a:outerShdw sx="100000" sy="100000" kx="0" ky="0" algn="b" rotWithShape="0" blurRad="203200" dist="114300" dir="2039992">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5100">
                  <a:solidFill>
                    <a:srgbClr val="000000"/>
                  </a:solidFill>
                  <a:latin typeface="Times New Roman"/>
                  <a:ea typeface="Times New Roman"/>
                  <a:cs typeface="Times New Roman"/>
                  <a:sym typeface="Times New Roman"/>
                </a:defRPr>
              </a:lvl1pPr>
            </a:lstStyle>
            <a:p>
              <a:pPr/>
              <a:r>
                <a:t>Our Desperate Need For</a:t>
              </a:r>
            </a:p>
          </p:txBody>
        </p:sp>
      </p:grpSp>
      <p:sp>
        <p:nvSpPr>
          <p:cNvPr id="375" name="Rectangle 1"/>
          <p:cNvSpPr txBox="1"/>
          <p:nvPr/>
        </p:nvSpPr>
        <p:spPr>
          <a:xfrm>
            <a:off x="5762106" y="3795000"/>
            <a:ext cx="6976314" cy="646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000"/>
              </a:spcBef>
              <a:buSzPct val="80000"/>
              <a:buBlip>
                <a:blip r:embed="rId5"/>
              </a:buBlip>
              <a:defRPr sz="3400">
                <a:solidFill>
                  <a:srgbClr val="000000"/>
                </a:solidFill>
                <a:latin typeface="Century Gothic"/>
                <a:ea typeface="Century Gothic"/>
                <a:cs typeface="Century Gothic"/>
                <a:sym typeface="Century Gothic"/>
              </a:defRPr>
            </a:pPr>
            <a:r>
              <a:t>“</a:t>
            </a:r>
            <a:r>
              <a:rPr b="1"/>
              <a:t>Bitter envy</a:t>
            </a:r>
            <a:r>
              <a:t>” - “an envious and contentious rivalry, jealousy” - (Thayer. 271)</a:t>
            </a:r>
          </a:p>
          <a:p>
            <a:pPr marL="685799" indent="-685799" algn="l">
              <a:spcBef>
                <a:spcPts val="1000"/>
              </a:spcBef>
              <a:buSzPct val="80000"/>
              <a:buBlip>
                <a:blip r:embed="rId5"/>
              </a:buBlip>
              <a:defRPr sz="3400">
                <a:solidFill>
                  <a:srgbClr val="000000"/>
                </a:solidFill>
                <a:latin typeface="Century Gothic"/>
                <a:ea typeface="Century Gothic"/>
                <a:cs typeface="Century Gothic"/>
                <a:sym typeface="Century Gothic"/>
              </a:defRPr>
            </a:pPr>
            <a:r>
              <a:t>“in the sense ‘rivalry’ or ‘party-attachment” (BDAG)</a:t>
            </a:r>
          </a:p>
          <a:p>
            <a:pPr marL="1143000" indent="-685800" algn="l">
              <a:spcBef>
                <a:spcPts val="300"/>
              </a:spcBef>
              <a:buSzPct val="80000"/>
              <a:buBlip>
                <a:blip r:embed="rId6"/>
              </a:buBlip>
              <a:defRPr sz="3200">
                <a:solidFill>
                  <a:srgbClr val="000000"/>
                </a:solidFill>
                <a:latin typeface="Century Gothic"/>
                <a:ea typeface="Century Gothic"/>
                <a:cs typeface="Century Gothic"/>
                <a:sym typeface="Century Gothic"/>
              </a:defRPr>
            </a:pPr>
            <a:r>
              <a:t>2 Corinthians 12:20 “… lest </a:t>
            </a:r>
            <a:r>
              <a:rPr i="1"/>
              <a:t>there be</a:t>
            </a:r>
            <a:r>
              <a:t> contentions, jealousies, outbursts of wrath, selfish ambitions, backbitings, whisperings, conceits, tumults;”</a:t>
            </a:r>
          </a:p>
        </p:txBody>
      </p:sp>
      <p:sp>
        <p:nvSpPr>
          <p:cNvPr id="376" name="Wisdom NOT From Above"/>
          <p:cNvSpPr/>
          <p:nvPr/>
        </p:nvSpPr>
        <p:spPr>
          <a:xfrm>
            <a:off x="208952" y="2418306"/>
            <a:ext cx="12586896" cy="1270001"/>
          </a:xfrm>
          <a:prstGeom prst="roundRect">
            <a:avLst>
              <a:gd name="adj" fmla="val 15000"/>
            </a:avLst>
          </a:prstGeom>
          <a:solidFill>
            <a:schemeClr val="accent5">
              <a:hueOff val="-92222"/>
              <a:lumOff val="-987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700">
                <a:ln w="12700" cap="flat">
                  <a:solidFill>
                    <a:schemeClr val="accent3">
                      <a:hueOff val="198700"/>
                      <a:satOff val="21248"/>
                      <a:lumOff val="19305"/>
                    </a:schemeClr>
                  </a:solidFill>
                  <a:prstDash val="solid"/>
                  <a:miter lim="400000"/>
                </a:ln>
                <a:solidFill>
                  <a:srgbClr val="FFFFFF"/>
                </a:solidFill>
                <a:effectLst>
                  <a:outerShdw sx="100000" sy="100000" kx="0" ky="0" algn="b" rotWithShape="0" blurRad="12700" dist="63500" dir="2220000">
                    <a:srgbClr val="000000"/>
                  </a:outerShdw>
                </a:effectLst>
                <a:latin typeface="Gill Sans"/>
                <a:ea typeface="Gill Sans"/>
                <a:cs typeface="Gill Sans"/>
                <a:sym typeface="Gill Sans"/>
              </a:defRPr>
            </a:lvl1pPr>
          </a:lstStyle>
          <a:p>
            <a:pPr/>
            <a:r>
              <a:t>Wisdom NOT From Above</a:t>
            </a:r>
          </a:p>
        </p:txBody>
      </p:sp>
      <p:pic>
        <p:nvPicPr>
          <p:cNvPr id="377" name="Image" descr="Image"/>
          <p:cNvPicPr>
            <a:picLocks noChangeAspect="1"/>
          </p:cNvPicPr>
          <p:nvPr/>
        </p:nvPicPr>
        <p:blipFill>
          <a:blip r:embed="rId7">
            <a:extLst/>
          </a:blip>
          <a:srcRect l="27208" t="4004" r="22009" b="1"/>
          <a:stretch>
            <a:fillRect/>
          </a:stretch>
        </p:blipFill>
        <p:spPr>
          <a:xfrm flipH="1">
            <a:off x="-126043" y="3365357"/>
            <a:ext cx="5085167" cy="6408426"/>
          </a:xfrm>
          <a:custGeom>
            <a:avLst/>
            <a:gdLst/>
            <a:ahLst/>
            <a:cxnLst>
              <a:cxn ang="0">
                <a:pos x="wd2" y="hd2"/>
              </a:cxn>
              <a:cxn ang="5400000">
                <a:pos x="wd2" y="hd2"/>
              </a:cxn>
              <a:cxn ang="10800000">
                <a:pos x="wd2" y="hd2"/>
              </a:cxn>
              <a:cxn ang="16200000">
                <a:pos x="wd2" y="hd2"/>
              </a:cxn>
            </a:cxnLst>
            <a:rect l="0" t="0" r="r" b="b"/>
            <a:pathLst>
              <a:path w="21462" h="21597" fill="norm" stroke="1" extrusionOk="0">
                <a:moveTo>
                  <a:pt x="14734" y="0"/>
                </a:moveTo>
                <a:cubicBezTo>
                  <a:pt x="14600" y="-3"/>
                  <a:pt x="14431" y="23"/>
                  <a:pt x="14190" y="78"/>
                </a:cubicBezTo>
                <a:cubicBezTo>
                  <a:pt x="13990" y="123"/>
                  <a:pt x="13710" y="184"/>
                  <a:pt x="13568" y="212"/>
                </a:cubicBezTo>
                <a:cubicBezTo>
                  <a:pt x="13426" y="240"/>
                  <a:pt x="13227" y="309"/>
                  <a:pt x="13126" y="367"/>
                </a:cubicBezTo>
                <a:cubicBezTo>
                  <a:pt x="12942" y="471"/>
                  <a:pt x="12657" y="888"/>
                  <a:pt x="12566" y="1183"/>
                </a:cubicBezTo>
                <a:cubicBezTo>
                  <a:pt x="12540" y="1269"/>
                  <a:pt x="12451" y="1389"/>
                  <a:pt x="12369" y="1450"/>
                </a:cubicBezTo>
                <a:cubicBezTo>
                  <a:pt x="12253" y="1537"/>
                  <a:pt x="12220" y="1621"/>
                  <a:pt x="12220" y="1819"/>
                </a:cubicBezTo>
                <a:cubicBezTo>
                  <a:pt x="12220" y="2028"/>
                  <a:pt x="12191" y="2089"/>
                  <a:pt x="12069" y="2154"/>
                </a:cubicBezTo>
                <a:cubicBezTo>
                  <a:pt x="11874" y="2257"/>
                  <a:pt x="11850" y="2281"/>
                  <a:pt x="11573" y="2655"/>
                </a:cubicBezTo>
                <a:cubicBezTo>
                  <a:pt x="11422" y="2860"/>
                  <a:pt x="11351" y="3016"/>
                  <a:pt x="11370" y="3097"/>
                </a:cubicBezTo>
                <a:cubicBezTo>
                  <a:pt x="11389" y="3176"/>
                  <a:pt x="11352" y="3260"/>
                  <a:pt x="11270" y="3325"/>
                </a:cubicBezTo>
                <a:cubicBezTo>
                  <a:pt x="11198" y="3383"/>
                  <a:pt x="11099" y="3507"/>
                  <a:pt x="11049" y="3604"/>
                </a:cubicBezTo>
                <a:cubicBezTo>
                  <a:pt x="10970" y="3754"/>
                  <a:pt x="10971" y="3815"/>
                  <a:pt x="11051" y="4026"/>
                </a:cubicBezTo>
                <a:cubicBezTo>
                  <a:pt x="11102" y="4162"/>
                  <a:pt x="11187" y="4313"/>
                  <a:pt x="11243" y="4362"/>
                </a:cubicBezTo>
                <a:cubicBezTo>
                  <a:pt x="11332" y="4440"/>
                  <a:pt x="11334" y="4481"/>
                  <a:pt x="11253" y="4696"/>
                </a:cubicBezTo>
                <a:lnTo>
                  <a:pt x="11159" y="4942"/>
                </a:lnTo>
                <a:lnTo>
                  <a:pt x="11337" y="4957"/>
                </a:lnTo>
                <a:cubicBezTo>
                  <a:pt x="11543" y="4976"/>
                  <a:pt x="11553" y="5067"/>
                  <a:pt x="11352" y="5106"/>
                </a:cubicBezTo>
                <a:cubicBezTo>
                  <a:pt x="11276" y="5120"/>
                  <a:pt x="11175" y="5191"/>
                  <a:pt x="11131" y="5262"/>
                </a:cubicBezTo>
                <a:cubicBezTo>
                  <a:pt x="11060" y="5377"/>
                  <a:pt x="11014" y="5389"/>
                  <a:pt x="10722" y="5378"/>
                </a:cubicBezTo>
                <a:cubicBezTo>
                  <a:pt x="10415" y="5367"/>
                  <a:pt x="10373" y="5382"/>
                  <a:pt x="10096" y="5592"/>
                </a:cubicBezTo>
                <a:cubicBezTo>
                  <a:pt x="9932" y="5717"/>
                  <a:pt x="9738" y="5886"/>
                  <a:pt x="9665" y="5968"/>
                </a:cubicBezTo>
                <a:cubicBezTo>
                  <a:pt x="9452" y="6209"/>
                  <a:pt x="8943" y="6270"/>
                  <a:pt x="7836" y="6185"/>
                </a:cubicBezTo>
                <a:cubicBezTo>
                  <a:pt x="7503" y="6159"/>
                  <a:pt x="7229" y="6165"/>
                  <a:pt x="7044" y="6205"/>
                </a:cubicBezTo>
                <a:cubicBezTo>
                  <a:pt x="6888" y="6239"/>
                  <a:pt x="6638" y="6277"/>
                  <a:pt x="6489" y="6288"/>
                </a:cubicBezTo>
                <a:cubicBezTo>
                  <a:pt x="6122" y="6314"/>
                  <a:pt x="5854" y="6434"/>
                  <a:pt x="5593" y="6689"/>
                </a:cubicBezTo>
                <a:cubicBezTo>
                  <a:pt x="4923" y="7347"/>
                  <a:pt x="3839" y="8103"/>
                  <a:pt x="2731" y="8686"/>
                </a:cubicBezTo>
                <a:cubicBezTo>
                  <a:pt x="2512" y="8801"/>
                  <a:pt x="2280" y="8967"/>
                  <a:pt x="2215" y="9055"/>
                </a:cubicBezTo>
                <a:cubicBezTo>
                  <a:pt x="2150" y="9143"/>
                  <a:pt x="2047" y="9215"/>
                  <a:pt x="1985" y="9216"/>
                </a:cubicBezTo>
                <a:cubicBezTo>
                  <a:pt x="1840" y="9217"/>
                  <a:pt x="1337" y="9482"/>
                  <a:pt x="1064" y="9701"/>
                </a:cubicBezTo>
                <a:cubicBezTo>
                  <a:pt x="946" y="9796"/>
                  <a:pt x="789" y="9981"/>
                  <a:pt x="712" y="10112"/>
                </a:cubicBezTo>
                <a:cubicBezTo>
                  <a:pt x="636" y="10242"/>
                  <a:pt x="519" y="10396"/>
                  <a:pt x="453" y="10454"/>
                </a:cubicBezTo>
                <a:cubicBezTo>
                  <a:pt x="387" y="10512"/>
                  <a:pt x="253" y="10696"/>
                  <a:pt x="155" y="10864"/>
                </a:cubicBezTo>
                <a:cubicBezTo>
                  <a:pt x="38" y="11062"/>
                  <a:pt x="-3" y="11156"/>
                  <a:pt x="1" y="11301"/>
                </a:cubicBezTo>
                <a:cubicBezTo>
                  <a:pt x="2" y="11349"/>
                  <a:pt x="8" y="11403"/>
                  <a:pt x="17" y="11468"/>
                </a:cubicBezTo>
                <a:cubicBezTo>
                  <a:pt x="42" y="11633"/>
                  <a:pt x="106" y="11822"/>
                  <a:pt x="160" y="11888"/>
                </a:cubicBezTo>
                <a:cubicBezTo>
                  <a:pt x="251" y="11999"/>
                  <a:pt x="306" y="12008"/>
                  <a:pt x="902" y="12007"/>
                </a:cubicBezTo>
                <a:cubicBezTo>
                  <a:pt x="1372" y="12007"/>
                  <a:pt x="1693" y="11973"/>
                  <a:pt x="2104" y="11881"/>
                </a:cubicBezTo>
                <a:cubicBezTo>
                  <a:pt x="2732" y="11742"/>
                  <a:pt x="2958" y="11649"/>
                  <a:pt x="3726" y="11209"/>
                </a:cubicBezTo>
                <a:cubicBezTo>
                  <a:pt x="4202" y="10935"/>
                  <a:pt x="4282" y="10908"/>
                  <a:pt x="4498" y="10936"/>
                </a:cubicBezTo>
                <a:cubicBezTo>
                  <a:pt x="4695" y="10961"/>
                  <a:pt x="4764" y="10945"/>
                  <a:pt x="4890" y="10841"/>
                </a:cubicBezTo>
                <a:cubicBezTo>
                  <a:pt x="4974" y="10771"/>
                  <a:pt x="5117" y="10684"/>
                  <a:pt x="5208" y="10648"/>
                </a:cubicBezTo>
                <a:cubicBezTo>
                  <a:pt x="5299" y="10612"/>
                  <a:pt x="5507" y="10524"/>
                  <a:pt x="5669" y="10452"/>
                </a:cubicBezTo>
                <a:cubicBezTo>
                  <a:pt x="5831" y="10379"/>
                  <a:pt x="5998" y="10330"/>
                  <a:pt x="6042" y="10343"/>
                </a:cubicBezTo>
                <a:cubicBezTo>
                  <a:pt x="6139" y="10373"/>
                  <a:pt x="6086" y="12997"/>
                  <a:pt x="5987" y="13097"/>
                </a:cubicBezTo>
                <a:cubicBezTo>
                  <a:pt x="5953" y="13131"/>
                  <a:pt x="5912" y="13676"/>
                  <a:pt x="5893" y="14309"/>
                </a:cubicBezTo>
                <a:cubicBezTo>
                  <a:pt x="5871" y="15038"/>
                  <a:pt x="5825" y="15546"/>
                  <a:pt x="5769" y="15696"/>
                </a:cubicBezTo>
                <a:cubicBezTo>
                  <a:pt x="5721" y="15826"/>
                  <a:pt x="5617" y="16134"/>
                  <a:pt x="5538" y="16381"/>
                </a:cubicBezTo>
                <a:cubicBezTo>
                  <a:pt x="5459" y="16627"/>
                  <a:pt x="5369" y="16877"/>
                  <a:pt x="5339" y="16934"/>
                </a:cubicBezTo>
                <a:cubicBezTo>
                  <a:pt x="5284" y="17039"/>
                  <a:pt x="5170" y="17586"/>
                  <a:pt x="5074" y="18198"/>
                </a:cubicBezTo>
                <a:cubicBezTo>
                  <a:pt x="5047" y="18372"/>
                  <a:pt x="4974" y="18657"/>
                  <a:pt x="4912" y="18831"/>
                </a:cubicBezTo>
                <a:cubicBezTo>
                  <a:pt x="4830" y="19058"/>
                  <a:pt x="4810" y="19239"/>
                  <a:pt x="4840" y="19472"/>
                </a:cubicBezTo>
                <a:cubicBezTo>
                  <a:pt x="4867" y="19691"/>
                  <a:pt x="4849" y="19870"/>
                  <a:pt x="4786" y="20024"/>
                </a:cubicBezTo>
                <a:cubicBezTo>
                  <a:pt x="4734" y="20150"/>
                  <a:pt x="4674" y="20479"/>
                  <a:pt x="4650" y="20754"/>
                </a:cubicBezTo>
                <a:cubicBezTo>
                  <a:pt x="4627" y="21030"/>
                  <a:pt x="4590" y="21332"/>
                  <a:pt x="4570" y="21426"/>
                </a:cubicBezTo>
                <a:lnTo>
                  <a:pt x="4533" y="21597"/>
                </a:lnTo>
                <a:lnTo>
                  <a:pt x="17029" y="21597"/>
                </a:lnTo>
                <a:lnTo>
                  <a:pt x="17029" y="21473"/>
                </a:lnTo>
                <a:cubicBezTo>
                  <a:pt x="17029" y="21405"/>
                  <a:pt x="16986" y="21281"/>
                  <a:pt x="16935" y="21197"/>
                </a:cubicBezTo>
                <a:cubicBezTo>
                  <a:pt x="16831" y="21027"/>
                  <a:pt x="16633" y="20012"/>
                  <a:pt x="16633" y="19654"/>
                </a:cubicBezTo>
                <a:cubicBezTo>
                  <a:pt x="16633" y="19527"/>
                  <a:pt x="16585" y="19189"/>
                  <a:pt x="16528" y="18903"/>
                </a:cubicBezTo>
                <a:cubicBezTo>
                  <a:pt x="16427" y="18396"/>
                  <a:pt x="16429" y="18379"/>
                  <a:pt x="16560" y="18247"/>
                </a:cubicBezTo>
                <a:cubicBezTo>
                  <a:pt x="16707" y="18097"/>
                  <a:pt x="17099" y="17859"/>
                  <a:pt x="17406" y="17733"/>
                </a:cubicBezTo>
                <a:cubicBezTo>
                  <a:pt x="17515" y="17688"/>
                  <a:pt x="17875" y="17478"/>
                  <a:pt x="18206" y="17266"/>
                </a:cubicBezTo>
                <a:cubicBezTo>
                  <a:pt x="18538" y="17055"/>
                  <a:pt x="18884" y="16839"/>
                  <a:pt x="18977" y="16786"/>
                </a:cubicBezTo>
                <a:cubicBezTo>
                  <a:pt x="19069" y="16733"/>
                  <a:pt x="19413" y="16438"/>
                  <a:pt x="19740" y="16128"/>
                </a:cubicBezTo>
                <a:cubicBezTo>
                  <a:pt x="20068" y="15818"/>
                  <a:pt x="20506" y="15411"/>
                  <a:pt x="20712" y="15225"/>
                </a:cubicBezTo>
                <a:cubicBezTo>
                  <a:pt x="21505" y="14511"/>
                  <a:pt x="21597" y="14309"/>
                  <a:pt x="21322" y="13878"/>
                </a:cubicBezTo>
                <a:cubicBezTo>
                  <a:pt x="21249" y="13765"/>
                  <a:pt x="21189" y="13646"/>
                  <a:pt x="21189" y="13615"/>
                </a:cubicBezTo>
                <a:cubicBezTo>
                  <a:pt x="21189" y="13584"/>
                  <a:pt x="21128" y="13465"/>
                  <a:pt x="21055" y="13351"/>
                </a:cubicBezTo>
                <a:cubicBezTo>
                  <a:pt x="20983" y="13238"/>
                  <a:pt x="20925" y="13115"/>
                  <a:pt x="20925" y="13078"/>
                </a:cubicBezTo>
                <a:cubicBezTo>
                  <a:pt x="20925" y="13042"/>
                  <a:pt x="20867" y="12929"/>
                  <a:pt x="20796" y="12828"/>
                </a:cubicBezTo>
                <a:cubicBezTo>
                  <a:pt x="20676" y="12658"/>
                  <a:pt x="20676" y="12635"/>
                  <a:pt x="20772" y="12481"/>
                </a:cubicBezTo>
                <a:cubicBezTo>
                  <a:pt x="20870" y="12324"/>
                  <a:pt x="20868" y="12306"/>
                  <a:pt x="20734" y="12174"/>
                </a:cubicBezTo>
                <a:cubicBezTo>
                  <a:pt x="20656" y="12097"/>
                  <a:pt x="20545" y="11951"/>
                  <a:pt x="20488" y="11849"/>
                </a:cubicBezTo>
                <a:cubicBezTo>
                  <a:pt x="20430" y="11748"/>
                  <a:pt x="20215" y="11444"/>
                  <a:pt x="20010" y="11174"/>
                </a:cubicBezTo>
                <a:cubicBezTo>
                  <a:pt x="19805" y="10904"/>
                  <a:pt x="19606" y="10644"/>
                  <a:pt x="19570" y="10595"/>
                </a:cubicBezTo>
                <a:cubicBezTo>
                  <a:pt x="19533" y="10546"/>
                  <a:pt x="19389" y="10364"/>
                  <a:pt x="19248" y="10191"/>
                </a:cubicBezTo>
                <a:cubicBezTo>
                  <a:pt x="19107" y="10017"/>
                  <a:pt x="18925" y="9720"/>
                  <a:pt x="18844" y="9531"/>
                </a:cubicBezTo>
                <a:cubicBezTo>
                  <a:pt x="18565" y="8880"/>
                  <a:pt x="18488" y="8794"/>
                  <a:pt x="17823" y="8392"/>
                </a:cubicBezTo>
                <a:cubicBezTo>
                  <a:pt x="17478" y="8184"/>
                  <a:pt x="17003" y="7935"/>
                  <a:pt x="16766" y="7839"/>
                </a:cubicBezTo>
                <a:cubicBezTo>
                  <a:pt x="16529" y="7744"/>
                  <a:pt x="16264" y="7624"/>
                  <a:pt x="16178" y="7572"/>
                </a:cubicBezTo>
                <a:cubicBezTo>
                  <a:pt x="16091" y="7520"/>
                  <a:pt x="15969" y="7477"/>
                  <a:pt x="15905" y="7477"/>
                </a:cubicBezTo>
                <a:cubicBezTo>
                  <a:pt x="15841" y="7477"/>
                  <a:pt x="15625" y="7410"/>
                  <a:pt x="15429" y="7327"/>
                </a:cubicBezTo>
                <a:cubicBezTo>
                  <a:pt x="15233" y="7245"/>
                  <a:pt x="14994" y="7162"/>
                  <a:pt x="14896" y="7143"/>
                </a:cubicBezTo>
                <a:cubicBezTo>
                  <a:pt x="14763" y="7116"/>
                  <a:pt x="14678" y="7035"/>
                  <a:pt x="14553" y="6816"/>
                </a:cubicBezTo>
                <a:cubicBezTo>
                  <a:pt x="14461" y="6656"/>
                  <a:pt x="14387" y="6506"/>
                  <a:pt x="14387" y="6483"/>
                </a:cubicBezTo>
                <a:cubicBezTo>
                  <a:pt x="14387" y="6460"/>
                  <a:pt x="14283" y="6324"/>
                  <a:pt x="14156" y="6181"/>
                </a:cubicBezTo>
                <a:cubicBezTo>
                  <a:pt x="14029" y="6038"/>
                  <a:pt x="13925" y="5898"/>
                  <a:pt x="13925" y="5867"/>
                </a:cubicBezTo>
                <a:cubicBezTo>
                  <a:pt x="13925" y="5835"/>
                  <a:pt x="14015" y="5701"/>
                  <a:pt x="14124" y="5570"/>
                </a:cubicBezTo>
                <a:cubicBezTo>
                  <a:pt x="14288" y="5372"/>
                  <a:pt x="14367" y="5324"/>
                  <a:pt x="14580" y="5297"/>
                </a:cubicBezTo>
                <a:cubicBezTo>
                  <a:pt x="14721" y="5279"/>
                  <a:pt x="14979" y="5214"/>
                  <a:pt x="15153" y="5155"/>
                </a:cubicBezTo>
                <a:cubicBezTo>
                  <a:pt x="15691" y="4971"/>
                  <a:pt x="16831" y="4119"/>
                  <a:pt x="16831" y="3901"/>
                </a:cubicBezTo>
                <a:cubicBezTo>
                  <a:pt x="16831" y="3850"/>
                  <a:pt x="16868" y="3779"/>
                  <a:pt x="16913" y="3743"/>
                </a:cubicBezTo>
                <a:cubicBezTo>
                  <a:pt x="17033" y="3647"/>
                  <a:pt x="16997" y="2461"/>
                  <a:pt x="16870" y="2270"/>
                </a:cubicBezTo>
                <a:cubicBezTo>
                  <a:pt x="16607" y="1879"/>
                  <a:pt x="16381" y="1404"/>
                  <a:pt x="16307" y="1092"/>
                </a:cubicBezTo>
                <a:cubicBezTo>
                  <a:pt x="16261" y="900"/>
                  <a:pt x="16171" y="674"/>
                  <a:pt x="16106" y="588"/>
                </a:cubicBezTo>
                <a:cubicBezTo>
                  <a:pt x="15994" y="441"/>
                  <a:pt x="15508" y="205"/>
                  <a:pt x="15318" y="205"/>
                </a:cubicBezTo>
                <a:cubicBezTo>
                  <a:pt x="15272" y="205"/>
                  <a:pt x="15158" y="159"/>
                  <a:pt x="15066" y="101"/>
                </a:cubicBezTo>
                <a:cubicBezTo>
                  <a:pt x="14965" y="38"/>
                  <a:pt x="14867" y="4"/>
                  <a:pt x="14734" y="0"/>
                </a:cubicBezTo>
                <a:close/>
                <a:moveTo>
                  <a:pt x="16952" y="12588"/>
                </a:moveTo>
                <a:cubicBezTo>
                  <a:pt x="17027" y="12588"/>
                  <a:pt x="17288" y="12762"/>
                  <a:pt x="17581" y="13012"/>
                </a:cubicBezTo>
                <a:cubicBezTo>
                  <a:pt x="17881" y="13265"/>
                  <a:pt x="18130" y="13433"/>
                  <a:pt x="18199" y="13428"/>
                </a:cubicBezTo>
                <a:cubicBezTo>
                  <a:pt x="18421" y="13409"/>
                  <a:pt x="18466" y="13432"/>
                  <a:pt x="18710" y="13670"/>
                </a:cubicBezTo>
                <a:lnTo>
                  <a:pt x="18955" y="13908"/>
                </a:lnTo>
                <a:lnTo>
                  <a:pt x="18836" y="14051"/>
                </a:lnTo>
                <a:cubicBezTo>
                  <a:pt x="18769" y="14130"/>
                  <a:pt x="18685" y="14235"/>
                  <a:pt x="18648" y="14282"/>
                </a:cubicBezTo>
                <a:cubicBezTo>
                  <a:pt x="18612" y="14330"/>
                  <a:pt x="18387" y="14566"/>
                  <a:pt x="18151" y="14808"/>
                </a:cubicBezTo>
                <a:cubicBezTo>
                  <a:pt x="17915" y="15050"/>
                  <a:pt x="17651" y="15354"/>
                  <a:pt x="17565" y="15485"/>
                </a:cubicBezTo>
                <a:cubicBezTo>
                  <a:pt x="17478" y="15615"/>
                  <a:pt x="17359" y="15768"/>
                  <a:pt x="17300" y="15822"/>
                </a:cubicBezTo>
                <a:cubicBezTo>
                  <a:pt x="17241" y="15876"/>
                  <a:pt x="16937" y="16107"/>
                  <a:pt x="16623" y="16335"/>
                </a:cubicBezTo>
                <a:cubicBezTo>
                  <a:pt x="16139" y="16688"/>
                  <a:pt x="16041" y="16737"/>
                  <a:pt x="15972" y="16671"/>
                </a:cubicBezTo>
                <a:cubicBezTo>
                  <a:pt x="15827" y="16532"/>
                  <a:pt x="16045" y="15047"/>
                  <a:pt x="16339" y="14169"/>
                </a:cubicBezTo>
                <a:cubicBezTo>
                  <a:pt x="16431" y="13893"/>
                  <a:pt x="16535" y="13582"/>
                  <a:pt x="16570" y="13477"/>
                </a:cubicBezTo>
                <a:cubicBezTo>
                  <a:pt x="16604" y="13372"/>
                  <a:pt x="16633" y="13212"/>
                  <a:pt x="16633" y="13120"/>
                </a:cubicBezTo>
                <a:cubicBezTo>
                  <a:pt x="16633" y="12867"/>
                  <a:pt x="16800" y="12588"/>
                  <a:pt x="16952" y="12588"/>
                </a:cubicBezTo>
                <a:close/>
              </a:path>
            </a:pathLst>
          </a:custGeom>
          <a:ln w="12700">
            <a:miter lim="400000"/>
          </a:ln>
        </p:spPr>
      </p:pic>
      <p:sp>
        <p:nvSpPr>
          <p:cNvPr id="378" name="James 3:14 (NKJV)…"/>
          <p:cNvSpPr txBox="1"/>
          <p:nvPr/>
        </p:nvSpPr>
        <p:spPr>
          <a:xfrm>
            <a:off x="457452" y="7006804"/>
            <a:ext cx="4906437" cy="2370877"/>
          </a:xfrm>
          <a:prstGeom prst="rect">
            <a:avLst/>
          </a:prstGeom>
          <a:solidFill>
            <a:srgbClr val="5A5F5E">
              <a:alpha val="76740"/>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100">
                <a:solidFill>
                  <a:srgbClr val="FFFFFF"/>
                </a:solidFill>
                <a:effectLst>
                  <a:outerShdw sx="100000" sy="100000" kx="0" ky="0" algn="b" rotWithShape="0" blurRad="50800" dist="63500" dir="2520000">
                    <a:srgbClr val="000000"/>
                  </a:outerShdw>
                </a:effectLst>
                <a:latin typeface="Times New Roman"/>
                <a:ea typeface="Times New Roman"/>
                <a:cs typeface="Times New Roman"/>
                <a:sym typeface="Times New Roman"/>
              </a:defRPr>
            </a:pPr>
            <a:r>
              <a:t>James 3:14 (NKJV) </a:t>
            </a:r>
          </a:p>
          <a:p>
            <a:pPr defTabSz="457200">
              <a:defRPr sz="3100">
                <a:solidFill>
                  <a:srgbClr val="FFFFFF"/>
                </a:solidFill>
                <a:effectLst>
                  <a:outerShdw sx="100000" sy="100000" kx="0" ky="0" algn="b" rotWithShape="0" blurRad="50800" dist="63500" dir="2520000">
                    <a:srgbClr val="000000"/>
                  </a:outerShdw>
                </a:effectLst>
                <a:latin typeface="Times New Roman"/>
                <a:ea typeface="Times New Roman"/>
                <a:cs typeface="Times New Roman"/>
                <a:sym typeface="Times New Roman"/>
              </a:defRPr>
            </a:pPr>
            <a:r>
              <a:rPr baseline="31999"/>
              <a:t>14</a:t>
            </a:r>
            <a:r>
              <a:t> But if you have bitter envy and self-seeking in your hearts, do not boast and lie against the truth.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86" name="Group"/>
          <p:cNvGrpSpPr/>
          <p:nvPr/>
        </p:nvGrpSpPr>
        <p:grpSpPr>
          <a:xfrm>
            <a:off x="-74390" y="-64429"/>
            <a:ext cx="13153580" cy="2739290"/>
            <a:chOff x="0" y="0"/>
            <a:chExt cx="13153578" cy="2739288"/>
          </a:xfrm>
        </p:grpSpPr>
        <p:sp>
          <p:nvSpPr>
            <p:cNvPr id="380" name="Rectangle"/>
            <p:cNvSpPr/>
            <p:nvPr/>
          </p:nvSpPr>
          <p:spPr>
            <a:xfrm>
              <a:off x="0" y="807254"/>
              <a:ext cx="13153579" cy="1472430"/>
            </a:xfrm>
            <a:prstGeom prst="rect">
              <a:avLst/>
            </a:prstGeom>
            <a:solidFill>
              <a:srgbClr val="000000">
                <a:alpha val="49230"/>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grpSp>
          <p:nvGrpSpPr>
            <p:cNvPr id="384" name="Group"/>
            <p:cNvGrpSpPr/>
            <p:nvPr/>
          </p:nvGrpSpPr>
          <p:grpSpPr>
            <a:xfrm>
              <a:off x="215907" y="924384"/>
              <a:ext cx="12364084" cy="1814905"/>
              <a:chOff x="0" y="0"/>
              <a:chExt cx="12364082" cy="1814904"/>
            </a:xfrm>
          </p:grpSpPr>
          <p:pic>
            <p:nvPicPr>
              <p:cNvPr id="381" name="Image" descr="Image"/>
              <p:cNvPicPr>
                <a:picLocks noChangeAspect="1"/>
              </p:cNvPicPr>
              <p:nvPr/>
            </p:nvPicPr>
            <p:blipFill>
              <a:blip r:embed="rId2">
                <a:extLst/>
              </a:blip>
              <a:stretch>
                <a:fillRect/>
              </a:stretch>
            </p:blipFill>
            <p:spPr>
              <a:xfrm>
                <a:off x="7596338" y="53189"/>
                <a:ext cx="4767745"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382" name="Image" descr="Image"/>
              <p:cNvPicPr>
                <a:picLocks noChangeAspect="1"/>
              </p:cNvPicPr>
              <p:nvPr/>
            </p:nvPicPr>
            <p:blipFill>
              <a:blip r:embed="rId3">
                <a:extLst/>
              </a:blip>
              <a:stretch>
                <a:fillRect/>
              </a:stretch>
            </p:blipFill>
            <p:spPr>
              <a:xfrm rot="20940000">
                <a:off x="5244657" y="230891"/>
                <a:ext cx="2550425" cy="1353122"/>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383" name="Image" descr="Image"/>
              <p:cNvPicPr>
                <a:picLocks noChangeAspect="1"/>
              </p:cNvPicPr>
              <p:nvPr/>
            </p:nvPicPr>
            <p:blipFill>
              <a:blip r:embed="rId4">
                <a:extLst/>
              </a:blip>
              <a:stretch>
                <a:fillRect/>
              </a:stretch>
            </p:blipFill>
            <p:spPr>
              <a:xfrm>
                <a:off x="0" y="53189"/>
                <a:ext cx="6026338"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grpSp>
        <p:sp>
          <p:nvSpPr>
            <p:cNvPr id="385" name="Our Desperate Need For"/>
            <p:cNvSpPr txBox="1"/>
            <p:nvPr/>
          </p:nvSpPr>
          <p:spPr>
            <a:xfrm>
              <a:off x="74389" y="0"/>
              <a:ext cx="13004801" cy="810686"/>
            </a:xfrm>
            <a:prstGeom prst="rect">
              <a:avLst/>
            </a:prstGeom>
            <a:solidFill>
              <a:srgbClr val="FFFFFF">
                <a:alpha val="57209"/>
              </a:srgbClr>
            </a:solidFill>
            <a:ln w="12700" cap="flat">
              <a:noFill/>
              <a:miter lim="400000"/>
            </a:ln>
            <a:effectLst>
              <a:outerShdw sx="100000" sy="100000" kx="0" ky="0" algn="b" rotWithShape="0" blurRad="203200" dist="114300" dir="2039992">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5100">
                  <a:solidFill>
                    <a:srgbClr val="000000"/>
                  </a:solidFill>
                  <a:latin typeface="Times New Roman"/>
                  <a:ea typeface="Times New Roman"/>
                  <a:cs typeface="Times New Roman"/>
                  <a:sym typeface="Times New Roman"/>
                </a:defRPr>
              </a:lvl1pPr>
            </a:lstStyle>
            <a:p>
              <a:pPr/>
              <a:r>
                <a:t>Our Desperate Need For</a:t>
              </a:r>
            </a:p>
          </p:txBody>
        </p:sp>
      </p:grpSp>
      <p:sp>
        <p:nvSpPr>
          <p:cNvPr id="387" name="Rectangle 1"/>
          <p:cNvSpPr txBox="1"/>
          <p:nvPr/>
        </p:nvSpPr>
        <p:spPr>
          <a:xfrm>
            <a:off x="5762106" y="3795000"/>
            <a:ext cx="6976314" cy="543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000"/>
              </a:spcBef>
              <a:buSzPct val="80000"/>
              <a:buBlip>
                <a:blip r:embed="rId5"/>
              </a:buBlip>
              <a:defRPr sz="3400">
                <a:solidFill>
                  <a:srgbClr val="000000"/>
                </a:solidFill>
                <a:latin typeface="Century Gothic"/>
                <a:ea typeface="Century Gothic"/>
                <a:cs typeface="Century Gothic"/>
                <a:sym typeface="Century Gothic"/>
              </a:defRPr>
            </a:pPr>
            <a:r>
              <a:t>“</a:t>
            </a:r>
            <a:r>
              <a:rPr b="1"/>
              <a:t>Bitter envy</a:t>
            </a:r>
            <a:r>
              <a:t>” - “an envious and contentious rivalry, jealousy” - (Thayer. 271)</a:t>
            </a:r>
          </a:p>
          <a:p>
            <a:pPr marL="685799" indent="-685799" algn="l">
              <a:spcBef>
                <a:spcPts val="1000"/>
              </a:spcBef>
              <a:buSzPct val="80000"/>
              <a:buBlip>
                <a:blip r:embed="rId5"/>
              </a:buBlip>
              <a:defRPr sz="3400">
                <a:solidFill>
                  <a:srgbClr val="000000"/>
                </a:solidFill>
                <a:latin typeface="Century Gothic"/>
                <a:ea typeface="Century Gothic"/>
                <a:cs typeface="Century Gothic"/>
                <a:sym typeface="Century Gothic"/>
              </a:defRPr>
            </a:pPr>
            <a:r>
              <a:t>“in the sense ‘rivalry’ or ‘party-attachment” (BDAG)</a:t>
            </a:r>
          </a:p>
          <a:p>
            <a:pPr marL="1143000" indent="-685800" algn="l">
              <a:spcBef>
                <a:spcPts val="300"/>
              </a:spcBef>
              <a:buSzPct val="80000"/>
              <a:buBlip>
                <a:blip r:embed="rId6"/>
              </a:buBlip>
              <a:defRPr sz="3200">
                <a:solidFill>
                  <a:srgbClr val="000000"/>
                </a:solidFill>
                <a:latin typeface="Century Gothic"/>
                <a:ea typeface="Century Gothic"/>
                <a:cs typeface="Century Gothic"/>
                <a:sym typeface="Century Gothic"/>
              </a:defRPr>
            </a:pPr>
            <a:r>
              <a:t>Galatians 5:20 - . . . “… contentions, jealousies, outbursts of wrath, selfish ambitions, dissensions, heresies, …”</a:t>
            </a:r>
          </a:p>
        </p:txBody>
      </p:sp>
      <p:sp>
        <p:nvSpPr>
          <p:cNvPr id="388" name="Wisdom NOT From Above"/>
          <p:cNvSpPr/>
          <p:nvPr/>
        </p:nvSpPr>
        <p:spPr>
          <a:xfrm>
            <a:off x="208952" y="2418306"/>
            <a:ext cx="12586896" cy="1270001"/>
          </a:xfrm>
          <a:prstGeom prst="roundRect">
            <a:avLst>
              <a:gd name="adj" fmla="val 15000"/>
            </a:avLst>
          </a:prstGeom>
          <a:solidFill>
            <a:schemeClr val="accent5">
              <a:hueOff val="-92222"/>
              <a:lumOff val="-987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700">
                <a:ln w="12700" cap="flat">
                  <a:solidFill>
                    <a:schemeClr val="accent3">
                      <a:hueOff val="198700"/>
                      <a:satOff val="21248"/>
                      <a:lumOff val="19305"/>
                    </a:schemeClr>
                  </a:solidFill>
                  <a:prstDash val="solid"/>
                  <a:miter lim="400000"/>
                </a:ln>
                <a:solidFill>
                  <a:srgbClr val="FFFFFF"/>
                </a:solidFill>
                <a:effectLst>
                  <a:outerShdw sx="100000" sy="100000" kx="0" ky="0" algn="b" rotWithShape="0" blurRad="12700" dist="63500" dir="2220000">
                    <a:srgbClr val="000000"/>
                  </a:outerShdw>
                </a:effectLst>
                <a:latin typeface="Gill Sans"/>
                <a:ea typeface="Gill Sans"/>
                <a:cs typeface="Gill Sans"/>
                <a:sym typeface="Gill Sans"/>
              </a:defRPr>
            </a:lvl1pPr>
          </a:lstStyle>
          <a:p>
            <a:pPr/>
            <a:r>
              <a:t>Wisdom NOT From Above</a:t>
            </a:r>
          </a:p>
        </p:txBody>
      </p:sp>
      <p:pic>
        <p:nvPicPr>
          <p:cNvPr id="389" name="Image" descr="Image"/>
          <p:cNvPicPr>
            <a:picLocks noChangeAspect="1"/>
          </p:cNvPicPr>
          <p:nvPr/>
        </p:nvPicPr>
        <p:blipFill>
          <a:blip r:embed="rId7">
            <a:extLst/>
          </a:blip>
          <a:srcRect l="27208" t="4004" r="22009" b="1"/>
          <a:stretch>
            <a:fillRect/>
          </a:stretch>
        </p:blipFill>
        <p:spPr>
          <a:xfrm flipH="1">
            <a:off x="-126043" y="3365357"/>
            <a:ext cx="5085167" cy="6408426"/>
          </a:xfrm>
          <a:custGeom>
            <a:avLst/>
            <a:gdLst/>
            <a:ahLst/>
            <a:cxnLst>
              <a:cxn ang="0">
                <a:pos x="wd2" y="hd2"/>
              </a:cxn>
              <a:cxn ang="5400000">
                <a:pos x="wd2" y="hd2"/>
              </a:cxn>
              <a:cxn ang="10800000">
                <a:pos x="wd2" y="hd2"/>
              </a:cxn>
              <a:cxn ang="16200000">
                <a:pos x="wd2" y="hd2"/>
              </a:cxn>
            </a:cxnLst>
            <a:rect l="0" t="0" r="r" b="b"/>
            <a:pathLst>
              <a:path w="21462" h="21597" fill="norm" stroke="1" extrusionOk="0">
                <a:moveTo>
                  <a:pt x="14734" y="0"/>
                </a:moveTo>
                <a:cubicBezTo>
                  <a:pt x="14600" y="-3"/>
                  <a:pt x="14431" y="23"/>
                  <a:pt x="14190" y="78"/>
                </a:cubicBezTo>
                <a:cubicBezTo>
                  <a:pt x="13990" y="123"/>
                  <a:pt x="13710" y="184"/>
                  <a:pt x="13568" y="212"/>
                </a:cubicBezTo>
                <a:cubicBezTo>
                  <a:pt x="13426" y="240"/>
                  <a:pt x="13227" y="309"/>
                  <a:pt x="13126" y="367"/>
                </a:cubicBezTo>
                <a:cubicBezTo>
                  <a:pt x="12942" y="471"/>
                  <a:pt x="12657" y="888"/>
                  <a:pt x="12566" y="1183"/>
                </a:cubicBezTo>
                <a:cubicBezTo>
                  <a:pt x="12540" y="1269"/>
                  <a:pt x="12451" y="1389"/>
                  <a:pt x="12369" y="1450"/>
                </a:cubicBezTo>
                <a:cubicBezTo>
                  <a:pt x="12253" y="1537"/>
                  <a:pt x="12220" y="1621"/>
                  <a:pt x="12220" y="1819"/>
                </a:cubicBezTo>
                <a:cubicBezTo>
                  <a:pt x="12220" y="2028"/>
                  <a:pt x="12191" y="2089"/>
                  <a:pt x="12069" y="2154"/>
                </a:cubicBezTo>
                <a:cubicBezTo>
                  <a:pt x="11874" y="2257"/>
                  <a:pt x="11850" y="2281"/>
                  <a:pt x="11573" y="2655"/>
                </a:cubicBezTo>
                <a:cubicBezTo>
                  <a:pt x="11422" y="2860"/>
                  <a:pt x="11351" y="3016"/>
                  <a:pt x="11370" y="3097"/>
                </a:cubicBezTo>
                <a:cubicBezTo>
                  <a:pt x="11389" y="3176"/>
                  <a:pt x="11352" y="3260"/>
                  <a:pt x="11270" y="3325"/>
                </a:cubicBezTo>
                <a:cubicBezTo>
                  <a:pt x="11198" y="3383"/>
                  <a:pt x="11099" y="3507"/>
                  <a:pt x="11049" y="3604"/>
                </a:cubicBezTo>
                <a:cubicBezTo>
                  <a:pt x="10970" y="3754"/>
                  <a:pt x="10971" y="3815"/>
                  <a:pt x="11051" y="4026"/>
                </a:cubicBezTo>
                <a:cubicBezTo>
                  <a:pt x="11102" y="4162"/>
                  <a:pt x="11187" y="4313"/>
                  <a:pt x="11243" y="4362"/>
                </a:cubicBezTo>
                <a:cubicBezTo>
                  <a:pt x="11332" y="4440"/>
                  <a:pt x="11334" y="4481"/>
                  <a:pt x="11253" y="4696"/>
                </a:cubicBezTo>
                <a:lnTo>
                  <a:pt x="11159" y="4942"/>
                </a:lnTo>
                <a:lnTo>
                  <a:pt x="11337" y="4957"/>
                </a:lnTo>
                <a:cubicBezTo>
                  <a:pt x="11543" y="4976"/>
                  <a:pt x="11553" y="5067"/>
                  <a:pt x="11352" y="5106"/>
                </a:cubicBezTo>
                <a:cubicBezTo>
                  <a:pt x="11276" y="5120"/>
                  <a:pt x="11175" y="5191"/>
                  <a:pt x="11131" y="5262"/>
                </a:cubicBezTo>
                <a:cubicBezTo>
                  <a:pt x="11060" y="5377"/>
                  <a:pt x="11014" y="5389"/>
                  <a:pt x="10722" y="5378"/>
                </a:cubicBezTo>
                <a:cubicBezTo>
                  <a:pt x="10415" y="5367"/>
                  <a:pt x="10373" y="5382"/>
                  <a:pt x="10096" y="5592"/>
                </a:cubicBezTo>
                <a:cubicBezTo>
                  <a:pt x="9932" y="5717"/>
                  <a:pt x="9738" y="5886"/>
                  <a:pt x="9665" y="5968"/>
                </a:cubicBezTo>
                <a:cubicBezTo>
                  <a:pt x="9452" y="6209"/>
                  <a:pt x="8943" y="6270"/>
                  <a:pt x="7836" y="6185"/>
                </a:cubicBezTo>
                <a:cubicBezTo>
                  <a:pt x="7503" y="6159"/>
                  <a:pt x="7229" y="6165"/>
                  <a:pt x="7044" y="6205"/>
                </a:cubicBezTo>
                <a:cubicBezTo>
                  <a:pt x="6888" y="6239"/>
                  <a:pt x="6638" y="6277"/>
                  <a:pt x="6489" y="6288"/>
                </a:cubicBezTo>
                <a:cubicBezTo>
                  <a:pt x="6122" y="6314"/>
                  <a:pt x="5854" y="6434"/>
                  <a:pt x="5593" y="6689"/>
                </a:cubicBezTo>
                <a:cubicBezTo>
                  <a:pt x="4923" y="7347"/>
                  <a:pt x="3839" y="8103"/>
                  <a:pt x="2731" y="8686"/>
                </a:cubicBezTo>
                <a:cubicBezTo>
                  <a:pt x="2512" y="8801"/>
                  <a:pt x="2280" y="8967"/>
                  <a:pt x="2215" y="9055"/>
                </a:cubicBezTo>
                <a:cubicBezTo>
                  <a:pt x="2150" y="9143"/>
                  <a:pt x="2047" y="9215"/>
                  <a:pt x="1985" y="9216"/>
                </a:cubicBezTo>
                <a:cubicBezTo>
                  <a:pt x="1840" y="9217"/>
                  <a:pt x="1337" y="9482"/>
                  <a:pt x="1064" y="9701"/>
                </a:cubicBezTo>
                <a:cubicBezTo>
                  <a:pt x="946" y="9796"/>
                  <a:pt x="789" y="9981"/>
                  <a:pt x="712" y="10112"/>
                </a:cubicBezTo>
                <a:cubicBezTo>
                  <a:pt x="636" y="10242"/>
                  <a:pt x="519" y="10396"/>
                  <a:pt x="453" y="10454"/>
                </a:cubicBezTo>
                <a:cubicBezTo>
                  <a:pt x="387" y="10512"/>
                  <a:pt x="253" y="10696"/>
                  <a:pt x="155" y="10864"/>
                </a:cubicBezTo>
                <a:cubicBezTo>
                  <a:pt x="38" y="11062"/>
                  <a:pt x="-3" y="11156"/>
                  <a:pt x="1" y="11301"/>
                </a:cubicBezTo>
                <a:cubicBezTo>
                  <a:pt x="2" y="11349"/>
                  <a:pt x="8" y="11403"/>
                  <a:pt x="17" y="11468"/>
                </a:cubicBezTo>
                <a:cubicBezTo>
                  <a:pt x="42" y="11633"/>
                  <a:pt x="106" y="11822"/>
                  <a:pt x="160" y="11888"/>
                </a:cubicBezTo>
                <a:cubicBezTo>
                  <a:pt x="251" y="11999"/>
                  <a:pt x="306" y="12008"/>
                  <a:pt x="902" y="12007"/>
                </a:cubicBezTo>
                <a:cubicBezTo>
                  <a:pt x="1372" y="12007"/>
                  <a:pt x="1693" y="11973"/>
                  <a:pt x="2104" y="11881"/>
                </a:cubicBezTo>
                <a:cubicBezTo>
                  <a:pt x="2732" y="11742"/>
                  <a:pt x="2958" y="11649"/>
                  <a:pt x="3726" y="11209"/>
                </a:cubicBezTo>
                <a:cubicBezTo>
                  <a:pt x="4202" y="10935"/>
                  <a:pt x="4282" y="10908"/>
                  <a:pt x="4498" y="10936"/>
                </a:cubicBezTo>
                <a:cubicBezTo>
                  <a:pt x="4695" y="10961"/>
                  <a:pt x="4764" y="10945"/>
                  <a:pt x="4890" y="10841"/>
                </a:cubicBezTo>
                <a:cubicBezTo>
                  <a:pt x="4974" y="10771"/>
                  <a:pt x="5117" y="10684"/>
                  <a:pt x="5208" y="10648"/>
                </a:cubicBezTo>
                <a:cubicBezTo>
                  <a:pt x="5299" y="10612"/>
                  <a:pt x="5507" y="10524"/>
                  <a:pt x="5669" y="10452"/>
                </a:cubicBezTo>
                <a:cubicBezTo>
                  <a:pt x="5831" y="10379"/>
                  <a:pt x="5998" y="10330"/>
                  <a:pt x="6042" y="10343"/>
                </a:cubicBezTo>
                <a:cubicBezTo>
                  <a:pt x="6139" y="10373"/>
                  <a:pt x="6086" y="12997"/>
                  <a:pt x="5987" y="13097"/>
                </a:cubicBezTo>
                <a:cubicBezTo>
                  <a:pt x="5953" y="13131"/>
                  <a:pt x="5912" y="13676"/>
                  <a:pt x="5893" y="14309"/>
                </a:cubicBezTo>
                <a:cubicBezTo>
                  <a:pt x="5871" y="15038"/>
                  <a:pt x="5825" y="15546"/>
                  <a:pt x="5769" y="15696"/>
                </a:cubicBezTo>
                <a:cubicBezTo>
                  <a:pt x="5721" y="15826"/>
                  <a:pt x="5617" y="16134"/>
                  <a:pt x="5538" y="16381"/>
                </a:cubicBezTo>
                <a:cubicBezTo>
                  <a:pt x="5459" y="16627"/>
                  <a:pt x="5369" y="16877"/>
                  <a:pt x="5339" y="16934"/>
                </a:cubicBezTo>
                <a:cubicBezTo>
                  <a:pt x="5284" y="17039"/>
                  <a:pt x="5170" y="17586"/>
                  <a:pt x="5074" y="18198"/>
                </a:cubicBezTo>
                <a:cubicBezTo>
                  <a:pt x="5047" y="18372"/>
                  <a:pt x="4974" y="18657"/>
                  <a:pt x="4912" y="18831"/>
                </a:cubicBezTo>
                <a:cubicBezTo>
                  <a:pt x="4830" y="19058"/>
                  <a:pt x="4810" y="19239"/>
                  <a:pt x="4840" y="19472"/>
                </a:cubicBezTo>
                <a:cubicBezTo>
                  <a:pt x="4867" y="19691"/>
                  <a:pt x="4849" y="19870"/>
                  <a:pt x="4786" y="20024"/>
                </a:cubicBezTo>
                <a:cubicBezTo>
                  <a:pt x="4734" y="20150"/>
                  <a:pt x="4674" y="20479"/>
                  <a:pt x="4650" y="20754"/>
                </a:cubicBezTo>
                <a:cubicBezTo>
                  <a:pt x="4627" y="21030"/>
                  <a:pt x="4590" y="21332"/>
                  <a:pt x="4570" y="21426"/>
                </a:cubicBezTo>
                <a:lnTo>
                  <a:pt x="4533" y="21597"/>
                </a:lnTo>
                <a:lnTo>
                  <a:pt x="17029" y="21597"/>
                </a:lnTo>
                <a:lnTo>
                  <a:pt x="17029" y="21473"/>
                </a:lnTo>
                <a:cubicBezTo>
                  <a:pt x="17029" y="21405"/>
                  <a:pt x="16986" y="21281"/>
                  <a:pt x="16935" y="21197"/>
                </a:cubicBezTo>
                <a:cubicBezTo>
                  <a:pt x="16831" y="21027"/>
                  <a:pt x="16633" y="20012"/>
                  <a:pt x="16633" y="19654"/>
                </a:cubicBezTo>
                <a:cubicBezTo>
                  <a:pt x="16633" y="19527"/>
                  <a:pt x="16585" y="19189"/>
                  <a:pt x="16528" y="18903"/>
                </a:cubicBezTo>
                <a:cubicBezTo>
                  <a:pt x="16427" y="18396"/>
                  <a:pt x="16429" y="18379"/>
                  <a:pt x="16560" y="18247"/>
                </a:cubicBezTo>
                <a:cubicBezTo>
                  <a:pt x="16707" y="18097"/>
                  <a:pt x="17099" y="17859"/>
                  <a:pt x="17406" y="17733"/>
                </a:cubicBezTo>
                <a:cubicBezTo>
                  <a:pt x="17515" y="17688"/>
                  <a:pt x="17875" y="17478"/>
                  <a:pt x="18206" y="17266"/>
                </a:cubicBezTo>
                <a:cubicBezTo>
                  <a:pt x="18538" y="17055"/>
                  <a:pt x="18884" y="16839"/>
                  <a:pt x="18977" y="16786"/>
                </a:cubicBezTo>
                <a:cubicBezTo>
                  <a:pt x="19069" y="16733"/>
                  <a:pt x="19413" y="16438"/>
                  <a:pt x="19740" y="16128"/>
                </a:cubicBezTo>
                <a:cubicBezTo>
                  <a:pt x="20068" y="15818"/>
                  <a:pt x="20506" y="15411"/>
                  <a:pt x="20712" y="15225"/>
                </a:cubicBezTo>
                <a:cubicBezTo>
                  <a:pt x="21505" y="14511"/>
                  <a:pt x="21597" y="14309"/>
                  <a:pt x="21322" y="13878"/>
                </a:cubicBezTo>
                <a:cubicBezTo>
                  <a:pt x="21249" y="13765"/>
                  <a:pt x="21189" y="13646"/>
                  <a:pt x="21189" y="13615"/>
                </a:cubicBezTo>
                <a:cubicBezTo>
                  <a:pt x="21189" y="13584"/>
                  <a:pt x="21128" y="13465"/>
                  <a:pt x="21055" y="13351"/>
                </a:cubicBezTo>
                <a:cubicBezTo>
                  <a:pt x="20983" y="13238"/>
                  <a:pt x="20925" y="13115"/>
                  <a:pt x="20925" y="13078"/>
                </a:cubicBezTo>
                <a:cubicBezTo>
                  <a:pt x="20925" y="13042"/>
                  <a:pt x="20867" y="12929"/>
                  <a:pt x="20796" y="12828"/>
                </a:cubicBezTo>
                <a:cubicBezTo>
                  <a:pt x="20676" y="12658"/>
                  <a:pt x="20676" y="12635"/>
                  <a:pt x="20772" y="12481"/>
                </a:cubicBezTo>
                <a:cubicBezTo>
                  <a:pt x="20870" y="12324"/>
                  <a:pt x="20868" y="12306"/>
                  <a:pt x="20734" y="12174"/>
                </a:cubicBezTo>
                <a:cubicBezTo>
                  <a:pt x="20656" y="12097"/>
                  <a:pt x="20545" y="11951"/>
                  <a:pt x="20488" y="11849"/>
                </a:cubicBezTo>
                <a:cubicBezTo>
                  <a:pt x="20430" y="11748"/>
                  <a:pt x="20215" y="11444"/>
                  <a:pt x="20010" y="11174"/>
                </a:cubicBezTo>
                <a:cubicBezTo>
                  <a:pt x="19805" y="10904"/>
                  <a:pt x="19606" y="10644"/>
                  <a:pt x="19570" y="10595"/>
                </a:cubicBezTo>
                <a:cubicBezTo>
                  <a:pt x="19533" y="10546"/>
                  <a:pt x="19389" y="10364"/>
                  <a:pt x="19248" y="10191"/>
                </a:cubicBezTo>
                <a:cubicBezTo>
                  <a:pt x="19107" y="10017"/>
                  <a:pt x="18925" y="9720"/>
                  <a:pt x="18844" y="9531"/>
                </a:cubicBezTo>
                <a:cubicBezTo>
                  <a:pt x="18565" y="8880"/>
                  <a:pt x="18488" y="8794"/>
                  <a:pt x="17823" y="8392"/>
                </a:cubicBezTo>
                <a:cubicBezTo>
                  <a:pt x="17478" y="8184"/>
                  <a:pt x="17003" y="7935"/>
                  <a:pt x="16766" y="7839"/>
                </a:cubicBezTo>
                <a:cubicBezTo>
                  <a:pt x="16529" y="7744"/>
                  <a:pt x="16264" y="7624"/>
                  <a:pt x="16178" y="7572"/>
                </a:cubicBezTo>
                <a:cubicBezTo>
                  <a:pt x="16091" y="7520"/>
                  <a:pt x="15969" y="7477"/>
                  <a:pt x="15905" y="7477"/>
                </a:cubicBezTo>
                <a:cubicBezTo>
                  <a:pt x="15841" y="7477"/>
                  <a:pt x="15625" y="7410"/>
                  <a:pt x="15429" y="7327"/>
                </a:cubicBezTo>
                <a:cubicBezTo>
                  <a:pt x="15233" y="7245"/>
                  <a:pt x="14994" y="7162"/>
                  <a:pt x="14896" y="7143"/>
                </a:cubicBezTo>
                <a:cubicBezTo>
                  <a:pt x="14763" y="7116"/>
                  <a:pt x="14678" y="7035"/>
                  <a:pt x="14553" y="6816"/>
                </a:cubicBezTo>
                <a:cubicBezTo>
                  <a:pt x="14461" y="6656"/>
                  <a:pt x="14387" y="6506"/>
                  <a:pt x="14387" y="6483"/>
                </a:cubicBezTo>
                <a:cubicBezTo>
                  <a:pt x="14387" y="6460"/>
                  <a:pt x="14283" y="6324"/>
                  <a:pt x="14156" y="6181"/>
                </a:cubicBezTo>
                <a:cubicBezTo>
                  <a:pt x="14029" y="6038"/>
                  <a:pt x="13925" y="5898"/>
                  <a:pt x="13925" y="5867"/>
                </a:cubicBezTo>
                <a:cubicBezTo>
                  <a:pt x="13925" y="5835"/>
                  <a:pt x="14015" y="5701"/>
                  <a:pt x="14124" y="5570"/>
                </a:cubicBezTo>
                <a:cubicBezTo>
                  <a:pt x="14288" y="5372"/>
                  <a:pt x="14367" y="5324"/>
                  <a:pt x="14580" y="5297"/>
                </a:cubicBezTo>
                <a:cubicBezTo>
                  <a:pt x="14721" y="5279"/>
                  <a:pt x="14979" y="5214"/>
                  <a:pt x="15153" y="5155"/>
                </a:cubicBezTo>
                <a:cubicBezTo>
                  <a:pt x="15691" y="4971"/>
                  <a:pt x="16831" y="4119"/>
                  <a:pt x="16831" y="3901"/>
                </a:cubicBezTo>
                <a:cubicBezTo>
                  <a:pt x="16831" y="3850"/>
                  <a:pt x="16868" y="3779"/>
                  <a:pt x="16913" y="3743"/>
                </a:cubicBezTo>
                <a:cubicBezTo>
                  <a:pt x="17033" y="3647"/>
                  <a:pt x="16997" y="2461"/>
                  <a:pt x="16870" y="2270"/>
                </a:cubicBezTo>
                <a:cubicBezTo>
                  <a:pt x="16607" y="1879"/>
                  <a:pt x="16381" y="1404"/>
                  <a:pt x="16307" y="1092"/>
                </a:cubicBezTo>
                <a:cubicBezTo>
                  <a:pt x="16261" y="900"/>
                  <a:pt x="16171" y="674"/>
                  <a:pt x="16106" y="588"/>
                </a:cubicBezTo>
                <a:cubicBezTo>
                  <a:pt x="15994" y="441"/>
                  <a:pt x="15508" y="205"/>
                  <a:pt x="15318" y="205"/>
                </a:cubicBezTo>
                <a:cubicBezTo>
                  <a:pt x="15272" y="205"/>
                  <a:pt x="15158" y="159"/>
                  <a:pt x="15066" y="101"/>
                </a:cubicBezTo>
                <a:cubicBezTo>
                  <a:pt x="14965" y="38"/>
                  <a:pt x="14867" y="4"/>
                  <a:pt x="14734" y="0"/>
                </a:cubicBezTo>
                <a:close/>
                <a:moveTo>
                  <a:pt x="16952" y="12588"/>
                </a:moveTo>
                <a:cubicBezTo>
                  <a:pt x="17027" y="12588"/>
                  <a:pt x="17288" y="12762"/>
                  <a:pt x="17581" y="13012"/>
                </a:cubicBezTo>
                <a:cubicBezTo>
                  <a:pt x="17881" y="13265"/>
                  <a:pt x="18130" y="13433"/>
                  <a:pt x="18199" y="13428"/>
                </a:cubicBezTo>
                <a:cubicBezTo>
                  <a:pt x="18421" y="13409"/>
                  <a:pt x="18466" y="13432"/>
                  <a:pt x="18710" y="13670"/>
                </a:cubicBezTo>
                <a:lnTo>
                  <a:pt x="18955" y="13908"/>
                </a:lnTo>
                <a:lnTo>
                  <a:pt x="18836" y="14051"/>
                </a:lnTo>
                <a:cubicBezTo>
                  <a:pt x="18769" y="14130"/>
                  <a:pt x="18685" y="14235"/>
                  <a:pt x="18648" y="14282"/>
                </a:cubicBezTo>
                <a:cubicBezTo>
                  <a:pt x="18612" y="14330"/>
                  <a:pt x="18387" y="14566"/>
                  <a:pt x="18151" y="14808"/>
                </a:cubicBezTo>
                <a:cubicBezTo>
                  <a:pt x="17915" y="15050"/>
                  <a:pt x="17651" y="15354"/>
                  <a:pt x="17565" y="15485"/>
                </a:cubicBezTo>
                <a:cubicBezTo>
                  <a:pt x="17478" y="15615"/>
                  <a:pt x="17359" y="15768"/>
                  <a:pt x="17300" y="15822"/>
                </a:cubicBezTo>
                <a:cubicBezTo>
                  <a:pt x="17241" y="15876"/>
                  <a:pt x="16937" y="16107"/>
                  <a:pt x="16623" y="16335"/>
                </a:cubicBezTo>
                <a:cubicBezTo>
                  <a:pt x="16139" y="16688"/>
                  <a:pt x="16041" y="16737"/>
                  <a:pt x="15972" y="16671"/>
                </a:cubicBezTo>
                <a:cubicBezTo>
                  <a:pt x="15827" y="16532"/>
                  <a:pt x="16045" y="15047"/>
                  <a:pt x="16339" y="14169"/>
                </a:cubicBezTo>
                <a:cubicBezTo>
                  <a:pt x="16431" y="13893"/>
                  <a:pt x="16535" y="13582"/>
                  <a:pt x="16570" y="13477"/>
                </a:cubicBezTo>
                <a:cubicBezTo>
                  <a:pt x="16604" y="13372"/>
                  <a:pt x="16633" y="13212"/>
                  <a:pt x="16633" y="13120"/>
                </a:cubicBezTo>
                <a:cubicBezTo>
                  <a:pt x="16633" y="12867"/>
                  <a:pt x="16800" y="12588"/>
                  <a:pt x="16952" y="12588"/>
                </a:cubicBezTo>
                <a:close/>
              </a:path>
            </a:pathLst>
          </a:custGeom>
          <a:ln w="12700">
            <a:miter lim="400000"/>
          </a:ln>
        </p:spPr>
      </p:pic>
      <p:sp>
        <p:nvSpPr>
          <p:cNvPr id="390" name="James 3:14 (NKJV)…"/>
          <p:cNvSpPr txBox="1"/>
          <p:nvPr/>
        </p:nvSpPr>
        <p:spPr>
          <a:xfrm>
            <a:off x="457452" y="7006804"/>
            <a:ext cx="4906437" cy="2370877"/>
          </a:xfrm>
          <a:prstGeom prst="rect">
            <a:avLst/>
          </a:prstGeom>
          <a:solidFill>
            <a:srgbClr val="5A5F5E">
              <a:alpha val="76740"/>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100">
                <a:solidFill>
                  <a:srgbClr val="FFFFFF"/>
                </a:solidFill>
                <a:effectLst>
                  <a:outerShdw sx="100000" sy="100000" kx="0" ky="0" algn="b" rotWithShape="0" blurRad="50800" dist="63500" dir="2520000">
                    <a:srgbClr val="000000"/>
                  </a:outerShdw>
                </a:effectLst>
                <a:latin typeface="Times New Roman"/>
                <a:ea typeface="Times New Roman"/>
                <a:cs typeface="Times New Roman"/>
                <a:sym typeface="Times New Roman"/>
              </a:defRPr>
            </a:pPr>
            <a:r>
              <a:t>James 3:14 (NKJV) </a:t>
            </a:r>
          </a:p>
          <a:p>
            <a:pPr defTabSz="457200">
              <a:defRPr sz="3100">
                <a:solidFill>
                  <a:srgbClr val="FFFFFF"/>
                </a:solidFill>
                <a:effectLst>
                  <a:outerShdw sx="100000" sy="100000" kx="0" ky="0" algn="b" rotWithShape="0" blurRad="50800" dist="63500" dir="2520000">
                    <a:srgbClr val="000000"/>
                  </a:outerShdw>
                </a:effectLst>
                <a:latin typeface="Times New Roman"/>
                <a:ea typeface="Times New Roman"/>
                <a:cs typeface="Times New Roman"/>
                <a:sym typeface="Times New Roman"/>
              </a:defRPr>
            </a:pPr>
            <a:r>
              <a:rPr baseline="31999"/>
              <a:t>14</a:t>
            </a:r>
            <a:r>
              <a:t> But if you have bitter envy and self-seeking in your hearts, do not boast and lie against the truth.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98" name="Group"/>
          <p:cNvGrpSpPr/>
          <p:nvPr/>
        </p:nvGrpSpPr>
        <p:grpSpPr>
          <a:xfrm>
            <a:off x="-74390" y="-64429"/>
            <a:ext cx="13153580" cy="2739290"/>
            <a:chOff x="0" y="0"/>
            <a:chExt cx="13153578" cy="2739288"/>
          </a:xfrm>
        </p:grpSpPr>
        <p:sp>
          <p:nvSpPr>
            <p:cNvPr id="392" name="Rectangle"/>
            <p:cNvSpPr/>
            <p:nvPr/>
          </p:nvSpPr>
          <p:spPr>
            <a:xfrm>
              <a:off x="0" y="807254"/>
              <a:ext cx="13153579" cy="1472430"/>
            </a:xfrm>
            <a:prstGeom prst="rect">
              <a:avLst/>
            </a:prstGeom>
            <a:solidFill>
              <a:srgbClr val="000000">
                <a:alpha val="49230"/>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grpSp>
          <p:nvGrpSpPr>
            <p:cNvPr id="396" name="Group"/>
            <p:cNvGrpSpPr/>
            <p:nvPr/>
          </p:nvGrpSpPr>
          <p:grpSpPr>
            <a:xfrm>
              <a:off x="215907" y="924384"/>
              <a:ext cx="12364084" cy="1814905"/>
              <a:chOff x="0" y="0"/>
              <a:chExt cx="12364082" cy="1814904"/>
            </a:xfrm>
          </p:grpSpPr>
          <p:pic>
            <p:nvPicPr>
              <p:cNvPr id="393" name="Image" descr="Image"/>
              <p:cNvPicPr>
                <a:picLocks noChangeAspect="1"/>
              </p:cNvPicPr>
              <p:nvPr/>
            </p:nvPicPr>
            <p:blipFill>
              <a:blip r:embed="rId2">
                <a:extLst/>
              </a:blip>
              <a:stretch>
                <a:fillRect/>
              </a:stretch>
            </p:blipFill>
            <p:spPr>
              <a:xfrm>
                <a:off x="7596338" y="53189"/>
                <a:ext cx="4767745"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394" name="Image" descr="Image"/>
              <p:cNvPicPr>
                <a:picLocks noChangeAspect="1"/>
              </p:cNvPicPr>
              <p:nvPr/>
            </p:nvPicPr>
            <p:blipFill>
              <a:blip r:embed="rId3">
                <a:extLst/>
              </a:blip>
              <a:stretch>
                <a:fillRect/>
              </a:stretch>
            </p:blipFill>
            <p:spPr>
              <a:xfrm rot="20940000">
                <a:off x="5244657" y="230891"/>
                <a:ext cx="2550425" cy="1353122"/>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395" name="Image" descr="Image"/>
              <p:cNvPicPr>
                <a:picLocks noChangeAspect="1"/>
              </p:cNvPicPr>
              <p:nvPr/>
            </p:nvPicPr>
            <p:blipFill>
              <a:blip r:embed="rId4">
                <a:extLst/>
              </a:blip>
              <a:stretch>
                <a:fillRect/>
              </a:stretch>
            </p:blipFill>
            <p:spPr>
              <a:xfrm>
                <a:off x="0" y="53189"/>
                <a:ext cx="6026338"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grpSp>
        <p:sp>
          <p:nvSpPr>
            <p:cNvPr id="397" name="Our Desperate Need For"/>
            <p:cNvSpPr txBox="1"/>
            <p:nvPr/>
          </p:nvSpPr>
          <p:spPr>
            <a:xfrm>
              <a:off x="74389" y="0"/>
              <a:ext cx="13004801" cy="810686"/>
            </a:xfrm>
            <a:prstGeom prst="rect">
              <a:avLst/>
            </a:prstGeom>
            <a:solidFill>
              <a:srgbClr val="FFFFFF">
                <a:alpha val="57209"/>
              </a:srgbClr>
            </a:solidFill>
            <a:ln w="12700" cap="flat">
              <a:noFill/>
              <a:miter lim="400000"/>
            </a:ln>
            <a:effectLst>
              <a:outerShdw sx="100000" sy="100000" kx="0" ky="0" algn="b" rotWithShape="0" blurRad="203200" dist="114300" dir="2039992">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5100">
                  <a:solidFill>
                    <a:srgbClr val="000000"/>
                  </a:solidFill>
                  <a:latin typeface="Times New Roman"/>
                  <a:ea typeface="Times New Roman"/>
                  <a:cs typeface="Times New Roman"/>
                  <a:sym typeface="Times New Roman"/>
                </a:defRPr>
              </a:lvl1pPr>
            </a:lstStyle>
            <a:p>
              <a:pPr/>
              <a:r>
                <a:t>Our Desperate Need For</a:t>
              </a:r>
            </a:p>
          </p:txBody>
        </p:sp>
      </p:grpSp>
      <p:sp>
        <p:nvSpPr>
          <p:cNvPr id="399" name="Rectangle 1"/>
          <p:cNvSpPr txBox="1"/>
          <p:nvPr/>
        </p:nvSpPr>
        <p:spPr>
          <a:xfrm>
            <a:off x="5148945" y="3891700"/>
            <a:ext cx="7603290" cy="558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300"/>
              </a:spcBef>
              <a:buSzPct val="80000"/>
              <a:buBlip>
                <a:blip r:embed="rId5"/>
              </a:buBlip>
              <a:defRPr sz="3200">
                <a:solidFill>
                  <a:srgbClr val="000000"/>
                </a:solidFill>
                <a:latin typeface="Century Gothic"/>
                <a:ea typeface="Century Gothic"/>
                <a:cs typeface="Century Gothic"/>
                <a:sym typeface="Century Gothic"/>
              </a:defRPr>
            </a:pPr>
            <a:r>
              <a:t>“</a:t>
            </a:r>
            <a:r>
              <a:rPr b="1"/>
              <a:t>Self seeking</a:t>
            </a:r>
            <a:r>
              <a:t>” - “faction” (ASV), “strife (KJV), “selfish ambition” - (NASB), “denotes ambition, self-seeking, rivalry, self-will being an underlying idea in the word; hence it denotes party-making” (Vine. 2:68).</a:t>
            </a:r>
          </a:p>
          <a:p>
            <a:pPr marL="1143000" indent="-685800" algn="l">
              <a:spcBef>
                <a:spcPts val="300"/>
              </a:spcBef>
              <a:buSzPct val="80000"/>
              <a:buBlip>
                <a:blip r:embed="rId6"/>
              </a:buBlip>
              <a:defRPr sz="3200">
                <a:solidFill>
                  <a:srgbClr val="000000"/>
                </a:solidFill>
                <a:latin typeface="Century Gothic"/>
                <a:ea typeface="Century Gothic"/>
                <a:cs typeface="Century Gothic"/>
                <a:sym typeface="Century Gothic"/>
              </a:defRPr>
            </a:pPr>
            <a:r>
              <a:t>One who is interested in: Promoting a party or hobby / Making a name for himself / Selfish-gain or self-promoting</a:t>
            </a:r>
          </a:p>
        </p:txBody>
      </p:sp>
      <p:sp>
        <p:nvSpPr>
          <p:cNvPr id="400" name="Wisdom NOT From Above"/>
          <p:cNvSpPr/>
          <p:nvPr/>
        </p:nvSpPr>
        <p:spPr>
          <a:xfrm>
            <a:off x="208952" y="2418306"/>
            <a:ext cx="12586896" cy="1270001"/>
          </a:xfrm>
          <a:prstGeom prst="roundRect">
            <a:avLst>
              <a:gd name="adj" fmla="val 15000"/>
            </a:avLst>
          </a:prstGeom>
          <a:solidFill>
            <a:schemeClr val="accent5">
              <a:hueOff val="-92222"/>
              <a:lumOff val="-987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700">
                <a:ln w="12700" cap="flat">
                  <a:solidFill>
                    <a:schemeClr val="accent3">
                      <a:hueOff val="198700"/>
                      <a:satOff val="21248"/>
                      <a:lumOff val="19305"/>
                    </a:schemeClr>
                  </a:solidFill>
                  <a:prstDash val="solid"/>
                  <a:miter lim="400000"/>
                </a:ln>
                <a:solidFill>
                  <a:srgbClr val="FFFFFF"/>
                </a:solidFill>
                <a:effectLst>
                  <a:outerShdw sx="100000" sy="100000" kx="0" ky="0" algn="b" rotWithShape="0" blurRad="12700" dist="63500" dir="2220000">
                    <a:srgbClr val="000000"/>
                  </a:outerShdw>
                </a:effectLst>
                <a:latin typeface="Gill Sans"/>
                <a:ea typeface="Gill Sans"/>
                <a:cs typeface="Gill Sans"/>
                <a:sym typeface="Gill Sans"/>
              </a:defRPr>
            </a:lvl1pPr>
          </a:lstStyle>
          <a:p>
            <a:pPr/>
            <a:r>
              <a:t>Wisdom NOT From Above</a:t>
            </a:r>
          </a:p>
        </p:txBody>
      </p:sp>
      <p:pic>
        <p:nvPicPr>
          <p:cNvPr id="401" name="Image" descr="Image"/>
          <p:cNvPicPr>
            <a:picLocks noChangeAspect="1"/>
          </p:cNvPicPr>
          <p:nvPr/>
        </p:nvPicPr>
        <p:blipFill>
          <a:blip r:embed="rId7">
            <a:extLst/>
          </a:blip>
          <a:srcRect l="27208" t="4004" r="22009" b="1"/>
          <a:stretch>
            <a:fillRect/>
          </a:stretch>
        </p:blipFill>
        <p:spPr>
          <a:xfrm flipH="1">
            <a:off x="-126043" y="3365357"/>
            <a:ext cx="5085167" cy="6408426"/>
          </a:xfrm>
          <a:custGeom>
            <a:avLst/>
            <a:gdLst/>
            <a:ahLst/>
            <a:cxnLst>
              <a:cxn ang="0">
                <a:pos x="wd2" y="hd2"/>
              </a:cxn>
              <a:cxn ang="5400000">
                <a:pos x="wd2" y="hd2"/>
              </a:cxn>
              <a:cxn ang="10800000">
                <a:pos x="wd2" y="hd2"/>
              </a:cxn>
              <a:cxn ang="16200000">
                <a:pos x="wd2" y="hd2"/>
              </a:cxn>
            </a:cxnLst>
            <a:rect l="0" t="0" r="r" b="b"/>
            <a:pathLst>
              <a:path w="21462" h="21597" fill="norm" stroke="1" extrusionOk="0">
                <a:moveTo>
                  <a:pt x="14734" y="0"/>
                </a:moveTo>
                <a:cubicBezTo>
                  <a:pt x="14600" y="-3"/>
                  <a:pt x="14431" y="23"/>
                  <a:pt x="14190" y="78"/>
                </a:cubicBezTo>
                <a:cubicBezTo>
                  <a:pt x="13990" y="123"/>
                  <a:pt x="13710" y="184"/>
                  <a:pt x="13568" y="212"/>
                </a:cubicBezTo>
                <a:cubicBezTo>
                  <a:pt x="13426" y="240"/>
                  <a:pt x="13227" y="309"/>
                  <a:pt x="13126" y="367"/>
                </a:cubicBezTo>
                <a:cubicBezTo>
                  <a:pt x="12942" y="471"/>
                  <a:pt x="12657" y="888"/>
                  <a:pt x="12566" y="1183"/>
                </a:cubicBezTo>
                <a:cubicBezTo>
                  <a:pt x="12540" y="1269"/>
                  <a:pt x="12451" y="1389"/>
                  <a:pt x="12369" y="1450"/>
                </a:cubicBezTo>
                <a:cubicBezTo>
                  <a:pt x="12253" y="1537"/>
                  <a:pt x="12220" y="1621"/>
                  <a:pt x="12220" y="1819"/>
                </a:cubicBezTo>
                <a:cubicBezTo>
                  <a:pt x="12220" y="2028"/>
                  <a:pt x="12191" y="2089"/>
                  <a:pt x="12069" y="2154"/>
                </a:cubicBezTo>
                <a:cubicBezTo>
                  <a:pt x="11874" y="2257"/>
                  <a:pt x="11850" y="2281"/>
                  <a:pt x="11573" y="2655"/>
                </a:cubicBezTo>
                <a:cubicBezTo>
                  <a:pt x="11422" y="2860"/>
                  <a:pt x="11351" y="3016"/>
                  <a:pt x="11370" y="3097"/>
                </a:cubicBezTo>
                <a:cubicBezTo>
                  <a:pt x="11389" y="3176"/>
                  <a:pt x="11352" y="3260"/>
                  <a:pt x="11270" y="3325"/>
                </a:cubicBezTo>
                <a:cubicBezTo>
                  <a:pt x="11198" y="3383"/>
                  <a:pt x="11099" y="3507"/>
                  <a:pt x="11049" y="3604"/>
                </a:cubicBezTo>
                <a:cubicBezTo>
                  <a:pt x="10970" y="3754"/>
                  <a:pt x="10971" y="3815"/>
                  <a:pt x="11051" y="4026"/>
                </a:cubicBezTo>
                <a:cubicBezTo>
                  <a:pt x="11102" y="4162"/>
                  <a:pt x="11187" y="4313"/>
                  <a:pt x="11243" y="4362"/>
                </a:cubicBezTo>
                <a:cubicBezTo>
                  <a:pt x="11332" y="4440"/>
                  <a:pt x="11334" y="4481"/>
                  <a:pt x="11253" y="4696"/>
                </a:cubicBezTo>
                <a:lnTo>
                  <a:pt x="11159" y="4942"/>
                </a:lnTo>
                <a:lnTo>
                  <a:pt x="11337" y="4957"/>
                </a:lnTo>
                <a:cubicBezTo>
                  <a:pt x="11543" y="4976"/>
                  <a:pt x="11553" y="5067"/>
                  <a:pt x="11352" y="5106"/>
                </a:cubicBezTo>
                <a:cubicBezTo>
                  <a:pt x="11276" y="5120"/>
                  <a:pt x="11175" y="5191"/>
                  <a:pt x="11131" y="5262"/>
                </a:cubicBezTo>
                <a:cubicBezTo>
                  <a:pt x="11060" y="5377"/>
                  <a:pt x="11014" y="5389"/>
                  <a:pt x="10722" y="5378"/>
                </a:cubicBezTo>
                <a:cubicBezTo>
                  <a:pt x="10415" y="5367"/>
                  <a:pt x="10373" y="5382"/>
                  <a:pt x="10096" y="5592"/>
                </a:cubicBezTo>
                <a:cubicBezTo>
                  <a:pt x="9932" y="5717"/>
                  <a:pt x="9738" y="5886"/>
                  <a:pt x="9665" y="5968"/>
                </a:cubicBezTo>
                <a:cubicBezTo>
                  <a:pt x="9452" y="6209"/>
                  <a:pt x="8943" y="6270"/>
                  <a:pt x="7836" y="6185"/>
                </a:cubicBezTo>
                <a:cubicBezTo>
                  <a:pt x="7503" y="6159"/>
                  <a:pt x="7229" y="6165"/>
                  <a:pt x="7044" y="6205"/>
                </a:cubicBezTo>
                <a:cubicBezTo>
                  <a:pt x="6888" y="6239"/>
                  <a:pt x="6638" y="6277"/>
                  <a:pt x="6489" y="6288"/>
                </a:cubicBezTo>
                <a:cubicBezTo>
                  <a:pt x="6122" y="6314"/>
                  <a:pt x="5854" y="6434"/>
                  <a:pt x="5593" y="6689"/>
                </a:cubicBezTo>
                <a:cubicBezTo>
                  <a:pt x="4923" y="7347"/>
                  <a:pt x="3839" y="8103"/>
                  <a:pt x="2731" y="8686"/>
                </a:cubicBezTo>
                <a:cubicBezTo>
                  <a:pt x="2512" y="8801"/>
                  <a:pt x="2280" y="8967"/>
                  <a:pt x="2215" y="9055"/>
                </a:cubicBezTo>
                <a:cubicBezTo>
                  <a:pt x="2150" y="9143"/>
                  <a:pt x="2047" y="9215"/>
                  <a:pt x="1985" y="9216"/>
                </a:cubicBezTo>
                <a:cubicBezTo>
                  <a:pt x="1840" y="9217"/>
                  <a:pt x="1337" y="9482"/>
                  <a:pt x="1064" y="9701"/>
                </a:cubicBezTo>
                <a:cubicBezTo>
                  <a:pt x="946" y="9796"/>
                  <a:pt x="789" y="9981"/>
                  <a:pt x="712" y="10112"/>
                </a:cubicBezTo>
                <a:cubicBezTo>
                  <a:pt x="636" y="10242"/>
                  <a:pt x="519" y="10396"/>
                  <a:pt x="453" y="10454"/>
                </a:cubicBezTo>
                <a:cubicBezTo>
                  <a:pt x="387" y="10512"/>
                  <a:pt x="253" y="10696"/>
                  <a:pt x="155" y="10864"/>
                </a:cubicBezTo>
                <a:cubicBezTo>
                  <a:pt x="38" y="11062"/>
                  <a:pt x="-3" y="11156"/>
                  <a:pt x="1" y="11301"/>
                </a:cubicBezTo>
                <a:cubicBezTo>
                  <a:pt x="2" y="11349"/>
                  <a:pt x="8" y="11403"/>
                  <a:pt x="17" y="11468"/>
                </a:cubicBezTo>
                <a:cubicBezTo>
                  <a:pt x="42" y="11633"/>
                  <a:pt x="106" y="11822"/>
                  <a:pt x="160" y="11888"/>
                </a:cubicBezTo>
                <a:cubicBezTo>
                  <a:pt x="251" y="11999"/>
                  <a:pt x="306" y="12008"/>
                  <a:pt x="902" y="12007"/>
                </a:cubicBezTo>
                <a:cubicBezTo>
                  <a:pt x="1372" y="12007"/>
                  <a:pt x="1693" y="11973"/>
                  <a:pt x="2104" y="11881"/>
                </a:cubicBezTo>
                <a:cubicBezTo>
                  <a:pt x="2732" y="11742"/>
                  <a:pt x="2958" y="11649"/>
                  <a:pt x="3726" y="11209"/>
                </a:cubicBezTo>
                <a:cubicBezTo>
                  <a:pt x="4202" y="10935"/>
                  <a:pt x="4282" y="10908"/>
                  <a:pt x="4498" y="10936"/>
                </a:cubicBezTo>
                <a:cubicBezTo>
                  <a:pt x="4695" y="10961"/>
                  <a:pt x="4764" y="10945"/>
                  <a:pt x="4890" y="10841"/>
                </a:cubicBezTo>
                <a:cubicBezTo>
                  <a:pt x="4974" y="10771"/>
                  <a:pt x="5117" y="10684"/>
                  <a:pt x="5208" y="10648"/>
                </a:cubicBezTo>
                <a:cubicBezTo>
                  <a:pt x="5299" y="10612"/>
                  <a:pt x="5507" y="10524"/>
                  <a:pt x="5669" y="10452"/>
                </a:cubicBezTo>
                <a:cubicBezTo>
                  <a:pt x="5831" y="10379"/>
                  <a:pt x="5998" y="10330"/>
                  <a:pt x="6042" y="10343"/>
                </a:cubicBezTo>
                <a:cubicBezTo>
                  <a:pt x="6139" y="10373"/>
                  <a:pt x="6086" y="12997"/>
                  <a:pt x="5987" y="13097"/>
                </a:cubicBezTo>
                <a:cubicBezTo>
                  <a:pt x="5953" y="13131"/>
                  <a:pt x="5912" y="13676"/>
                  <a:pt x="5893" y="14309"/>
                </a:cubicBezTo>
                <a:cubicBezTo>
                  <a:pt x="5871" y="15038"/>
                  <a:pt x="5825" y="15546"/>
                  <a:pt x="5769" y="15696"/>
                </a:cubicBezTo>
                <a:cubicBezTo>
                  <a:pt x="5721" y="15826"/>
                  <a:pt x="5617" y="16134"/>
                  <a:pt x="5538" y="16381"/>
                </a:cubicBezTo>
                <a:cubicBezTo>
                  <a:pt x="5459" y="16627"/>
                  <a:pt x="5369" y="16877"/>
                  <a:pt x="5339" y="16934"/>
                </a:cubicBezTo>
                <a:cubicBezTo>
                  <a:pt x="5284" y="17039"/>
                  <a:pt x="5170" y="17586"/>
                  <a:pt x="5074" y="18198"/>
                </a:cubicBezTo>
                <a:cubicBezTo>
                  <a:pt x="5047" y="18372"/>
                  <a:pt x="4974" y="18657"/>
                  <a:pt x="4912" y="18831"/>
                </a:cubicBezTo>
                <a:cubicBezTo>
                  <a:pt x="4830" y="19058"/>
                  <a:pt x="4810" y="19239"/>
                  <a:pt x="4840" y="19472"/>
                </a:cubicBezTo>
                <a:cubicBezTo>
                  <a:pt x="4867" y="19691"/>
                  <a:pt x="4849" y="19870"/>
                  <a:pt x="4786" y="20024"/>
                </a:cubicBezTo>
                <a:cubicBezTo>
                  <a:pt x="4734" y="20150"/>
                  <a:pt x="4674" y="20479"/>
                  <a:pt x="4650" y="20754"/>
                </a:cubicBezTo>
                <a:cubicBezTo>
                  <a:pt x="4627" y="21030"/>
                  <a:pt x="4590" y="21332"/>
                  <a:pt x="4570" y="21426"/>
                </a:cubicBezTo>
                <a:lnTo>
                  <a:pt x="4533" y="21597"/>
                </a:lnTo>
                <a:lnTo>
                  <a:pt x="17029" y="21597"/>
                </a:lnTo>
                <a:lnTo>
                  <a:pt x="17029" y="21473"/>
                </a:lnTo>
                <a:cubicBezTo>
                  <a:pt x="17029" y="21405"/>
                  <a:pt x="16986" y="21281"/>
                  <a:pt x="16935" y="21197"/>
                </a:cubicBezTo>
                <a:cubicBezTo>
                  <a:pt x="16831" y="21027"/>
                  <a:pt x="16633" y="20012"/>
                  <a:pt x="16633" y="19654"/>
                </a:cubicBezTo>
                <a:cubicBezTo>
                  <a:pt x="16633" y="19527"/>
                  <a:pt x="16585" y="19189"/>
                  <a:pt x="16528" y="18903"/>
                </a:cubicBezTo>
                <a:cubicBezTo>
                  <a:pt x="16427" y="18396"/>
                  <a:pt x="16429" y="18379"/>
                  <a:pt x="16560" y="18247"/>
                </a:cubicBezTo>
                <a:cubicBezTo>
                  <a:pt x="16707" y="18097"/>
                  <a:pt x="17099" y="17859"/>
                  <a:pt x="17406" y="17733"/>
                </a:cubicBezTo>
                <a:cubicBezTo>
                  <a:pt x="17515" y="17688"/>
                  <a:pt x="17875" y="17478"/>
                  <a:pt x="18206" y="17266"/>
                </a:cubicBezTo>
                <a:cubicBezTo>
                  <a:pt x="18538" y="17055"/>
                  <a:pt x="18884" y="16839"/>
                  <a:pt x="18977" y="16786"/>
                </a:cubicBezTo>
                <a:cubicBezTo>
                  <a:pt x="19069" y="16733"/>
                  <a:pt x="19413" y="16438"/>
                  <a:pt x="19740" y="16128"/>
                </a:cubicBezTo>
                <a:cubicBezTo>
                  <a:pt x="20068" y="15818"/>
                  <a:pt x="20506" y="15411"/>
                  <a:pt x="20712" y="15225"/>
                </a:cubicBezTo>
                <a:cubicBezTo>
                  <a:pt x="21505" y="14511"/>
                  <a:pt x="21597" y="14309"/>
                  <a:pt x="21322" y="13878"/>
                </a:cubicBezTo>
                <a:cubicBezTo>
                  <a:pt x="21249" y="13765"/>
                  <a:pt x="21189" y="13646"/>
                  <a:pt x="21189" y="13615"/>
                </a:cubicBezTo>
                <a:cubicBezTo>
                  <a:pt x="21189" y="13584"/>
                  <a:pt x="21128" y="13465"/>
                  <a:pt x="21055" y="13351"/>
                </a:cubicBezTo>
                <a:cubicBezTo>
                  <a:pt x="20983" y="13238"/>
                  <a:pt x="20925" y="13115"/>
                  <a:pt x="20925" y="13078"/>
                </a:cubicBezTo>
                <a:cubicBezTo>
                  <a:pt x="20925" y="13042"/>
                  <a:pt x="20867" y="12929"/>
                  <a:pt x="20796" y="12828"/>
                </a:cubicBezTo>
                <a:cubicBezTo>
                  <a:pt x="20676" y="12658"/>
                  <a:pt x="20676" y="12635"/>
                  <a:pt x="20772" y="12481"/>
                </a:cubicBezTo>
                <a:cubicBezTo>
                  <a:pt x="20870" y="12324"/>
                  <a:pt x="20868" y="12306"/>
                  <a:pt x="20734" y="12174"/>
                </a:cubicBezTo>
                <a:cubicBezTo>
                  <a:pt x="20656" y="12097"/>
                  <a:pt x="20545" y="11951"/>
                  <a:pt x="20488" y="11849"/>
                </a:cubicBezTo>
                <a:cubicBezTo>
                  <a:pt x="20430" y="11748"/>
                  <a:pt x="20215" y="11444"/>
                  <a:pt x="20010" y="11174"/>
                </a:cubicBezTo>
                <a:cubicBezTo>
                  <a:pt x="19805" y="10904"/>
                  <a:pt x="19606" y="10644"/>
                  <a:pt x="19570" y="10595"/>
                </a:cubicBezTo>
                <a:cubicBezTo>
                  <a:pt x="19533" y="10546"/>
                  <a:pt x="19389" y="10364"/>
                  <a:pt x="19248" y="10191"/>
                </a:cubicBezTo>
                <a:cubicBezTo>
                  <a:pt x="19107" y="10017"/>
                  <a:pt x="18925" y="9720"/>
                  <a:pt x="18844" y="9531"/>
                </a:cubicBezTo>
                <a:cubicBezTo>
                  <a:pt x="18565" y="8880"/>
                  <a:pt x="18488" y="8794"/>
                  <a:pt x="17823" y="8392"/>
                </a:cubicBezTo>
                <a:cubicBezTo>
                  <a:pt x="17478" y="8184"/>
                  <a:pt x="17003" y="7935"/>
                  <a:pt x="16766" y="7839"/>
                </a:cubicBezTo>
                <a:cubicBezTo>
                  <a:pt x="16529" y="7744"/>
                  <a:pt x="16264" y="7624"/>
                  <a:pt x="16178" y="7572"/>
                </a:cubicBezTo>
                <a:cubicBezTo>
                  <a:pt x="16091" y="7520"/>
                  <a:pt x="15969" y="7477"/>
                  <a:pt x="15905" y="7477"/>
                </a:cubicBezTo>
                <a:cubicBezTo>
                  <a:pt x="15841" y="7477"/>
                  <a:pt x="15625" y="7410"/>
                  <a:pt x="15429" y="7327"/>
                </a:cubicBezTo>
                <a:cubicBezTo>
                  <a:pt x="15233" y="7245"/>
                  <a:pt x="14994" y="7162"/>
                  <a:pt x="14896" y="7143"/>
                </a:cubicBezTo>
                <a:cubicBezTo>
                  <a:pt x="14763" y="7116"/>
                  <a:pt x="14678" y="7035"/>
                  <a:pt x="14553" y="6816"/>
                </a:cubicBezTo>
                <a:cubicBezTo>
                  <a:pt x="14461" y="6656"/>
                  <a:pt x="14387" y="6506"/>
                  <a:pt x="14387" y="6483"/>
                </a:cubicBezTo>
                <a:cubicBezTo>
                  <a:pt x="14387" y="6460"/>
                  <a:pt x="14283" y="6324"/>
                  <a:pt x="14156" y="6181"/>
                </a:cubicBezTo>
                <a:cubicBezTo>
                  <a:pt x="14029" y="6038"/>
                  <a:pt x="13925" y="5898"/>
                  <a:pt x="13925" y="5867"/>
                </a:cubicBezTo>
                <a:cubicBezTo>
                  <a:pt x="13925" y="5835"/>
                  <a:pt x="14015" y="5701"/>
                  <a:pt x="14124" y="5570"/>
                </a:cubicBezTo>
                <a:cubicBezTo>
                  <a:pt x="14288" y="5372"/>
                  <a:pt x="14367" y="5324"/>
                  <a:pt x="14580" y="5297"/>
                </a:cubicBezTo>
                <a:cubicBezTo>
                  <a:pt x="14721" y="5279"/>
                  <a:pt x="14979" y="5214"/>
                  <a:pt x="15153" y="5155"/>
                </a:cubicBezTo>
                <a:cubicBezTo>
                  <a:pt x="15691" y="4971"/>
                  <a:pt x="16831" y="4119"/>
                  <a:pt x="16831" y="3901"/>
                </a:cubicBezTo>
                <a:cubicBezTo>
                  <a:pt x="16831" y="3850"/>
                  <a:pt x="16868" y="3779"/>
                  <a:pt x="16913" y="3743"/>
                </a:cubicBezTo>
                <a:cubicBezTo>
                  <a:pt x="17033" y="3647"/>
                  <a:pt x="16997" y="2461"/>
                  <a:pt x="16870" y="2270"/>
                </a:cubicBezTo>
                <a:cubicBezTo>
                  <a:pt x="16607" y="1879"/>
                  <a:pt x="16381" y="1404"/>
                  <a:pt x="16307" y="1092"/>
                </a:cubicBezTo>
                <a:cubicBezTo>
                  <a:pt x="16261" y="900"/>
                  <a:pt x="16171" y="674"/>
                  <a:pt x="16106" y="588"/>
                </a:cubicBezTo>
                <a:cubicBezTo>
                  <a:pt x="15994" y="441"/>
                  <a:pt x="15508" y="205"/>
                  <a:pt x="15318" y="205"/>
                </a:cubicBezTo>
                <a:cubicBezTo>
                  <a:pt x="15272" y="205"/>
                  <a:pt x="15158" y="159"/>
                  <a:pt x="15066" y="101"/>
                </a:cubicBezTo>
                <a:cubicBezTo>
                  <a:pt x="14965" y="38"/>
                  <a:pt x="14867" y="4"/>
                  <a:pt x="14734" y="0"/>
                </a:cubicBezTo>
                <a:close/>
                <a:moveTo>
                  <a:pt x="16952" y="12588"/>
                </a:moveTo>
                <a:cubicBezTo>
                  <a:pt x="17027" y="12588"/>
                  <a:pt x="17288" y="12762"/>
                  <a:pt x="17581" y="13012"/>
                </a:cubicBezTo>
                <a:cubicBezTo>
                  <a:pt x="17881" y="13265"/>
                  <a:pt x="18130" y="13433"/>
                  <a:pt x="18199" y="13428"/>
                </a:cubicBezTo>
                <a:cubicBezTo>
                  <a:pt x="18421" y="13409"/>
                  <a:pt x="18466" y="13432"/>
                  <a:pt x="18710" y="13670"/>
                </a:cubicBezTo>
                <a:lnTo>
                  <a:pt x="18955" y="13908"/>
                </a:lnTo>
                <a:lnTo>
                  <a:pt x="18836" y="14051"/>
                </a:lnTo>
                <a:cubicBezTo>
                  <a:pt x="18769" y="14130"/>
                  <a:pt x="18685" y="14235"/>
                  <a:pt x="18648" y="14282"/>
                </a:cubicBezTo>
                <a:cubicBezTo>
                  <a:pt x="18612" y="14330"/>
                  <a:pt x="18387" y="14566"/>
                  <a:pt x="18151" y="14808"/>
                </a:cubicBezTo>
                <a:cubicBezTo>
                  <a:pt x="17915" y="15050"/>
                  <a:pt x="17651" y="15354"/>
                  <a:pt x="17565" y="15485"/>
                </a:cubicBezTo>
                <a:cubicBezTo>
                  <a:pt x="17478" y="15615"/>
                  <a:pt x="17359" y="15768"/>
                  <a:pt x="17300" y="15822"/>
                </a:cubicBezTo>
                <a:cubicBezTo>
                  <a:pt x="17241" y="15876"/>
                  <a:pt x="16937" y="16107"/>
                  <a:pt x="16623" y="16335"/>
                </a:cubicBezTo>
                <a:cubicBezTo>
                  <a:pt x="16139" y="16688"/>
                  <a:pt x="16041" y="16737"/>
                  <a:pt x="15972" y="16671"/>
                </a:cubicBezTo>
                <a:cubicBezTo>
                  <a:pt x="15827" y="16532"/>
                  <a:pt x="16045" y="15047"/>
                  <a:pt x="16339" y="14169"/>
                </a:cubicBezTo>
                <a:cubicBezTo>
                  <a:pt x="16431" y="13893"/>
                  <a:pt x="16535" y="13582"/>
                  <a:pt x="16570" y="13477"/>
                </a:cubicBezTo>
                <a:cubicBezTo>
                  <a:pt x="16604" y="13372"/>
                  <a:pt x="16633" y="13212"/>
                  <a:pt x="16633" y="13120"/>
                </a:cubicBezTo>
                <a:cubicBezTo>
                  <a:pt x="16633" y="12867"/>
                  <a:pt x="16800" y="12588"/>
                  <a:pt x="16952" y="12588"/>
                </a:cubicBezTo>
                <a:close/>
              </a:path>
            </a:pathLst>
          </a:custGeom>
          <a:ln w="12700">
            <a:miter lim="400000"/>
          </a:ln>
        </p:spPr>
      </p:pic>
      <p:sp>
        <p:nvSpPr>
          <p:cNvPr id="402" name="James 3:14 (NKJV)…"/>
          <p:cNvSpPr txBox="1"/>
          <p:nvPr/>
        </p:nvSpPr>
        <p:spPr>
          <a:xfrm>
            <a:off x="457452" y="7006804"/>
            <a:ext cx="4906437" cy="2370877"/>
          </a:xfrm>
          <a:prstGeom prst="rect">
            <a:avLst/>
          </a:prstGeom>
          <a:solidFill>
            <a:srgbClr val="5A5F5E">
              <a:alpha val="76740"/>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100">
                <a:solidFill>
                  <a:srgbClr val="FFFFFF"/>
                </a:solidFill>
                <a:effectLst>
                  <a:outerShdw sx="100000" sy="100000" kx="0" ky="0" algn="b" rotWithShape="0" blurRad="50800" dist="63500" dir="2520000">
                    <a:srgbClr val="000000"/>
                  </a:outerShdw>
                </a:effectLst>
                <a:latin typeface="Times New Roman"/>
                <a:ea typeface="Times New Roman"/>
                <a:cs typeface="Times New Roman"/>
                <a:sym typeface="Times New Roman"/>
              </a:defRPr>
            </a:pPr>
            <a:r>
              <a:t>James 3:14 (NKJV) </a:t>
            </a:r>
          </a:p>
          <a:p>
            <a:pPr defTabSz="457200">
              <a:defRPr sz="3100">
                <a:solidFill>
                  <a:srgbClr val="FFFFFF"/>
                </a:solidFill>
                <a:effectLst>
                  <a:outerShdw sx="100000" sy="100000" kx="0" ky="0" algn="b" rotWithShape="0" blurRad="50800" dist="63500" dir="2520000">
                    <a:srgbClr val="000000"/>
                  </a:outerShdw>
                </a:effectLst>
                <a:latin typeface="Times New Roman"/>
                <a:ea typeface="Times New Roman"/>
                <a:cs typeface="Times New Roman"/>
                <a:sym typeface="Times New Roman"/>
              </a:defRPr>
            </a:pPr>
            <a:r>
              <a:rPr baseline="31999"/>
              <a:t>14</a:t>
            </a:r>
            <a:r>
              <a:t> But if you have bitter envy and self-seeking in your hearts, do not boast and lie against the truth.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99">
                                            <p:txEl>
                                              <p:pRg st="1" end="1"/>
                                            </p:txEl>
                                          </p:spTgt>
                                        </p:tgtEl>
                                        <p:attrNameLst>
                                          <p:attrName>style.visibility</p:attrName>
                                        </p:attrNameLst>
                                      </p:cBhvr>
                                      <p:to>
                                        <p:strVal val="visible"/>
                                      </p:to>
                                    </p:set>
                                    <p:animEffect filter="fade" transition="in">
                                      <p:cBhvr>
                                        <p:cTn id="7" dur="1500"/>
                                        <p:tgtEl>
                                          <p:spTgt spid="39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9"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10" name="Group"/>
          <p:cNvGrpSpPr/>
          <p:nvPr/>
        </p:nvGrpSpPr>
        <p:grpSpPr>
          <a:xfrm>
            <a:off x="-74390" y="-64429"/>
            <a:ext cx="13153580" cy="2739290"/>
            <a:chOff x="0" y="0"/>
            <a:chExt cx="13153578" cy="2739288"/>
          </a:xfrm>
        </p:grpSpPr>
        <p:sp>
          <p:nvSpPr>
            <p:cNvPr id="404" name="Rectangle"/>
            <p:cNvSpPr/>
            <p:nvPr/>
          </p:nvSpPr>
          <p:spPr>
            <a:xfrm>
              <a:off x="0" y="807254"/>
              <a:ext cx="13153579" cy="1472430"/>
            </a:xfrm>
            <a:prstGeom prst="rect">
              <a:avLst/>
            </a:prstGeom>
            <a:solidFill>
              <a:srgbClr val="000000">
                <a:alpha val="49230"/>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grpSp>
          <p:nvGrpSpPr>
            <p:cNvPr id="408" name="Group"/>
            <p:cNvGrpSpPr/>
            <p:nvPr/>
          </p:nvGrpSpPr>
          <p:grpSpPr>
            <a:xfrm>
              <a:off x="215907" y="924384"/>
              <a:ext cx="12364084" cy="1814905"/>
              <a:chOff x="0" y="0"/>
              <a:chExt cx="12364082" cy="1814904"/>
            </a:xfrm>
          </p:grpSpPr>
          <p:pic>
            <p:nvPicPr>
              <p:cNvPr id="405" name="Image" descr="Image"/>
              <p:cNvPicPr>
                <a:picLocks noChangeAspect="1"/>
              </p:cNvPicPr>
              <p:nvPr/>
            </p:nvPicPr>
            <p:blipFill>
              <a:blip r:embed="rId2">
                <a:extLst/>
              </a:blip>
              <a:stretch>
                <a:fillRect/>
              </a:stretch>
            </p:blipFill>
            <p:spPr>
              <a:xfrm>
                <a:off x="7596338" y="53189"/>
                <a:ext cx="4767745"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406" name="Image" descr="Image"/>
              <p:cNvPicPr>
                <a:picLocks noChangeAspect="1"/>
              </p:cNvPicPr>
              <p:nvPr/>
            </p:nvPicPr>
            <p:blipFill>
              <a:blip r:embed="rId3">
                <a:extLst/>
              </a:blip>
              <a:stretch>
                <a:fillRect/>
              </a:stretch>
            </p:blipFill>
            <p:spPr>
              <a:xfrm rot="20940000">
                <a:off x="5244657" y="230891"/>
                <a:ext cx="2550425" cy="1353122"/>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407" name="Image" descr="Image"/>
              <p:cNvPicPr>
                <a:picLocks noChangeAspect="1"/>
              </p:cNvPicPr>
              <p:nvPr/>
            </p:nvPicPr>
            <p:blipFill>
              <a:blip r:embed="rId4">
                <a:extLst/>
              </a:blip>
              <a:stretch>
                <a:fillRect/>
              </a:stretch>
            </p:blipFill>
            <p:spPr>
              <a:xfrm>
                <a:off x="0" y="53189"/>
                <a:ext cx="6026338"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grpSp>
        <p:sp>
          <p:nvSpPr>
            <p:cNvPr id="409" name="Our Desperate Need For"/>
            <p:cNvSpPr txBox="1"/>
            <p:nvPr/>
          </p:nvSpPr>
          <p:spPr>
            <a:xfrm>
              <a:off x="74389" y="0"/>
              <a:ext cx="13004801" cy="810686"/>
            </a:xfrm>
            <a:prstGeom prst="rect">
              <a:avLst/>
            </a:prstGeom>
            <a:solidFill>
              <a:srgbClr val="FFFFFF">
                <a:alpha val="57209"/>
              </a:srgbClr>
            </a:solidFill>
            <a:ln w="12700" cap="flat">
              <a:noFill/>
              <a:miter lim="400000"/>
            </a:ln>
            <a:effectLst>
              <a:outerShdw sx="100000" sy="100000" kx="0" ky="0" algn="b" rotWithShape="0" blurRad="203200" dist="114300" dir="2039992">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5100">
                  <a:solidFill>
                    <a:srgbClr val="000000"/>
                  </a:solidFill>
                  <a:latin typeface="Times New Roman"/>
                  <a:ea typeface="Times New Roman"/>
                  <a:cs typeface="Times New Roman"/>
                  <a:sym typeface="Times New Roman"/>
                </a:defRPr>
              </a:lvl1pPr>
            </a:lstStyle>
            <a:p>
              <a:pPr/>
              <a:r>
                <a:t>Our Desperate Need For</a:t>
              </a:r>
            </a:p>
          </p:txBody>
        </p:sp>
      </p:grpSp>
      <p:sp>
        <p:nvSpPr>
          <p:cNvPr id="411" name="Rectangle 1"/>
          <p:cNvSpPr txBox="1"/>
          <p:nvPr/>
        </p:nvSpPr>
        <p:spPr>
          <a:xfrm>
            <a:off x="5644200" y="3891700"/>
            <a:ext cx="7108035" cy="560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300"/>
              </a:spcBef>
              <a:buSzPct val="80000"/>
              <a:buBlip>
                <a:blip r:embed="rId5"/>
              </a:buBlip>
              <a:defRPr sz="3500">
                <a:solidFill>
                  <a:srgbClr val="000000"/>
                </a:solidFill>
                <a:latin typeface="Century Gothic"/>
                <a:ea typeface="Century Gothic"/>
                <a:cs typeface="Century Gothic"/>
                <a:sym typeface="Century Gothic"/>
              </a:defRPr>
            </a:pPr>
            <a:r>
              <a:t>“</a:t>
            </a:r>
            <a:r>
              <a:rPr b="1"/>
              <a:t>Do not boast and lie against the truth</a:t>
            </a:r>
            <a:r>
              <a:t>” - To be arrogant in promotion of party or self one demonstrates himself a liar and acts contrary to the wisdom he professes to have (Ps. 50:16; Rom. 2:17-24)</a:t>
            </a:r>
          </a:p>
          <a:p>
            <a:pPr marL="685799" indent="-685799" algn="l">
              <a:spcBef>
                <a:spcPts val="300"/>
              </a:spcBef>
              <a:buSzPct val="80000"/>
              <a:buBlip>
                <a:blip r:embed="rId5"/>
              </a:buBlip>
              <a:defRPr sz="3500">
                <a:solidFill>
                  <a:srgbClr val="000000"/>
                </a:solidFill>
                <a:latin typeface="Century Gothic"/>
                <a:ea typeface="Century Gothic"/>
                <a:cs typeface="Century Gothic"/>
                <a:sym typeface="Century Gothic"/>
              </a:defRPr>
            </a:pPr>
            <a:r>
              <a:t>One is thereby acting contrary to the TRUTH of the gospel (Mat. 23:3; Acts 26:9)</a:t>
            </a:r>
          </a:p>
        </p:txBody>
      </p:sp>
      <p:sp>
        <p:nvSpPr>
          <p:cNvPr id="412" name="Wisdom NOT From Above"/>
          <p:cNvSpPr/>
          <p:nvPr/>
        </p:nvSpPr>
        <p:spPr>
          <a:xfrm>
            <a:off x="208952" y="2418306"/>
            <a:ext cx="12586896" cy="1270001"/>
          </a:xfrm>
          <a:prstGeom prst="roundRect">
            <a:avLst>
              <a:gd name="adj" fmla="val 15000"/>
            </a:avLst>
          </a:prstGeom>
          <a:solidFill>
            <a:schemeClr val="accent5">
              <a:hueOff val="-92222"/>
              <a:lumOff val="-987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700">
                <a:ln w="12700" cap="flat">
                  <a:solidFill>
                    <a:schemeClr val="accent3">
                      <a:hueOff val="198700"/>
                      <a:satOff val="21248"/>
                      <a:lumOff val="19305"/>
                    </a:schemeClr>
                  </a:solidFill>
                  <a:prstDash val="solid"/>
                  <a:miter lim="400000"/>
                </a:ln>
                <a:solidFill>
                  <a:srgbClr val="FFFFFF"/>
                </a:solidFill>
                <a:effectLst>
                  <a:outerShdw sx="100000" sy="100000" kx="0" ky="0" algn="b" rotWithShape="0" blurRad="12700" dist="63500" dir="2220000">
                    <a:srgbClr val="000000"/>
                  </a:outerShdw>
                </a:effectLst>
                <a:latin typeface="Gill Sans"/>
                <a:ea typeface="Gill Sans"/>
                <a:cs typeface="Gill Sans"/>
                <a:sym typeface="Gill Sans"/>
              </a:defRPr>
            </a:lvl1pPr>
          </a:lstStyle>
          <a:p>
            <a:pPr/>
            <a:r>
              <a:t>Wisdom NOT From Above</a:t>
            </a:r>
          </a:p>
        </p:txBody>
      </p:sp>
      <p:pic>
        <p:nvPicPr>
          <p:cNvPr id="413" name="Image" descr="Image"/>
          <p:cNvPicPr>
            <a:picLocks noChangeAspect="1"/>
          </p:cNvPicPr>
          <p:nvPr/>
        </p:nvPicPr>
        <p:blipFill>
          <a:blip r:embed="rId6">
            <a:extLst/>
          </a:blip>
          <a:srcRect l="27208" t="4004" r="22009" b="1"/>
          <a:stretch>
            <a:fillRect/>
          </a:stretch>
        </p:blipFill>
        <p:spPr>
          <a:xfrm flipH="1">
            <a:off x="-126043" y="3365357"/>
            <a:ext cx="5085167" cy="6408426"/>
          </a:xfrm>
          <a:custGeom>
            <a:avLst/>
            <a:gdLst/>
            <a:ahLst/>
            <a:cxnLst>
              <a:cxn ang="0">
                <a:pos x="wd2" y="hd2"/>
              </a:cxn>
              <a:cxn ang="5400000">
                <a:pos x="wd2" y="hd2"/>
              </a:cxn>
              <a:cxn ang="10800000">
                <a:pos x="wd2" y="hd2"/>
              </a:cxn>
              <a:cxn ang="16200000">
                <a:pos x="wd2" y="hd2"/>
              </a:cxn>
            </a:cxnLst>
            <a:rect l="0" t="0" r="r" b="b"/>
            <a:pathLst>
              <a:path w="21462" h="21597" fill="norm" stroke="1" extrusionOk="0">
                <a:moveTo>
                  <a:pt x="14734" y="0"/>
                </a:moveTo>
                <a:cubicBezTo>
                  <a:pt x="14600" y="-3"/>
                  <a:pt x="14431" y="23"/>
                  <a:pt x="14190" y="78"/>
                </a:cubicBezTo>
                <a:cubicBezTo>
                  <a:pt x="13990" y="123"/>
                  <a:pt x="13710" y="184"/>
                  <a:pt x="13568" y="212"/>
                </a:cubicBezTo>
                <a:cubicBezTo>
                  <a:pt x="13426" y="240"/>
                  <a:pt x="13227" y="309"/>
                  <a:pt x="13126" y="367"/>
                </a:cubicBezTo>
                <a:cubicBezTo>
                  <a:pt x="12942" y="471"/>
                  <a:pt x="12657" y="888"/>
                  <a:pt x="12566" y="1183"/>
                </a:cubicBezTo>
                <a:cubicBezTo>
                  <a:pt x="12540" y="1269"/>
                  <a:pt x="12451" y="1389"/>
                  <a:pt x="12369" y="1450"/>
                </a:cubicBezTo>
                <a:cubicBezTo>
                  <a:pt x="12253" y="1537"/>
                  <a:pt x="12220" y="1621"/>
                  <a:pt x="12220" y="1819"/>
                </a:cubicBezTo>
                <a:cubicBezTo>
                  <a:pt x="12220" y="2028"/>
                  <a:pt x="12191" y="2089"/>
                  <a:pt x="12069" y="2154"/>
                </a:cubicBezTo>
                <a:cubicBezTo>
                  <a:pt x="11874" y="2257"/>
                  <a:pt x="11850" y="2281"/>
                  <a:pt x="11573" y="2655"/>
                </a:cubicBezTo>
                <a:cubicBezTo>
                  <a:pt x="11422" y="2860"/>
                  <a:pt x="11351" y="3016"/>
                  <a:pt x="11370" y="3097"/>
                </a:cubicBezTo>
                <a:cubicBezTo>
                  <a:pt x="11389" y="3176"/>
                  <a:pt x="11352" y="3260"/>
                  <a:pt x="11270" y="3325"/>
                </a:cubicBezTo>
                <a:cubicBezTo>
                  <a:pt x="11198" y="3383"/>
                  <a:pt x="11099" y="3507"/>
                  <a:pt x="11049" y="3604"/>
                </a:cubicBezTo>
                <a:cubicBezTo>
                  <a:pt x="10970" y="3754"/>
                  <a:pt x="10971" y="3815"/>
                  <a:pt x="11051" y="4026"/>
                </a:cubicBezTo>
                <a:cubicBezTo>
                  <a:pt x="11102" y="4162"/>
                  <a:pt x="11187" y="4313"/>
                  <a:pt x="11243" y="4362"/>
                </a:cubicBezTo>
                <a:cubicBezTo>
                  <a:pt x="11332" y="4440"/>
                  <a:pt x="11334" y="4481"/>
                  <a:pt x="11253" y="4696"/>
                </a:cubicBezTo>
                <a:lnTo>
                  <a:pt x="11159" y="4942"/>
                </a:lnTo>
                <a:lnTo>
                  <a:pt x="11337" y="4957"/>
                </a:lnTo>
                <a:cubicBezTo>
                  <a:pt x="11543" y="4976"/>
                  <a:pt x="11553" y="5067"/>
                  <a:pt x="11352" y="5106"/>
                </a:cubicBezTo>
                <a:cubicBezTo>
                  <a:pt x="11276" y="5120"/>
                  <a:pt x="11175" y="5191"/>
                  <a:pt x="11131" y="5262"/>
                </a:cubicBezTo>
                <a:cubicBezTo>
                  <a:pt x="11060" y="5377"/>
                  <a:pt x="11014" y="5389"/>
                  <a:pt x="10722" y="5378"/>
                </a:cubicBezTo>
                <a:cubicBezTo>
                  <a:pt x="10415" y="5367"/>
                  <a:pt x="10373" y="5382"/>
                  <a:pt x="10096" y="5592"/>
                </a:cubicBezTo>
                <a:cubicBezTo>
                  <a:pt x="9932" y="5717"/>
                  <a:pt x="9738" y="5886"/>
                  <a:pt x="9665" y="5968"/>
                </a:cubicBezTo>
                <a:cubicBezTo>
                  <a:pt x="9452" y="6209"/>
                  <a:pt x="8943" y="6270"/>
                  <a:pt x="7836" y="6185"/>
                </a:cubicBezTo>
                <a:cubicBezTo>
                  <a:pt x="7503" y="6159"/>
                  <a:pt x="7229" y="6165"/>
                  <a:pt x="7044" y="6205"/>
                </a:cubicBezTo>
                <a:cubicBezTo>
                  <a:pt x="6888" y="6239"/>
                  <a:pt x="6638" y="6277"/>
                  <a:pt x="6489" y="6288"/>
                </a:cubicBezTo>
                <a:cubicBezTo>
                  <a:pt x="6122" y="6314"/>
                  <a:pt x="5854" y="6434"/>
                  <a:pt x="5593" y="6689"/>
                </a:cubicBezTo>
                <a:cubicBezTo>
                  <a:pt x="4923" y="7347"/>
                  <a:pt x="3839" y="8103"/>
                  <a:pt x="2731" y="8686"/>
                </a:cubicBezTo>
                <a:cubicBezTo>
                  <a:pt x="2512" y="8801"/>
                  <a:pt x="2280" y="8967"/>
                  <a:pt x="2215" y="9055"/>
                </a:cubicBezTo>
                <a:cubicBezTo>
                  <a:pt x="2150" y="9143"/>
                  <a:pt x="2047" y="9215"/>
                  <a:pt x="1985" y="9216"/>
                </a:cubicBezTo>
                <a:cubicBezTo>
                  <a:pt x="1840" y="9217"/>
                  <a:pt x="1337" y="9482"/>
                  <a:pt x="1064" y="9701"/>
                </a:cubicBezTo>
                <a:cubicBezTo>
                  <a:pt x="946" y="9796"/>
                  <a:pt x="789" y="9981"/>
                  <a:pt x="712" y="10112"/>
                </a:cubicBezTo>
                <a:cubicBezTo>
                  <a:pt x="636" y="10242"/>
                  <a:pt x="519" y="10396"/>
                  <a:pt x="453" y="10454"/>
                </a:cubicBezTo>
                <a:cubicBezTo>
                  <a:pt x="387" y="10512"/>
                  <a:pt x="253" y="10696"/>
                  <a:pt x="155" y="10864"/>
                </a:cubicBezTo>
                <a:cubicBezTo>
                  <a:pt x="38" y="11062"/>
                  <a:pt x="-3" y="11156"/>
                  <a:pt x="1" y="11301"/>
                </a:cubicBezTo>
                <a:cubicBezTo>
                  <a:pt x="2" y="11349"/>
                  <a:pt x="8" y="11403"/>
                  <a:pt x="17" y="11468"/>
                </a:cubicBezTo>
                <a:cubicBezTo>
                  <a:pt x="42" y="11633"/>
                  <a:pt x="106" y="11822"/>
                  <a:pt x="160" y="11888"/>
                </a:cubicBezTo>
                <a:cubicBezTo>
                  <a:pt x="251" y="11999"/>
                  <a:pt x="306" y="12008"/>
                  <a:pt x="902" y="12007"/>
                </a:cubicBezTo>
                <a:cubicBezTo>
                  <a:pt x="1372" y="12007"/>
                  <a:pt x="1693" y="11973"/>
                  <a:pt x="2104" y="11881"/>
                </a:cubicBezTo>
                <a:cubicBezTo>
                  <a:pt x="2732" y="11742"/>
                  <a:pt x="2958" y="11649"/>
                  <a:pt x="3726" y="11209"/>
                </a:cubicBezTo>
                <a:cubicBezTo>
                  <a:pt x="4202" y="10935"/>
                  <a:pt x="4282" y="10908"/>
                  <a:pt x="4498" y="10936"/>
                </a:cubicBezTo>
                <a:cubicBezTo>
                  <a:pt x="4695" y="10961"/>
                  <a:pt x="4764" y="10945"/>
                  <a:pt x="4890" y="10841"/>
                </a:cubicBezTo>
                <a:cubicBezTo>
                  <a:pt x="4974" y="10771"/>
                  <a:pt x="5117" y="10684"/>
                  <a:pt x="5208" y="10648"/>
                </a:cubicBezTo>
                <a:cubicBezTo>
                  <a:pt x="5299" y="10612"/>
                  <a:pt x="5507" y="10524"/>
                  <a:pt x="5669" y="10452"/>
                </a:cubicBezTo>
                <a:cubicBezTo>
                  <a:pt x="5831" y="10379"/>
                  <a:pt x="5998" y="10330"/>
                  <a:pt x="6042" y="10343"/>
                </a:cubicBezTo>
                <a:cubicBezTo>
                  <a:pt x="6139" y="10373"/>
                  <a:pt x="6086" y="12997"/>
                  <a:pt x="5987" y="13097"/>
                </a:cubicBezTo>
                <a:cubicBezTo>
                  <a:pt x="5953" y="13131"/>
                  <a:pt x="5912" y="13676"/>
                  <a:pt x="5893" y="14309"/>
                </a:cubicBezTo>
                <a:cubicBezTo>
                  <a:pt x="5871" y="15038"/>
                  <a:pt x="5825" y="15546"/>
                  <a:pt x="5769" y="15696"/>
                </a:cubicBezTo>
                <a:cubicBezTo>
                  <a:pt x="5721" y="15826"/>
                  <a:pt x="5617" y="16134"/>
                  <a:pt x="5538" y="16381"/>
                </a:cubicBezTo>
                <a:cubicBezTo>
                  <a:pt x="5459" y="16627"/>
                  <a:pt x="5369" y="16877"/>
                  <a:pt x="5339" y="16934"/>
                </a:cubicBezTo>
                <a:cubicBezTo>
                  <a:pt x="5284" y="17039"/>
                  <a:pt x="5170" y="17586"/>
                  <a:pt x="5074" y="18198"/>
                </a:cubicBezTo>
                <a:cubicBezTo>
                  <a:pt x="5047" y="18372"/>
                  <a:pt x="4974" y="18657"/>
                  <a:pt x="4912" y="18831"/>
                </a:cubicBezTo>
                <a:cubicBezTo>
                  <a:pt x="4830" y="19058"/>
                  <a:pt x="4810" y="19239"/>
                  <a:pt x="4840" y="19472"/>
                </a:cubicBezTo>
                <a:cubicBezTo>
                  <a:pt x="4867" y="19691"/>
                  <a:pt x="4849" y="19870"/>
                  <a:pt x="4786" y="20024"/>
                </a:cubicBezTo>
                <a:cubicBezTo>
                  <a:pt x="4734" y="20150"/>
                  <a:pt x="4674" y="20479"/>
                  <a:pt x="4650" y="20754"/>
                </a:cubicBezTo>
                <a:cubicBezTo>
                  <a:pt x="4627" y="21030"/>
                  <a:pt x="4590" y="21332"/>
                  <a:pt x="4570" y="21426"/>
                </a:cubicBezTo>
                <a:lnTo>
                  <a:pt x="4533" y="21597"/>
                </a:lnTo>
                <a:lnTo>
                  <a:pt x="17029" y="21597"/>
                </a:lnTo>
                <a:lnTo>
                  <a:pt x="17029" y="21473"/>
                </a:lnTo>
                <a:cubicBezTo>
                  <a:pt x="17029" y="21405"/>
                  <a:pt x="16986" y="21281"/>
                  <a:pt x="16935" y="21197"/>
                </a:cubicBezTo>
                <a:cubicBezTo>
                  <a:pt x="16831" y="21027"/>
                  <a:pt x="16633" y="20012"/>
                  <a:pt x="16633" y="19654"/>
                </a:cubicBezTo>
                <a:cubicBezTo>
                  <a:pt x="16633" y="19527"/>
                  <a:pt x="16585" y="19189"/>
                  <a:pt x="16528" y="18903"/>
                </a:cubicBezTo>
                <a:cubicBezTo>
                  <a:pt x="16427" y="18396"/>
                  <a:pt x="16429" y="18379"/>
                  <a:pt x="16560" y="18247"/>
                </a:cubicBezTo>
                <a:cubicBezTo>
                  <a:pt x="16707" y="18097"/>
                  <a:pt x="17099" y="17859"/>
                  <a:pt x="17406" y="17733"/>
                </a:cubicBezTo>
                <a:cubicBezTo>
                  <a:pt x="17515" y="17688"/>
                  <a:pt x="17875" y="17478"/>
                  <a:pt x="18206" y="17266"/>
                </a:cubicBezTo>
                <a:cubicBezTo>
                  <a:pt x="18538" y="17055"/>
                  <a:pt x="18884" y="16839"/>
                  <a:pt x="18977" y="16786"/>
                </a:cubicBezTo>
                <a:cubicBezTo>
                  <a:pt x="19069" y="16733"/>
                  <a:pt x="19413" y="16438"/>
                  <a:pt x="19740" y="16128"/>
                </a:cubicBezTo>
                <a:cubicBezTo>
                  <a:pt x="20068" y="15818"/>
                  <a:pt x="20506" y="15411"/>
                  <a:pt x="20712" y="15225"/>
                </a:cubicBezTo>
                <a:cubicBezTo>
                  <a:pt x="21505" y="14511"/>
                  <a:pt x="21597" y="14309"/>
                  <a:pt x="21322" y="13878"/>
                </a:cubicBezTo>
                <a:cubicBezTo>
                  <a:pt x="21249" y="13765"/>
                  <a:pt x="21189" y="13646"/>
                  <a:pt x="21189" y="13615"/>
                </a:cubicBezTo>
                <a:cubicBezTo>
                  <a:pt x="21189" y="13584"/>
                  <a:pt x="21128" y="13465"/>
                  <a:pt x="21055" y="13351"/>
                </a:cubicBezTo>
                <a:cubicBezTo>
                  <a:pt x="20983" y="13238"/>
                  <a:pt x="20925" y="13115"/>
                  <a:pt x="20925" y="13078"/>
                </a:cubicBezTo>
                <a:cubicBezTo>
                  <a:pt x="20925" y="13042"/>
                  <a:pt x="20867" y="12929"/>
                  <a:pt x="20796" y="12828"/>
                </a:cubicBezTo>
                <a:cubicBezTo>
                  <a:pt x="20676" y="12658"/>
                  <a:pt x="20676" y="12635"/>
                  <a:pt x="20772" y="12481"/>
                </a:cubicBezTo>
                <a:cubicBezTo>
                  <a:pt x="20870" y="12324"/>
                  <a:pt x="20868" y="12306"/>
                  <a:pt x="20734" y="12174"/>
                </a:cubicBezTo>
                <a:cubicBezTo>
                  <a:pt x="20656" y="12097"/>
                  <a:pt x="20545" y="11951"/>
                  <a:pt x="20488" y="11849"/>
                </a:cubicBezTo>
                <a:cubicBezTo>
                  <a:pt x="20430" y="11748"/>
                  <a:pt x="20215" y="11444"/>
                  <a:pt x="20010" y="11174"/>
                </a:cubicBezTo>
                <a:cubicBezTo>
                  <a:pt x="19805" y="10904"/>
                  <a:pt x="19606" y="10644"/>
                  <a:pt x="19570" y="10595"/>
                </a:cubicBezTo>
                <a:cubicBezTo>
                  <a:pt x="19533" y="10546"/>
                  <a:pt x="19389" y="10364"/>
                  <a:pt x="19248" y="10191"/>
                </a:cubicBezTo>
                <a:cubicBezTo>
                  <a:pt x="19107" y="10017"/>
                  <a:pt x="18925" y="9720"/>
                  <a:pt x="18844" y="9531"/>
                </a:cubicBezTo>
                <a:cubicBezTo>
                  <a:pt x="18565" y="8880"/>
                  <a:pt x="18488" y="8794"/>
                  <a:pt x="17823" y="8392"/>
                </a:cubicBezTo>
                <a:cubicBezTo>
                  <a:pt x="17478" y="8184"/>
                  <a:pt x="17003" y="7935"/>
                  <a:pt x="16766" y="7839"/>
                </a:cubicBezTo>
                <a:cubicBezTo>
                  <a:pt x="16529" y="7744"/>
                  <a:pt x="16264" y="7624"/>
                  <a:pt x="16178" y="7572"/>
                </a:cubicBezTo>
                <a:cubicBezTo>
                  <a:pt x="16091" y="7520"/>
                  <a:pt x="15969" y="7477"/>
                  <a:pt x="15905" y="7477"/>
                </a:cubicBezTo>
                <a:cubicBezTo>
                  <a:pt x="15841" y="7477"/>
                  <a:pt x="15625" y="7410"/>
                  <a:pt x="15429" y="7327"/>
                </a:cubicBezTo>
                <a:cubicBezTo>
                  <a:pt x="15233" y="7245"/>
                  <a:pt x="14994" y="7162"/>
                  <a:pt x="14896" y="7143"/>
                </a:cubicBezTo>
                <a:cubicBezTo>
                  <a:pt x="14763" y="7116"/>
                  <a:pt x="14678" y="7035"/>
                  <a:pt x="14553" y="6816"/>
                </a:cubicBezTo>
                <a:cubicBezTo>
                  <a:pt x="14461" y="6656"/>
                  <a:pt x="14387" y="6506"/>
                  <a:pt x="14387" y="6483"/>
                </a:cubicBezTo>
                <a:cubicBezTo>
                  <a:pt x="14387" y="6460"/>
                  <a:pt x="14283" y="6324"/>
                  <a:pt x="14156" y="6181"/>
                </a:cubicBezTo>
                <a:cubicBezTo>
                  <a:pt x="14029" y="6038"/>
                  <a:pt x="13925" y="5898"/>
                  <a:pt x="13925" y="5867"/>
                </a:cubicBezTo>
                <a:cubicBezTo>
                  <a:pt x="13925" y="5835"/>
                  <a:pt x="14015" y="5701"/>
                  <a:pt x="14124" y="5570"/>
                </a:cubicBezTo>
                <a:cubicBezTo>
                  <a:pt x="14288" y="5372"/>
                  <a:pt x="14367" y="5324"/>
                  <a:pt x="14580" y="5297"/>
                </a:cubicBezTo>
                <a:cubicBezTo>
                  <a:pt x="14721" y="5279"/>
                  <a:pt x="14979" y="5214"/>
                  <a:pt x="15153" y="5155"/>
                </a:cubicBezTo>
                <a:cubicBezTo>
                  <a:pt x="15691" y="4971"/>
                  <a:pt x="16831" y="4119"/>
                  <a:pt x="16831" y="3901"/>
                </a:cubicBezTo>
                <a:cubicBezTo>
                  <a:pt x="16831" y="3850"/>
                  <a:pt x="16868" y="3779"/>
                  <a:pt x="16913" y="3743"/>
                </a:cubicBezTo>
                <a:cubicBezTo>
                  <a:pt x="17033" y="3647"/>
                  <a:pt x="16997" y="2461"/>
                  <a:pt x="16870" y="2270"/>
                </a:cubicBezTo>
                <a:cubicBezTo>
                  <a:pt x="16607" y="1879"/>
                  <a:pt x="16381" y="1404"/>
                  <a:pt x="16307" y="1092"/>
                </a:cubicBezTo>
                <a:cubicBezTo>
                  <a:pt x="16261" y="900"/>
                  <a:pt x="16171" y="674"/>
                  <a:pt x="16106" y="588"/>
                </a:cubicBezTo>
                <a:cubicBezTo>
                  <a:pt x="15994" y="441"/>
                  <a:pt x="15508" y="205"/>
                  <a:pt x="15318" y="205"/>
                </a:cubicBezTo>
                <a:cubicBezTo>
                  <a:pt x="15272" y="205"/>
                  <a:pt x="15158" y="159"/>
                  <a:pt x="15066" y="101"/>
                </a:cubicBezTo>
                <a:cubicBezTo>
                  <a:pt x="14965" y="38"/>
                  <a:pt x="14867" y="4"/>
                  <a:pt x="14734" y="0"/>
                </a:cubicBezTo>
                <a:close/>
                <a:moveTo>
                  <a:pt x="16952" y="12588"/>
                </a:moveTo>
                <a:cubicBezTo>
                  <a:pt x="17027" y="12588"/>
                  <a:pt x="17288" y="12762"/>
                  <a:pt x="17581" y="13012"/>
                </a:cubicBezTo>
                <a:cubicBezTo>
                  <a:pt x="17881" y="13265"/>
                  <a:pt x="18130" y="13433"/>
                  <a:pt x="18199" y="13428"/>
                </a:cubicBezTo>
                <a:cubicBezTo>
                  <a:pt x="18421" y="13409"/>
                  <a:pt x="18466" y="13432"/>
                  <a:pt x="18710" y="13670"/>
                </a:cubicBezTo>
                <a:lnTo>
                  <a:pt x="18955" y="13908"/>
                </a:lnTo>
                <a:lnTo>
                  <a:pt x="18836" y="14051"/>
                </a:lnTo>
                <a:cubicBezTo>
                  <a:pt x="18769" y="14130"/>
                  <a:pt x="18685" y="14235"/>
                  <a:pt x="18648" y="14282"/>
                </a:cubicBezTo>
                <a:cubicBezTo>
                  <a:pt x="18612" y="14330"/>
                  <a:pt x="18387" y="14566"/>
                  <a:pt x="18151" y="14808"/>
                </a:cubicBezTo>
                <a:cubicBezTo>
                  <a:pt x="17915" y="15050"/>
                  <a:pt x="17651" y="15354"/>
                  <a:pt x="17565" y="15485"/>
                </a:cubicBezTo>
                <a:cubicBezTo>
                  <a:pt x="17478" y="15615"/>
                  <a:pt x="17359" y="15768"/>
                  <a:pt x="17300" y="15822"/>
                </a:cubicBezTo>
                <a:cubicBezTo>
                  <a:pt x="17241" y="15876"/>
                  <a:pt x="16937" y="16107"/>
                  <a:pt x="16623" y="16335"/>
                </a:cubicBezTo>
                <a:cubicBezTo>
                  <a:pt x="16139" y="16688"/>
                  <a:pt x="16041" y="16737"/>
                  <a:pt x="15972" y="16671"/>
                </a:cubicBezTo>
                <a:cubicBezTo>
                  <a:pt x="15827" y="16532"/>
                  <a:pt x="16045" y="15047"/>
                  <a:pt x="16339" y="14169"/>
                </a:cubicBezTo>
                <a:cubicBezTo>
                  <a:pt x="16431" y="13893"/>
                  <a:pt x="16535" y="13582"/>
                  <a:pt x="16570" y="13477"/>
                </a:cubicBezTo>
                <a:cubicBezTo>
                  <a:pt x="16604" y="13372"/>
                  <a:pt x="16633" y="13212"/>
                  <a:pt x="16633" y="13120"/>
                </a:cubicBezTo>
                <a:cubicBezTo>
                  <a:pt x="16633" y="12867"/>
                  <a:pt x="16800" y="12588"/>
                  <a:pt x="16952" y="12588"/>
                </a:cubicBezTo>
                <a:close/>
              </a:path>
            </a:pathLst>
          </a:custGeom>
          <a:ln w="12700">
            <a:miter lim="400000"/>
          </a:ln>
        </p:spPr>
      </p:pic>
      <p:sp>
        <p:nvSpPr>
          <p:cNvPr id="414" name="James 3:14 (NKJV)…"/>
          <p:cNvSpPr txBox="1"/>
          <p:nvPr/>
        </p:nvSpPr>
        <p:spPr>
          <a:xfrm>
            <a:off x="457452" y="7006804"/>
            <a:ext cx="4906437" cy="2370877"/>
          </a:xfrm>
          <a:prstGeom prst="rect">
            <a:avLst/>
          </a:prstGeom>
          <a:solidFill>
            <a:srgbClr val="5A5F5E">
              <a:alpha val="76740"/>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100">
                <a:solidFill>
                  <a:srgbClr val="FFFFFF"/>
                </a:solidFill>
                <a:effectLst>
                  <a:outerShdw sx="100000" sy="100000" kx="0" ky="0" algn="b" rotWithShape="0" blurRad="50800" dist="63500" dir="2520000">
                    <a:srgbClr val="000000"/>
                  </a:outerShdw>
                </a:effectLst>
                <a:latin typeface="Times New Roman"/>
                <a:ea typeface="Times New Roman"/>
                <a:cs typeface="Times New Roman"/>
                <a:sym typeface="Times New Roman"/>
              </a:defRPr>
            </a:pPr>
            <a:r>
              <a:t>James 3:14 (NKJV) </a:t>
            </a:r>
          </a:p>
          <a:p>
            <a:pPr defTabSz="457200">
              <a:defRPr sz="3100">
                <a:solidFill>
                  <a:srgbClr val="FFFFFF"/>
                </a:solidFill>
                <a:effectLst>
                  <a:outerShdw sx="100000" sy="100000" kx="0" ky="0" algn="b" rotWithShape="0" blurRad="50800" dist="63500" dir="2520000">
                    <a:srgbClr val="000000"/>
                  </a:outerShdw>
                </a:effectLst>
                <a:latin typeface="Times New Roman"/>
                <a:ea typeface="Times New Roman"/>
                <a:cs typeface="Times New Roman"/>
                <a:sym typeface="Times New Roman"/>
              </a:defRPr>
            </a:pPr>
            <a:r>
              <a:rPr baseline="31999"/>
              <a:t>14</a:t>
            </a:r>
            <a:r>
              <a:t> But if you have bitter envy and self-seeking in your hearts, do not boast and lie against the truth.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11">
                                            <p:txEl>
                                              <p:pRg st="1" end="1"/>
                                            </p:txEl>
                                          </p:spTgt>
                                        </p:tgtEl>
                                        <p:attrNameLst>
                                          <p:attrName>style.visibility</p:attrName>
                                        </p:attrNameLst>
                                      </p:cBhvr>
                                      <p:to>
                                        <p:strVal val="visible"/>
                                      </p:to>
                                    </p:set>
                                    <p:animEffect filter="fade" transition="in">
                                      <p:cBhvr>
                                        <p:cTn id="7" dur="1500"/>
                                        <p:tgtEl>
                                          <p:spTgt spid="411">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1"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22" name="Group"/>
          <p:cNvGrpSpPr/>
          <p:nvPr/>
        </p:nvGrpSpPr>
        <p:grpSpPr>
          <a:xfrm>
            <a:off x="-74390" y="-64429"/>
            <a:ext cx="13153580" cy="2739290"/>
            <a:chOff x="0" y="0"/>
            <a:chExt cx="13153578" cy="2739288"/>
          </a:xfrm>
        </p:grpSpPr>
        <p:sp>
          <p:nvSpPr>
            <p:cNvPr id="416" name="Rectangle"/>
            <p:cNvSpPr/>
            <p:nvPr/>
          </p:nvSpPr>
          <p:spPr>
            <a:xfrm>
              <a:off x="0" y="807254"/>
              <a:ext cx="13153579" cy="1472430"/>
            </a:xfrm>
            <a:prstGeom prst="rect">
              <a:avLst/>
            </a:prstGeom>
            <a:solidFill>
              <a:srgbClr val="000000">
                <a:alpha val="49230"/>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grpSp>
          <p:nvGrpSpPr>
            <p:cNvPr id="420" name="Group"/>
            <p:cNvGrpSpPr/>
            <p:nvPr/>
          </p:nvGrpSpPr>
          <p:grpSpPr>
            <a:xfrm>
              <a:off x="215907" y="924384"/>
              <a:ext cx="12364084" cy="1814905"/>
              <a:chOff x="0" y="0"/>
              <a:chExt cx="12364082" cy="1814904"/>
            </a:xfrm>
          </p:grpSpPr>
          <p:pic>
            <p:nvPicPr>
              <p:cNvPr id="417" name="Image" descr="Image"/>
              <p:cNvPicPr>
                <a:picLocks noChangeAspect="1"/>
              </p:cNvPicPr>
              <p:nvPr/>
            </p:nvPicPr>
            <p:blipFill>
              <a:blip r:embed="rId2">
                <a:extLst/>
              </a:blip>
              <a:stretch>
                <a:fillRect/>
              </a:stretch>
            </p:blipFill>
            <p:spPr>
              <a:xfrm>
                <a:off x="7596338" y="53189"/>
                <a:ext cx="4767745"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418" name="Image" descr="Image"/>
              <p:cNvPicPr>
                <a:picLocks noChangeAspect="1"/>
              </p:cNvPicPr>
              <p:nvPr/>
            </p:nvPicPr>
            <p:blipFill>
              <a:blip r:embed="rId3">
                <a:extLst/>
              </a:blip>
              <a:stretch>
                <a:fillRect/>
              </a:stretch>
            </p:blipFill>
            <p:spPr>
              <a:xfrm rot="20940000">
                <a:off x="5244657" y="230891"/>
                <a:ext cx="2550425" cy="1353122"/>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419" name="Image" descr="Image"/>
              <p:cNvPicPr>
                <a:picLocks noChangeAspect="1"/>
              </p:cNvPicPr>
              <p:nvPr/>
            </p:nvPicPr>
            <p:blipFill>
              <a:blip r:embed="rId4">
                <a:extLst/>
              </a:blip>
              <a:stretch>
                <a:fillRect/>
              </a:stretch>
            </p:blipFill>
            <p:spPr>
              <a:xfrm>
                <a:off x="0" y="53189"/>
                <a:ext cx="6026338"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grpSp>
        <p:sp>
          <p:nvSpPr>
            <p:cNvPr id="421" name="Our Desperate Need For"/>
            <p:cNvSpPr txBox="1"/>
            <p:nvPr/>
          </p:nvSpPr>
          <p:spPr>
            <a:xfrm>
              <a:off x="74389" y="0"/>
              <a:ext cx="13004801" cy="810686"/>
            </a:xfrm>
            <a:prstGeom prst="rect">
              <a:avLst/>
            </a:prstGeom>
            <a:solidFill>
              <a:srgbClr val="FFFFFF">
                <a:alpha val="57209"/>
              </a:srgbClr>
            </a:solidFill>
            <a:ln w="12700" cap="flat">
              <a:noFill/>
              <a:miter lim="400000"/>
            </a:ln>
            <a:effectLst>
              <a:outerShdw sx="100000" sy="100000" kx="0" ky="0" algn="b" rotWithShape="0" blurRad="203200" dist="114300" dir="2039992">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5100">
                  <a:solidFill>
                    <a:srgbClr val="000000"/>
                  </a:solidFill>
                  <a:latin typeface="Times New Roman"/>
                  <a:ea typeface="Times New Roman"/>
                  <a:cs typeface="Times New Roman"/>
                  <a:sym typeface="Times New Roman"/>
                </a:defRPr>
              </a:lvl1pPr>
            </a:lstStyle>
            <a:p>
              <a:pPr/>
              <a:r>
                <a:t>Our Desperate Need For</a:t>
              </a:r>
            </a:p>
          </p:txBody>
        </p:sp>
      </p:grpSp>
      <p:sp>
        <p:nvSpPr>
          <p:cNvPr id="423" name="Rectangle 1"/>
          <p:cNvSpPr txBox="1"/>
          <p:nvPr/>
        </p:nvSpPr>
        <p:spPr>
          <a:xfrm>
            <a:off x="5024376" y="3891700"/>
            <a:ext cx="7727859" cy="562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300"/>
              </a:spcBef>
              <a:buSzPct val="80000"/>
              <a:buBlip>
                <a:blip r:embed="rId5"/>
              </a:buBlip>
              <a:defRPr sz="3200">
                <a:solidFill>
                  <a:srgbClr val="000000"/>
                </a:solidFill>
                <a:latin typeface="Century Gothic"/>
                <a:ea typeface="Century Gothic"/>
                <a:cs typeface="Century Gothic"/>
                <a:sym typeface="Century Gothic"/>
              </a:defRPr>
            </a:pPr>
            <a:r>
              <a:rPr b="1"/>
              <a:t>Origin</a:t>
            </a:r>
            <a:r>
              <a:t>: “</a:t>
            </a:r>
            <a:r>
              <a:rPr b="1"/>
              <a:t>Earthly</a:t>
            </a:r>
            <a:r>
              <a:t>” - “existing upon the earth, earthly, terrestrial... the wisdom of man, liable to error and misleading” - (Thayer. 236-7). - cf. Phili. 3:18-20</a:t>
            </a:r>
          </a:p>
          <a:p>
            <a:pPr marL="1143000" indent="-685800" algn="l">
              <a:spcBef>
                <a:spcPts val="300"/>
              </a:spcBef>
              <a:buSzPct val="80000"/>
              <a:buBlip>
                <a:blip r:embed="rId6"/>
              </a:buBlip>
              <a:defRPr sz="3200">
                <a:solidFill>
                  <a:srgbClr val="000000"/>
                </a:solidFill>
                <a:latin typeface="Century Gothic"/>
                <a:ea typeface="Century Gothic"/>
                <a:cs typeface="Century Gothic"/>
                <a:sym typeface="Century Gothic"/>
              </a:defRPr>
            </a:pPr>
            <a:r>
              <a:t>The world's standards cannot be applied to Spiritual things and relationships (Mat. 16:23)</a:t>
            </a:r>
          </a:p>
          <a:p>
            <a:pPr marL="1143000" indent="-685800" algn="l">
              <a:spcBef>
                <a:spcPts val="300"/>
              </a:spcBef>
              <a:buSzPct val="80000"/>
              <a:buBlip>
                <a:blip r:embed="rId6"/>
              </a:buBlip>
              <a:defRPr sz="3200">
                <a:solidFill>
                  <a:srgbClr val="000000"/>
                </a:solidFill>
                <a:latin typeface="Century Gothic"/>
                <a:ea typeface="Century Gothic"/>
                <a:cs typeface="Century Gothic"/>
                <a:sym typeface="Century Gothic"/>
              </a:defRPr>
            </a:pPr>
            <a:r>
              <a:t>Such wisdom is foolishness to God (cf.  1 Cor 1:20-24, 25,26; 2 Cor. 4:4; 1 John 2:15)</a:t>
            </a:r>
          </a:p>
        </p:txBody>
      </p:sp>
      <p:sp>
        <p:nvSpPr>
          <p:cNvPr id="424" name="Wisdom NOT From Above"/>
          <p:cNvSpPr/>
          <p:nvPr/>
        </p:nvSpPr>
        <p:spPr>
          <a:xfrm>
            <a:off x="208952" y="2418306"/>
            <a:ext cx="12586896" cy="1270001"/>
          </a:xfrm>
          <a:prstGeom prst="roundRect">
            <a:avLst>
              <a:gd name="adj" fmla="val 15000"/>
            </a:avLst>
          </a:prstGeom>
          <a:solidFill>
            <a:schemeClr val="accent5">
              <a:hueOff val="-92222"/>
              <a:lumOff val="-987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700">
                <a:ln w="12700" cap="flat">
                  <a:solidFill>
                    <a:schemeClr val="accent3">
                      <a:hueOff val="198700"/>
                      <a:satOff val="21248"/>
                      <a:lumOff val="19305"/>
                    </a:schemeClr>
                  </a:solidFill>
                  <a:prstDash val="solid"/>
                  <a:miter lim="400000"/>
                </a:ln>
                <a:solidFill>
                  <a:srgbClr val="FFFFFF"/>
                </a:solidFill>
                <a:effectLst>
                  <a:outerShdw sx="100000" sy="100000" kx="0" ky="0" algn="b" rotWithShape="0" blurRad="12700" dist="63500" dir="2220000">
                    <a:srgbClr val="000000"/>
                  </a:outerShdw>
                </a:effectLst>
                <a:latin typeface="Gill Sans"/>
                <a:ea typeface="Gill Sans"/>
                <a:cs typeface="Gill Sans"/>
                <a:sym typeface="Gill Sans"/>
              </a:defRPr>
            </a:lvl1pPr>
          </a:lstStyle>
          <a:p>
            <a:pPr/>
            <a:r>
              <a:t>Wisdom NOT From Above</a:t>
            </a:r>
          </a:p>
        </p:txBody>
      </p:sp>
      <p:pic>
        <p:nvPicPr>
          <p:cNvPr id="425" name="Image" descr="Image"/>
          <p:cNvPicPr>
            <a:picLocks noChangeAspect="1"/>
          </p:cNvPicPr>
          <p:nvPr/>
        </p:nvPicPr>
        <p:blipFill>
          <a:blip r:embed="rId7">
            <a:extLst/>
          </a:blip>
          <a:srcRect l="27208" t="4004" r="22009" b="1"/>
          <a:stretch>
            <a:fillRect/>
          </a:stretch>
        </p:blipFill>
        <p:spPr>
          <a:xfrm flipH="1">
            <a:off x="-126043" y="3365357"/>
            <a:ext cx="5085167" cy="6408426"/>
          </a:xfrm>
          <a:custGeom>
            <a:avLst/>
            <a:gdLst/>
            <a:ahLst/>
            <a:cxnLst>
              <a:cxn ang="0">
                <a:pos x="wd2" y="hd2"/>
              </a:cxn>
              <a:cxn ang="5400000">
                <a:pos x="wd2" y="hd2"/>
              </a:cxn>
              <a:cxn ang="10800000">
                <a:pos x="wd2" y="hd2"/>
              </a:cxn>
              <a:cxn ang="16200000">
                <a:pos x="wd2" y="hd2"/>
              </a:cxn>
            </a:cxnLst>
            <a:rect l="0" t="0" r="r" b="b"/>
            <a:pathLst>
              <a:path w="21462" h="21597" fill="norm" stroke="1" extrusionOk="0">
                <a:moveTo>
                  <a:pt x="14734" y="0"/>
                </a:moveTo>
                <a:cubicBezTo>
                  <a:pt x="14600" y="-3"/>
                  <a:pt x="14431" y="23"/>
                  <a:pt x="14190" y="78"/>
                </a:cubicBezTo>
                <a:cubicBezTo>
                  <a:pt x="13990" y="123"/>
                  <a:pt x="13710" y="184"/>
                  <a:pt x="13568" y="212"/>
                </a:cubicBezTo>
                <a:cubicBezTo>
                  <a:pt x="13426" y="240"/>
                  <a:pt x="13227" y="309"/>
                  <a:pt x="13126" y="367"/>
                </a:cubicBezTo>
                <a:cubicBezTo>
                  <a:pt x="12942" y="471"/>
                  <a:pt x="12657" y="888"/>
                  <a:pt x="12566" y="1183"/>
                </a:cubicBezTo>
                <a:cubicBezTo>
                  <a:pt x="12540" y="1269"/>
                  <a:pt x="12451" y="1389"/>
                  <a:pt x="12369" y="1450"/>
                </a:cubicBezTo>
                <a:cubicBezTo>
                  <a:pt x="12253" y="1537"/>
                  <a:pt x="12220" y="1621"/>
                  <a:pt x="12220" y="1819"/>
                </a:cubicBezTo>
                <a:cubicBezTo>
                  <a:pt x="12220" y="2028"/>
                  <a:pt x="12191" y="2089"/>
                  <a:pt x="12069" y="2154"/>
                </a:cubicBezTo>
                <a:cubicBezTo>
                  <a:pt x="11874" y="2257"/>
                  <a:pt x="11850" y="2281"/>
                  <a:pt x="11573" y="2655"/>
                </a:cubicBezTo>
                <a:cubicBezTo>
                  <a:pt x="11422" y="2860"/>
                  <a:pt x="11351" y="3016"/>
                  <a:pt x="11370" y="3097"/>
                </a:cubicBezTo>
                <a:cubicBezTo>
                  <a:pt x="11389" y="3176"/>
                  <a:pt x="11352" y="3260"/>
                  <a:pt x="11270" y="3325"/>
                </a:cubicBezTo>
                <a:cubicBezTo>
                  <a:pt x="11198" y="3383"/>
                  <a:pt x="11099" y="3507"/>
                  <a:pt x="11049" y="3604"/>
                </a:cubicBezTo>
                <a:cubicBezTo>
                  <a:pt x="10970" y="3754"/>
                  <a:pt x="10971" y="3815"/>
                  <a:pt x="11051" y="4026"/>
                </a:cubicBezTo>
                <a:cubicBezTo>
                  <a:pt x="11102" y="4162"/>
                  <a:pt x="11187" y="4313"/>
                  <a:pt x="11243" y="4362"/>
                </a:cubicBezTo>
                <a:cubicBezTo>
                  <a:pt x="11332" y="4440"/>
                  <a:pt x="11334" y="4481"/>
                  <a:pt x="11253" y="4696"/>
                </a:cubicBezTo>
                <a:lnTo>
                  <a:pt x="11159" y="4942"/>
                </a:lnTo>
                <a:lnTo>
                  <a:pt x="11337" y="4957"/>
                </a:lnTo>
                <a:cubicBezTo>
                  <a:pt x="11543" y="4976"/>
                  <a:pt x="11553" y="5067"/>
                  <a:pt x="11352" y="5106"/>
                </a:cubicBezTo>
                <a:cubicBezTo>
                  <a:pt x="11276" y="5120"/>
                  <a:pt x="11175" y="5191"/>
                  <a:pt x="11131" y="5262"/>
                </a:cubicBezTo>
                <a:cubicBezTo>
                  <a:pt x="11060" y="5377"/>
                  <a:pt x="11014" y="5389"/>
                  <a:pt x="10722" y="5378"/>
                </a:cubicBezTo>
                <a:cubicBezTo>
                  <a:pt x="10415" y="5367"/>
                  <a:pt x="10373" y="5382"/>
                  <a:pt x="10096" y="5592"/>
                </a:cubicBezTo>
                <a:cubicBezTo>
                  <a:pt x="9932" y="5717"/>
                  <a:pt x="9738" y="5886"/>
                  <a:pt x="9665" y="5968"/>
                </a:cubicBezTo>
                <a:cubicBezTo>
                  <a:pt x="9452" y="6209"/>
                  <a:pt x="8943" y="6270"/>
                  <a:pt x="7836" y="6185"/>
                </a:cubicBezTo>
                <a:cubicBezTo>
                  <a:pt x="7503" y="6159"/>
                  <a:pt x="7229" y="6165"/>
                  <a:pt x="7044" y="6205"/>
                </a:cubicBezTo>
                <a:cubicBezTo>
                  <a:pt x="6888" y="6239"/>
                  <a:pt x="6638" y="6277"/>
                  <a:pt x="6489" y="6288"/>
                </a:cubicBezTo>
                <a:cubicBezTo>
                  <a:pt x="6122" y="6314"/>
                  <a:pt x="5854" y="6434"/>
                  <a:pt x="5593" y="6689"/>
                </a:cubicBezTo>
                <a:cubicBezTo>
                  <a:pt x="4923" y="7347"/>
                  <a:pt x="3839" y="8103"/>
                  <a:pt x="2731" y="8686"/>
                </a:cubicBezTo>
                <a:cubicBezTo>
                  <a:pt x="2512" y="8801"/>
                  <a:pt x="2280" y="8967"/>
                  <a:pt x="2215" y="9055"/>
                </a:cubicBezTo>
                <a:cubicBezTo>
                  <a:pt x="2150" y="9143"/>
                  <a:pt x="2047" y="9215"/>
                  <a:pt x="1985" y="9216"/>
                </a:cubicBezTo>
                <a:cubicBezTo>
                  <a:pt x="1840" y="9217"/>
                  <a:pt x="1337" y="9482"/>
                  <a:pt x="1064" y="9701"/>
                </a:cubicBezTo>
                <a:cubicBezTo>
                  <a:pt x="946" y="9796"/>
                  <a:pt x="789" y="9981"/>
                  <a:pt x="712" y="10112"/>
                </a:cubicBezTo>
                <a:cubicBezTo>
                  <a:pt x="636" y="10242"/>
                  <a:pt x="519" y="10396"/>
                  <a:pt x="453" y="10454"/>
                </a:cubicBezTo>
                <a:cubicBezTo>
                  <a:pt x="387" y="10512"/>
                  <a:pt x="253" y="10696"/>
                  <a:pt x="155" y="10864"/>
                </a:cubicBezTo>
                <a:cubicBezTo>
                  <a:pt x="38" y="11062"/>
                  <a:pt x="-3" y="11156"/>
                  <a:pt x="1" y="11301"/>
                </a:cubicBezTo>
                <a:cubicBezTo>
                  <a:pt x="2" y="11349"/>
                  <a:pt x="8" y="11403"/>
                  <a:pt x="17" y="11468"/>
                </a:cubicBezTo>
                <a:cubicBezTo>
                  <a:pt x="42" y="11633"/>
                  <a:pt x="106" y="11822"/>
                  <a:pt x="160" y="11888"/>
                </a:cubicBezTo>
                <a:cubicBezTo>
                  <a:pt x="251" y="11999"/>
                  <a:pt x="306" y="12008"/>
                  <a:pt x="902" y="12007"/>
                </a:cubicBezTo>
                <a:cubicBezTo>
                  <a:pt x="1372" y="12007"/>
                  <a:pt x="1693" y="11973"/>
                  <a:pt x="2104" y="11881"/>
                </a:cubicBezTo>
                <a:cubicBezTo>
                  <a:pt x="2732" y="11742"/>
                  <a:pt x="2958" y="11649"/>
                  <a:pt x="3726" y="11209"/>
                </a:cubicBezTo>
                <a:cubicBezTo>
                  <a:pt x="4202" y="10935"/>
                  <a:pt x="4282" y="10908"/>
                  <a:pt x="4498" y="10936"/>
                </a:cubicBezTo>
                <a:cubicBezTo>
                  <a:pt x="4695" y="10961"/>
                  <a:pt x="4764" y="10945"/>
                  <a:pt x="4890" y="10841"/>
                </a:cubicBezTo>
                <a:cubicBezTo>
                  <a:pt x="4974" y="10771"/>
                  <a:pt x="5117" y="10684"/>
                  <a:pt x="5208" y="10648"/>
                </a:cubicBezTo>
                <a:cubicBezTo>
                  <a:pt x="5299" y="10612"/>
                  <a:pt x="5507" y="10524"/>
                  <a:pt x="5669" y="10452"/>
                </a:cubicBezTo>
                <a:cubicBezTo>
                  <a:pt x="5831" y="10379"/>
                  <a:pt x="5998" y="10330"/>
                  <a:pt x="6042" y="10343"/>
                </a:cubicBezTo>
                <a:cubicBezTo>
                  <a:pt x="6139" y="10373"/>
                  <a:pt x="6086" y="12997"/>
                  <a:pt x="5987" y="13097"/>
                </a:cubicBezTo>
                <a:cubicBezTo>
                  <a:pt x="5953" y="13131"/>
                  <a:pt x="5912" y="13676"/>
                  <a:pt x="5893" y="14309"/>
                </a:cubicBezTo>
                <a:cubicBezTo>
                  <a:pt x="5871" y="15038"/>
                  <a:pt x="5825" y="15546"/>
                  <a:pt x="5769" y="15696"/>
                </a:cubicBezTo>
                <a:cubicBezTo>
                  <a:pt x="5721" y="15826"/>
                  <a:pt x="5617" y="16134"/>
                  <a:pt x="5538" y="16381"/>
                </a:cubicBezTo>
                <a:cubicBezTo>
                  <a:pt x="5459" y="16627"/>
                  <a:pt x="5369" y="16877"/>
                  <a:pt x="5339" y="16934"/>
                </a:cubicBezTo>
                <a:cubicBezTo>
                  <a:pt x="5284" y="17039"/>
                  <a:pt x="5170" y="17586"/>
                  <a:pt x="5074" y="18198"/>
                </a:cubicBezTo>
                <a:cubicBezTo>
                  <a:pt x="5047" y="18372"/>
                  <a:pt x="4974" y="18657"/>
                  <a:pt x="4912" y="18831"/>
                </a:cubicBezTo>
                <a:cubicBezTo>
                  <a:pt x="4830" y="19058"/>
                  <a:pt x="4810" y="19239"/>
                  <a:pt x="4840" y="19472"/>
                </a:cubicBezTo>
                <a:cubicBezTo>
                  <a:pt x="4867" y="19691"/>
                  <a:pt x="4849" y="19870"/>
                  <a:pt x="4786" y="20024"/>
                </a:cubicBezTo>
                <a:cubicBezTo>
                  <a:pt x="4734" y="20150"/>
                  <a:pt x="4674" y="20479"/>
                  <a:pt x="4650" y="20754"/>
                </a:cubicBezTo>
                <a:cubicBezTo>
                  <a:pt x="4627" y="21030"/>
                  <a:pt x="4590" y="21332"/>
                  <a:pt x="4570" y="21426"/>
                </a:cubicBezTo>
                <a:lnTo>
                  <a:pt x="4533" y="21597"/>
                </a:lnTo>
                <a:lnTo>
                  <a:pt x="17029" y="21597"/>
                </a:lnTo>
                <a:lnTo>
                  <a:pt x="17029" y="21473"/>
                </a:lnTo>
                <a:cubicBezTo>
                  <a:pt x="17029" y="21405"/>
                  <a:pt x="16986" y="21281"/>
                  <a:pt x="16935" y="21197"/>
                </a:cubicBezTo>
                <a:cubicBezTo>
                  <a:pt x="16831" y="21027"/>
                  <a:pt x="16633" y="20012"/>
                  <a:pt x="16633" y="19654"/>
                </a:cubicBezTo>
                <a:cubicBezTo>
                  <a:pt x="16633" y="19527"/>
                  <a:pt x="16585" y="19189"/>
                  <a:pt x="16528" y="18903"/>
                </a:cubicBezTo>
                <a:cubicBezTo>
                  <a:pt x="16427" y="18396"/>
                  <a:pt x="16429" y="18379"/>
                  <a:pt x="16560" y="18247"/>
                </a:cubicBezTo>
                <a:cubicBezTo>
                  <a:pt x="16707" y="18097"/>
                  <a:pt x="17099" y="17859"/>
                  <a:pt x="17406" y="17733"/>
                </a:cubicBezTo>
                <a:cubicBezTo>
                  <a:pt x="17515" y="17688"/>
                  <a:pt x="17875" y="17478"/>
                  <a:pt x="18206" y="17266"/>
                </a:cubicBezTo>
                <a:cubicBezTo>
                  <a:pt x="18538" y="17055"/>
                  <a:pt x="18884" y="16839"/>
                  <a:pt x="18977" y="16786"/>
                </a:cubicBezTo>
                <a:cubicBezTo>
                  <a:pt x="19069" y="16733"/>
                  <a:pt x="19413" y="16438"/>
                  <a:pt x="19740" y="16128"/>
                </a:cubicBezTo>
                <a:cubicBezTo>
                  <a:pt x="20068" y="15818"/>
                  <a:pt x="20506" y="15411"/>
                  <a:pt x="20712" y="15225"/>
                </a:cubicBezTo>
                <a:cubicBezTo>
                  <a:pt x="21505" y="14511"/>
                  <a:pt x="21597" y="14309"/>
                  <a:pt x="21322" y="13878"/>
                </a:cubicBezTo>
                <a:cubicBezTo>
                  <a:pt x="21249" y="13765"/>
                  <a:pt x="21189" y="13646"/>
                  <a:pt x="21189" y="13615"/>
                </a:cubicBezTo>
                <a:cubicBezTo>
                  <a:pt x="21189" y="13584"/>
                  <a:pt x="21128" y="13465"/>
                  <a:pt x="21055" y="13351"/>
                </a:cubicBezTo>
                <a:cubicBezTo>
                  <a:pt x="20983" y="13238"/>
                  <a:pt x="20925" y="13115"/>
                  <a:pt x="20925" y="13078"/>
                </a:cubicBezTo>
                <a:cubicBezTo>
                  <a:pt x="20925" y="13042"/>
                  <a:pt x="20867" y="12929"/>
                  <a:pt x="20796" y="12828"/>
                </a:cubicBezTo>
                <a:cubicBezTo>
                  <a:pt x="20676" y="12658"/>
                  <a:pt x="20676" y="12635"/>
                  <a:pt x="20772" y="12481"/>
                </a:cubicBezTo>
                <a:cubicBezTo>
                  <a:pt x="20870" y="12324"/>
                  <a:pt x="20868" y="12306"/>
                  <a:pt x="20734" y="12174"/>
                </a:cubicBezTo>
                <a:cubicBezTo>
                  <a:pt x="20656" y="12097"/>
                  <a:pt x="20545" y="11951"/>
                  <a:pt x="20488" y="11849"/>
                </a:cubicBezTo>
                <a:cubicBezTo>
                  <a:pt x="20430" y="11748"/>
                  <a:pt x="20215" y="11444"/>
                  <a:pt x="20010" y="11174"/>
                </a:cubicBezTo>
                <a:cubicBezTo>
                  <a:pt x="19805" y="10904"/>
                  <a:pt x="19606" y="10644"/>
                  <a:pt x="19570" y="10595"/>
                </a:cubicBezTo>
                <a:cubicBezTo>
                  <a:pt x="19533" y="10546"/>
                  <a:pt x="19389" y="10364"/>
                  <a:pt x="19248" y="10191"/>
                </a:cubicBezTo>
                <a:cubicBezTo>
                  <a:pt x="19107" y="10017"/>
                  <a:pt x="18925" y="9720"/>
                  <a:pt x="18844" y="9531"/>
                </a:cubicBezTo>
                <a:cubicBezTo>
                  <a:pt x="18565" y="8880"/>
                  <a:pt x="18488" y="8794"/>
                  <a:pt x="17823" y="8392"/>
                </a:cubicBezTo>
                <a:cubicBezTo>
                  <a:pt x="17478" y="8184"/>
                  <a:pt x="17003" y="7935"/>
                  <a:pt x="16766" y="7839"/>
                </a:cubicBezTo>
                <a:cubicBezTo>
                  <a:pt x="16529" y="7744"/>
                  <a:pt x="16264" y="7624"/>
                  <a:pt x="16178" y="7572"/>
                </a:cubicBezTo>
                <a:cubicBezTo>
                  <a:pt x="16091" y="7520"/>
                  <a:pt x="15969" y="7477"/>
                  <a:pt x="15905" y="7477"/>
                </a:cubicBezTo>
                <a:cubicBezTo>
                  <a:pt x="15841" y="7477"/>
                  <a:pt x="15625" y="7410"/>
                  <a:pt x="15429" y="7327"/>
                </a:cubicBezTo>
                <a:cubicBezTo>
                  <a:pt x="15233" y="7245"/>
                  <a:pt x="14994" y="7162"/>
                  <a:pt x="14896" y="7143"/>
                </a:cubicBezTo>
                <a:cubicBezTo>
                  <a:pt x="14763" y="7116"/>
                  <a:pt x="14678" y="7035"/>
                  <a:pt x="14553" y="6816"/>
                </a:cubicBezTo>
                <a:cubicBezTo>
                  <a:pt x="14461" y="6656"/>
                  <a:pt x="14387" y="6506"/>
                  <a:pt x="14387" y="6483"/>
                </a:cubicBezTo>
                <a:cubicBezTo>
                  <a:pt x="14387" y="6460"/>
                  <a:pt x="14283" y="6324"/>
                  <a:pt x="14156" y="6181"/>
                </a:cubicBezTo>
                <a:cubicBezTo>
                  <a:pt x="14029" y="6038"/>
                  <a:pt x="13925" y="5898"/>
                  <a:pt x="13925" y="5867"/>
                </a:cubicBezTo>
                <a:cubicBezTo>
                  <a:pt x="13925" y="5835"/>
                  <a:pt x="14015" y="5701"/>
                  <a:pt x="14124" y="5570"/>
                </a:cubicBezTo>
                <a:cubicBezTo>
                  <a:pt x="14288" y="5372"/>
                  <a:pt x="14367" y="5324"/>
                  <a:pt x="14580" y="5297"/>
                </a:cubicBezTo>
                <a:cubicBezTo>
                  <a:pt x="14721" y="5279"/>
                  <a:pt x="14979" y="5214"/>
                  <a:pt x="15153" y="5155"/>
                </a:cubicBezTo>
                <a:cubicBezTo>
                  <a:pt x="15691" y="4971"/>
                  <a:pt x="16831" y="4119"/>
                  <a:pt x="16831" y="3901"/>
                </a:cubicBezTo>
                <a:cubicBezTo>
                  <a:pt x="16831" y="3850"/>
                  <a:pt x="16868" y="3779"/>
                  <a:pt x="16913" y="3743"/>
                </a:cubicBezTo>
                <a:cubicBezTo>
                  <a:pt x="17033" y="3647"/>
                  <a:pt x="16997" y="2461"/>
                  <a:pt x="16870" y="2270"/>
                </a:cubicBezTo>
                <a:cubicBezTo>
                  <a:pt x="16607" y="1879"/>
                  <a:pt x="16381" y="1404"/>
                  <a:pt x="16307" y="1092"/>
                </a:cubicBezTo>
                <a:cubicBezTo>
                  <a:pt x="16261" y="900"/>
                  <a:pt x="16171" y="674"/>
                  <a:pt x="16106" y="588"/>
                </a:cubicBezTo>
                <a:cubicBezTo>
                  <a:pt x="15994" y="441"/>
                  <a:pt x="15508" y="205"/>
                  <a:pt x="15318" y="205"/>
                </a:cubicBezTo>
                <a:cubicBezTo>
                  <a:pt x="15272" y="205"/>
                  <a:pt x="15158" y="159"/>
                  <a:pt x="15066" y="101"/>
                </a:cubicBezTo>
                <a:cubicBezTo>
                  <a:pt x="14965" y="38"/>
                  <a:pt x="14867" y="4"/>
                  <a:pt x="14734" y="0"/>
                </a:cubicBezTo>
                <a:close/>
                <a:moveTo>
                  <a:pt x="16952" y="12588"/>
                </a:moveTo>
                <a:cubicBezTo>
                  <a:pt x="17027" y="12588"/>
                  <a:pt x="17288" y="12762"/>
                  <a:pt x="17581" y="13012"/>
                </a:cubicBezTo>
                <a:cubicBezTo>
                  <a:pt x="17881" y="13265"/>
                  <a:pt x="18130" y="13433"/>
                  <a:pt x="18199" y="13428"/>
                </a:cubicBezTo>
                <a:cubicBezTo>
                  <a:pt x="18421" y="13409"/>
                  <a:pt x="18466" y="13432"/>
                  <a:pt x="18710" y="13670"/>
                </a:cubicBezTo>
                <a:lnTo>
                  <a:pt x="18955" y="13908"/>
                </a:lnTo>
                <a:lnTo>
                  <a:pt x="18836" y="14051"/>
                </a:lnTo>
                <a:cubicBezTo>
                  <a:pt x="18769" y="14130"/>
                  <a:pt x="18685" y="14235"/>
                  <a:pt x="18648" y="14282"/>
                </a:cubicBezTo>
                <a:cubicBezTo>
                  <a:pt x="18612" y="14330"/>
                  <a:pt x="18387" y="14566"/>
                  <a:pt x="18151" y="14808"/>
                </a:cubicBezTo>
                <a:cubicBezTo>
                  <a:pt x="17915" y="15050"/>
                  <a:pt x="17651" y="15354"/>
                  <a:pt x="17565" y="15485"/>
                </a:cubicBezTo>
                <a:cubicBezTo>
                  <a:pt x="17478" y="15615"/>
                  <a:pt x="17359" y="15768"/>
                  <a:pt x="17300" y="15822"/>
                </a:cubicBezTo>
                <a:cubicBezTo>
                  <a:pt x="17241" y="15876"/>
                  <a:pt x="16937" y="16107"/>
                  <a:pt x="16623" y="16335"/>
                </a:cubicBezTo>
                <a:cubicBezTo>
                  <a:pt x="16139" y="16688"/>
                  <a:pt x="16041" y="16737"/>
                  <a:pt x="15972" y="16671"/>
                </a:cubicBezTo>
                <a:cubicBezTo>
                  <a:pt x="15827" y="16532"/>
                  <a:pt x="16045" y="15047"/>
                  <a:pt x="16339" y="14169"/>
                </a:cubicBezTo>
                <a:cubicBezTo>
                  <a:pt x="16431" y="13893"/>
                  <a:pt x="16535" y="13582"/>
                  <a:pt x="16570" y="13477"/>
                </a:cubicBezTo>
                <a:cubicBezTo>
                  <a:pt x="16604" y="13372"/>
                  <a:pt x="16633" y="13212"/>
                  <a:pt x="16633" y="13120"/>
                </a:cubicBezTo>
                <a:cubicBezTo>
                  <a:pt x="16633" y="12867"/>
                  <a:pt x="16800" y="12588"/>
                  <a:pt x="16952" y="12588"/>
                </a:cubicBezTo>
                <a:close/>
              </a:path>
            </a:pathLst>
          </a:custGeom>
          <a:ln w="12700">
            <a:miter lim="400000"/>
          </a:ln>
        </p:spPr>
      </p:pic>
      <p:sp>
        <p:nvSpPr>
          <p:cNvPr id="426" name="James 3:15 (NKJV)…"/>
          <p:cNvSpPr txBox="1"/>
          <p:nvPr/>
        </p:nvSpPr>
        <p:spPr>
          <a:xfrm>
            <a:off x="443637" y="7304476"/>
            <a:ext cx="4906438" cy="1913677"/>
          </a:xfrm>
          <a:prstGeom prst="rect">
            <a:avLst/>
          </a:prstGeom>
          <a:solidFill>
            <a:srgbClr val="5A5F5E">
              <a:alpha val="76740"/>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100">
                <a:solidFill>
                  <a:srgbClr val="FFFFFF"/>
                </a:solidFill>
                <a:effectLst>
                  <a:outerShdw sx="100000" sy="100000" kx="0" ky="0" algn="b" rotWithShape="0" blurRad="50800" dist="63500" dir="2520000">
                    <a:srgbClr val="000000"/>
                  </a:outerShdw>
                </a:effectLst>
                <a:latin typeface="Times New Roman"/>
                <a:ea typeface="Times New Roman"/>
                <a:cs typeface="Times New Roman"/>
                <a:sym typeface="Times New Roman"/>
              </a:defRPr>
            </a:pPr>
            <a:r>
              <a:t>James 3:15 (NKJV) </a:t>
            </a:r>
          </a:p>
          <a:p>
            <a:pPr defTabSz="457200">
              <a:defRPr sz="3100">
                <a:solidFill>
                  <a:srgbClr val="FFFFFF"/>
                </a:solidFill>
                <a:effectLst>
                  <a:outerShdw sx="100000" sy="100000" kx="0" ky="0" algn="b" rotWithShape="0" blurRad="50800" dist="63500" dir="2520000">
                    <a:srgbClr val="000000"/>
                  </a:outerShdw>
                </a:effectLst>
                <a:latin typeface="Times New Roman"/>
                <a:ea typeface="Times New Roman"/>
                <a:cs typeface="Times New Roman"/>
                <a:sym typeface="Times New Roman"/>
              </a:defRPr>
            </a:pPr>
            <a:r>
              <a:rPr baseline="31999"/>
              <a:t>15</a:t>
            </a:r>
            <a:r>
              <a:t> This wisdom does not descend from above, but </a:t>
            </a:r>
            <a:r>
              <a:rPr i="1"/>
              <a:t>is</a:t>
            </a:r>
            <a:r>
              <a:t> earthly, sensual, demonic.</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23">
                                            <p:txEl>
                                              <p:pRg st="1" end="1"/>
                                            </p:txEl>
                                          </p:spTgt>
                                        </p:tgtEl>
                                        <p:attrNameLst>
                                          <p:attrName>style.visibility</p:attrName>
                                        </p:attrNameLst>
                                      </p:cBhvr>
                                      <p:to>
                                        <p:strVal val="visible"/>
                                      </p:to>
                                    </p:set>
                                    <p:animEffect filter="fade" transition="in">
                                      <p:cBhvr>
                                        <p:cTn id="7" dur="1500"/>
                                        <p:tgtEl>
                                          <p:spTgt spid="4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23">
                                            <p:txEl>
                                              <p:pRg st="2" end="2"/>
                                            </p:txEl>
                                          </p:spTgt>
                                        </p:tgtEl>
                                        <p:attrNameLst>
                                          <p:attrName>style.visibility</p:attrName>
                                        </p:attrNameLst>
                                      </p:cBhvr>
                                      <p:to>
                                        <p:strVal val="visible"/>
                                      </p:to>
                                    </p:set>
                                    <p:animEffect filter="fade" transition="in">
                                      <p:cBhvr>
                                        <p:cTn id="12" dur="1500"/>
                                        <p:tgtEl>
                                          <p:spTgt spid="42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3"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34" name="Group"/>
          <p:cNvGrpSpPr/>
          <p:nvPr/>
        </p:nvGrpSpPr>
        <p:grpSpPr>
          <a:xfrm>
            <a:off x="-74390" y="-64429"/>
            <a:ext cx="13153580" cy="2739290"/>
            <a:chOff x="0" y="0"/>
            <a:chExt cx="13153578" cy="2739288"/>
          </a:xfrm>
        </p:grpSpPr>
        <p:sp>
          <p:nvSpPr>
            <p:cNvPr id="428" name="Rectangle"/>
            <p:cNvSpPr/>
            <p:nvPr/>
          </p:nvSpPr>
          <p:spPr>
            <a:xfrm>
              <a:off x="0" y="807254"/>
              <a:ext cx="13153579" cy="1472430"/>
            </a:xfrm>
            <a:prstGeom prst="rect">
              <a:avLst/>
            </a:prstGeom>
            <a:solidFill>
              <a:srgbClr val="000000">
                <a:alpha val="49230"/>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grpSp>
          <p:nvGrpSpPr>
            <p:cNvPr id="432" name="Group"/>
            <p:cNvGrpSpPr/>
            <p:nvPr/>
          </p:nvGrpSpPr>
          <p:grpSpPr>
            <a:xfrm>
              <a:off x="215907" y="924384"/>
              <a:ext cx="12364084" cy="1814905"/>
              <a:chOff x="0" y="0"/>
              <a:chExt cx="12364082" cy="1814904"/>
            </a:xfrm>
          </p:grpSpPr>
          <p:pic>
            <p:nvPicPr>
              <p:cNvPr id="429" name="Image" descr="Image"/>
              <p:cNvPicPr>
                <a:picLocks noChangeAspect="1"/>
              </p:cNvPicPr>
              <p:nvPr/>
            </p:nvPicPr>
            <p:blipFill>
              <a:blip r:embed="rId2">
                <a:extLst/>
              </a:blip>
              <a:stretch>
                <a:fillRect/>
              </a:stretch>
            </p:blipFill>
            <p:spPr>
              <a:xfrm>
                <a:off x="7596338" y="53189"/>
                <a:ext cx="4767745"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430" name="Image" descr="Image"/>
              <p:cNvPicPr>
                <a:picLocks noChangeAspect="1"/>
              </p:cNvPicPr>
              <p:nvPr/>
            </p:nvPicPr>
            <p:blipFill>
              <a:blip r:embed="rId3">
                <a:extLst/>
              </a:blip>
              <a:stretch>
                <a:fillRect/>
              </a:stretch>
            </p:blipFill>
            <p:spPr>
              <a:xfrm rot="20940000">
                <a:off x="5244657" y="230891"/>
                <a:ext cx="2550425" cy="1353122"/>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431" name="Image" descr="Image"/>
              <p:cNvPicPr>
                <a:picLocks noChangeAspect="1"/>
              </p:cNvPicPr>
              <p:nvPr/>
            </p:nvPicPr>
            <p:blipFill>
              <a:blip r:embed="rId4">
                <a:extLst/>
              </a:blip>
              <a:stretch>
                <a:fillRect/>
              </a:stretch>
            </p:blipFill>
            <p:spPr>
              <a:xfrm>
                <a:off x="0" y="53189"/>
                <a:ext cx="6026338"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grpSp>
        <p:sp>
          <p:nvSpPr>
            <p:cNvPr id="433" name="Our Desperate Need For"/>
            <p:cNvSpPr txBox="1"/>
            <p:nvPr/>
          </p:nvSpPr>
          <p:spPr>
            <a:xfrm>
              <a:off x="74389" y="0"/>
              <a:ext cx="13004801" cy="810686"/>
            </a:xfrm>
            <a:prstGeom prst="rect">
              <a:avLst/>
            </a:prstGeom>
            <a:solidFill>
              <a:srgbClr val="FFFFFF">
                <a:alpha val="57209"/>
              </a:srgbClr>
            </a:solidFill>
            <a:ln w="12700" cap="flat">
              <a:noFill/>
              <a:miter lim="400000"/>
            </a:ln>
            <a:effectLst>
              <a:outerShdw sx="100000" sy="100000" kx="0" ky="0" algn="b" rotWithShape="0" blurRad="203200" dist="114300" dir="2039992">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5100">
                  <a:solidFill>
                    <a:srgbClr val="000000"/>
                  </a:solidFill>
                  <a:latin typeface="Times New Roman"/>
                  <a:ea typeface="Times New Roman"/>
                  <a:cs typeface="Times New Roman"/>
                  <a:sym typeface="Times New Roman"/>
                </a:defRPr>
              </a:lvl1pPr>
            </a:lstStyle>
            <a:p>
              <a:pPr/>
              <a:r>
                <a:t>Our Desperate Need For</a:t>
              </a:r>
            </a:p>
          </p:txBody>
        </p:sp>
      </p:grpSp>
      <p:sp>
        <p:nvSpPr>
          <p:cNvPr id="435" name="Rectangle 1"/>
          <p:cNvSpPr txBox="1"/>
          <p:nvPr/>
        </p:nvSpPr>
        <p:spPr>
          <a:xfrm>
            <a:off x="5089462" y="3891700"/>
            <a:ext cx="7662773" cy="615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300"/>
              </a:spcBef>
              <a:buSzPct val="80000"/>
              <a:buBlip>
                <a:blip r:embed="rId5"/>
              </a:buBlip>
              <a:defRPr sz="3200">
                <a:solidFill>
                  <a:srgbClr val="000000"/>
                </a:solidFill>
                <a:latin typeface="Century Gothic"/>
                <a:ea typeface="Century Gothic"/>
                <a:cs typeface="Century Gothic"/>
                <a:sym typeface="Century Gothic"/>
              </a:defRPr>
            </a:pPr>
            <a:r>
              <a:rPr b="1"/>
              <a:t>Appeal</a:t>
            </a:r>
            <a:r>
              <a:t>: “</a:t>
            </a:r>
            <a:r>
              <a:rPr b="1"/>
              <a:t>Sensual</a:t>
            </a:r>
            <a:r>
              <a:t>” — “the sensuous nature with its subjection to appetite and passion” (Thayer. 677-8). (cf. Jude 17-19)</a:t>
            </a:r>
          </a:p>
          <a:p>
            <a:pPr marL="1143000" indent="-685800" algn="l">
              <a:spcBef>
                <a:spcPts val="300"/>
              </a:spcBef>
              <a:buSzPct val="80000"/>
              <a:buBlip>
                <a:blip r:embed="rId6"/>
              </a:buBlip>
              <a:defRPr sz="3200">
                <a:solidFill>
                  <a:srgbClr val="000000"/>
                </a:solidFill>
                <a:latin typeface="Century Gothic"/>
                <a:ea typeface="Century Gothic"/>
                <a:cs typeface="Century Gothic"/>
                <a:sym typeface="Century Gothic"/>
              </a:defRPr>
            </a:pPr>
            <a:r>
              <a:t>Appealing to the natural senses, emotions, &amp; passions.</a:t>
            </a:r>
          </a:p>
          <a:p>
            <a:pPr marL="1143000" indent="-685800" algn="l">
              <a:spcBef>
                <a:spcPts val="300"/>
              </a:spcBef>
              <a:buSzPct val="80000"/>
              <a:buBlip>
                <a:blip r:embed="rId6"/>
              </a:buBlip>
              <a:defRPr sz="3200">
                <a:solidFill>
                  <a:srgbClr val="000000"/>
                </a:solidFill>
                <a:latin typeface="Century Gothic"/>
                <a:ea typeface="Century Gothic"/>
                <a:cs typeface="Century Gothic"/>
                <a:sym typeface="Century Gothic"/>
              </a:defRPr>
            </a:pPr>
            <a:r>
              <a:t>When men follow such wisdom - carnality increases &amp; spirituality decreases!</a:t>
            </a:r>
          </a:p>
          <a:p>
            <a:pPr marL="1143000" indent="-685800" algn="l">
              <a:spcBef>
                <a:spcPts val="300"/>
              </a:spcBef>
              <a:buSzPct val="80000"/>
              <a:buBlip>
                <a:blip r:embed="rId6"/>
              </a:buBlip>
              <a:defRPr sz="3200">
                <a:solidFill>
                  <a:srgbClr val="000000"/>
                </a:solidFill>
                <a:latin typeface="Century Gothic"/>
                <a:ea typeface="Century Gothic"/>
                <a:cs typeface="Century Gothic"/>
                <a:sym typeface="Century Gothic"/>
              </a:defRPr>
            </a:pPr>
            <a:r>
              <a:t>Source of perversions in the worship and work of the church - </a:t>
            </a:r>
          </a:p>
        </p:txBody>
      </p:sp>
      <p:sp>
        <p:nvSpPr>
          <p:cNvPr id="436" name="Wisdom NOT From Above"/>
          <p:cNvSpPr/>
          <p:nvPr/>
        </p:nvSpPr>
        <p:spPr>
          <a:xfrm>
            <a:off x="208952" y="2418306"/>
            <a:ext cx="12586896" cy="1270001"/>
          </a:xfrm>
          <a:prstGeom prst="roundRect">
            <a:avLst>
              <a:gd name="adj" fmla="val 15000"/>
            </a:avLst>
          </a:prstGeom>
          <a:solidFill>
            <a:schemeClr val="accent5">
              <a:hueOff val="-92222"/>
              <a:lumOff val="-987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700">
                <a:ln w="12700" cap="flat">
                  <a:solidFill>
                    <a:schemeClr val="accent3">
                      <a:hueOff val="198700"/>
                      <a:satOff val="21248"/>
                      <a:lumOff val="19305"/>
                    </a:schemeClr>
                  </a:solidFill>
                  <a:prstDash val="solid"/>
                  <a:miter lim="400000"/>
                </a:ln>
                <a:solidFill>
                  <a:srgbClr val="FFFFFF"/>
                </a:solidFill>
                <a:effectLst>
                  <a:outerShdw sx="100000" sy="100000" kx="0" ky="0" algn="b" rotWithShape="0" blurRad="12700" dist="63500" dir="2220000">
                    <a:srgbClr val="000000"/>
                  </a:outerShdw>
                </a:effectLst>
                <a:latin typeface="Gill Sans"/>
                <a:ea typeface="Gill Sans"/>
                <a:cs typeface="Gill Sans"/>
                <a:sym typeface="Gill Sans"/>
              </a:defRPr>
            </a:lvl1pPr>
          </a:lstStyle>
          <a:p>
            <a:pPr/>
            <a:r>
              <a:t>Wisdom NOT From Above</a:t>
            </a:r>
          </a:p>
        </p:txBody>
      </p:sp>
      <p:pic>
        <p:nvPicPr>
          <p:cNvPr id="437" name="Image" descr="Image"/>
          <p:cNvPicPr>
            <a:picLocks noChangeAspect="1"/>
          </p:cNvPicPr>
          <p:nvPr/>
        </p:nvPicPr>
        <p:blipFill>
          <a:blip r:embed="rId7">
            <a:extLst/>
          </a:blip>
          <a:srcRect l="27208" t="4004" r="22009" b="1"/>
          <a:stretch>
            <a:fillRect/>
          </a:stretch>
        </p:blipFill>
        <p:spPr>
          <a:xfrm flipH="1">
            <a:off x="-126043" y="3365357"/>
            <a:ext cx="5085167" cy="6408426"/>
          </a:xfrm>
          <a:custGeom>
            <a:avLst/>
            <a:gdLst/>
            <a:ahLst/>
            <a:cxnLst>
              <a:cxn ang="0">
                <a:pos x="wd2" y="hd2"/>
              </a:cxn>
              <a:cxn ang="5400000">
                <a:pos x="wd2" y="hd2"/>
              </a:cxn>
              <a:cxn ang="10800000">
                <a:pos x="wd2" y="hd2"/>
              </a:cxn>
              <a:cxn ang="16200000">
                <a:pos x="wd2" y="hd2"/>
              </a:cxn>
            </a:cxnLst>
            <a:rect l="0" t="0" r="r" b="b"/>
            <a:pathLst>
              <a:path w="21462" h="21597" fill="norm" stroke="1" extrusionOk="0">
                <a:moveTo>
                  <a:pt x="14734" y="0"/>
                </a:moveTo>
                <a:cubicBezTo>
                  <a:pt x="14600" y="-3"/>
                  <a:pt x="14431" y="23"/>
                  <a:pt x="14190" y="78"/>
                </a:cubicBezTo>
                <a:cubicBezTo>
                  <a:pt x="13990" y="123"/>
                  <a:pt x="13710" y="184"/>
                  <a:pt x="13568" y="212"/>
                </a:cubicBezTo>
                <a:cubicBezTo>
                  <a:pt x="13426" y="240"/>
                  <a:pt x="13227" y="309"/>
                  <a:pt x="13126" y="367"/>
                </a:cubicBezTo>
                <a:cubicBezTo>
                  <a:pt x="12942" y="471"/>
                  <a:pt x="12657" y="888"/>
                  <a:pt x="12566" y="1183"/>
                </a:cubicBezTo>
                <a:cubicBezTo>
                  <a:pt x="12540" y="1269"/>
                  <a:pt x="12451" y="1389"/>
                  <a:pt x="12369" y="1450"/>
                </a:cubicBezTo>
                <a:cubicBezTo>
                  <a:pt x="12253" y="1537"/>
                  <a:pt x="12220" y="1621"/>
                  <a:pt x="12220" y="1819"/>
                </a:cubicBezTo>
                <a:cubicBezTo>
                  <a:pt x="12220" y="2028"/>
                  <a:pt x="12191" y="2089"/>
                  <a:pt x="12069" y="2154"/>
                </a:cubicBezTo>
                <a:cubicBezTo>
                  <a:pt x="11874" y="2257"/>
                  <a:pt x="11850" y="2281"/>
                  <a:pt x="11573" y="2655"/>
                </a:cubicBezTo>
                <a:cubicBezTo>
                  <a:pt x="11422" y="2860"/>
                  <a:pt x="11351" y="3016"/>
                  <a:pt x="11370" y="3097"/>
                </a:cubicBezTo>
                <a:cubicBezTo>
                  <a:pt x="11389" y="3176"/>
                  <a:pt x="11352" y="3260"/>
                  <a:pt x="11270" y="3325"/>
                </a:cubicBezTo>
                <a:cubicBezTo>
                  <a:pt x="11198" y="3383"/>
                  <a:pt x="11099" y="3507"/>
                  <a:pt x="11049" y="3604"/>
                </a:cubicBezTo>
                <a:cubicBezTo>
                  <a:pt x="10970" y="3754"/>
                  <a:pt x="10971" y="3815"/>
                  <a:pt x="11051" y="4026"/>
                </a:cubicBezTo>
                <a:cubicBezTo>
                  <a:pt x="11102" y="4162"/>
                  <a:pt x="11187" y="4313"/>
                  <a:pt x="11243" y="4362"/>
                </a:cubicBezTo>
                <a:cubicBezTo>
                  <a:pt x="11332" y="4440"/>
                  <a:pt x="11334" y="4481"/>
                  <a:pt x="11253" y="4696"/>
                </a:cubicBezTo>
                <a:lnTo>
                  <a:pt x="11159" y="4942"/>
                </a:lnTo>
                <a:lnTo>
                  <a:pt x="11337" y="4957"/>
                </a:lnTo>
                <a:cubicBezTo>
                  <a:pt x="11543" y="4976"/>
                  <a:pt x="11553" y="5067"/>
                  <a:pt x="11352" y="5106"/>
                </a:cubicBezTo>
                <a:cubicBezTo>
                  <a:pt x="11276" y="5120"/>
                  <a:pt x="11175" y="5191"/>
                  <a:pt x="11131" y="5262"/>
                </a:cubicBezTo>
                <a:cubicBezTo>
                  <a:pt x="11060" y="5377"/>
                  <a:pt x="11014" y="5389"/>
                  <a:pt x="10722" y="5378"/>
                </a:cubicBezTo>
                <a:cubicBezTo>
                  <a:pt x="10415" y="5367"/>
                  <a:pt x="10373" y="5382"/>
                  <a:pt x="10096" y="5592"/>
                </a:cubicBezTo>
                <a:cubicBezTo>
                  <a:pt x="9932" y="5717"/>
                  <a:pt x="9738" y="5886"/>
                  <a:pt x="9665" y="5968"/>
                </a:cubicBezTo>
                <a:cubicBezTo>
                  <a:pt x="9452" y="6209"/>
                  <a:pt x="8943" y="6270"/>
                  <a:pt x="7836" y="6185"/>
                </a:cubicBezTo>
                <a:cubicBezTo>
                  <a:pt x="7503" y="6159"/>
                  <a:pt x="7229" y="6165"/>
                  <a:pt x="7044" y="6205"/>
                </a:cubicBezTo>
                <a:cubicBezTo>
                  <a:pt x="6888" y="6239"/>
                  <a:pt x="6638" y="6277"/>
                  <a:pt x="6489" y="6288"/>
                </a:cubicBezTo>
                <a:cubicBezTo>
                  <a:pt x="6122" y="6314"/>
                  <a:pt x="5854" y="6434"/>
                  <a:pt x="5593" y="6689"/>
                </a:cubicBezTo>
                <a:cubicBezTo>
                  <a:pt x="4923" y="7347"/>
                  <a:pt x="3839" y="8103"/>
                  <a:pt x="2731" y="8686"/>
                </a:cubicBezTo>
                <a:cubicBezTo>
                  <a:pt x="2512" y="8801"/>
                  <a:pt x="2280" y="8967"/>
                  <a:pt x="2215" y="9055"/>
                </a:cubicBezTo>
                <a:cubicBezTo>
                  <a:pt x="2150" y="9143"/>
                  <a:pt x="2047" y="9215"/>
                  <a:pt x="1985" y="9216"/>
                </a:cubicBezTo>
                <a:cubicBezTo>
                  <a:pt x="1840" y="9217"/>
                  <a:pt x="1337" y="9482"/>
                  <a:pt x="1064" y="9701"/>
                </a:cubicBezTo>
                <a:cubicBezTo>
                  <a:pt x="946" y="9796"/>
                  <a:pt x="789" y="9981"/>
                  <a:pt x="712" y="10112"/>
                </a:cubicBezTo>
                <a:cubicBezTo>
                  <a:pt x="636" y="10242"/>
                  <a:pt x="519" y="10396"/>
                  <a:pt x="453" y="10454"/>
                </a:cubicBezTo>
                <a:cubicBezTo>
                  <a:pt x="387" y="10512"/>
                  <a:pt x="253" y="10696"/>
                  <a:pt x="155" y="10864"/>
                </a:cubicBezTo>
                <a:cubicBezTo>
                  <a:pt x="38" y="11062"/>
                  <a:pt x="-3" y="11156"/>
                  <a:pt x="1" y="11301"/>
                </a:cubicBezTo>
                <a:cubicBezTo>
                  <a:pt x="2" y="11349"/>
                  <a:pt x="8" y="11403"/>
                  <a:pt x="17" y="11468"/>
                </a:cubicBezTo>
                <a:cubicBezTo>
                  <a:pt x="42" y="11633"/>
                  <a:pt x="106" y="11822"/>
                  <a:pt x="160" y="11888"/>
                </a:cubicBezTo>
                <a:cubicBezTo>
                  <a:pt x="251" y="11999"/>
                  <a:pt x="306" y="12008"/>
                  <a:pt x="902" y="12007"/>
                </a:cubicBezTo>
                <a:cubicBezTo>
                  <a:pt x="1372" y="12007"/>
                  <a:pt x="1693" y="11973"/>
                  <a:pt x="2104" y="11881"/>
                </a:cubicBezTo>
                <a:cubicBezTo>
                  <a:pt x="2732" y="11742"/>
                  <a:pt x="2958" y="11649"/>
                  <a:pt x="3726" y="11209"/>
                </a:cubicBezTo>
                <a:cubicBezTo>
                  <a:pt x="4202" y="10935"/>
                  <a:pt x="4282" y="10908"/>
                  <a:pt x="4498" y="10936"/>
                </a:cubicBezTo>
                <a:cubicBezTo>
                  <a:pt x="4695" y="10961"/>
                  <a:pt x="4764" y="10945"/>
                  <a:pt x="4890" y="10841"/>
                </a:cubicBezTo>
                <a:cubicBezTo>
                  <a:pt x="4974" y="10771"/>
                  <a:pt x="5117" y="10684"/>
                  <a:pt x="5208" y="10648"/>
                </a:cubicBezTo>
                <a:cubicBezTo>
                  <a:pt x="5299" y="10612"/>
                  <a:pt x="5507" y="10524"/>
                  <a:pt x="5669" y="10452"/>
                </a:cubicBezTo>
                <a:cubicBezTo>
                  <a:pt x="5831" y="10379"/>
                  <a:pt x="5998" y="10330"/>
                  <a:pt x="6042" y="10343"/>
                </a:cubicBezTo>
                <a:cubicBezTo>
                  <a:pt x="6139" y="10373"/>
                  <a:pt x="6086" y="12997"/>
                  <a:pt x="5987" y="13097"/>
                </a:cubicBezTo>
                <a:cubicBezTo>
                  <a:pt x="5953" y="13131"/>
                  <a:pt x="5912" y="13676"/>
                  <a:pt x="5893" y="14309"/>
                </a:cubicBezTo>
                <a:cubicBezTo>
                  <a:pt x="5871" y="15038"/>
                  <a:pt x="5825" y="15546"/>
                  <a:pt x="5769" y="15696"/>
                </a:cubicBezTo>
                <a:cubicBezTo>
                  <a:pt x="5721" y="15826"/>
                  <a:pt x="5617" y="16134"/>
                  <a:pt x="5538" y="16381"/>
                </a:cubicBezTo>
                <a:cubicBezTo>
                  <a:pt x="5459" y="16627"/>
                  <a:pt x="5369" y="16877"/>
                  <a:pt x="5339" y="16934"/>
                </a:cubicBezTo>
                <a:cubicBezTo>
                  <a:pt x="5284" y="17039"/>
                  <a:pt x="5170" y="17586"/>
                  <a:pt x="5074" y="18198"/>
                </a:cubicBezTo>
                <a:cubicBezTo>
                  <a:pt x="5047" y="18372"/>
                  <a:pt x="4974" y="18657"/>
                  <a:pt x="4912" y="18831"/>
                </a:cubicBezTo>
                <a:cubicBezTo>
                  <a:pt x="4830" y="19058"/>
                  <a:pt x="4810" y="19239"/>
                  <a:pt x="4840" y="19472"/>
                </a:cubicBezTo>
                <a:cubicBezTo>
                  <a:pt x="4867" y="19691"/>
                  <a:pt x="4849" y="19870"/>
                  <a:pt x="4786" y="20024"/>
                </a:cubicBezTo>
                <a:cubicBezTo>
                  <a:pt x="4734" y="20150"/>
                  <a:pt x="4674" y="20479"/>
                  <a:pt x="4650" y="20754"/>
                </a:cubicBezTo>
                <a:cubicBezTo>
                  <a:pt x="4627" y="21030"/>
                  <a:pt x="4590" y="21332"/>
                  <a:pt x="4570" y="21426"/>
                </a:cubicBezTo>
                <a:lnTo>
                  <a:pt x="4533" y="21597"/>
                </a:lnTo>
                <a:lnTo>
                  <a:pt x="17029" y="21597"/>
                </a:lnTo>
                <a:lnTo>
                  <a:pt x="17029" y="21473"/>
                </a:lnTo>
                <a:cubicBezTo>
                  <a:pt x="17029" y="21405"/>
                  <a:pt x="16986" y="21281"/>
                  <a:pt x="16935" y="21197"/>
                </a:cubicBezTo>
                <a:cubicBezTo>
                  <a:pt x="16831" y="21027"/>
                  <a:pt x="16633" y="20012"/>
                  <a:pt x="16633" y="19654"/>
                </a:cubicBezTo>
                <a:cubicBezTo>
                  <a:pt x="16633" y="19527"/>
                  <a:pt x="16585" y="19189"/>
                  <a:pt x="16528" y="18903"/>
                </a:cubicBezTo>
                <a:cubicBezTo>
                  <a:pt x="16427" y="18396"/>
                  <a:pt x="16429" y="18379"/>
                  <a:pt x="16560" y="18247"/>
                </a:cubicBezTo>
                <a:cubicBezTo>
                  <a:pt x="16707" y="18097"/>
                  <a:pt x="17099" y="17859"/>
                  <a:pt x="17406" y="17733"/>
                </a:cubicBezTo>
                <a:cubicBezTo>
                  <a:pt x="17515" y="17688"/>
                  <a:pt x="17875" y="17478"/>
                  <a:pt x="18206" y="17266"/>
                </a:cubicBezTo>
                <a:cubicBezTo>
                  <a:pt x="18538" y="17055"/>
                  <a:pt x="18884" y="16839"/>
                  <a:pt x="18977" y="16786"/>
                </a:cubicBezTo>
                <a:cubicBezTo>
                  <a:pt x="19069" y="16733"/>
                  <a:pt x="19413" y="16438"/>
                  <a:pt x="19740" y="16128"/>
                </a:cubicBezTo>
                <a:cubicBezTo>
                  <a:pt x="20068" y="15818"/>
                  <a:pt x="20506" y="15411"/>
                  <a:pt x="20712" y="15225"/>
                </a:cubicBezTo>
                <a:cubicBezTo>
                  <a:pt x="21505" y="14511"/>
                  <a:pt x="21597" y="14309"/>
                  <a:pt x="21322" y="13878"/>
                </a:cubicBezTo>
                <a:cubicBezTo>
                  <a:pt x="21249" y="13765"/>
                  <a:pt x="21189" y="13646"/>
                  <a:pt x="21189" y="13615"/>
                </a:cubicBezTo>
                <a:cubicBezTo>
                  <a:pt x="21189" y="13584"/>
                  <a:pt x="21128" y="13465"/>
                  <a:pt x="21055" y="13351"/>
                </a:cubicBezTo>
                <a:cubicBezTo>
                  <a:pt x="20983" y="13238"/>
                  <a:pt x="20925" y="13115"/>
                  <a:pt x="20925" y="13078"/>
                </a:cubicBezTo>
                <a:cubicBezTo>
                  <a:pt x="20925" y="13042"/>
                  <a:pt x="20867" y="12929"/>
                  <a:pt x="20796" y="12828"/>
                </a:cubicBezTo>
                <a:cubicBezTo>
                  <a:pt x="20676" y="12658"/>
                  <a:pt x="20676" y="12635"/>
                  <a:pt x="20772" y="12481"/>
                </a:cubicBezTo>
                <a:cubicBezTo>
                  <a:pt x="20870" y="12324"/>
                  <a:pt x="20868" y="12306"/>
                  <a:pt x="20734" y="12174"/>
                </a:cubicBezTo>
                <a:cubicBezTo>
                  <a:pt x="20656" y="12097"/>
                  <a:pt x="20545" y="11951"/>
                  <a:pt x="20488" y="11849"/>
                </a:cubicBezTo>
                <a:cubicBezTo>
                  <a:pt x="20430" y="11748"/>
                  <a:pt x="20215" y="11444"/>
                  <a:pt x="20010" y="11174"/>
                </a:cubicBezTo>
                <a:cubicBezTo>
                  <a:pt x="19805" y="10904"/>
                  <a:pt x="19606" y="10644"/>
                  <a:pt x="19570" y="10595"/>
                </a:cubicBezTo>
                <a:cubicBezTo>
                  <a:pt x="19533" y="10546"/>
                  <a:pt x="19389" y="10364"/>
                  <a:pt x="19248" y="10191"/>
                </a:cubicBezTo>
                <a:cubicBezTo>
                  <a:pt x="19107" y="10017"/>
                  <a:pt x="18925" y="9720"/>
                  <a:pt x="18844" y="9531"/>
                </a:cubicBezTo>
                <a:cubicBezTo>
                  <a:pt x="18565" y="8880"/>
                  <a:pt x="18488" y="8794"/>
                  <a:pt x="17823" y="8392"/>
                </a:cubicBezTo>
                <a:cubicBezTo>
                  <a:pt x="17478" y="8184"/>
                  <a:pt x="17003" y="7935"/>
                  <a:pt x="16766" y="7839"/>
                </a:cubicBezTo>
                <a:cubicBezTo>
                  <a:pt x="16529" y="7744"/>
                  <a:pt x="16264" y="7624"/>
                  <a:pt x="16178" y="7572"/>
                </a:cubicBezTo>
                <a:cubicBezTo>
                  <a:pt x="16091" y="7520"/>
                  <a:pt x="15969" y="7477"/>
                  <a:pt x="15905" y="7477"/>
                </a:cubicBezTo>
                <a:cubicBezTo>
                  <a:pt x="15841" y="7477"/>
                  <a:pt x="15625" y="7410"/>
                  <a:pt x="15429" y="7327"/>
                </a:cubicBezTo>
                <a:cubicBezTo>
                  <a:pt x="15233" y="7245"/>
                  <a:pt x="14994" y="7162"/>
                  <a:pt x="14896" y="7143"/>
                </a:cubicBezTo>
                <a:cubicBezTo>
                  <a:pt x="14763" y="7116"/>
                  <a:pt x="14678" y="7035"/>
                  <a:pt x="14553" y="6816"/>
                </a:cubicBezTo>
                <a:cubicBezTo>
                  <a:pt x="14461" y="6656"/>
                  <a:pt x="14387" y="6506"/>
                  <a:pt x="14387" y="6483"/>
                </a:cubicBezTo>
                <a:cubicBezTo>
                  <a:pt x="14387" y="6460"/>
                  <a:pt x="14283" y="6324"/>
                  <a:pt x="14156" y="6181"/>
                </a:cubicBezTo>
                <a:cubicBezTo>
                  <a:pt x="14029" y="6038"/>
                  <a:pt x="13925" y="5898"/>
                  <a:pt x="13925" y="5867"/>
                </a:cubicBezTo>
                <a:cubicBezTo>
                  <a:pt x="13925" y="5835"/>
                  <a:pt x="14015" y="5701"/>
                  <a:pt x="14124" y="5570"/>
                </a:cubicBezTo>
                <a:cubicBezTo>
                  <a:pt x="14288" y="5372"/>
                  <a:pt x="14367" y="5324"/>
                  <a:pt x="14580" y="5297"/>
                </a:cubicBezTo>
                <a:cubicBezTo>
                  <a:pt x="14721" y="5279"/>
                  <a:pt x="14979" y="5214"/>
                  <a:pt x="15153" y="5155"/>
                </a:cubicBezTo>
                <a:cubicBezTo>
                  <a:pt x="15691" y="4971"/>
                  <a:pt x="16831" y="4119"/>
                  <a:pt x="16831" y="3901"/>
                </a:cubicBezTo>
                <a:cubicBezTo>
                  <a:pt x="16831" y="3850"/>
                  <a:pt x="16868" y="3779"/>
                  <a:pt x="16913" y="3743"/>
                </a:cubicBezTo>
                <a:cubicBezTo>
                  <a:pt x="17033" y="3647"/>
                  <a:pt x="16997" y="2461"/>
                  <a:pt x="16870" y="2270"/>
                </a:cubicBezTo>
                <a:cubicBezTo>
                  <a:pt x="16607" y="1879"/>
                  <a:pt x="16381" y="1404"/>
                  <a:pt x="16307" y="1092"/>
                </a:cubicBezTo>
                <a:cubicBezTo>
                  <a:pt x="16261" y="900"/>
                  <a:pt x="16171" y="674"/>
                  <a:pt x="16106" y="588"/>
                </a:cubicBezTo>
                <a:cubicBezTo>
                  <a:pt x="15994" y="441"/>
                  <a:pt x="15508" y="205"/>
                  <a:pt x="15318" y="205"/>
                </a:cubicBezTo>
                <a:cubicBezTo>
                  <a:pt x="15272" y="205"/>
                  <a:pt x="15158" y="159"/>
                  <a:pt x="15066" y="101"/>
                </a:cubicBezTo>
                <a:cubicBezTo>
                  <a:pt x="14965" y="38"/>
                  <a:pt x="14867" y="4"/>
                  <a:pt x="14734" y="0"/>
                </a:cubicBezTo>
                <a:close/>
                <a:moveTo>
                  <a:pt x="16952" y="12588"/>
                </a:moveTo>
                <a:cubicBezTo>
                  <a:pt x="17027" y="12588"/>
                  <a:pt x="17288" y="12762"/>
                  <a:pt x="17581" y="13012"/>
                </a:cubicBezTo>
                <a:cubicBezTo>
                  <a:pt x="17881" y="13265"/>
                  <a:pt x="18130" y="13433"/>
                  <a:pt x="18199" y="13428"/>
                </a:cubicBezTo>
                <a:cubicBezTo>
                  <a:pt x="18421" y="13409"/>
                  <a:pt x="18466" y="13432"/>
                  <a:pt x="18710" y="13670"/>
                </a:cubicBezTo>
                <a:lnTo>
                  <a:pt x="18955" y="13908"/>
                </a:lnTo>
                <a:lnTo>
                  <a:pt x="18836" y="14051"/>
                </a:lnTo>
                <a:cubicBezTo>
                  <a:pt x="18769" y="14130"/>
                  <a:pt x="18685" y="14235"/>
                  <a:pt x="18648" y="14282"/>
                </a:cubicBezTo>
                <a:cubicBezTo>
                  <a:pt x="18612" y="14330"/>
                  <a:pt x="18387" y="14566"/>
                  <a:pt x="18151" y="14808"/>
                </a:cubicBezTo>
                <a:cubicBezTo>
                  <a:pt x="17915" y="15050"/>
                  <a:pt x="17651" y="15354"/>
                  <a:pt x="17565" y="15485"/>
                </a:cubicBezTo>
                <a:cubicBezTo>
                  <a:pt x="17478" y="15615"/>
                  <a:pt x="17359" y="15768"/>
                  <a:pt x="17300" y="15822"/>
                </a:cubicBezTo>
                <a:cubicBezTo>
                  <a:pt x="17241" y="15876"/>
                  <a:pt x="16937" y="16107"/>
                  <a:pt x="16623" y="16335"/>
                </a:cubicBezTo>
                <a:cubicBezTo>
                  <a:pt x="16139" y="16688"/>
                  <a:pt x="16041" y="16737"/>
                  <a:pt x="15972" y="16671"/>
                </a:cubicBezTo>
                <a:cubicBezTo>
                  <a:pt x="15827" y="16532"/>
                  <a:pt x="16045" y="15047"/>
                  <a:pt x="16339" y="14169"/>
                </a:cubicBezTo>
                <a:cubicBezTo>
                  <a:pt x="16431" y="13893"/>
                  <a:pt x="16535" y="13582"/>
                  <a:pt x="16570" y="13477"/>
                </a:cubicBezTo>
                <a:cubicBezTo>
                  <a:pt x="16604" y="13372"/>
                  <a:pt x="16633" y="13212"/>
                  <a:pt x="16633" y="13120"/>
                </a:cubicBezTo>
                <a:cubicBezTo>
                  <a:pt x="16633" y="12867"/>
                  <a:pt x="16800" y="12588"/>
                  <a:pt x="16952" y="12588"/>
                </a:cubicBezTo>
                <a:close/>
              </a:path>
            </a:pathLst>
          </a:custGeom>
          <a:ln w="12700">
            <a:miter lim="400000"/>
          </a:ln>
        </p:spPr>
      </p:pic>
      <p:sp>
        <p:nvSpPr>
          <p:cNvPr id="438" name="James 3:15 (NKJV)…"/>
          <p:cNvSpPr txBox="1"/>
          <p:nvPr/>
        </p:nvSpPr>
        <p:spPr>
          <a:xfrm>
            <a:off x="443637" y="7304476"/>
            <a:ext cx="4906438" cy="1913677"/>
          </a:xfrm>
          <a:prstGeom prst="rect">
            <a:avLst/>
          </a:prstGeom>
          <a:solidFill>
            <a:srgbClr val="5A5F5E">
              <a:alpha val="76740"/>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100">
                <a:solidFill>
                  <a:srgbClr val="FFFFFF"/>
                </a:solidFill>
                <a:effectLst>
                  <a:outerShdw sx="100000" sy="100000" kx="0" ky="0" algn="b" rotWithShape="0" blurRad="50800" dist="63500" dir="2520000">
                    <a:srgbClr val="000000"/>
                  </a:outerShdw>
                </a:effectLst>
                <a:latin typeface="Times New Roman"/>
                <a:ea typeface="Times New Roman"/>
                <a:cs typeface="Times New Roman"/>
                <a:sym typeface="Times New Roman"/>
              </a:defRPr>
            </a:pPr>
            <a:r>
              <a:t>James 3:15 (NKJV) </a:t>
            </a:r>
          </a:p>
          <a:p>
            <a:pPr defTabSz="457200">
              <a:defRPr sz="3100">
                <a:solidFill>
                  <a:srgbClr val="FFFFFF"/>
                </a:solidFill>
                <a:effectLst>
                  <a:outerShdw sx="100000" sy="100000" kx="0" ky="0" algn="b" rotWithShape="0" blurRad="50800" dist="63500" dir="2520000">
                    <a:srgbClr val="000000"/>
                  </a:outerShdw>
                </a:effectLst>
                <a:latin typeface="Times New Roman"/>
                <a:ea typeface="Times New Roman"/>
                <a:cs typeface="Times New Roman"/>
                <a:sym typeface="Times New Roman"/>
              </a:defRPr>
            </a:pPr>
            <a:r>
              <a:rPr baseline="31999"/>
              <a:t>15</a:t>
            </a:r>
            <a:r>
              <a:t> This wisdom does not descend from above, but </a:t>
            </a:r>
            <a:r>
              <a:rPr i="1"/>
              <a:t>is</a:t>
            </a:r>
            <a:r>
              <a:t> earthly, sensual, demonic.</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35">
                                            <p:txEl>
                                              <p:pRg st="1" end="1"/>
                                            </p:txEl>
                                          </p:spTgt>
                                        </p:tgtEl>
                                        <p:attrNameLst>
                                          <p:attrName>style.visibility</p:attrName>
                                        </p:attrNameLst>
                                      </p:cBhvr>
                                      <p:to>
                                        <p:strVal val="visible"/>
                                      </p:to>
                                    </p:set>
                                    <p:animEffect filter="fade" transition="in">
                                      <p:cBhvr>
                                        <p:cTn id="7" dur="1500"/>
                                        <p:tgtEl>
                                          <p:spTgt spid="43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35">
                                            <p:txEl>
                                              <p:pRg st="2" end="2"/>
                                            </p:txEl>
                                          </p:spTgt>
                                        </p:tgtEl>
                                        <p:attrNameLst>
                                          <p:attrName>style.visibility</p:attrName>
                                        </p:attrNameLst>
                                      </p:cBhvr>
                                      <p:to>
                                        <p:strVal val="visible"/>
                                      </p:to>
                                    </p:set>
                                    <p:animEffect filter="fade" transition="in">
                                      <p:cBhvr>
                                        <p:cTn id="12" dur="1500"/>
                                        <p:tgtEl>
                                          <p:spTgt spid="4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435">
                                            <p:txEl>
                                              <p:pRg st="3" end="3"/>
                                            </p:txEl>
                                          </p:spTgt>
                                        </p:tgtEl>
                                        <p:attrNameLst>
                                          <p:attrName>style.visibility</p:attrName>
                                        </p:attrNameLst>
                                      </p:cBhvr>
                                      <p:to>
                                        <p:strVal val="visible"/>
                                      </p:to>
                                    </p:set>
                                    <p:animEffect filter="fade" transition="in">
                                      <p:cBhvr>
                                        <p:cTn id="17" dur="1500"/>
                                        <p:tgtEl>
                                          <p:spTgt spid="43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5"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46" name="Group"/>
          <p:cNvGrpSpPr/>
          <p:nvPr/>
        </p:nvGrpSpPr>
        <p:grpSpPr>
          <a:xfrm>
            <a:off x="-74390" y="-64429"/>
            <a:ext cx="13153580" cy="2739290"/>
            <a:chOff x="0" y="0"/>
            <a:chExt cx="13153578" cy="2739288"/>
          </a:xfrm>
        </p:grpSpPr>
        <p:sp>
          <p:nvSpPr>
            <p:cNvPr id="440" name="Rectangle"/>
            <p:cNvSpPr/>
            <p:nvPr/>
          </p:nvSpPr>
          <p:spPr>
            <a:xfrm>
              <a:off x="0" y="807254"/>
              <a:ext cx="13153579" cy="1472430"/>
            </a:xfrm>
            <a:prstGeom prst="rect">
              <a:avLst/>
            </a:prstGeom>
            <a:solidFill>
              <a:srgbClr val="000000">
                <a:alpha val="49230"/>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grpSp>
          <p:nvGrpSpPr>
            <p:cNvPr id="444" name="Group"/>
            <p:cNvGrpSpPr/>
            <p:nvPr/>
          </p:nvGrpSpPr>
          <p:grpSpPr>
            <a:xfrm>
              <a:off x="215907" y="924384"/>
              <a:ext cx="12364084" cy="1814905"/>
              <a:chOff x="0" y="0"/>
              <a:chExt cx="12364082" cy="1814904"/>
            </a:xfrm>
          </p:grpSpPr>
          <p:pic>
            <p:nvPicPr>
              <p:cNvPr id="441" name="Image" descr="Image"/>
              <p:cNvPicPr>
                <a:picLocks noChangeAspect="1"/>
              </p:cNvPicPr>
              <p:nvPr/>
            </p:nvPicPr>
            <p:blipFill>
              <a:blip r:embed="rId2">
                <a:extLst/>
              </a:blip>
              <a:stretch>
                <a:fillRect/>
              </a:stretch>
            </p:blipFill>
            <p:spPr>
              <a:xfrm>
                <a:off x="7596338" y="53189"/>
                <a:ext cx="4767745"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442" name="Image" descr="Image"/>
              <p:cNvPicPr>
                <a:picLocks noChangeAspect="1"/>
              </p:cNvPicPr>
              <p:nvPr/>
            </p:nvPicPr>
            <p:blipFill>
              <a:blip r:embed="rId3">
                <a:extLst/>
              </a:blip>
              <a:stretch>
                <a:fillRect/>
              </a:stretch>
            </p:blipFill>
            <p:spPr>
              <a:xfrm rot="20940000">
                <a:off x="5244657" y="230891"/>
                <a:ext cx="2550425" cy="1353122"/>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443" name="Image" descr="Image"/>
              <p:cNvPicPr>
                <a:picLocks noChangeAspect="1"/>
              </p:cNvPicPr>
              <p:nvPr/>
            </p:nvPicPr>
            <p:blipFill>
              <a:blip r:embed="rId4">
                <a:extLst/>
              </a:blip>
              <a:stretch>
                <a:fillRect/>
              </a:stretch>
            </p:blipFill>
            <p:spPr>
              <a:xfrm>
                <a:off x="0" y="53189"/>
                <a:ext cx="6026338"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grpSp>
        <p:sp>
          <p:nvSpPr>
            <p:cNvPr id="445" name="Our Desperate Need For"/>
            <p:cNvSpPr txBox="1"/>
            <p:nvPr/>
          </p:nvSpPr>
          <p:spPr>
            <a:xfrm>
              <a:off x="74389" y="0"/>
              <a:ext cx="13004801" cy="810686"/>
            </a:xfrm>
            <a:prstGeom prst="rect">
              <a:avLst/>
            </a:prstGeom>
            <a:solidFill>
              <a:srgbClr val="FFFFFF">
                <a:alpha val="57209"/>
              </a:srgbClr>
            </a:solidFill>
            <a:ln w="12700" cap="flat">
              <a:noFill/>
              <a:miter lim="400000"/>
            </a:ln>
            <a:effectLst>
              <a:outerShdw sx="100000" sy="100000" kx="0" ky="0" algn="b" rotWithShape="0" blurRad="203200" dist="114300" dir="2039992">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5100">
                  <a:solidFill>
                    <a:srgbClr val="000000"/>
                  </a:solidFill>
                  <a:latin typeface="Times New Roman"/>
                  <a:ea typeface="Times New Roman"/>
                  <a:cs typeface="Times New Roman"/>
                  <a:sym typeface="Times New Roman"/>
                </a:defRPr>
              </a:lvl1pPr>
            </a:lstStyle>
            <a:p>
              <a:pPr/>
              <a:r>
                <a:t>Our Desperate Need For</a:t>
              </a:r>
            </a:p>
          </p:txBody>
        </p:sp>
      </p:grpSp>
      <p:sp>
        <p:nvSpPr>
          <p:cNvPr id="447" name="Rectangle 1"/>
          <p:cNvSpPr txBox="1"/>
          <p:nvPr/>
        </p:nvSpPr>
        <p:spPr>
          <a:xfrm>
            <a:off x="4945536" y="3891700"/>
            <a:ext cx="7934843" cy="566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300"/>
              </a:spcBef>
              <a:buSzPct val="80000"/>
              <a:buBlip>
                <a:blip r:embed="rId5"/>
              </a:buBlip>
              <a:defRPr sz="3200">
                <a:solidFill>
                  <a:srgbClr val="000000"/>
                </a:solidFill>
                <a:latin typeface="Century Gothic"/>
                <a:ea typeface="Century Gothic"/>
                <a:cs typeface="Century Gothic"/>
                <a:sym typeface="Century Gothic"/>
              </a:defRPr>
            </a:pPr>
            <a:r>
              <a:rPr b="1"/>
              <a:t>Nature</a:t>
            </a:r>
            <a:r>
              <a:t>: “</a:t>
            </a:r>
            <a:r>
              <a:rPr b="1"/>
              <a:t>devilish</a:t>
            </a:r>
            <a:r>
              <a:t>” - “resembling or proceeding from an evil spirit, demon-like" (Thayer 124) (cf. Jn 8:44; Ac. 13:10; 2 Co. 11:3, 13–15)</a:t>
            </a:r>
          </a:p>
          <a:p>
            <a:pPr marL="1143000" indent="-685800" algn="l">
              <a:spcBef>
                <a:spcPts val="300"/>
              </a:spcBef>
              <a:buSzPct val="80000"/>
              <a:buBlip>
                <a:blip r:embed="rId6"/>
              </a:buBlip>
              <a:defRPr sz="3200">
                <a:solidFill>
                  <a:srgbClr val="000000"/>
                </a:solidFill>
                <a:latin typeface="Century Gothic"/>
                <a:ea typeface="Century Gothic"/>
                <a:cs typeface="Century Gothic"/>
                <a:sym typeface="Century Gothic"/>
              </a:defRPr>
            </a:pPr>
            <a:r>
              <a:t>Doesn’t require a denial of God &amp; spiritual things, just exalts worldly, carnal &amp; sensual things.</a:t>
            </a:r>
          </a:p>
          <a:p>
            <a:pPr marL="1143000" indent="-685800" algn="l">
              <a:spcBef>
                <a:spcPts val="300"/>
              </a:spcBef>
              <a:buSzPct val="80000"/>
              <a:buBlip>
                <a:blip r:embed="rId6"/>
              </a:buBlip>
              <a:defRPr sz="3200">
                <a:solidFill>
                  <a:srgbClr val="000000"/>
                </a:solidFill>
                <a:latin typeface="Century Gothic"/>
                <a:ea typeface="Century Gothic"/>
                <a:cs typeface="Century Gothic"/>
                <a:sym typeface="Century Gothic"/>
              </a:defRPr>
            </a:pPr>
            <a:r>
              <a:t>The devil did not seek to make Eve an atheist, he just wanted God demoted in her mind (Ge 3)</a:t>
            </a:r>
          </a:p>
          <a:p>
            <a:pPr marL="1143000" indent="-685800" algn="l">
              <a:spcBef>
                <a:spcPts val="300"/>
              </a:spcBef>
              <a:buSzPct val="80000"/>
              <a:buBlip>
                <a:blip r:embed="rId6"/>
              </a:buBlip>
              <a:defRPr sz="3200">
                <a:solidFill>
                  <a:srgbClr val="000000"/>
                </a:solidFill>
                <a:latin typeface="Century Gothic"/>
                <a:ea typeface="Century Gothic"/>
                <a:cs typeface="Century Gothic"/>
                <a:sym typeface="Century Gothic"/>
              </a:defRPr>
            </a:pPr>
            <a:r>
              <a:t>Thrives upon pride (Prov 3:7) </a:t>
            </a:r>
          </a:p>
        </p:txBody>
      </p:sp>
      <p:sp>
        <p:nvSpPr>
          <p:cNvPr id="448" name="Wisdom NOT From Above"/>
          <p:cNvSpPr/>
          <p:nvPr/>
        </p:nvSpPr>
        <p:spPr>
          <a:xfrm>
            <a:off x="208952" y="2418306"/>
            <a:ext cx="12586896" cy="1270001"/>
          </a:xfrm>
          <a:prstGeom prst="roundRect">
            <a:avLst>
              <a:gd name="adj" fmla="val 15000"/>
            </a:avLst>
          </a:prstGeom>
          <a:solidFill>
            <a:schemeClr val="accent5">
              <a:hueOff val="-92222"/>
              <a:lumOff val="-987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700">
                <a:ln w="12700" cap="flat">
                  <a:solidFill>
                    <a:schemeClr val="accent3">
                      <a:hueOff val="198700"/>
                      <a:satOff val="21248"/>
                      <a:lumOff val="19305"/>
                    </a:schemeClr>
                  </a:solidFill>
                  <a:prstDash val="solid"/>
                  <a:miter lim="400000"/>
                </a:ln>
                <a:solidFill>
                  <a:srgbClr val="FFFFFF"/>
                </a:solidFill>
                <a:effectLst>
                  <a:outerShdw sx="100000" sy="100000" kx="0" ky="0" algn="b" rotWithShape="0" blurRad="12700" dist="63500" dir="2220000">
                    <a:srgbClr val="000000"/>
                  </a:outerShdw>
                </a:effectLst>
                <a:latin typeface="Gill Sans"/>
                <a:ea typeface="Gill Sans"/>
                <a:cs typeface="Gill Sans"/>
                <a:sym typeface="Gill Sans"/>
              </a:defRPr>
            </a:lvl1pPr>
          </a:lstStyle>
          <a:p>
            <a:pPr/>
            <a:r>
              <a:t>Wisdom NOT From Above</a:t>
            </a:r>
          </a:p>
        </p:txBody>
      </p:sp>
      <p:pic>
        <p:nvPicPr>
          <p:cNvPr id="449" name="Image" descr="Image"/>
          <p:cNvPicPr>
            <a:picLocks noChangeAspect="1"/>
          </p:cNvPicPr>
          <p:nvPr/>
        </p:nvPicPr>
        <p:blipFill>
          <a:blip r:embed="rId7">
            <a:extLst/>
          </a:blip>
          <a:srcRect l="27208" t="4004" r="22009" b="1"/>
          <a:stretch>
            <a:fillRect/>
          </a:stretch>
        </p:blipFill>
        <p:spPr>
          <a:xfrm flipH="1">
            <a:off x="-126043" y="3365357"/>
            <a:ext cx="5085167" cy="6408426"/>
          </a:xfrm>
          <a:custGeom>
            <a:avLst/>
            <a:gdLst/>
            <a:ahLst/>
            <a:cxnLst>
              <a:cxn ang="0">
                <a:pos x="wd2" y="hd2"/>
              </a:cxn>
              <a:cxn ang="5400000">
                <a:pos x="wd2" y="hd2"/>
              </a:cxn>
              <a:cxn ang="10800000">
                <a:pos x="wd2" y="hd2"/>
              </a:cxn>
              <a:cxn ang="16200000">
                <a:pos x="wd2" y="hd2"/>
              </a:cxn>
            </a:cxnLst>
            <a:rect l="0" t="0" r="r" b="b"/>
            <a:pathLst>
              <a:path w="21462" h="21597" fill="norm" stroke="1" extrusionOk="0">
                <a:moveTo>
                  <a:pt x="14734" y="0"/>
                </a:moveTo>
                <a:cubicBezTo>
                  <a:pt x="14600" y="-3"/>
                  <a:pt x="14431" y="23"/>
                  <a:pt x="14190" y="78"/>
                </a:cubicBezTo>
                <a:cubicBezTo>
                  <a:pt x="13990" y="123"/>
                  <a:pt x="13710" y="184"/>
                  <a:pt x="13568" y="212"/>
                </a:cubicBezTo>
                <a:cubicBezTo>
                  <a:pt x="13426" y="240"/>
                  <a:pt x="13227" y="309"/>
                  <a:pt x="13126" y="367"/>
                </a:cubicBezTo>
                <a:cubicBezTo>
                  <a:pt x="12942" y="471"/>
                  <a:pt x="12657" y="888"/>
                  <a:pt x="12566" y="1183"/>
                </a:cubicBezTo>
                <a:cubicBezTo>
                  <a:pt x="12540" y="1269"/>
                  <a:pt x="12451" y="1389"/>
                  <a:pt x="12369" y="1450"/>
                </a:cubicBezTo>
                <a:cubicBezTo>
                  <a:pt x="12253" y="1537"/>
                  <a:pt x="12220" y="1621"/>
                  <a:pt x="12220" y="1819"/>
                </a:cubicBezTo>
                <a:cubicBezTo>
                  <a:pt x="12220" y="2028"/>
                  <a:pt x="12191" y="2089"/>
                  <a:pt x="12069" y="2154"/>
                </a:cubicBezTo>
                <a:cubicBezTo>
                  <a:pt x="11874" y="2257"/>
                  <a:pt x="11850" y="2281"/>
                  <a:pt x="11573" y="2655"/>
                </a:cubicBezTo>
                <a:cubicBezTo>
                  <a:pt x="11422" y="2860"/>
                  <a:pt x="11351" y="3016"/>
                  <a:pt x="11370" y="3097"/>
                </a:cubicBezTo>
                <a:cubicBezTo>
                  <a:pt x="11389" y="3176"/>
                  <a:pt x="11352" y="3260"/>
                  <a:pt x="11270" y="3325"/>
                </a:cubicBezTo>
                <a:cubicBezTo>
                  <a:pt x="11198" y="3383"/>
                  <a:pt x="11099" y="3507"/>
                  <a:pt x="11049" y="3604"/>
                </a:cubicBezTo>
                <a:cubicBezTo>
                  <a:pt x="10970" y="3754"/>
                  <a:pt x="10971" y="3815"/>
                  <a:pt x="11051" y="4026"/>
                </a:cubicBezTo>
                <a:cubicBezTo>
                  <a:pt x="11102" y="4162"/>
                  <a:pt x="11187" y="4313"/>
                  <a:pt x="11243" y="4362"/>
                </a:cubicBezTo>
                <a:cubicBezTo>
                  <a:pt x="11332" y="4440"/>
                  <a:pt x="11334" y="4481"/>
                  <a:pt x="11253" y="4696"/>
                </a:cubicBezTo>
                <a:lnTo>
                  <a:pt x="11159" y="4942"/>
                </a:lnTo>
                <a:lnTo>
                  <a:pt x="11337" y="4957"/>
                </a:lnTo>
                <a:cubicBezTo>
                  <a:pt x="11543" y="4976"/>
                  <a:pt x="11553" y="5067"/>
                  <a:pt x="11352" y="5106"/>
                </a:cubicBezTo>
                <a:cubicBezTo>
                  <a:pt x="11276" y="5120"/>
                  <a:pt x="11175" y="5191"/>
                  <a:pt x="11131" y="5262"/>
                </a:cubicBezTo>
                <a:cubicBezTo>
                  <a:pt x="11060" y="5377"/>
                  <a:pt x="11014" y="5389"/>
                  <a:pt x="10722" y="5378"/>
                </a:cubicBezTo>
                <a:cubicBezTo>
                  <a:pt x="10415" y="5367"/>
                  <a:pt x="10373" y="5382"/>
                  <a:pt x="10096" y="5592"/>
                </a:cubicBezTo>
                <a:cubicBezTo>
                  <a:pt x="9932" y="5717"/>
                  <a:pt x="9738" y="5886"/>
                  <a:pt x="9665" y="5968"/>
                </a:cubicBezTo>
                <a:cubicBezTo>
                  <a:pt x="9452" y="6209"/>
                  <a:pt x="8943" y="6270"/>
                  <a:pt x="7836" y="6185"/>
                </a:cubicBezTo>
                <a:cubicBezTo>
                  <a:pt x="7503" y="6159"/>
                  <a:pt x="7229" y="6165"/>
                  <a:pt x="7044" y="6205"/>
                </a:cubicBezTo>
                <a:cubicBezTo>
                  <a:pt x="6888" y="6239"/>
                  <a:pt x="6638" y="6277"/>
                  <a:pt x="6489" y="6288"/>
                </a:cubicBezTo>
                <a:cubicBezTo>
                  <a:pt x="6122" y="6314"/>
                  <a:pt x="5854" y="6434"/>
                  <a:pt x="5593" y="6689"/>
                </a:cubicBezTo>
                <a:cubicBezTo>
                  <a:pt x="4923" y="7347"/>
                  <a:pt x="3839" y="8103"/>
                  <a:pt x="2731" y="8686"/>
                </a:cubicBezTo>
                <a:cubicBezTo>
                  <a:pt x="2512" y="8801"/>
                  <a:pt x="2280" y="8967"/>
                  <a:pt x="2215" y="9055"/>
                </a:cubicBezTo>
                <a:cubicBezTo>
                  <a:pt x="2150" y="9143"/>
                  <a:pt x="2047" y="9215"/>
                  <a:pt x="1985" y="9216"/>
                </a:cubicBezTo>
                <a:cubicBezTo>
                  <a:pt x="1840" y="9217"/>
                  <a:pt x="1337" y="9482"/>
                  <a:pt x="1064" y="9701"/>
                </a:cubicBezTo>
                <a:cubicBezTo>
                  <a:pt x="946" y="9796"/>
                  <a:pt x="789" y="9981"/>
                  <a:pt x="712" y="10112"/>
                </a:cubicBezTo>
                <a:cubicBezTo>
                  <a:pt x="636" y="10242"/>
                  <a:pt x="519" y="10396"/>
                  <a:pt x="453" y="10454"/>
                </a:cubicBezTo>
                <a:cubicBezTo>
                  <a:pt x="387" y="10512"/>
                  <a:pt x="253" y="10696"/>
                  <a:pt x="155" y="10864"/>
                </a:cubicBezTo>
                <a:cubicBezTo>
                  <a:pt x="38" y="11062"/>
                  <a:pt x="-3" y="11156"/>
                  <a:pt x="1" y="11301"/>
                </a:cubicBezTo>
                <a:cubicBezTo>
                  <a:pt x="2" y="11349"/>
                  <a:pt x="8" y="11403"/>
                  <a:pt x="17" y="11468"/>
                </a:cubicBezTo>
                <a:cubicBezTo>
                  <a:pt x="42" y="11633"/>
                  <a:pt x="106" y="11822"/>
                  <a:pt x="160" y="11888"/>
                </a:cubicBezTo>
                <a:cubicBezTo>
                  <a:pt x="251" y="11999"/>
                  <a:pt x="306" y="12008"/>
                  <a:pt x="902" y="12007"/>
                </a:cubicBezTo>
                <a:cubicBezTo>
                  <a:pt x="1372" y="12007"/>
                  <a:pt x="1693" y="11973"/>
                  <a:pt x="2104" y="11881"/>
                </a:cubicBezTo>
                <a:cubicBezTo>
                  <a:pt x="2732" y="11742"/>
                  <a:pt x="2958" y="11649"/>
                  <a:pt x="3726" y="11209"/>
                </a:cubicBezTo>
                <a:cubicBezTo>
                  <a:pt x="4202" y="10935"/>
                  <a:pt x="4282" y="10908"/>
                  <a:pt x="4498" y="10936"/>
                </a:cubicBezTo>
                <a:cubicBezTo>
                  <a:pt x="4695" y="10961"/>
                  <a:pt x="4764" y="10945"/>
                  <a:pt x="4890" y="10841"/>
                </a:cubicBezTo>
                <a:cubicBezTo>
                  <a:pt x="4974" y="10771"/>
                  <a:pt x="5117" y="10684"/>
                  <a:pt x="5208" y="10648"/>
                </a:cubicBezTo>
                <a:cubicBezTo>
                  <a:pt x="5299" y="10612"/>
                  <a:pt x="5507" y="10524"/>
                  <a:pt x="5669" y="10452"/>
                </a:cubicBezTo>
                <a:cubicBezTo>
                  <a:pt x="5831" y="10379"/>
                  <a:pt x="5998" y="10330"/>
                  <a:pt x="6042" y="10343"/>
                </a:cubicBezTo>
                <a:cubicBezTo>
                  <a:pt x="6139" y="10373"/>
                  <a:pt x="6086" y="12997"/>
                  <a:pt x="5987" y="13097"/>
                </a:cubicBezTo>
                <a:cubicBezTo>
                  <a:pt x="5953" y="13131"/>
                  <a:pt x="5912" y="13676"/>
                  <a:pt x="5893" y="14309"/>
                </a:cubicBezTo>
                <a:cubicBezTo>
                  <a:pt x="5871" y="15038"/>
                  <a:pt x="5825" y="15546"/>
                  <a:pt x="5769" y="15696"/>
                </a:cubicBezTo>
                <a:cubicBezTo>
                  <a:pt x="5721" y="15826"/>
                  <a:pt x="5617" y="16134"/>
                  <a:pt x="5538" y="16381"/>
                </a:cubicBezTo>
                <a:cubicBezTo>
                  <a:pt x="5459" y="16627"/>
                  <a:pt x="5369" y="16877"/>
                  <a:pt x="5339" y="16934"/>
                </a:cubicBezTo>
                <a:cubicBezTo>
                  <a:pt x="5284" y="17039"/>
                  <a:pt x="5170" y="17586"/>
                  <a:pt x="5074" y="18198"/>
                </a:cubicBezTo>
                <a:cubicBezTo>
                  <a:pt x="5047" y="18372"/>
                  <a:pt x="4974" y="18657"/>
                  <a:pt x="4912" y="18831"/>
                </a:cubicBezTo>
                <a:cubicBezTo>
                  <a:pt x="4830" y="19058"/>
                  <a:pt x="4810" y="19239"/>
                  <a:pt x="4840" y="19472"/>
                </a:cubicBezTo>
                <a:cubicBezTo>
                  <a:pt x="4867" y="19691"/>
                  <a:pt x="4849" y="19870"/>
                  <a:pt x="4786" y="20024"/>
                </a:cubicBezTo>
                <a:cubicBezTo>
                  <a:pt x="4734" y="20150"/>
                  <a:pt x="4674" y="20479"/>
                  <a:pt x="4650" y="20754"/>
                </a:cubicBezTo>
                <a:cubicBezTo>
                  <a:pt x="4627" y="21030"/>
                  <a:pt x="4590" y="21332"/>
                  <a:pt x="4570" y="21426"/>
                </a:cubicBezTo>
                <a:lnTo>
                  <a:pt x="4533" y="21597"/>
                </a:lnTo>
                <a:lnTo>
                  <a:pt x="17029" y="21597"/>
                </a:lnTo>
                <a:lnTo>
                  <a:pt x="17029" y="21473"/>
                </a:lnTo>
                <a:cubicBezTo>
                  <a:pt x="17029" y="21405"/>
                  <a:pt x="16986" y="21281"/>
                  <a:pt x="16935" y="21197"/>
                </a:cubicBezTo>
                <a:cubicBezTo>
                  <a:pt x="16831" y="21027"/>
                  <a:pt x="16633" y="20012"/>
                  <a:pt x="16633" y="19654"/>
                </a:cubicBezTo>
                <a:cubicBezTo>
                  <a:pt x="16633" y="19527"/>
                  <a:pt x="16585" y="19189"/>
                  <a:pt x="16528" y="18903"/>
                </a:cubicBezTo>
                <a:cubicBezTo>
                  <a:pt x="16427" y="18396"/>
                  <a:pt x="16429" y="18379"/>
                  <a:pt x="16560" y="18247"/>
                </a:cubicBezTo>
                <a:cubicBezTo>
                  <a:pt x="16707" y="18097"/>
                  <a:pt x="17099" y="17859"/>
                  <a:pt x="17406" y="17733"/>
                </a:cubicBezTo>
                <a:cubicBezTo>
                  <a:pt x="17515" y="17688"/>
                  <a:pt x="17875" y="17478"/>
                  <a:pt x="18206" y="17266"/>
                </a:cubicBezTo>
                <a:cubicBezTo>
                  <a:pt x="18538" y="17055"/>
                  <a:pt x="18884" y="16839"/>
                  <a:pt x="18977" y="16786"/>
                </a:cubicBezTo>
                <a:cubicBezTo>
                  <a:pt x="19069" y="16733"/>
                  <a:pt x="19413" y="16438"/>
                  <a:pt x="19740" y="16128"/>
                </a:cubicBezTo>
                <a:cubicBezTo>
                  <a:pt x="20068" y="15818"/>
                  <a:pt x="20506" y="15411"/>
                  <a:pt x="20712" y="15225"/>
                </a:cubicBezTo>
                <a:cubicBezTo>
                  <a:pt x="21505" y="14511"/>
                  <a:pt x="21597" y="14309"/>
                  <a:pt x="21322" y="13878"/>
                </a:cubicBezTo>
                <a:cubicBezTo>
                  <a:pt x="21249" y="13765"/>
                  <a:pt x="21189" y="13646"/>
                  <a:pt x="21189" y="13615"/>
                </a:cubicBezTo>
                <a:cubicBezTo>
                  <a:pt x="21189" y="13584"/>
                  <a:pt x="21128" y="13465"/>
                  <a:pt x="21055" y="13351"/>
                </a:cubicBezTo>
                <a:cubicBezTo>
                  <a:pt x="20983" y="13238"/>
                  <a:pt x="20925" y="13115"/>
                  <a:pt x="20925" y="13078"/>
                </a:cubicBezTo>
                <a:cubicBezTo>
                  <a:pt x="20925" y="13042"/>
                  <a:pt x="20867" y="12929"/>
                  <a:pt x="20796" y="12828"/>
                </a:cubicBezTo>
                <a:cubicBezTo>
                  <a:pt x="20676" y="12658"/>
                  <a:pt x="20676" y="12635"/>
                  <a:pt x="20772" y="12481"/>
                </a:cubicBezTo>
                <a:cubicBezTo>
                  <a:pt x="20870" y="12324"/>
                  <a:pt x="20868" y="12306"/>
                  <a:pt x="20734" y="12174"/>
                </a:cubicBezTo>
                <a:cubicBezTo>
                  <a:pt x="20656" y="12097"/>
                  <a:pt x="20545" y="11951"/>
                  <a:pt x="20488" y="11849"/>
                </a:cubicBezTo>
                <a:cubicBezTo>
                  <a:pt x="20430" y="11748"/>
                  <a:pt x="20215" y="11444"/>
                  <a:pt x="20010" y="11174"/>
                </a:cubicBezTo>
                <a:cubicBezTo>
                  <a:pt x="19805" y="10904"/>
                  <a:pt x="19606" y="10644"/>
                  <a:pt x="19570" y="10595"/>
                </a:cubicBezTo>
                <a:cubicBezTo>
                  <a:pt x="19533" y="10546"/>
                  <a:pt x="19389" y="10364"/>
                  <a:pt x="19248" y="10191"/>
                </a:cubicBezTo>
                <a:cubicBezTo>
                  <a:pt x="19107" y="10017"/>
                  <a:pt x="18925" y="9720"/>
                  <a:pt x="18844" y="9531"/>
                </a:cubicBezTo>
                <a:cubicBezTo>
                  <a:pt x="18565" y="8880"/>
                  <a:pt x="18488" y="8794"/>
                  <a:pt x="17823" y="8392"/>
                </a:cubicBezTo>
                <a:cubicBezTo>
                  <a:pt x="17478" y="8184"/>
                  <a:pt x="17003" y="7935"/>
                  <a:pt x="16766" y="7839"/>
                </a:cubicBezTo>
                <a:cubicBezTo>
                  <a:pt x="16529" y="7744"/>
                  <a:pt x="16264" y="7624"/>
                  <a:pt x="16178" y="7572"/>
                </a:cubicBezTo>
                <a:cubicBezTo>
                  <a:pt x="16091" y="7520"/>
                  <a:pt x="15969" y="7477"/>
                  <a:pt x="15905" y="7477"/>
                </a:cubicBezTo>
                <a:cubicBezTo>
                  <a:pt x="15841" y="7477"/>
                  <a:pt x="15625" y="7410"/>
                  <a:pt x="15429" y="7327"/>
                </a:cubicBezTo>
                <a:cubicBezTo>
                  <a:pt x="15233" y="7245"/>
                  <a:pt x="14994" y="7162"/>
                  <a:pt x="14896" y="7143"/>
                </a:cubicBezTo>
                <a:cubicBezTo>
                  <a:pt x="14763" y="7116"/>
                  <a:pt x="14678" y="7035"/>
                  <a:pt x="14553" y="6816"/>
                </a:cubicBezTo>
                <a:cubicBezTo>
                  <a:pt x="14461" y="6656"/>
                  <a:pt x="14387" y="6506"/>
                  <a:pt x="14387" y="6483"/>
                </a:cubicBezTo>
                <a:cubicBezTo>
                  <a:pt x="14387" y="6460"/>
                  <a:pt x="14283" y="6324"/>
                  <a:pt x="14156" y="6181"/>
                </a:cubicBezTo>
                <a:cubicBezTo>
                  <a:pt x="14029" y="6038"/>
                  <a:pt x="13925" y="5898"/>
                  <a:pt x="13925" y="5867"/>
                </a:cubicBezTo>
                <a:cubicBezTo>
                  <a:pt x="13925" y="5835"/>
                  <a:pt x="14015" y="5701"/>
                  <a:pt x="14124" y="5570"/>
                </a:cubicBezTo>
                <a:cubicBezTo>
                  <a:pt x="14288" y="5372"/>
                  <a:pt x="14367" y="5324"/>
                  <a:pt x="14580" y="5297"/>
                </a:cubicBezTo>
                <a:cubicBezTo>
                  <a:pt x="14721" y="5279"/>
                  <a:pt x="14979" y="5214"/>
                  <a:pt x="15153" y="5155"/>
                </a:cubicBezTo>
                <a:cubicBezTo>
                  <a:pt x="15691" y="4971"/>
                  <a:pt x="16831" y="4119"/>
                  <a:pt x="16831" y="3901"/>
                </a:cubicBezTo>
                <a:cubicBezTo>
                  <a:pt x="16831" y="3850"/>
                  <a:pt x="16868" y="3779"/>
                  <a:pt x="16913" y="3743"/>
                </a:cubicBezTo>
                <a:cubicBezTo>
                  <a:pt x="17033" y="3647"/>
                  <a:pt x="16997" y="2461"/>
                  <a:pt x="16870" y="2270"/>
                </a:cubicBezTo>
                <a:cubicBezTo>
                  <a:pt x="16607" y="1879"/>
                  <a:pt x="16381" y="1404"/>
                  <a:pt x="16307" y="1092"/>
                </a:cubicBezTo>
                <a:cubicBezTo>
                  <a:pt x="16261" y="900"/>
                  <a:pt x="16171" y="674"/>
                  <a:pt x="16106" y="588"/>
                </a:cubicBezTo>
                <a:cubicBezTo>
                  <a:pt x="15994" y="441"/>
                  <a:pt x="15508" y="205"/>
                  <a:pt x="15318" y="205"/>
                </a:cubicBezTo>
                <a:cubicBezTo>
                  <a:pt x="15272" y="205"/>
                  <a:pt x="15158" y="159"/>
                  <a:pt x="15066" y="101"/>
                </a:cubicBezTo>
                <a:cubicBezTo>
                  <a:pt x="14965" y="38"/>
                  <a:pt x="14867" y="4"/>
                  <a:pt x="14734" y="0"/>
                </a:cubicBezTo>
                <a:close/>
                <a:moveTo>
                  <a:pt x="16952" y="12588"/>
                </a:moveTo>
                <a:cubicBezTo>
                  <a:pt x="17027" y="12588"/>
                  <a:pt x="17288" y="12762"/>
                  <a:pt x="17581" y="13012"/>
                </a:cubicBezTo>
                <a:cubicBezTo>
                  <a:pt x="17881" y="13265"/>
                  <a:pt x="18130" y="13433"/>
                  <a:pt x="18199" y="13428"/>
                </a:cubicBezTo>
                <a:cubicBezTo>
                  <a:pt x="18421" y="13409"/>
                  <a:pt x="18466" y="13432"/>
                  <a:pt x="18710" y="13670"/>
                </a:cubicBezTo>
                <a:lnTo>
                  <a:pt x="18955" y="13908"/>
                </a:lnTo>
                <a:lnTo>
                  <a:pt x="18836" y="14051"/>
                </a:lnTo>
                <a:cubicBezTo>
                  <a:pt x="18769" y="14130"/>
                  <a:pt x="18685" y="14235"/>
                  <a:pt x="18648" y="14282"/>
                </a:cubicBezTo>
                <a:cubicBezTo>
                  <a:pt x="18612" y="14330"/>
                  <a:pt x="18387" y="14566"/>
                  <a:pt x="18151" y="14808"/>
                </a:cubicBezTo>
                <a:cubicBezTo>
                  <a:pt x="17915" y="15050"/>
                  <a:pt x="17651" y="15354"/>
                  <a:pt x="17565" y="15485"/>
                </a:cubicBezTo>
                <a:cubicBezTo>
                  <a:pt x="17478" y="15615"/>
                  <a:pt x="17359" y="15768"/>
                  <a:pt x="17300" y="15822"/>
                </a:cubicBezTo>
                <a:cubicBezTo>
                  <a:pt x="17241" y="15876"/>
                  <a:pt x="16937" y="16107"/>
                  <a:pt x="16623" y="16335"/>
                </a:cubicBezTo>
                <a:cubicBezTo>
                  <a:pt x="16139" y="16688"/>
                  <a:pt x="16041" y="16737"/>
                  <a:pt x="15972" y="16671"/>
                </a:cubicBezTo>
                <a:cubicBezTo>
                  <a:pt x="15827" y="16532"/>
                  <a:pt x="16045" y="15047"/>
                  <a:pt x="16339" y="14169"/>
                </a:cubicBezTo>
                <a:cubicBezTo>
                  <a:pt x="16431" y="13893"/>
                  <a:pt x="16535" y="13582"/>
                  <a:pt x="16570" y="13477"/>
                </a:cubicBezTo>
                <a:cubicBezTo>
                  <a:pt x="16604" y="13372"/>
                  <a:pt x="16633" y="13212"/>
                  <a:pt x="16633" y="13120"/>
                </a:cubicBezTo>
                <a:cubicBezTo>
                  <a:pt x="16633" y="12867"/>
                  <a:pt x="16800" y="12588"/>
                  <a:pt x="16952" y="12588"/>
                </a:cubicBezTo>
                <a:close/>
              </a:path>
            </a:pathLst>
          </a:custGeom>
          <a:ln w="12700">
            <a:miter lim="400000"/>
          </a:ln>
        </p:spPr>
      </p:pic>
      <p:sp>
        <p:nvSpPr>
          <p:cNvPr id="450" name="James 3:15 (NKJV)…"/>
          <p:cNvSpPr txBox="1"/>
          <p:nvPr/>
        </p:nvSpPr>
        <p:spPr>
          <a:xfrm>
            <a:off x="443637" y="7304476"/>
            <a:ext cx="4906438" cy="1913677"/>
          </a:xfrm>
          <a:prstGeom prst="rect">
            <a:avLst/>
          </a:prstGeom>
          <a:solidFill>
            <a:srgbClr val="5A5F5E">
              <a:alpha val="76740"/>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100">
                <a:solidFill>
                  <a:srgbClr val="FFFFFF"/>
                </a:solidFill>
                <a:effectLst>
                  <a:outerShdw sx="100000" sy="100000" kx="0" ky="0" algn="b" rotWithShape="0" blurRad="50800" dist="63500" dir="2520000">
                    <a:srgbClr val="000000"/>
                  </a:outerShdw>
                </a:effectLst>
                <a:latin typeface="Times New Roman"/>
                <a:ea typeface="Times New Roman"/>
                <a:cs typeface="Times New Roman"/>
                <a:sym typeface="Times New Roman"/>
              </a:defRPr>
            </a:pPr>
            <a:r>
              <a:t>James 3:15 (NKJV) </a:t>
            </a:r>
          </a:p>
          <a:p>
            <a:pPr defTabSz="457200">
              <a:defRPr sz="3100">
                <a:solidFill>
                  <a:srgbClr val="FFFFFF"/>
                </a:solidFill>
                <a:effectLst>
                  <a:outerShdw sx="100000" sy="100000" kx="0" ky="0" algn="b" rotWithShape="0" blurRad="50800" dist="63500" dir="2520000">
                    <a:srgbClr val="000000"/>
                  </a:outerShdw>
                </a:effectLst>
                <a:latin typeface="Times New Roman"/>
                <a:ea typeface="Times New Roman"/>
                <a:cs typeface="Times New Roman"/>
                <a:sym typeface="Times New Roman"/>
              </a:defRPr>
            </a:pPr>
            <a:r>
              <a:rPr baseline="31999"/>
              <a:t>15</a:t>
            </a:r>
            <a:r>
              <a:t> This wisdom does not descend from above, but </a:t>
            </a:r>
            <a:r>
              <a:rPr i="1"/>
              <a:t>is</a:t>
            </a:r>
            <a:r>
              <a:t> earthly, sensual, demonic.</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47">
                                            <p:txEl>
                                              <p:pRg st="1" end="1"/>
                                            </p:txEl>
                                          </p:spTgt>
                                        </p:tgtEl>
                                        <p:attrNameLst>
                                          <p:attrName>style.visibility</p:attrName>
                                        </p:attrNameLst>
                                      </p:cBhvr>
                                      <p:to>
                                        <p:strVal val="visible"/>
                                      </p:to>
                                    </p:set>
                                    <p:animEffect filter="fade" transition="in">
                                      <p:cBhvr>
                                        <p:cTn id="7" dur="1500"/>
                                        <p:tgtEl>
                                          <p:spTgt spid="44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47">
                                            <p:txEl>
                                              <p:pRg st="2" end="2"/>
                                            </p:txEl>
                                          </p:spTgt>
                                        </p:tgtEl>
                                        <p:attrNameLst>
                                          <p:attrName>style.visibility</p:attrName>
                                        </p:attrNameLst>
                                      </p:cBhvr>
                                      <p:to>
                                        <p:strVal val="visible"/>
                                      </p:to>
                                    </p:set>
                                    <p:animEffect filter="fade" transition="in">
                                      <p:cBhvr>
                                        <p:cTn id="12" dur="1500"/>
                                        <p:tgtEl>
                                          <p:spTgt spid="44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447">
                                            <p:txEl>
                                              <p:pRg st="3" end="3"/>
                                            </p:txEl>
                                          </p:spTgt>
                                        </p:tgtEl>
                                        <p:attrNameLst>
                                          <p:attrName>style.visibility</p:attrName>
                                        </p:attrNameLst>
                                      </p:cBhvr>
                                      <p:to>
                                        <p:strVal val="visible"/>
                                      </p:to>
                                    </p:set>
                                    <p:animEffect filter="fade" transition="in">
                                      <p:cBhvr>
                                        <p:cTn id="17" dur="1500"/>
                                        <p:tgtEl>
                                          <p:spTgt spid="44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7"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58" name="Group"/>
          <p:cNvGrpSpPr/>
          <p:nvPr/>
        </p:nvGrpSpPr>
        <p:grpSpPr>
          <a:xfrm>
            <a:off x="-74390" y="-64429"/>
            <a:ext cx="13153580" cy="2739290"/>
            <a:chOff x="0" y="0"/>
            <a:chExt cx="13153578" cy="2739288"/>
          </a:xfrm>
        </p:grpSpPr>
        <p:sp>
          <p:nvSpPr>
            <p:cNvPr id="452" name="Rectangle"/>
            <p:cNvSpPr/>
            <p:nvPr/>
          </p:nvSpPr>
          <p:spPr>
            <a:xfrm>
              <a:off x="0" y="807254"/>
              <a:ext cx="13153579" cy="1472430"/>
            </a:xfrm>
            <a:prstGeom prst="rect">
              <a:avLst/>
            </a:prstGeom>
            <a:solidFill>
              <a:srgbClr val="000000">
                <a:alpha val="49230"/>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grpSp>
          <p:nvGrpSpPr>
            <p:cNvPr id="456" name="Group"/>
            <p:cNvGrpSpPr/>
            <p:nvPr/>
          </p:nvGrpSpPr>
          <p:grpSpPr>
            <a:xfrm>
              <a:off x="215907" y="924384"/>
              <a:ext cx="12364084" cy="1814905"/>
              <a:chOff x="0" y="0"/>
              <a:chExt cx="12364082" cy="1814904"/>
            </a:xfrm>
          </p:grpSpPr>
          <p:pic>
            <p:nvPicPr>
              <p:cNvPr id="453" name="Image" descr="Image"/>
              <p:cNvPicPr>
                <a:picLocks noChangeAspect="1"/>
              </p:cNvPicPr>
              <p:nvPr/>
            </p:nvPicPr>
            <p:blipFill>
              <a:blip r:embed="rId2">
                <a:extLst/>
              </a:blip>
              <a:stretch>
                <a:fillRect/>
              </a:stretch>
            </p:blipFill>
            <p:spPr>
              <a:xfrm>
                <a:off x="7596338" y="53189"/>
                <a:ext cx="4767745"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454" name="Image" descr="Image"/>
              <p:cNvPicPr>
                <a:picLocks noChangeAspect="1"/>
              </p:cNvPicPr>
              <p:nvPr/>
            </p:nvPicPr>
            <p:blipFill>
              <a:blip r:embed="rId3">
                <a:extLst/>
              </a:blip>
              <a:stretch>
                <a:fillRect/>
              </a:stretch>
            </p:blipFill>
            <p:spPr>
              <a:xfrm rot="20940000">
                <a:off x="5244657" y="230891"/>
                <a:ext cx="2550425" cy="1353122"/>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455" name="Image" descr="Image"/>
              <p:cNvPicPr>
                <a:picLocks noChangeAspect="1"/>
              </p:cNvPicPr>
              <p:nvPr/>
            </p:nvPicPr>
            <p:blipFill>
              <a:blip r:embed="rId4">
                <a:extLst/>
              </a:blip>
              <a:stretch>
                <a:fillRect/>
              </a:stretch>
            </p:blipFill>
            <p:spPr>
              <a:xfrm>
                <a:off x="0" y="53189"/>
                <a:ext cx="6026338"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grpSp>
        <p:sp>
          <p:nvSpPr>
            <p:cNvPr id="457" name="Our Desperate Need For"/>
            <p:cNvSpPr txBox="1"/>
            <p:nvPr/>
          </p:nvSpPr>
          <p:spPr>
            <a:xfrm>
              <a:off x="74389" y="0"/>
              <a:ext cx="13004801" cy="810686"/>
            </a:xfrm>
            <a:prstGeom prst="rect">
              <a:avLst/>
            </a:prstGeom>
            <a:solidFill>
              <a:srgbClr val="FFFFFF">
                <a:alpha val="57209"/>
              </a:srgbClr>
            </a:solidFill>
            <a:ln w="12700" cap="flat">
              <a:noFill/>
              <a:miter lim="400000"/>
            </a:ln>
            <a:effectLst>
              <a:outerShdw sx="100000" sy="100000" kx="0" ky="0" algn="b" rotWithShape="0" blurRad="203200" dist="114300" dir="2039992">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5100">
                  <a:solidFill>
                    <a:srgbClr val="000000"/>
                  </a:solidFill>
                  <a:latin typeface="Times New Roman"/>
                  <a:ea typeface="Times New Roman"/>
                  <a:cs typeface="Times New Roman"/>
                  <a:sym typeface="Times New Roman"/>
                </a:defRPr>
              </a:lvl1pPr>
            </a:lstStyle>
            <a:p>
              <a:pPr/>
              <a:r>
                <a:t>Our Desperate Need For</a:t>
              </a:r>
            </a:p>
          </p:txBody>
        </p:sp>
      </p:grpSp>
      <p:sp>
        <p:nvSpPr>
          <p:cNvPr id="459" name="Rectangle 1"/>
          <p:cNvSpPr txBox="1"/>
          <p:nvPr/>
        </p:nvSpPr>
        <p:spPr>
          <a:xfrm>
            <a:off x="4945536" y="3891700"/>
            <a:ext cx="7934843" cy="565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300"/>
              </a:spcBef>
              <a:buSzPct val="80000"/>
              <a:buBlip>
                <a:blip r:embed="rId5"/>
              </a:buBlip>
              <a:defRPr sz="3400">
                <a:solidFill>
                  <a:srgbClr val="000000"/>
                </a:solidFill>
                <a:latin typeface="Century Gothic"/>
                <a:ea typeface="Century Gothic"/>
                <a:cs typeface="Century Gothic"/>
                <a:sym typeface="Century Gothic"/>
              </a:defRPr>
            </a:pPr>
            <a:r>
              <a:rPr b="1"/>
              <a:t>Results of Ungodly Wisdom - 3:16</a:t>
            </a:r>
          </a:p>
          <a:p>
            <a:pPr marL="1143000" indent="-685800" algn="l">
              <a:spcBef>
                <a:spcPts val="300"/>
              </a:spcBef>
              <a:buSzPct val="80000"/>
              <a:buBlip>
                <a:blip r:embed="rId6"/>
              </a:buBlip>
              <a:defRPr sz="3200">
                <a:solidFill>
                  <a:srgbClr val="000000"/>
                </a:solidFill>
                <a:latin typeface="Century Gothic"/>
                <a:ea typeface="Century Gothic"/>
                <a:cs typeface="Century Gothic"/>
                <a:sym typeface="Century Gothic"/>
              </a:defRPr>
            </a:pPr>
            <a:r>
              <a:rPr b="1"/>
              <a:t>Confusion</a:t>
            </a:r>
            <a:r>
              <a:t> - “instability..., denotes a state of disorder, disturbance, confusion, tumult ... revolution or anarchy” (Vine. 1:227)</a:t>
            </a:r>
          </a:p>
          <a:p>
            <a:pPr marL="1143000" indent="-685800" algn="l">
              <a:spcBef>
                <a:spcPts val="300"/>
              </a:spcBef>
              <a:buSzPct val="80000"/>
              <a:buBlip>
                <a:blip r:embed="rId6"/>
              </a:buBlip>
              <a:defRPr sz="3200">
                <a:solidFill>
                  <a:srgbClr val="000000"/>
                </a:solidFill>
                <a:latin typeface="Century Gothic"/>
                <a:ea typeface="Century Gothic"/>
                <a:cs typeface="Century Gothic"/>
                <a:sym typeface="Century Gothic"/>
              </a:defRPr>
            </a:pPr>
            <a:r>
              <a:rPr b="1"/>
              <a:t>Every evil work</a:t>
            </a:r>
            <a:r>
              <a:t> - vile, wicked, base (1 Cor. 3:3 — for you are still carnal. For where there are envy, strife, and divisions among you, are you not carnal and behaving like mere men?) </a:t>
            </a:r>
          </a:p>
        </p:txBody>
      </p:sp>
      <p:sp>
        <p:nvSpPr>
          <p:cNvPr id="460" name="Wisdom NOT From Above"/>
          <p:cNvSpPr/>
          <p:nvPr/>
        </p:nvSpPr>
        <p:spPr>
          <a:xfrm>
            <a:off x="208952" y="2418306"/>
            <a:ext cx="12586896" cy="1270001"/>
          </a:xfrm>
          <a:prstGeom prst="roundRect">
            <a:avLst>
              <a:gd name="adj" fmla="val 15000"/>
            </a:avLst>
          </a:prstGeom>
          <a:solidFill>
            <a:schemeClr val="accent5">
              <a:hueOff val="-92222"/>
              <a:lumOff val="-987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700">
                <a:ln w="12700" cap="flat">
                  <a:solidFill>
                    <a:schemeClr val="accent3">
                      <a:hueOff val="198700"/>
                      <a:satOff val="21248"/>
                      <a:lumOff val="19305"/>
                    </a:schemeClr>
                  </a:solidFill>
                  <a:prstDash val="solid"/>
                  <a:miter lim="400000"/>
                </a:ln>
                <a:solidFill>
                  <a:srgbClr val="FFFFFF"/>
                </a:solidFill>
                <a:effectLst>
                  <a:outerShdw sx="100000" sy="100000" kx="0" ky="0" algn="b" rotWithShape="0" blurRad="12700" dist="63500" dir="2220000">
                    <a:srgbClr val="000000"/>
                  </a:outerShdw>
                </a:effectLst>
                <a:latin typeface="Gill Sans"/>
                <a:ea typeface="Gill Sans"/>
                <a:cs typeface="Gill Sans"/>
                <a:sym typeface="Gill Sans"/>
              </a:defRPr>
            </a:lvl1pPr>
          </a:lstStyle>
          <a:p>
            <a:pPr/>
            <a:r>
              <a:t>Wisdom NOT From Above</a:t>
            </a:r>
          </a:p>
        </p:txBody>
      </p:sp>
      <p:pic>
        <p:nvPicPr>
          <p:cNvPr id="461" name="Image" descr="Image"/>
          <p:cNvPicPr>
            <a:picLocks noChangeAspect="1"/>
          </p:cNvPicPr>
          <p:nvPr/>
        </p:nvPicPr>
        <p:blipFill>
          <a:blip r:embed="rId7">
            <a:extLst/>
          </a:blip>
          <a:srcRect l="27208" t="4004" r="22009" b="1"/>
          <a:stretch>
            <a:fillRect/>
          </a:stretch>
        </p:blipFill>
        <p:spPr>
          <a:xfrm flipH="1">
            <a:off x="-126043" y="3365357"/>
            <a:ext cx="5085167" cy="6408426"/>
          </a:xfrm>
          <a:custGeom>
            <a:avLst/>
            <a:gdLst/>
            <a:ahLst/>
            <a:cxnLst>
              <a:cxn ang="0">
                <a:pos x="wd2" y="hd2"/>
              </a:cxn>
              <a:cxn ang="5400000">
                <a:pos x="wd2" y="hd2"/>
              </a:cxn>
              <a:cxn ang="10800000">
                <a:pos x="wd2" y="hd2"/>
              </a:cxn>
              <a:cxn ang="16200000">
                <a:pos x="wd2" y="hd2"/>
              </a:cxn>
            </a:cxnLst>
            <a:rect l="0" t="0" r="r" b="b"/>
            <a:pathLst>
              <a:path w="21462" h="21597" fill="norm" stroke="1" extrusionOk="0">
                <a:moveTo>
                  <a:pt x="14734" y="0"/>
                </a:moveTo>
                <a:cubicBezTo>
                  <a:pt x="14600" y="-3"/>
                  <a:pt x="14431" y="23"/>
                  <a:pt x="14190" y="78"/>
                </a:cubicBezTo>
                <a:cubicBezTo>
                  <a:pt x="13990" y="123"/>
                  <a:pt x="13710" y="184"/>
                  <a:pt x="13568" y="212"/>
                </a:cubicBezTo>
                <a:cubicBezTo>
                  <a:pt x="13426" y="240"/>
                  <a:pt x="13227" y="309"/>
                  <a:pt x="13126" y="367"/>
                </a:cubicBezTo>
                <a:cubicBezTo>
                  <a:pt x="12942" y="471"/>
                  <a:pt x="12657" y="888"/>
                  <a:pt x="12566" y="1183"/>
                </a:cubicBezTo>
                <a:cubicBezTo>
                  <a:pt x="12540" y="1269"/>
                  <a:pt x="12451" y="1389"/>
                  <a:pt x="12369" y="1450"/>
                </a:cubicBezTo>
                <a:cubicBezTo>
                  <a:pt x="12253" y="1537"/>
                  <a:pt x="12220" y="1621"/>
                  <a:pt x="12220" y="1819"/>
                </a:cubicBezTo>
                <a:cubicBezTo>
                  <a:pt x="12220" y="2028"/>
                  <a:pt x="12191" y="2089"/>
                  <a:pt x="12069" y="2154"/>
                </a:cubicBezTo>
                <a:cubicBezTo>
                  <a:pt x="11874" y="2257"/>
                  <a:pt x="11850" y="2281"/>
                  <a:pt x="11573" y="2655"/>
                </a:cubicBezTo>
                <a:cubicBezTo>
                  <a:pt x="11422" y="2860"/>
                  <a:pt x="11351" y="3016"/>
                  <a:pt x="11370" y="3097"/>
                </a:cubicBezTo>
                <a:cubicBezTo>
                  <a:pt x="11389" y="3176"/>
                  <a:pt x="11352" y="3260"/>
                  <a:pt x="11270" y="3325"/>
                </a:cubicBezTo>
                <a:cubicBezTo>
                  <a:pt x="11198" y="3383"/>
                  <a:pt x="11099" y="3507"/>
                  <a:pt x="11049" y="3604"/>
                </a:cubicBezTo>
                <a:cubicBezTo>
                  <a:pt x="10970" y="3754"/>
                  <a:pt x="10971" y="3815"/>
                  <a:pt x="11051" y="4026"/>
                </a:cubicBezTo>
                <a:cubicBezTo>
                  <a:pt x="11102" y="4162"/>
                  <a:pt x="11187" y="4313"/>
                  <a:pt x="11243" y="4362"/>
                </a:cubicBezTo>
                <a:cubicBezTo>
                  <a:pt x="11332" y="4440"/>
                  <a:pt x="11334" y="4481"/>
                  <a:pt x="11253" y="4696"/>
                </a:cubicBezTo>
                <a:lnTo>
                  <a:pt x="11159" y="4942"/>
                </a:lnTo>
                <a:lnTo>
                  <a:pt x="11337" y="4957"/>
                </a:lnTo>
                <a:cubicBezTo>
                  <a:pt x="11543" y="4976"/>
                  <a:pt x="11553" y="5067"/>
                  <a:pt x="11352" y="5106"/>
                </a:cubicBezTo>
                <a:cubicBezTo>
                  <a:pt x="11276" y="5120"/>
                  <a:pt x="11175" y="5191"/>
                  <a:pt x="11131" y="5262"/>
                </a:cubicBezTo>
                <a:cubicBezTo>
                  <a:pt x="11060" y="5377"/>
                  <a:pt x="11014" y="5389"/>
                  <a:pt x="10722" y="5378"/>
                </a:cubicBezTo>
                <a:cubicBezTo>
                  <a:pt x="10415" y="5367"/>
                  <a:pt x="10373" y="5382"/>
                  <a:pt x="10096" y="5592"/>
                </a:cubicBezTo>
                <a:cubicBezTo>
                  <a:pt x="9932" y="5717"/>
                  <a:pt x="9738" y="5886"/>
                  <a:pt x="9665" y="5968"/>
                </a:cubicBezTo>
                <a:cubicBezTo>
                  <a:pt x="9452" y="6209"/>
                  <a:pt x="8943" y="6270"/>
                  <a:pt x="7836" y="6185"/>
                </a:cubicBezTo>
                <a:cubicBezTo>
                  <a:pt x="7503" y="6159"/>
                  <a:pt x="7229" y="6165"/>
                  <a:pt x="7044" y="6205"/>
                </a:cubicBezTo>
                <a:cubicBezTo>
                  <a:pt x="6888" y="6239"/>
                  <a:pt x="6638" y="6277"/>
                  <a:pt x="6489" y="6288"/>
                </a:cubicBezTo>
                <a:cubicBezTo>
                  <a:pt x="6122" y="6314"/>
                  <a:pt x="5854" y="6434"/>
                  <a:pt x="5593" y="6689"/>
                </a:cubicBezTo>
                <a:cubicBezTo>
                  <a:pt x="4923" y="7347"/>
                  <a:pt x="3839" y="8103"/>
                  <a:pt x="2731" y="8686"/>
                </a:cubicBezTo>
                <a:cubicBezTo>
                  <a:pt x="2512" y="8801"/>
                  <a:pt x="2280" y="8967"/>
                  <a:pt x="2215" y="9055"/>
                </a:cubicBezTo>
                <a:cubicBezTo>
                  <a:pt x="2150" y="9143"/>
                  <a:pt x="2047" y="9215"/>
                  <a:pt x="1985" y="9216"/>
                </a:cubicBezTo>
                <a:cubicBezTo>
                  <a:pt x="1840" y="9217"/>
                  <a:pt x="1337" y="9482"/>
                  <a:pt x="1064" y="9701"/>
                </a:cubicBezTo>
                <a:cubicBezTo>
                  <a:pt x="946" y="9796"/>
                  <a:pt x="789" y="9981"/>
                  <a:pt x="712" y="10112"/>
                </a:cubicBezTo>
                <a:cubicBezTo>
                  <a:pt x="636" y="10242"/>
                  <a:pt x="519" y="10396"/>
                  <a:pt x="453" y="10454"/>
                </a:cubicBezTo>
                <a:cubicBezTo>
                  <a:pt x="387" y="10512"/>
                  <a:pt x="253" y="10696"/>
                  <a:pt x="155" y="10864"/>
                </a:cubicBezTo>
                <a:cubicBezTo>
                  <a:pt x="38" y="11062"/>
                  <a:pt x="-3" y="11156"/>
                  <a:pt x="1" y="11301"/>
                </a:cubicBezTo>
                <a:cubicBezTo>
                  <a:pt x="2" y="11349"/>
                  <a:pt x="8" y="11403"/>
                  <a:pt x="17" y="11468"/>
                </a:cubicBezTo>
                <a:cubicBezTo>
                  <a:pt x="42" y="11633"/>
                  <a:pt x="106" y="11822"/>
                  <a:pt x="160" y="11888"/>
                </a:cubicBezTo>
                <a:cubicBezTo>
                  <a:pt x="251" y="11999"/>
                  <a:pt x="306" y="12008"/>
                  <a:pt x="902" y="12007"/>
                </a:cubicBezTo>
                <a:cubicBezTo>
                  <a:pt x="1372" y="12007"/>
                  <a:pt x="1693" y="11973"/>
                  <a:pt x="2104" y="11881"/>
                </a:cubicBezTo>
                <a:cubicBezTo>
                  <a:pt x="2732" y="11742"/>
                  <a:pt x="2958" y="11649"/>
                  <a:pt x="3726" y="11209"/>
                </a:cubicBezTo>
                <a:cubicBezTo>
                  <a:pt x="4202" y="10935"/>
                  <a:pt x="4282" y="10908"/>
                  <a:pt x="4498" y="10936"/>
                </a:cubicBezTo>
                <a:cubicBezTo>
                  <a:pt x="4695" y="10961"/>
                  <a:pt x="4764" y="10945"/>
                  <a:pt x="4890" y="10841"/>
                </a:cubicBezTo>
                <a:cubicBezTo>
                  <a:pt x="4974" y="10771"/>
                  <a:pt x="5117" y="10684"/>
                  <a:pt x="5208" y="10648"/>
                </a:cubicBezTo>
                <a:cubicBezTo>
                  <a:pt x="5299" y="10612"/>
                  <a:pt x="5507" y="10524"/>
                  <a:pt x="5669" y="10452"/>
                </a:cubicBezTo>
                <a:cubicBezTo>
                  <a:pt x="5831" y="10379"/>
                  <a:pt x="5998" y="10330"/>
                  <a:pt x="6042" y="10343"/>
                </a:cubicBezTo>
                <a:cubicBezTo>
                  <a:pt x="6139" y="10373"/>
                  <a:pt x="6086" y="12997"/>
                  <a:pt x="5987" y="13097"/>
                </a:cubicBezTo>
                <a:cubicBezTo>
                  <a:pt x="5953" y="13131"/>
                  <a:pt x="5912" y="13676"/>
                  <a:pt x="5893" y="14309"/>
                </a:cubicBezTo>
                <a:cubicBezTo>
                  <a:pt x="5871" y="15038"/>
                  <a:pt x="5825" y="15546"/>
                  <a:pt x="5769" y="15696"/>
                </a:cubicBezTo>
                <a:cubicBezTo>
                  <a:pt x="5721" y="15826"/>
                  <a:pt x="5617" y="16134"/>
                  <a:pt x="5538" y="16381"/>
                </a:cubicBezTo>
                <a:cubicBezTo>
                  <a:pt x="5459" y="16627"/>
                  <a:pt x="5369" y="16877"/>
                  <a:pt x="5339" y="16934"/>
                </a:cubicBezTo>
                <a:cubicBezTo>
                  <a:pt x="5284" y="17039"/>
                  <a:pt x="5170" y="17586"/>
                  <a:pt x="5074" y="18198"/>
                </a:cubicBezTo>
                <a:cubicBezTo>
                  <a:pt x="5047" y="18372"/>
                  <a:pt x="4974" y="18657"/>
                  <a:pt x="4912" y="18831"/>
                </a:cubicBezTo>
                <a:cubicBezTo>
                  <a:pt x="4830" y="19058"/>
                  <a:pt x="4810" y="19239"/>
                  <a:pt x="4840" y="19472"/>
                </a:cubicBezTo>
                <a:cubicBezTo>
                  <a:pt x="4867" y="19691"/>
                  <a:pt x="4849" y="19870"/>
                  <a:pt x="4786" y="20024"/>
                </a:cubicBezTo>
                <a:cubicBezTo>
                  <a:pt x="4734" y="20150"/>
                  <a:pt x="4674" y="20479"/>
                  <a:pt x="4650" y="20754"/>
                </a:cubicBezTo>
                <a:cubicBezTo>
                  <a:pt x="4627" y="21030"/>
                  <a:pt x="4590" y="21332"/>
                  <a:pt x="4570" y="21426"/>
                </a:cubicBezTo>
                <a:lnTo>
                  <a:pt x="4533" y="21597"/>
                </a:lnTo>
                <a:lnTo>
                  <a:pt x="17029" y="21597"/>
                </a:lnTo>
                <a:lnTo>
                  <a:pt x="17029" y="21473"/>
                </a:lnTo>
                <a:cubicBezTo>
                  <a:pt x="17029" y="21405"/>
                  <a:pt x="16986" y="21281"/>
                  <a:pt x="16935" y="21197"/>
                </a:cubicBezTo>
                <a:cubicBezTo>
                  <a:pt x="16831" y="21027"/>
                  <a:pt x="16633" y="20012"/>
                  <a:pt x="16633" y="19654"/>
                </a:cubicBezTo>
                <a:cubicBezTo>
                  <a:pt x="16633" y="19527"/>
                  <a:pt x="16585" y="19189"/>
                  <a:pt x="16528" y="18903"/>
                </a:cubicBezTo>
                <a:cubicBezTo>
                  <a:pt x="16427" y="18396"/>
                  <a:pt x="16429" y="18379"/>
                  <a:pt x="16560" y="18247"/>
                </a:cubicBezTo>
                <a:cubicBezTo>
                  <a:pt x="16707" y="18097"/>
                  <a:pt x="17099" y="17859"/>
                  <a:pt x="17406" y="17733"/>
                </a:cubicBezTo>
                <a:cubicBezTo>
                  <a:pt x="17515" y="17688"/>
                  <a:pt x="17875" y="17478"/>
                  <a:pt x="18206" y="17266"/>
                </a:cubicBezTo>
                <a:cubicBezTo>
                  <a:pt x="18538" y="17055"/>
                  <a:pt x="18884" y="16839"/>
                  <a:pt x="18977" y="16786"/>
                </a:cubicBezTo>
                <a:cubicBezTo>
                  <a:pt x="19069" y="16733"/>
                  <a:pt x="19413" y="16438"/>
                  <a:pt x="19740" y="16128"/>
                </a:cubicBezTo>
                <a:cubicBezTo>
                  <a:pt x="20068" y="15818"/>
                  <a:pt x="20506" y="15411"/>
                  <a:pt x="20712" y="15225"/>
                </a:cubicBezTo>
                <a:cubicBezTo>
                  <a:pt x="21505" y="14511"/>
                  <a:pt x="21597" y="14309"/>
                  <a:pt x="21322" y="13878"/>
                </a:cubicBezTo>
                <a:cubicBezTo>
                  <a:pt x="21249" y="13765"/>
                  <a:pt x="21189" y="13646"/>
                  <a:pt x="21189" y="13615"/>
                </a:cubicBezTo>
                <a:cubicBezTo>
                  <a:pt x="21189" y="13584"/>
                  <a:pt x="21128" y="13465"/>
                  <a:pt x="21055" y="13351"/>
                </a:cubicBezTo>
                <a:cubicBezTo>
                  <a:pt x="20983" y="13238"/>
                  <a:pt x="20925" y="13115"/>
                  <a:pt x="20925" y="13078"/>
                </a:cubicBezTo>
                <a:cubicBezTo>
                  <a:pt x="20925" y="13042"/>
                  <a:pt x="20867" y="12929"/>
                  <a:pt x="20796" y="12828"/>
                </a:cubicBezTo>
                <a:cubicBezTo>
                  <a:pt x="20676" y="12658"/>
                  <a:pt x="20676" y="12635"/>
                  <a:pt x="20772" y="12481"/>
                </a:cubicBezTo>
                <a:cubicBezTo>
                  <a:pt x="20870" y="12324"/>
                  <a:pt x="20868" y="12306"/>
                  <a:pt x="20734" y="12174"/>
                </a:cubicBezTo>
                <a:cubicBezTo>
                  <a:pt x="20656" y="12097"/>
                  <a:pt x="20545" y="11951"/>
                  <a:pt x="20488" y="11849"/>
                </a:cubicBezTo>
                <a:cubicBezTo>
                  <a:pt x="20430" y="11748"/>
                  <a:pt x="20215" y="11444"/>
                  <a:pt x="20010" y="11174"/>
                </a:cubicBezTo>
                <a:cubicBezTo>
                  <a:pt x="19805" y="10904"/>
                  <a:pt x="19606" y="10644"/>
                  <a:pt x="19570" y="10595"/>
                </a:cubicBezTo>
                <a:cubicBezTo>
                  <a:pt x="19533" y="10546"/>
                  <a:pt x="19389" y="10364"/>
                  <a:pt x="19248" y="10191"/>
                </a:cubicBezTo>
                <a:cubicBezTo>
                  <a:pt x="19107" y="10017"/>
                  <a:pt x="18925" y="9720"/>
                  <a:pt x="18844" y="9531"/>
                </a:cubicBezTo>
                <a:cubicBezTo>
                  <a:pt x="18565" y="8880"/>
                  <a:pt x="18488" y="8794"/>
                  <a:pt x="17823" y="8392"/>
                </a:cubicBezTo>
                <a:cubicBezTo>
                  <a:pt x="17478" y="8184"/>
                  <a:pt x="17003" y="7935"/>
                  <a:pt x="16766" y="7839"/>
                </a:cubicBezTo>
                <a:cubicBezTo>
                  <a:pt x="16529" y="7744"/>
                  <a:pt x="16264" y="7624"/>
                  <a:pt x="16178" y="7572"/>
                </a:cubicBezTo>
                <a:cubicBezTo>
                  <a:pt x="16091" y="7520"/>
                  <a:pt x="15969" y="7477"/>
                  <a:pt x="15905" y="7477"/>
                </a:cubicBezTo>
                <a:cubicBezTo>
                  <a:pt x="15841" y="7477"/>
                  <a:pt x="15625" y="7410"/>
                  <a:pt x="15429" y="7327"/>
                </a:cubicBezTo>
                <a:cubicBezTo>
                  <a:pt x="15233" y="7245"/>
                  <a:pt x="14994" y="7162"/>
                  <a:pt x="14896" y="7143"/>
                </a:cubicBezTo>
                <a:cubicBezTo>
                  <a:pt x="14763" y="7116"/>
                  <a:pt x="14678" y="7035"/>
                  <a:pt x="14553" y="6816"/>
                </a:cubicBezTo>
                <a:cubicBezTo>
                  <a:pt x="14461" y="6656"/>
                  <a:pt x="14387" y="6506"/>
                  <a:pt x="14387" y="6483"/>
                </a:cubicBezTo>
                <a:cubicBezTo>
                  <a:pt x="14387" y="6460"/>
                  <a:pt x="14283" y="6324"/>
                  <a:pt x="14156" y="6181"/>
                </a:cubicBezTo>
                <a:cubicBezTo>
                  <a:pt x="14029" y="6038"/>
                  <a:pt x="13925" y="5898"/>
                  <a:pt x="13925" y="5867"/>
                </a:cubicBezTo>
                <a:cubicBezTo>
                  <a:pt x="13925" y="5835"/>
                  <a:pt x="14015" y="5701"/>
                  <a:pt x="14124" y="5570"/>
                </a:cubicBezTo>
                <a:cubicBezTo>
                  <a:pt x="14288" y="5372"/>
                  <a:pt x="14367" y="5324"/>
                  <a:pt x="14580" y="5297"/>
                </a:cubicBezTo>
                <a:cubicBezTo>
                  <a:pt x="14721" y="5279"/>
                  <a:pt x="14979" y="5214"/>
                  <a:pt x="15153" y="5155"/>
                </a:cubicBezTo>
                <a:cubicBezTo>
                  <a:pt x="15691" y="4971"/>
                  <a:pt x="16831" y="4119"/>
                  <a:pt x="16831" y="3901"/>
                </a:cubicBezTo>
                <a:cubicBezTo>
                  <a:pt x="16831" y="3850"/>
                  <a:pt x="16868" y="3779"/>
                  <a:pt x="16913" y="3743"/>
                </a:cubicBezTo>
                <a:cubicBezTo>
                  <a:pt x="17033" y="3647"/>
                  <a:pt x="16997" y="2461"/>
                  <a:pt x="16870" y="2270"/>
                </a:cubicBezTo>
                <a:cubicBezTo>
                  <a:pt x="16607" y="1879"/>
                  <a:pt x="16381" y="1404"/>
                  <a:pt x="16307" y="1092"/>
                </a:cubicBezTo>
                <a:cubicBezTo>
                  <a:pt x="16261" y="900"/>
                  <a:pt x="16171" y="674"/>
                  <a:pt x="16106" y="588"/>
                </a:cubicBezTo>
                <a:cubicBezTo>
                  <a:pt x="15994" y="441"/>
                  <a:pt x="15508" y="205"/>
                  <a:pt x="15318" y="205"/>
                </a:cubicBezTo>
                <a:cubicBezTo>
                  <a:pt x="15272" y="205"/>
                  <a:pt x="15158" y="159"/>
                  <a:pt x="15066" y="101"/>
                </a:cubicBezTo>
                <a:cubicBezTo>
                  <a:pt x="14965" y="38"/>
                  <a:pt x="14867" y="4"/>
                  <a:pt x="14734" y="0"/>
                </a:cubicBezTo>
                <a:close/>
                <a:moveTo>
                  <a:pt x="16952" y="12588"/>
                </a:moveTo>
                <a:cubicBezTo>
                  <a:pt x="17027" y="12588"/>
                  <a:pt x="17288" y="12762"/>
                  <a:pt x="17581" y="13012"/>
                </a:cubicBezTo>
                <a:cubicBezTo>
                  <a:pt x="17881" y="13265"/>
                  <a:pt x="18130" y="13433"/>
                  <a:pt x="18199" y="13428"/>
                </a:cubicBezTo>
                <a:cubicBezTo>
                  <a:pt x="18421" y="13409"/>
                  <a:pt x="18466" y="13432"/>
                  <a:pt x="18710" y="13670"/>
                </a:cubicBezTo>
                <a:lnTo>
                  <a:pt x="18955" y="13908"/>
                </a:lnTo>
                <a:lnTo>
                  <a:pt x="18836" y="14051"/>
                </a:lnTo>
                <a:cubicBezTo>
                  <a:pt x="18769" y="14130"/>
                  <a:pt x="18685" y="14235"/>
                  <a:pt x="18648" y="14282"/>
                </a:cubicBezTo>
                <a:cubicBezTo>
                  <a:pt x="18612" y="14330"/>
                  <a:pt x="18387" y="14566"/>
                  <a:pt x="18151" y="14808"/>
                </a:cubicBezTo>
                <a:cubicBezTo>
                  <a:pt x="17915" y="15050"/>
                  <a:pt x="17651" y="15354"/>
                  <a:pt x="17565" y="15485"/>
                </a:cubicBezTo>
                <a:cubicBezTo>
                  <a:pt x="17478" y="15615"/>
                  <a:pt x="17359" y="15768"/>
                  <a:pt x="17300" y="15822"/>
                </a:cubicBezTo>
                <a:cubicBezTo>
                  <a:pt x="17241" y="15876"/>
                  <a:pt x="16937" y="16107"/>
                  <a:pt x="16623" y="16335"/>
                </a:cubicBezTo>
                <a:cubicBezTo>
                  <a:pt x="16139" y="16688"/>
                  <a:pt x="16041" y="16737"/>
                  <a:pt x="15972" y="16671"/>
                </a:cubicBezTo>
                <a:cubicBezTo>
                  <a:pt x="15827" y="16532"/>
                  <a:pt x="16045" y="15047"/>
                  <a:pt x="16339" y="14169"/>
                </a:cubicBezTo>
                <a:cubicBezTo>
                  <a:pt x="16431" y="13893"/>
                  <a:pt x="16535" y="13582"/>
                  <a:pt x="16570" y="13477"/>
                </a:cubicBezTo>
                <a:cubicBezTo>
                  <a:pt x="16604" y="13372"/>
                  <a:pt x="16633" y="13212"/>
                  <a:pt x="16633" y="13120"/>
                </a:cubicBezTo>
                <a:cubicBezTo>
                  <a:pt x="16633" y="12867"/>
                  <a:pt x="16800" y="12588"/>
                  <a:pt x="16952" y="12588"/>
                </a:cubicBezTo>
                <a:close/>
              </a:path>
            </a:pathLst>
          </a:custGeom>
          <a:ln w="12700">
            <a:miter lim="400000"/>
          </a:ln>
        </p:spPr>
      </p:pic>
      <p:sp>
        <p:nvSpPr>
          <p:cNvPr id="462" name="James 3:16 (NKJV)…"/>
          <p:cNvSpPr txBox="1"/>
          <p:nvPr/>
        </p:nvSpPr>
        <p:spPr>
          <a:xfrm>
            <a:off x="443637" y="7304476"/>
            <a:ext cx="4906438" cy="1913677"/>
          </a:xfrm>
          <a:prstGeom prst="rect">
            <a:avLst/>
          </a:prstGeom>
          <a:solidFill>
            <a:srgbClr val="5A5F5E">
              <a:alpha val="76740"/>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100">
                <a:solidFill>
                  <a:srgbClr val="FFFFFF"/>
                </a:solidFill>
                <a:effectLst>
                  <a:outerShdw sx="100000" sy="100000" kx="0" ky="0" algn="b" rotWithShape="0" blurRad="50800" dist="63500" dir="2520000">
                    <a:srgbClr val="000000"/>
                  </a:outerShdw>
                </a:effectLst>
                <a:latin typeface="Times New Roman"/>
                <a:ea typeface="Times New Roman"/>
                <a:cs typeface="Times New Roman"/>
                <a:sym typeface="Times New Roman"/>
              </a:defRPr>
            </a:pPr>
            <a:r>
              <a:t>James 3:16 (NKJV) </a:t>
            </a:r>
          </a:p>
          <a:p>
            <a:pPr defTabSz="457200">
              <a:defRPr sz="3100">
                <a:solidFill>
                  <a:srgbClr val="FFFFFF"/>
                </a:solidFill>
                <a:effectLst>
                  <a:outerShdw sx="100000" sy="100000" kx="0" ky="0" algn="b" rotWithShape="0" blurRad="50800" dist="63500" dir="2520000">
                    <a:srgbClr val="000000"/>
                  </a:outerShdw>
                </a:effectLst>
                <a:latin typeface="Times New Roman"/>
                <a:ea typeface="Times New Roman"/>
                <a:cs typeface="Times New Roman"/>
                <a:sym typeface="Times New Roman"/>
              </a:defRPr>
            </a:pPr>
            <a:r>
              <a:rPr baseline="31999"/>
              <a:t>16</a:t>
            </a:r>
            <a:r>
              <a:t> For where envy and self-seeking </a:t>
            </a:r>
            <a:r>
              <a:rPr i="1"/>
              <a:t>exist,</a:t>
            </a:r>
            <a:r>
              <a:t> confusion and every evil thing </a:t>
            </a:r>
            <a:r>
              <a:rPr i="1"/>
              <a:t>are</a:t>
            </a:r>
            <a:r>
              <a:t> there.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59">
                                            <p:txEl>
                                              <p:pRg st="1" end="1"/>
                                            </p:txEl>
                                          </p:spTgt>
                                        </p:tgtEl>
                                        <p:attrNameLst>
                                          <p:attrName>style.visibility</p:attrName>
                                        </p:attrNameLst>
                                      </p:cBhvr>
                                      <p:to>
                                        <p:strVal val="visible"/>
                                      </p:to>
                                    </p:set>
                                    <p:animEffect filter="fade" transition="in">
                                      <p:cBhvr>
                                        <p:cTn id="7" dur="1500"/>
                                        <p:tgtEl>
                                          <p:spTgt spid="45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59">
                                            <p:txEl>
                                              <p:pRg st="2" end="2"/>
                                            </p:txEl>
                                          </p:spTgt>
                                        </p:tgtEl>
                                        <p:attrNameLst>
                                          <p:attrName>style.visibility</p:attrName>
                                        </p:attrNameLst>
                                      </p:cBhvr>
                                      <p:to>
                                        <p:strVal val="visible"/>
                                      </p:to>
                                    </p:set>
                                    <p:animEffect filter="fade" transition="in">
                                      <p:cBhvr>
                                        <p:cTn id="12" dur="1500"/>
                                        <p:tgtEl>
                                          <p:spTgt spid="45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9"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70" name="Group"/>
          <p:cNvGrpSpPr/>
          <p:nvPr/>
        </p:nvGrpSpPr>
        <p:grpSpPr>
          <a:xfrm>
            <a:off x="-74390" y="-64429"/>
            <a:ext cx="13153580" cy="2739290"/>
            <a:chOff x="0" y="0"/>
            <a:chExt cx="13153578" cy="2739288"/>
          </a:xfrm>
        </p:grpSpPr>
        <p:sp>
          <p:nvSpPr>
            <p:cNvPr id="464" name="Rectangle"/>
            <p:cNvSpPr/>
            <p:nvPr/>
          </p:nvSpPr>
          <p:spPr>
            <a:xfrm>
              <a:off x="0" y="807254"/>
              <a:ext cx="13153579" cy="1472430"/>
            </a:xfrm>
            <a:prstGeom prst="rect">
              <a:avLst/>
            </a:prstGeom>
            <a:solidFill>
              <a:srgbClr val="000000">
                <a:alpha val="49230"/>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grpSp>
          <p:nvGrpSpPr>
            <p:cNvPr id="468" name="Group"/>
            <p:cNvGrpSpPr/>
            <p:nvPr/>
          </p:nvGrpSpPr>
          <p:grpSpPr>
            <a:xfrm>
              <a:off x="215907" y="924384"/>
              <a:ext cx="12364084" cy="1814905"/>
              <a:chOff x="0" y="0"/>
              <a:chExt cx="12364082" cy="1814904"/>
            </a:xfrm>
          </p:grpSpPr>
          <p:pic>
            <p:nvPicPr>
              <p:cNvPr id="465" name="Image" descr="Image"/>
              <p:cNvPicPr>
                <a:picLocks noChangeAspect="1"/>
              </p:cNvPicPr>
              <p:nvPr/>
            </p:nvPicPr>
            <p:blipFill>
              <a:blip r:embed="rId2">
                <a:extLst/>
              </a:blip>
              <a:stretch>
                <a:fillRect/>
              </a:stretch>
            </p:blipFill>
            <p:spPr>
              <a:xfrm>
                <a:off x="7596338" y="53189"/>
                <a:ext cx="4767745"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466" name="Image" descr="Image"/>
              <p:cNvPicPr>
                <a:picLocks noChangeAspect="1"/>
              </p:cNvPicPr>
              <p:nvPr/>
            </p:nvPicPr>
            <p:blipFill>
              <a:blip r:embed="rId3">
                <a:extLst/>
              </a:blip>
              <a:stretch>
                <a:fillRect/>
              </a:stretch>
            </p:blipFill>
            <p:spPr>
              <a:xfrm rot="20940000">
                <a:off x="5244657" y="230891"/>
                <a:ext cx="2550425" cy="1353122"/>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467" name="Image" descr="Image"/>
              <p:cNvPicPr>
                <a:picLocks noChangeAspect="1"/>
              </p:cNvPicPr>
              <p:nvPr/>
            </p:nvPicPr>
            <p:blipFill>
              <a:blip r:embed="rId4">
                <a:extLst/>
              </a:blip>
              <a:stretch>
                <a:fillRect/>
              </a:stretch>
            </p:blipFill>
            <p:spPr>
              <a:xfrm>
                <a:off x="0" y="53189"/>
                <a:ext cx="6026338"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grpSp>
        <p:sp>
          <p:nvSpPr>
            <p:cNvPr id="469" name="Our Desperate Need For"/>
            <p:cNvSpPr txBox="1"/>
            <p:nvPr/>
          </p:nvSpPr>
          <p:spPr>
            <a:xfrm>
              <a:off x="74389" y="0"/>
              <a:ext cx="13004801" cy="810686"/>
            </a:xfrm>
            <a:prstGeom prst="rect">
              <a:avLst/>
            </a:prstGeom>
            <a:solidFill>
              <a:srgbClr val="FFFFFF">
                <a:alpha val="57209"/>
              </a:srgbClr>
            </a:solidFill>
            <a:ln w="12700" cap="flat">
              <a:noFill/>
              <a:miter lim="400000"/>
            </a:ln>
            <a:effectLst>
              <a:outerShdw sx="100000" sy="100000" kx="0" ky="0" algn="b" rotWithShape="0" blurRad="203200" dist="114300" dir="2039992">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5100">
                  <a:solidFill>
                    <a:srgbClr val="000000"/>
                  </a:solidFill>
                  <a:latin typeface="Times New Roman"/>
                  <a:ea typeface="Times New Roman"/>
                  <a:cs typeface="Times New Roman"/>
                  <a:sym typeface="Times New Roman"/>
                </a:defRPr>
              </a:lvl1pPr>
            </a:lstStyle>
            <a:p>
              <a:pPr/>
              <a:r>
                <a:t>Our Desperate Need For</a:t>
              </a:r>
            </a:p>
          </p:txBody>
        </p:sp>
      </p:grpSp>
      <p:sp>
        <p:nvSpPr>
          <p:cNvPr id="471" name="Wisdom NOT From Above"/>
          <p:cNvSpPr/>
          <p:nvPr/>
        </p:nvSpPr>
        <p:spPr>
          <a:xfrm>
            <a:off x="208952" y="2418306"/>
            <a:ext cx="12586896" cy="1270001"/>
          </a:xfrm>
          <a:prstGeom prst="roundRect">
            <a:avLst>
              <a:gd name="adj" fmla="val 15000"/>
            </a:avLst>
          </a:prstGeom>
          <a:solidFill>
            <a:schemeClr val="accent5">
              <a:hueOff val="-92222"/>
              <a:lumOff val="-9871"/>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700">
                <a:ln w="12700" cap="flat">
                  <a:solidFill>
                    <a:schemeClr val="accent3">
                      <a:hueOff val="198700"/>
                      <a:satOff val="21248"/>
                      <a:lumOff val="19305"/>
                    </a:schemeClr>
                  </a:solidFill>
                  <a:prstDash val="solid"/>
                  <a:miter lim="400000"/>
                </a:ln>
                <a:solidFill>
                  <a:srgbClr val="FFFFFF"/>
                </a:solidFill>
                <a:effectLst>
                  <a:outerShdw sx="100000" sy="100000" kx="0" ky="0" algn="b" rotWithShape="0" blurRad="12700" dist="63500" dir="2220000">
                    <a:srgbClr val="000000"/>
                  </a:outerShdw>
                </a:effectLst>
                <a:latin typeface="Gill Sans"/>
                <a:ea typeface="Gill Sans"/>
                <a:cs typeface="Gill Sans"/>
                <a:sym typeface="Gill Sans"/>
              </a:defRPr>
            </a:lvl1pPr>
          </a:lstStyle>
          <a:p>
            <a:pPr/>
            <a:r>
              <a:t>Wisdom NOT From Above</a:t>
            </a:r>
          </a:p>
        </p:txBody>
      </p:sp>
      <p:pic>
        <p:nvPicPr>
          <p:cNvPr id="472" name="Image" descr="Image"/>
          <p:cNvPicPr>
            <a:picLocks noChangeAspect="1"/>
          </p:cNvPicPr>
          <p:nvPr/>
        </p:nvPicPr>
        <p:blipFill>
          <a:blip r:embed="rId5">
            <a:extLst/>
          </a:blip>
          <a:srcRect l="27208" t="4004" r="22009" b="1"/>
          <a:stretch>
            <a:fillRect/>
          </a:stretch>
        </p:blipFill>
        <p:spPr>
          <a:xfrm flipH="1">
            <a:off x="-126043" y="3365357"/>
            <a:ext cx="5085167" cy="6408426"/>
          </a:xfrm>
          <a:custGeom>
            <a:avLst/>
            <a:gdLst/>
            <a:ahLst/>
            <a:cxnLst>
              <a:cxn ang="0">
                <a:pos x="wd2" y="hd2"/>
              </a:cxn>
              <a:cxn ang="5400000">
                <a:pos x="wd2" y="hd2"/>
              </a:cxn>
              <a:cxn ang="10800000">
                <a:pos x="wd2" y="hd2"/>
              </a:cxn>
              <a:cxn ang="16200000">
                <a:pos x="wd2" y="hd2"/>
              </a:cxn>
            </a:cxnLst>
            <a:rect l="0" t="0" r="r" b="b"/>
            <a:pathLst>
              <a:path w="21462" h="21597" fill="norm" stroke="1" extrusionOk="0">
                <a:moveTo>
                  <a:pt x="14734" y="0"/>
                </a:moveTo>
                <a:cubicBezTo>
                  <a:pt x="14600" y="-3"/>
                  <a:pt x="14431" y="23"/>
                  <a:pt x="14190" y="78"/>
                </a:cubicBezTo>
                <a:cubicBezTo>
                  <a:pt x="13990" y="123"/>
                  <a:pt x="13710" y="184"/>
                  <a:pt x="13568" y="212"/>
                </a:cubicBezTo>
                <a:cubicBezTo>
                  <a:pt x="13426" y="240"/>
                  <a:pt x="13227" y="309"/>
                  <a:pt x="13126" y="367"/>
                </a:cubicBezTo>
                <a:cubicBezTo>
                  <a:pt x="12942" y="471"/>
                  <a:pt x="12657" y="888"/>
                  <a:pt x="12566" y="1183"/>
                </a:cubicBezTo>
                <a:cubicBezTo>
                  <a:pt x="12540" y="1269"/>
                  <a:pt x="12451" y="1389"/>
                  <a:pt x="12369" y="1450"/>
                </a:cubicBezTo>
                <a:cubicBezTo>
                  <a:pt x="12253" y="1537"/>
                  <a:pt x="12220" y="1621"/>
                  <a:pt x="12220" y="1819"/>
                </a:cubicBezTo>
                <a:cubicBezTo>
                  <a:pt x="12220" y="2028"/>
                  <a:pt x="12191" y="2089"/>
                  <a:pt x="12069" y="2154"/>
                </a:cubicBezTo>
                <a:cubicBezTo>
                  <a:pt x="11874" y="2257"/>
                  <a:pt x="11850" y="2281"/>
                  <a:pt x="11573" y="2655"/>
                </a:cubicBezTo>
                <a:cubicBezTo>
                  <a:pt x="11422" y="2860"/>
                  <a:pt x="11351" y="3016"/>
                  <a:pt x="11370" y="3097"/>
                </a:cubicBezTo>
                <a:cubicBezTo>
                  <a:pt x="11389" y="3176"/>
                  <a:pt x="11352" y="3260"/>
                  <a:pt x="11270" y="3325"/>
                </a:cubicBezTo>
                <a:cubicBezTo>
                  <a:pt x="11198" y="3383"/>
                  <a:pt x="11099" y="3507"/>
                  <a:pt x="11049" y="3604"/>
                </a:cubicBezTo>
                <a:cubicBezTo>
                  <a:pt x="10970" y="3754"/>
                  <a:pt x="10971" y="3815"/>
                  <a:pt x="11051" y="4026"/>
                </a:cubicBezTo>
                <a:cubicBezTo>
                  <a:pt x="11102" y="4162"/>
                  <a:pt x="11187" y="4313"/>
                  <a:pt x="11243" y="4362"/>
                </a:cubicBezTo>
                <a:cubicBezTo>
                  <a:pt x="11332" y="4440"/>
                  <a:pt x="11334" y="4481"/>
                  <a:pt x="11253" y="4696"/>
                </a:cubicBezTo>
                <a:lnTo>
                  <a:pt x="11159" y="4942"/>
                </a:lnTo>
                <a:lnTo>
                  <a:pt x="11337" y="4957"/>
                </a:lnTo>
                <a:cubicBezTo>
                  <a:pt x="11543" y="4976"/>
                  <a:pt x="11553" y="5067"/>
                  <a:pt x="11352" y="5106"/>
                </a:cubicBezTo>
                <a:cubicBezTo>
                  <a:pt x="11276" y="5120"/>
                  <a:pt x="11175" y="5191"/>
                  <a:pt x="11131" y="5262"/>
                </a:cubicBezTo>
                <a:cubicBezTo>
                  <a:pt x="11060" y="5377"/>
                  <a:pt x="11014" y="5389"/>
                  <a:pt x="10722" y="5378"/>
                </a:cubicBezTo>
                <a:cubicBezTo>
                  <a:pt x="10415" y="5367"/>
                  <a:pt x="10373" y="5382"/>
                  <a:pt x="10096" y="5592"/>
                </a:cubicBezTo>
                <a:cubicBezTo>
                  <a:pt x="9932" y="5717"/>
                  <a:pt x="9738" y="5886"/>
                  <a:pt x="9665" y="5968"/>
                </a:cubicBezTo>
                <a:cubicBezTo>
                  <a:pt x="9452" y="6209"/>
                  <a:pt x="8943" y="6270"/>
                  <a:pt x="7836" y="6185"/>
                </a:cubicBezTo>
                <a:cubicBezTo>
                  <a:pt x="7503" y="6159"/>
                  <a:pt x="7229" y="6165"/>
                  <a:pt x="7044" y="6205"/>
                </a:cubicBezTo>
                <a:cubicBezTo>
                  <a:pt x="6888" y="6239"/>
                  <a:pt x="6638" y="6277"/>
                  <a:pt x="6489" y="6288"/>
                </a:cubicBezTo>
                <a:cubicBezTo>
                  <a:pt x="6122" y="6314"/>
                  <a:pt x="5854" y="6434"/>
                  <a:pt x="5593" y="6689"/>
                </a:cubicBezTo>
                <a:cubicBezTo>
                  <a:pt x="4923" y="7347"/>
                  <a:pt x="3839" y="8103"/>
                  <a:pt x="2731" y="8686"/>
                </a:cubicBezTo>
                <a:cubicBezTo>
                  <a:pt x="2512" y="8801"/>
                  <a:pt x="2280" y="8967"/>
                  <a:pt x="2215" y="9055"/>
                </a:cubicBezTo>
                <a:cubicBezTo>
                  <a:pt x="2150" y="9143"/>
                  <a:pt x="2047" y="9215"/>
                  <a:pt x="1985" y="9216"/>
                </a:cubicBezTo>
                <a:cubicBezTo>
                  <a:pt x="1840" y="9217"/>
                  <a:pt x="1337" y="9482"/>
                  <a:pt x="1064" y="9701"/>
                </a:cubicBezTo>
                <a:cubicBezTo>
                  <a:pt x="946" y="9796"/>
                  <a:pt x="789" y="9981"/>
                  <a:pt x="712" y="10112"/>
                </a:cubicBezTo>
                <a:cubicBezTo>
                  <a:pt x="636" y="10242"/>
                  <a:pt x="519" y="10396"/>
                  <a:pt x="453" y="10454"/>
                </a:cubicBezTo>
                <a:cubicBezTo>
                  <a:pt x="387" y="10512"/>
                  <a:pt x="253" y="10696"/>
                  <a:pt x="155" y="10864"/>
                </a:cubicBezTo>
                <a:cubicBezTo>
                  <a:pt x="38" y="11062"/>
                  <a:pt x="-3" y="11156"/>
                  <a:pt x="1" y="11301"/>
                </a:cubicBezTo>
                <a:cubicBezTo>
                  <a:pt x="2" y="11349"/>
                  <a:pt x="8" y="11403"/>
                  <a:pt x="17" y="11468"/>
                </a:cubicBezTo>
                <a:cubicBezTo>
                  <a:pt x="42" y="11633"/>
                  <a:pt x="106" y="11822"/>
                  <a:pt x="160" y="11888"/>
                </a:cubicBezTo>
                <a:cubicBezTo>
                  <a:pt x="251" y="11999"/>
                  <a:pt x="306" y="12008"/>
                  <a:pt x="902" y="12007"/>
                </a:cubicBezTo>
                <a:cubicBezTo>
                  <a:pt x="1372" y="12007"/>
                  <a:pt x="1693" y="11973"/>
                  <a:pt x="2104" y="11881"/>
                </a:cubicBezTo>
                <a:cubicBezTo>
                  <a:pt x="2732" y="11742"/>
                  <a:pt x="2958" y="11649"/>
                  <a:pt x="3726" y="11209"/>
                </a:cubicBezTo>
                <a:cubicBezTo>
                  <a:pt x="4202" y="10935"/>
                  <a:pt x="4282" y="10908"/>
                  <a:pt x="4498" y="10936"/>
                </a:cubicBezTo>
                <a:cubicBezTo>
                  <a:pt x="4695" y="10961"/>
                  <a:pt x="4764" y="10945"/>
                  <a:pt x="4890" y="10841"/>
                </a:cubicBezTo>
                <a:cubicBezTo>
                  <a:pt x="4974" y="10771"/>
                  <a:pt x="5117" y="10684"/>
                  <a:pt x="5208" y="10648"/>
                </a:cubicBezTo>
                <a:cubicBezTo>
                  <a:pt x="5299" y="10612"/>
                  <a:pt x="5507" y="10524"/>
                  <a:pt x="5669" y="10452"/>
                </a:cubicBezTo>
                <a:cubicBezTo>
                  <a:pt x="5831" y="10379"/>
                  <a:pt x="5998" y="10330"/>
                  <a:pt x="6042" y="10343"/>
                </a:cubicBezTo>
                <a:cubicBezTo>
                  <a:pt x="6139" y="10373"/>
                  <a:pt x="6086" y="12997"/>
                  <a:pt x="5987" y="13097"/>
                </a:cubicBezTo>
                <a:cubicBezTo>
                  <a:pt x="5953" y="13131"/>
                  <a:pt x="5912" y="13676"/>
                  <a:pt x="5893" y="14309"/>
                </a:cubicBezTo>
                <a:cubicBezTo>
                  <a:pt x="5871" y="15038"/>
                  <a:pt x="5825" y="15546"/>
                  <a:pt x="5769" y="15696"/>
                </a:cubicBezTo>
                <a:cubicBezTo>
                  <a:pt x="5721" y="15826"/>
                  <a:pt x="5617" y="16134"/>
                  <a:pt x="5538" y="16381"/>
                </a:cubicBezTo>
                <a:cubicBezTo>
                  <a:pt x="5459" y="16627"/>
                  <a:pt x="5369" y="16877"/>
                  <a:pt x="5339" y="16934"/>
                </a:cubicBezTo>
                <a:cubicBezTo>
                  <a:pt x="5284" y="17039"/>
                  <a:pt x="5170" y="17586"/>
                  <a:pt x="5074" y="18198"/>
                </a:cubicBezTo>
                <a:cubicBezTo>
                  <a:pt x="5047" y="18372"/>
                  <a:pt x="4974" y="18657"/>
                  <a:pt x="4912" y="18831"/>
                </a:cubicBezTo>
                <a:cubicBezTo>
                  <a:pt x="4830" y="19058"/>
                  <a:pt x="4810" y="19239"/>
                  <a:pt x="4840" y="19472"/>
                </a:cubicBezTo>
                <a:cubicBezTo>
                  <a:pt x="4867" y="19691"/>
                  <a:pt x="4849" y="19870"/>
                  <a:pt x="4786" y="20024"/>
                </a:cubicBezTo>
                <a:cubicBezTo>
                  <a:pt x="4734" y="20150"/>
                  <a:pt x="4674" y="20479"/>
                  <a:pt x="4650" y="20754"/>
                </a:cubicBezTo>
                <a:cubicBezTo>
                  <a:pt x="4627" y="21030"/>
                  <a:pt x="4590" y="21332"/>
                  <a:pt x="4570" y="21426"/>
                </a:cubicBezTo>
                <a:lnTo>
                  <a:pt x="4533" y="21597"/>
                </a:lnTo>
                <a:lnTo>
                  <a:pt x="17029" y="21597"/>
                </a:lnTo>
                <a:lnTo>
                  <a:pt x="17029" y="21473"/>
                </a:lnTo>
                <a:cubicBezTo>
                  <a:pt x="17029" y="21405"/>
                  <a:pt x="16986" y="21281"/>
                  <a:pt x="16935" y="21197"/>
                </a:cubicBezTo>
                <a:cubicBezTo>
                  <a:pt x="16831" y="21027"/>
                  <a:pt x="16633" y="20012"/>
                  <a:pt x="16633" y="19654"/>
                </a:cubicBezTo>
                <a:cubicBezTo>
                  <a:pt x="16633" y="19527"/>
                  <a:pt x="16585" y="19189"/>
                  <a:pt x="16528" y="18903"/>
                </a:cubicBezTo>
                <a:cubicBezTo>
                  <a:pt x="16427" y="18396"/>
                  <a:pt x="16429" y="18379"/>
                  <a:pt x="16560" y="18247"/>
                </a:cubicBezTo>
                <a:cubicBezTo>
                  <a:pt x="16707" y="18097"/>
                  <a:pt x="17099" y="17859"/>
                  <a:pt x="17406" y="17733"/>
                </a:cubicBezTo>
                <a:cubicBezTo>
                  <a:pt x="17515" y="17688"/>
                  <a:pt x="17875" y="17478"/>
                  <a:pt x="18206" y="17266"/>
                </a:cubicBezTo>
                <a:cubicBezTo>
                  <a:pt x="18538" y="17055"/>
                  <a:pt x="18884" y="16839"/>
                  <a:pt x="18977" y="16786"/>
                </a:cubicBezTo>
                <a:cubicBezTo>
                  <a:pt x="19069" y="16733"/>
                  <a:pt x="19413" y="16438"/>
                  <a:pt x="19740" y="16128"/>
                </a:cubicBezTo>
                <a:cubicBezTo>
                  <a:pt x="20068" y="15818"/>
                  <a:pt x="20506" y="15411"/>
                  <a:pt x="20712" y="15225"/>
                </a:cubicBezTo>
                <a:cubicBezTo>
                  <a:pt x="21505" y="14511"/>
                  <a:pt x="21597" y="14309"/>
                  <a:pt x="21322" y="13878"/>
                </a:cubicBezTo>
                <a:cubicBezTo>
                  <a:pt x="21249" y="13765"/>
                  <a:pt x="21189" y="13646"/>
                  <a:pt x="21189" y="13615"/>
                </a:cubicBezTo>
                <a:cubicBezTo>
                  <a:pt x="21189" y="13584"/>
                  <a:pt x="21128" y="13465"/>
                  <a:pt x="21055" y="13351"/>
                </a:cubicBezTo>
                <a:cubicBezTo>
                  <a:pt x="20983" y="13238"/>
                  <a:pt x="20925" y="13115"/>
                  <a:pt x="20925" y="13078"/>
                </a:cubicBezTo>
                <a:cubicBezTo>
                  <a:pt x="20925" y="13042"/>
                  <a:pt x="20867" y="12929"/>
                  <a:pt x="20796" y="12828"/>
                </a:cubicBezTo>
                <a:cubicBezTo>
                  <a:pt x="20676" y="12658"/>
                  <a:pt x="20676" y="12635"/>
                  <a:pt x="20772" y="12481"/>
                </a:cubicBezTo>
                <a:cubicBezTo>
                  <a:pt x="20870" y="12324"/>
                  <a:pt x="20868" y="12306"/>
                  <a:pt x="20734" y="12174"/>
                </a:cubicBezTo>
                <a:cubicBezTo>
                  <a:pt x="20656" y="12097"/>
                  <a:pt x="20545" y="11951"/>
                  <a:pt x="20488" y="11849"/>
                </a:cubicBezTo>
                <a:cubicBezTo>
                  <a:pt x="20430" y="11748"/>
                  <a:pt x="20215" y="11444"/>
                  <a:pt x="20010" y="11174"/>
                </a:cubicBezTo>
                <a:cubicBezTo>
                  <a:pt x="19805" y="10904"/>
                  <a:pt x="19606" y="10644"/>
                  <a:pt x="19570" y="10595"/>
                </a:cubicBezTo>
                <a:cubicBezTo>
                  <a:pt x="19533" y="10546"/>
                  <a:pt x="19389" y="10364"/>
                  <a:pt x="19248" y="10191"/>
                </a:cubicBezTo>
                <a:cubicBezTo>
                  <a:pt x="19107" y="10017"/>
                  <a:pt x="18925" y="9720"/>
                  <a:pt x="18844" y="9531"/>
                </a:cubicBezTo>
                <a:cubicBezTo>
                  <a:pt x="18565" y="8880"/>
                  <a:pt x="18488" y="8794"/>
                  <a:pt x="17823" y="8392"/>
                </a:cubicBezTo>
                <a:cubicBezTo>
                  <a:pt x="17478" y="8184"/>
                  <a:pt x="17003" y="7935"/>
                  <a:pt x="16766" y="7839"/>
                </a:cubicBezTo>
                <a:cubicBezTo>
                  <a:pt x="16529" y="7744"/>
                  <a:pt x="16264" y="7624"/>
                  <a:pt x="16178" y="7572"/>
                </a:cubicBezTo>
                <a:cubicBezTo>
                  <a:pt x="16091" y="7520"/>
                  <a:pt x="15969" y="7477"/>
                  <a:pt x="15905" y="7477"/>
                </a:cubicBezTo>
                <a:cubicBezTo>
                  <a:pt x="15841" y="7477"/>
                  <a:pt x="15625" y="7410"/>
                  <a:pt x="15429" y="7327"/>
                </a:cubicBezTo>
                <a:cubicBezTo>
                  <a:pt x="15233" y="7245"/>
                  <a:pt x="14994" y="7162"/>
                  <a:pt x="14896" y="7143"/>
                </a:cubicBezTo>
                <a:cubicBezTo>
                  <a:pt x="14763" y="7116"/>
                  <a:pt x="14678" y="7035"/>
                  <a:pt x="14553" y="6816"/>
                </a:cubicBezTo>
                <a:cubicBezTo>
                  <a:pt x="14461" y="6656"/>
                  <a:pt x="14387" y="6506"/>
                  <a:pt x="14387" y="6483"/>
                </a:cubicBezTo>
                <a:cubicBezTo>
                  <a:pt x="14387" y="6460"/>
                  <a:pt x="14283" y="6324"/>
                  <a:pt x="14156" y="6181"/>
                </a:cubicBezTo>
                <a:cubicBezTo>
                  <a:pt x="14029" y="6038"/>
                  <a:pt x="13925" y="5898"/>
                  <a:pt x="13925" y="5867"/>
                </a:cubicBezTo>
                <a:cubicBezTo>
                  <a:pt x="13925" y="5835"/>
                  <a:pt x="14015" y="5701"/>
                  <a:pt x="14124" y="5570"/>
                </a:cubicBezTo>
                <a:cubicBezTo>
                  <a:pt x="14288" y="5372"/>
                  <a:pt x="14367" y="5324"/>
                  <a:pt x="14580" y="5297"/>
                </a:cubicBezTo>
                <a:cubicBezTo>
                  <a:pt x="14721" y="5279"/>
                  <a:pt x="14979" y="5214"/>
                  <a:pt x="15153" y="5155"/>
                </a:cubicBezTo>
                <a:cubicBezTo>
                  <a:pt x="15691" y="4971"/>
                  <a:pt x="16831" y="4119"/>
                  <a:pt x="16831" y="3901"/>
                </a:cubicBezTo>
                <a:cubicBezTo>
                  <a:pt x="16831" y="3850"/>
                  <a:pt x="16868" y="3779"/>
                  <a:pt x="16913" y="3743"/>
                </a:cubicBezTo>
                <a:cubicBezTo>
                  <a:pt x="17033" y="3647"/>
                  <a:pt x="16997" y="2461"/>
                  <a:pt x="16870" y="2270"/>
                </a:cubicBezTo>
                <a:cubicBezTo>
                  <a:pt x="16607" y="1879"/>
                  <a:pt x="16381" y="1404"/>
                  <a:pt x="16307" y="1092"/>
                </a:cubicBezTo>
                <a:cubicBezTo>
                  <a:pt x="16261" y="900"/>
                  <a:pt x="16171" y="674"/>
                  <a:pt x="16106" y="588"/>
                </a:cubicBezTo>
                <a:cubicBezTo>
                  <a:pt x="15994" y="441"/>
                  <a:pt x="15508" y="205"/>
                  <a:pt x="15318" y="205"/>
                </a:cubicBezTo>
                <a:cubicBezTo>
                  <a:pt x="15272" y="205"/>
                  <a:pt x="15158" y="159"/>
                  <a:pt x="15066" y="101"/>
                </a:cubicBezTo>
                <a:cubicBezTo>
                  <a:pt x="14965" y="38"/>
                  <a:pt x="14867" y="4"/>
                  <a:pt x="14734" y="0"/>
                </a:cubicBezTo>
                <a:close/>
                <a:moveTo>
                  <a:pt x="16952" y="12588"/>
                </a:moveTo>
                <a:cubicBezTo>
                  <a:pt x="17027" y="12588"/>
                  <a:pt x="17288" y="12762"/>
                  <a:pt x="17581" y="13012"/>
                </a:cubicBezTo>
                <a:cubicBezTo>
                  <a:pt x="17881" y="13265"/>
                  <a:pt x="18130" y="13433"/>
                  <a:pt x="18199" y="13428"/>
                </a:cubicBezTo>
                <a:cubicBezTo>
                  <a:pt x="18421" y="13409"/>
                  <a:pt x="18466" y="13432"/>
                  <a:pt x="18710" y="13670"/>
                </a:cubicBezTo>
                <a:lnTo>
                  <a:pt x="18955" y="13908"/>
                </a:lnTo>
                <a:lnTo>
                  <a:pt x="18836" y="14051"/>
                </a:lnTo>
                <a:cubicBezTo>
                  <a:pt x="18769" y="14130"/>
                  <a:pt x="18685" y="14235"/>
                  <a:pt x="18648" y="14282"/>
                </a:cubicBezTo>
                <a:cubicBezTo>
                  <a:pt x="18612" y="14330"/>
                  <a:pt x="18387" y="14566"/>
                  <a:pt x="18151" y="14808"/>
                </a:cubicBezTo>
                <a:cubicBezTo>
                  <a:pt x="17915" y="15050"/>
                  <a:pt x="17651" y="15354"/>
                  <a:pt x="17565" y="15485"/>
                </a:cubicBezTo>
                <a:cubicBezTo>
                  <a:pt x="17478" y="15615"/>
                  <a:pt x="17359" y="15768"/>
                  <a:pt x="17300" y="15822"/>
                </a:cubicBezTo>
                <a:cubicBezTo>
                  <a:pt x="17241" y="15876"/>
                  <a:pt x="16937" y="16107"/>
                  <a:pt x="16623" y="16335"/>
                </a:cubicBezTo>
                <a:cubicBezTo>
                  <a:pt x="16139" y="16688"/>
                  <a:pt x="16041" y="16737"/>
                  <a:pt x="15972" y="16671"/>
                </a:cubicBezTo>
                <a:cubicBezTo>
                  <a:pt x="15827" y="16532"/>
                  <a:pt x="16045" y="15047"/>
                  <a:pt x="16339" y="14169"/>
                </a:cubicBezTo>
                <a:cubicBezTo>
                  <a:pt x="16431" y="13893"/>
                  <a:pt x="16535" y="13582"/>
                  <a:pt x="16570" y="13477"/>
                </a:cubicBezTo>
                <a:cubicBezTo>
                  <a:pt x="16604" y="13372"/>
                  <a:pt x="16633" y="13212"/>
                  <a:pt x="16633" y="13120"/>
                </a:cubicBezTo>
                <a:cubicBezTo>
                  <a:pt x="16633" y="12867"/>
                  <a:pt x="16800" y="12588"/>
                  <a:pt x="16952" y="12588"/>
                </a:cubicBezTo>
                <a:close/>
              </a:path>
            </a:pathLst>
          </a:custGeom>
          <a:ln w="12700">
            <a:miter lim="400000"/>
          </a:ln>
        </p:spPr>
      </p:pic>
      <p:grpSp>
        <p:nvGrpSpPr>
          <p:cNvPr id="475" name="Bible contains many examples of the folly of man’s wisdom"/>
          <p:cNvGrpSpPr/>
          <p:nvPr/>
        </p:nvGrpSpPr>
        <p:grpSpPr>
          <a:xfrm>
            <a:off x="218822" y="6605185"/>
            <a:ext cx="5135038" cy="3022601"/>
            <a:chOff x="0" y="0"/>
            <a:chExt cx="5135036" cy="3022600"/>
          </a:xfrm>
        </p:grpSpPr>
        <p:sp>
          <p:nvSpPr>
            <p:cNvPr id="474" name="Bible contains many examples of the folly of man’s wisdom"/>
            <p:cNvSpPr txBox="1"/>
            <p:nvPr/>
          </p:nvSpPr>
          <p:spPr>
            <a:xfrm>
              <a:off x="114300" y="76200"/>
              <a:ext cx="4906437" cy="2717800"/>
            </a:xfrm>
            <a:prstGeom prst="rect">
              <a:avLst/>
            </a:prstGeom>
            <a:solidFill>
              <a:srgbClr val="5A5F5E">
                <a:alpha val="76740"/>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b="1" sz="4400">
                  <a:solidFill>
                    <a:srgbClr val="FFFFFF"/>
                  </a:solidFill>
                  <a:effectLst>
                    <a:outerShdw sx="100000" sy="100000" kx="0" ky="0" algn="b" rotWithShape="0" blurRad="50800" dist="63500" dir="2520000">
                      <a:srgbClr val="000000"/>
                    </a:outerShdw>
                  </a:effectLst>
                  <a:latin typeface="Gill Sans"/>
                  <a:ea typeface="Gill Sans"/>
                  <a:cs typeface="Gill Sans"/>
                  <a:sym typeface="Gill Sans"/>
                </a:defRPr>
              </a:lvl1pPr>
            </a:lstStyle>
            <a:p>
              <a:pPr/>
              <a:r>
                <a:t>Bible contains many examples of the folly of man’s wisdom</a:t>
              </a:r>
            </a:p>
          </p:txBody>
        </p:sp>
        <p:pic>
          <p:nvPicPr>
            <p:cNvPr id="473" name="Bible contains many examples of the folly of man’s wisdom Bible contains many examples of the folly of man’s wisdom" descr="Bible contains many examples of the folly of man’s wisdom Bible contains many examples of the folly of man’s wisdom"/>
            <p:cNvPicPr>
              <a:picLocks noChangeAspect="0"/>
            </p:cNvPicPr>
            <p:nvPr/>
          </p:nvPicPr>
          <p:blipFill>
            <a:blip r:embed="rId6">
              <a:extLst/>
            </a:blip>
            <a:stretch>
              <a:fillRect/>
            </a:stretch>
          </p:blipFill>
          <p:spPr>
            <a:xfrm>
              <a:off x="0" y="0"/>
              <a:ext cx="5135037" cy="3022600"/>
            </a:xfrm>
            <a:prstGeom prst="rect">
              <a:avLst/>
            </a:prstGeom>
            <a:effectLst/>
          </p:spPr>
        </p:pic>
      </p:grpSp>
      <p:sp>
        <p:nvSpPr>
          <p:cNvPr id="476" name="Rectangle 1"/>
          <p:cNvSpPr txBox="1"/>
          <p:nvPr/>
        </p:nvSpPr>
        <p:spPr>
          <a:xfrm>
            <a:off x="5692545" y="3765579"/>
            <a:ext cx="7106027" cy="586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800"/>
              </a:spcBef>
              <a:buSzPct val="80000"/>
              <a:buBlip>
                <a:blip r:embed="rId7"/>
              </a:buBlip>
              <a:defRPr sz="3200">
                <a:solidFill>
                  <a:srgbClr val="000000"/>
                </a:solidFill>
                <a:latin typeface="Century Gothic"/>
                <a:ea typeface="Century Gothic"/>
                <a:cs typeface="Century Gothic"/>
                <a:sym typeface="Century Gothic"/>
              </a:defRPr>
            </a:pPr>
            <a:r>
              <a:t>Adam &amp; Eve (Gen. 3)</a:t>
            </a:r>
          </a:p>
          <a:p>
            <a:pPr marL="685799" indent="-685799" algn="l">
              <a:spcBef>
                <a:spcPts val="800"/>
              </a:spcBef>
              <a:buSzPct val="80000"/>
              <a:buBlip>
                <a:blip r:embed="rId7"/>
              </a:buBlip>
              <a:defRPr sz="3200">
                <a:solidFill>
                  <a:srgbClr val="000000"/>
                </a:solidFill>
                <a:latin typeface="Century Gothic"/>
                <a:ea typeface="Century Gothic"/>
                <a:cs typeface="Century Gothic"/>
                <a:sym typeface="Century Gothic"/>
              </a:defRPr>
            </a:pPr>
            <a:r>
              <a:t>Cain (Gen. 4:3-12)</a:t>
            </a:r>
          </a:p>
          <a:p>
            <a:pPr marL="685799" indent="-685799" algn="l">
              <a:spcBef>
                <a:spcPts val="800"/>
              </a:spcBef>
              <a:buSzPct val="80000"/>
              <a:buBlip>
                <a:blip r:embed="rId7"/>
              </a:buBlip>
              <a:defRPr sz="3200">
                <a:solidFill>
                  <a:srgbClr val="000000"/>
                </a:solidFill>
                <a:latin typeface="Century Gothic"/>
                <a:ea typeface="Century Gothic"/>
                <a:cs typeface="Century Gothic"/>
                <a:sym typeface="Century Gothic"/>
              </a:defRPr>
            </a:pPr>
            <a:r>
              <a:t>Lot (Gen. 13:10-13)</a:t>
            </a:r>
          </a:p>
          <a:p>
            <a:pPr marL="685799" indent="-685799" algn="l">
              <a:spcBef>
                <a:spcPts val="800"/>
              </a:spcBef>
              <a:buSzPct val="80000"/>
              <a:buBlip>
                <a:blip r:embed="rId7"/>
              </a:buBlip>
              <a:defRPr sz="3200">
                <a:solidFill>
                  <a:srgbClr val="000000"/>
                </a:solidFill>
                <a:latin typeface="Century Gothic"/>
                <a:ea typeface="Century Gothic"/>
                <a:cs typeface="Century Gothic"/>
                <a:sym typeface="Century Gothic"/>
              </a:defRPr>
            </a:pPr>
            <a:r>
              <a:t>Abraham (Gen. 16:1-6)</a:t>
            </a:r>
          </a:p>
          <a:p>
            <a:pPr marL="685799" indent="-685799" algn="l">
              <a:spcBef>
                <a:spcPts val="800"/>
              </a:spcBef>
              <a:buSzPct val="80000"/>
              <a:buBlip>
                <a:blip r:embed="rId7"/>
              </a:buBlip>
              <a:defRPr sz="3200">
                <a:solidFill>
                  <a:srgbClr val="000000"/>
                </a:solidFill>
                <a:latin typeface="Century Gothic"/>
                <a:ea typeface="Century Gothic"/>
                <a:cs typeface="Century Gothic"/>
                <a:sym typeface="Century Gothic"/>
              </a:defRPr>
            </a:pPr>
            <a:r>
              <a:t>Israel (Num. 13:26-14:10)</a:t>
            </a:r>
          </a:p>
          <a:p>
            <a:pPr marL="685799" indent="-685799" algn="l">
              <a:spcBef>
                <a:spcPts val="800"/>
              </a:spcBef>
              <a:buSzPct val="80000"/>
              <a:buBlip>
                <a:blip r:embed="rId7"/>
              </a:buBlip>
              <a:defRPr sz="3200">
                <a:solidFill>
                  <a:srgbClr val="000000"/>
                </a:solidFill>
                <a:latin typeface="Century Gothic"/>
                <a:ea typeface="Century Gothic"/>
                <a:cs typeface="Century Gothic"/>
                <a:sym typeface="Century Gothic"/>
              </a:defRPr>
            </a:pPr>
            <a:r>
              <a:t>Nadab &amp; Abihu (Lev. 10:1-4)</a:t>
            </a:r>
          </a:p>
          <a:p>
            <a:pPr marL="685799" indent="-685799" algn="l">
              <a:spcBef>
                <a:spcPts val="800"/>
              </a:spcBef>
              <a:buSzPct val="80000"/>
              <a:buBlip>
                <a:blip r:embed="rId7"/>
              </a:buBlip>
              <a:defRPr sz="3200">
                <a:solidFill>
                  <a:srgbClr val="000000"/>
                </a:solidFill>
                <a:latin typeface="Century Gothic"/>
                <a:ea typeface="Century Gothic"/>
                <a:cs typeface="Century Gothic"/>
                <a:sym typeface="Century Gothic"/>
              </a:defRPr>
            </a:pPr>
            <a:r>
              <a:t>Judah’s False prophets (Jer. 23:16-23)</a:t>
            </a:r>
          </a:p>
          <a:p>
            <a:pPr marL="685799" indent="-685799" algn="l">
              <a:spcBef>
                <a:spcPts val="800"/>
              </a:spcBef>
              <a:buSzPct val="80000"/>
              <a:buBlip>
                <a:blip r:embed="rId7"/>
              </a:buBlip>
              <a:defRPr sz="3200">
                <a:solidFill>
                  <a:srgbClr val="000000"/>
                </a:solidFill>
                <a:latin typeface="Century Gothic"/>
                <a:ea typeface="Century Gothic"/>
                <a:cs typeface="Century Gothic"/>
                <a:sym typeface="Century Gothic"/>
              </a:defRPr>
            </a:pPr>
            <a:r>
              <a:t>Judas (Luke 22:3-6)</a:t>
            </a:r>
          </a:p>
          <a:p>
            <a:pPr marL="685799" indent="-685799" algn="l">
              <a:spcBef>
                <a:spcPts val="800"/>
              </a:spcBef>
              <a:buSzPct val="80000"/>
              <a:buBlip>
                <a:blip r:embed="rId7"/>
              </a:buBlip>
              <a:defRPr sz="3200">
                <a:solidFill>
                  <a:srgbClr val="000000"/>
                </a:solidFill>
                <a:latin typeface="Century Gothic"/>
                <a:ea typeface="Century Gothic"/>
                <a:cs typeface="Century Gothic"/>
                <a:sym typeface="Century Gothic"/>
              </a:defRPr>
            </a:pPr>
            <a:r>
              <a:t>Jews &amp; Gentiles (1 Cor. 1:18-25)</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76">
                                            <p:bg/>
                                          </p:spTgt>
                                        </p:tgtEl>
                                        <p:attrNameLst>
                                          <p:attrName>style.visibility</p:attrName>
                                        </p:attrNameLst>
                                      </p:cBhvr>
                                      <p:to>
                                        <p:strVal val="visible"/>
                                      </p:to>
                                    </p:set>
                                    <p:animEffect filter="fade" transition="in">
                                      <p:cBhvr>
                                        <p:cTn id="7" dur="1500"/>
                                        <p:tgtEl>
                                          <p:spTgt spid="47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76">
                                            <p:txEl>
                                              <p:pRg st="0" end="0"/>
                                            </p:txEl>
                                          </p:spTgt>
                                        </p:tgtEl>
                                        <p:attrNameLst>
                                          <p:attrName>style.visibility</p:attrName>
                                        </p:attrNameLst>
                                      </p:cBhvr>
                                      <p:to>
                                        <p:strVal val="visible"/>
                                      </p:to>
                                    </p:set>
                                    <p:animEffect filter="fade" transition="in">
                                      <p:cBhvr>
                                        <p:cTn id="10" dur="1500"/>
                                        <p:tgtEl>
                                          <p:spTgt spid="47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76">
                                            <p:txEl>
                                              <p:pRg st="1" end="1"/>
                                            </p:txEl>
                                          </p:spTgt>
                                        </p:tgtEl>
                                        <p:attrNameLst>
                                          <p:attrName>style.visibility</p:attrName>
                                        </p:attrNameLst>
                                      </p:cBhvr>
                                      <p:to>
                                        <p:strVal val="visible"/>
                                      </p:to>
                                    </p:set>
                                    <p:animEffect filter="fade" transition="in">
                                      <p:cBhvr>
                                        <p:cTn id="15" dur="1500"/>
                                        <p:tgtEl>
                                          <p:spTgt spid="47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476">
                                            <p:txEl>
                                              <p:pRg st="2" end="2"/>
                                            </p:txEl>
                                          </p:spTgt>
                                        </p:tgtEl>
                                        <p:attrNameLst>
                                          <p:attrName>style.visibility</p:attrName>
                                        </p:attrNameLst>
                                      </p:cBhvr>
                                      <p:to>
                                        <p:strVal val="visible"/>
                                      </p:to>
                                    </p:set>
                                    <p:animEffect filter="fade" transition="in">
                                      <p:cBhvr>
                                        <p:cTn id="20" dur="1500"/>
                                        <p:tgtEl>
                                          <p:spTgt spid="47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476">
                                            <p:txEl>
                                              <p:pRg st="3" end="3"/>
                                            </p:txEl>
                                          </p:spTgt>
                                        </p:tgtEl>
                                        <p:attrNameLst>
                                          <p:attrName>style.visibility</p:attrName>
                                        </p:attrNameLst>
                                      </p:cBhvr>
                                      <p:to>
                                        <p:strVal val="visible"/>
                                      </p:to>
                                    </p:set>
                                    <p:animEffect filter="fade" transition="in">
                                      <p:cBhvr>
                                        <p:cTn id="25" dur="1500"/>
                                        <p:tgtEl>
                                          <p:spTgt spid="47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476">
                                            <p:txEl>
                                              <p:pRg st="4" end="4"/>
                                            </p:txEl>
                                          </p:spTgt>
                                        </p:tgtEl>
                                        <p:attrNameLst>
                                          <p:attrName>style.visibility</p:attrName>
                                        </p:attrNameLst>
                                      </p:cBhvr>
                                      <p:to>
                                        <p:strVal val="visible"/>
                                      </p:to>
                                    </p:set>
                                    <p:animEffect filter="fade" transition="in">
                                      <p:cBhvr>
                                        <p:cTn id="30" dur="1500"/>
                                        <p:tgtEl>
                                          <p:spTgt spid="47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476">
                                            <p:txEl>
                                              <p:pRg st="5" end="5"/>
                                            </p:txEl>
                                          </p:spTgt>
                                        </p:tgtEl>
                                        <p:attrNameLst>
                                          <p:attrName>style.visibility</p:attrName>
                                        </p:attrNameLst>
                                      </p:cBhvr>
                                      <p:to>
                                        <p:strVal val="visible"/>
                                      </p:to>
                                    </p:set>
                                    <p:animEffect filter="fade" transition="in">
                                      <p:cBhvr>
                                        <p:cTn id="35" dur="1500"/>
                                        <p:tgtEl>
                                          <p:spTgt spid="476">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476">
                                            <p:txEl>
                                              <p:pRg st="6" end="6"/>
                                            </p:txEl>
                                          </p:spTgt>
                                        </p:tgtEl>
                                        <p:attrNameLst>
                                          <p:attrName>style.visibility</p:attrName>
                                        </p:attrNameLst>
                                      </p:cBhvr>
                                      <p:to>
                                        <p:strVal val="visible"/>
                                      </p:to>
                                    </p:set>
                                    <p:animEffect filter="fade" transition="in">
                                      <p:cBhvr>
                                        <p:cTn id="40" dur="1500"/>
                                        <p:tgtEl>
                                          <p:spTgt spid="476">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1" fill="hold">
                                  <p:stCondLst>
                                    <p:cond delay="0"/>
                                  </p:stCondLst>
                                  <p:iterate type="el" backwards="0">
                                    <p:tmAbs val="0"/>
                                  </p:iterate>
                                  <p:childTnLst>
                                    <p:set>
                                      <p:cBhvr>
                                        <p:cTn id="44" fill="hold"/>
                                        <p:tgtEl>
                                          <p:spTgt spid="476">
                                            <p:txEl>
                                              <p:pRg st="7" end="7"/>
                                            </p:txEl>
                                          </p:spTgt>
                                        </p:tgtEl>
                                        <p:attrNameLst>
                                          <p:attrName>style.visibility</p:attrName>
                                        </p:attrNameLst>
                                      </p:cBhvr>
                                      <p:to>
                                        <p:strVal val="visible"/>
                                      </p:to>
                                    </p:set>
                                    <p:animEffect filter="fade" transition="in">
                                      <p:cBhvr>
                                        <p:cTn id="45" dur="1500"/>
                                        <p:tgtEl>
                                          <p:spTgt spid="476">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ID="10" grpId="1" fill="hold">
                                  <p:stCondLst>
                                    <p:cond delay="0"/>
                                  </p:stCondLst>
                                  <p:iterate type="el" backwards="0">
                                    <p:tmAbs val="0"/>
                                  </p:iterate>
                                  <p:childTnLst>
                                    <p:set>
                                      <p:cBhvr>
                                        <p:cTn id="49" fill="hold"/>
                                        <p:tgtEl>
                                          <p:spTgt spid="476">
                                            <p:txEl>
                                              <p:pRg st="8" end="8"/>
                                            </p:txEl>
                                          </p:spTgt>
                                        </p:tgtEl>
                                        <p:attrNameLst>
                                          <p:attrName>style.visibility</p:attrName>
                                        </p:attrNameLst>
                                      </p:cBhvr>
                                      <p:to>
                                        <p:strVal val="visible"/>
                                      </p:to>
                                    </p:set>
                                    <p:animEffect filter="fade" transition="in">
                                      <p:cBhvr>
                                        <p:cTn id="50" dur="1500"/>
                                        <p:tgtEl>
                                          <p:spTgt spid="476">
                                            <p:txEl>
                                              <p:pRg st="8" end="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6"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James 3:13–18 (NKJV)…"/>
          <p:cNvSpPr txBox="1"/>
          <p:nvPr/>
        </p:nvSpPr>
        <p:spPr>
          <a:xfrm>
            <a:off x="362167" y="2640140"/>
            <a:ext cx="12280465" cy="62711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6500">
                <a:solidFill>
                  <a:srgbClr val="000000"/>
                </a:solidFill>
                <a:latin typeface="Times New Roman"/>
                <a:ea typeface="Times New Roman"/>
                <a:cs typeface="Times New Roman"/>
                <a:sym typeface="Times New Roman"/>
              </a:defRPr>
            </a:pPr>
            <a:r>
              <a:t>James 3:13–18 (NKJV)</a:t>
            </a:r>
          </a:p>
          <a:p>
            <a:pPr defTabSz="457200">
              <a:defRPr sz="5200">
                <a:solidFill>
                  <a:srgbClr val="000000"/>
                </a:solidFill>
                <a:latin typeface="Times New Roman"/>
                <a:ea typeface="Times New Roman"/>
                <a:cs typeface="Times New Roman"/>
                <a:sym typeface="Times New Roman"/>
              </a:defRPr>
            </a:pPr>
            <a:r>
              <a:rPr baseline="31999"/>
              <a:t>13</a:t>
            </a:r>
            <a:r>
              <a:t> Who </a:t>
            </a:r>
            <a:r>
              <a:rPr i="1"/>
              <a:t>is</a:t>
            </a:r>
            <a:r>
              <a:t> wise and understanding among you? Let him show by good conduct </a:t>
            </a:r>
            <a:r>
              <a:rPr i="1"/>
              <a:t>that</a:t>
            </a:r>
            <a:r>
              <a:t> his works </a:t>
            </a:r>
            <a:r>
              <a:rPr i="1"/>
              <a:t>are done</a:t>
            </a:r>
            <a:r>
              <a:t> in the meekness of wisdom. </a:t>
            </a:r>
            <a:r>
              <a:rPr baseline="31999"/>
              <a:t>14</a:t>
            </a:r>
            <a:r>
              <a:t> But if you have bitter envy and self-seeking in your hearts, do not boast and lie against the truth. </a:t>
            </a:r>
            <a:r>
              <a:rPr baseline="31999"/>
              <a:t>15</a:t>
            </a:r>
            <a:r>
              <a:t> This wisdom does not descend from above, but </a:t>
            </a:r>
            <a:r>
              <a:rPr i="1"/>
              <a:t>is</a:t>
            </a:r>
            <a:r>
              <a:t> earthly, sensual, demonic. </a:t>
            </a:r>
          </a:p>
        </p:txBody>
      </p:sp>
      <p:grpSp>
        <p:nvGrpSpPr>
          <p:cNvPr id="259" name="Group"/>
          <p:cNvGrpSpPr/>
          <p:nvPr/>
        </p:nvGrpSpPr>
        <p:grpSpPr>
          <a:xfrm>
            <a:off x="-74390" y="-64429"/>
            <a:ext cx="13153580" cy="2739290"/>
            <a:chOff x="0" y="0"/>
            <a:chExt cx="13153578" cy="2739288"/>
          </a:xfrm>
        </p:grpSpPr>
        <p:sp>
          <p:nvSpPr>
            <p:cNvPr id="253" name="Rectangle"/>
            <p:cNvSpPr/>
            <p:nvPr/>
          </p:nvSpPr>
          <p:spPr>
            <a:xfrm>
              <a:off x="0" y="807254"/>
              <a:ext cx="13153579" cy="1472430"/>
            </a:xfrm>
            <a:prstGeom prst="rect">
              <a:avLst/>
            </a:prstGeom>
            <a:solidFill>
              <a:srgbClr val="000000">
                <a:alpha val="49230"/>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grpSp>
          <p:nvGrpSpPr>
            <p:cNvPr id="257" name="Group"/>
            <p:cNvGrpSpPr/>
            <p:nvPr/>
          </p:nvGrpSpPr>
          <p:grpSpPr>
            <a:xfrm>
              <a:off x="215907" y="924384"/>
              <a:ext cx="12364084" cy="1814905"/>
              <a:chOff x="0" y="0"/>
              <a:chExt cx="12364082" cy="1814904"/>
            </a:xfrm>
          </p:grpSpPr>
          <p:pic>
            <p:nvPicPr>
              <p:cNvPr id="254" name="Image" descr="Image"/>
              <p:cNvPicPr>
                <a:picLocks noChangeAspect="1"/>
              </p:cNvPicPr>
              <p:nvPr/>
            </p:nvPicPr>
            <p:blipFill>
              <a:blip r:embed="rId2">
                <a:extLst/>
              </a:blip>
              <a:stretch>
                <a:fillRect/>
              </a:stretch>
            </p:blipFill>
            <p:spPr>
              <a:xfrm>
                <a:off x="7596338" y="53189"/>
                <a:ext cx="4767745"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255" name="Image" descr="Image"/>
              <p:cNvPicPr>
                <a:picLocks noChangeAspect="1"/>
              </p:cNvPicPr>
              <p:nvPr/>
            </p:nvPicPr>
            <p:blipFill>
              <a:blip r:embed="rId3">
                <a:extLst/>
              </a:blip>
              <a:stretch>
                <a:fillRect/>
              </a:stretch>
            </p:blipFill>
            <p:spPr>
              <a:xfrm rot="20940000">
                <a:off x="5244657" y="230891"/>
                <a:ext cx="2550425" cy="1353122"/>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256" name="Image" descr="Image"/>
              <p:cNvPicPr>
                <a:picLocks noChangeAspect="1"/>
              </p:cNvPicPr>
              <p:nvPr/>
            </p:nvPicPr>
            <p:blipFill>
              <a:blip r:embed="rId4">
                <a:extLst/>
              </a:blip>
              <a:stretch>
                <a:fillRect/>
              </a:stretch>
            </p:blipFill>
            <p:spPr>
              <a:xfrm>
                <a:off x="0" y="53189"/>
                <a:ext cx="6026338"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grpSp>
        <p:sp>
          <p:nvSpPr>
            <p:cNvPr id="258" name="Our Desperate Need For"/>
            <p:cNvSpPr txBox="1"/>
            <p:nvPr/>
          </p:nvSpPr>
          <p:spPr>
            <a:xfrm>
              <a:off x="74389" y="0"/>
              <a:ext cx="13004801" cy="810686"/>
            </a:xfrm>
            <a:prstGeom prst="rect">
              <a:avLst/>
            </a:prstGeom>
            <a:solidFill>
              <a:srgbClr val="FFFFFF">
                <a:alpha val="57209"/>
              </a:srgbClr>
            </a:solidFill>
            <a:ln w="12700" cap="flat">
              <a:noFill/>
              <a:miter lim="400000"/>
            </a:ln>
            <a:effectLst>
              <a:outerShdw sx="100000" sy="100000" kx="0" ky="0" algn="b" rotWithShape="0" blurRad="203200" dist="114300" dir="2039992">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5100">
                  <a:solidFill>
                    <a:srgbClr val="000000"/>
                  </a:solidFill>
                  <a:latin typeface="Times New Roman"/>
                  <a:ea typeface="Times New Roman"/>
                  <a:cs typeface="Times New Roman"/>
                  <a:sym typeface="Times New Roman"/>
                </a:defRPr>
              </a:lvl1pPr>
            </a:lstStyle>
            <a:p>
              <a:pPr/>
              <a:r>
                <a:t>Our Desperate Need For</a:t>
              </a:r>
            </a:p>
          </p:txBody>
        </p:sp>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80" name="Image"/>
          <p:cNvGrpSpPr/>
          <p:nvPr/>
        </p:nvGrpSpPr>
        <p:grpSpPr>
          <a:xfrm>
            <a:off x="202048" y="3788650"/>
            <a:ext cx="5417245" cy="5892801"/>
            <a:chOff x="0" y="0"/>
            <a:chExt cx="5417244" cy="5892800"/>
          </a:xfrm>
        </p:grpSpPr>
        <p:pic>
          <p:nvPicPr>
            <p:cNvPr id="479" name="Image" descr="Image"/>
            <p:cNvPicPr>
              <a:picLocks noChangeAspect="1"/>
            </p:cNvPicPr>
            <p:nvPr/>
          </p:nvPicPr>
          <p:blipFill>
            <a:blip r:embed="rId2">
              <a:extLst/>
            </a:blip>
            <a:srcRect l="23121" t="0" r="23121" b="0"/>
            <a:stretch>
              <a:fillRect/>
            </a:stretch>
          </p:blipFill>
          <p:spPr>
            <a:xfrm>
              <a:off x="114300" y="76200"/>
              <a:ext cx="5188645" cy="5588000"/>
            </a:xfrm>
            <a:prstGeom prst="rect">
              <a:avLst/>
            </a:prstGeom>
            <a:ln>
              <a:noFill/>
            </a:ln>
            <a:effectLst/>
          </p:spPr>
        </p:pic>
        <p:pic>
          <p:nvPicPr>
            <p:cNvPr id="478" name="Image" descr="Image"/>
            <p:cNvPicPr>
              <a:picLocks noChangeAspect="0"/>
            </p:cNvPicPr>
            <p:nvPr/>
          </p:nvPicPr>
          <p:blipFill>
            <a:blip r:embed="rId3">
              <a:extLst/>
            </a:blip>
            <a:stretch>
              <a:fillRect/>
            </a:stretch>
          </p:blipFill>
          <p:spPr>
            <a:xfrm>
              <a:off x="0" y="0"/>
              <a:ext cx="5417245" cy="5892800"/>
            </a:xfrm>
            <a:prstGeom prst="rect">
              <a:avLst/>
            </a:prstGeom>
            <a:effectLst/>
          </p:spPr>
        </p:pic>
      </p:grpSp>
      <p:grpSp>
        <p:nvGrpSpPr>
          <p:cNvPr id="487" name="Group"/>
          <p:cNvGrpSpPr/>
          <p:nvPr/>
        </p:nvGrpSpPr>
        <p:grpSpPr>
          <a:xfrm>
            <a:off x="-74390" y="-64429"/>
            <a:ext cx="13153580" cy="2739290"/>
            <a:chOff x="0" y="0"/>
            <a:chExt cx="13153578" cy="2739288"/>
          </a:xfrm>
        </p:grpSpPr>
        <p:sp>
          <p:nvSpPr>
            <p:cNvPr id="481" name="Rectangle"/>
            <p:cNvSpPr/>
            <p:nvPr/>
          </p:nvSpPr>
          <p:spPr>
            <a:xfrm>
              <a:off x="0" y="807254"/>
              <a:ext cx="13153579" cy="1472430"/>
            </a:xfrm>
            <a:prstGeom prst="rect">
              <a:avLst/>
            </a:prstGeom>
            <a:solidFill>
              <a:srgbClr val="000000">
                <a:alpha val="49230"/>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grpSp>
          <p:nvGrpSpPr>
            <p:cNvPr id="485" name="Group"/>
            <p:cNvGrpSpPr/>
            <p:nvPr/>
          </p:nvGrpSpPr>
          <p:grpSpPr>
            <a:xfrm>
              <a:off x="215907" y="924384"/>
              <a:ext cx="12364084" cy="1814905"/>
              <a:chOff x="0" y="0"/>
              <a:chExt cx="12364082" cy="1814904"/>
            </a:xfrm>
          </p:grpSpPr>
          <p:pic>
            <p:nvPicPr>
              <p:cNvPr id="482" name="Image" descr="Image"/>
              <p:cNvPicPr>
                <a:picLocks noChangeAspect="1"/>
              </p:cNvPicPr>
              <p:nvPr/>
            </p:nvPicPr>
            <p:blipFill>
              <a:blip r:embed="rId4">
                <a:extLst/>
              </a:blip>
              <a:stretch>
                <a:fillRect/>
              </a:stretch>
            </p:blipFill>
            <p:spPr>
              <a:xfrm>
                <a:off x="7596338" y="53189"/>
                <a:ext cx="4767745"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483" name="Image" descr="Image"/>
              <p:cNvPicPr>
                <a:picLocks noChangeAspect="1"/>
              </p:cNvPicPr>
              <p:nvPr/>
            </p:nvPicPr>
            <p:blipFill>
              <a:blip r:embed="rId5">
                <a:extLst/>
              </a:blip>
              <a:stretch>
                <a:fillRect/>
              </a:stretch>
            </p:blipFill>
            <p:spPr>
              <a:xfrm rot="20940000">
                <a:off x="5244657" y="230891"/>
                <a:ext cx="2550425" cy="1353122"/>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484" name="Image" descr="Image"/>
              <p:cNvPicPr>
                <a:picLocks noChangeAspect="1"/>
              </p:cNvPicPr>
              <p:nvPr/>
            </p:nvPicPr>
            <p:blipFill>
              <a:blip r:embed="rId6">
                <a:extLst/>
              </a:blip>
              <a:stretch>
                <a:fillRect/>
              </a:stretch>
            </p:blipFill>
            <p:spPr>
              <a:xfrm>
                <a:off x="0" y="53189"/>
                <a:ext cx="6026338"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grpSp>
        <p:sp>
          <p:nvSpPr>
            <p:cNvPr id="486" name="Our Desperate Need For"/>
            <p:cNvSpPr txBox="1"/>
            <p:nvPr/>
          </p:nvSpPr>
          <p:spPr>
            <a:xfrm>
              <a:off x="74389" y="0"/>
              <a:ext cx="13004801" cy="810686"/>
            </a:xfrm>
            <a:prstGeom prst="rect">
              <a:avLst/>
            </a:prstGeom>
            <a:solidFill>
              <a:srgbClr val="FFFFFF">
                <a:alpha val="57209"/>
              </a:srgbClr>
            </a:solidFill>
            <a:ln w="12700" cap="flat">
              <a:noFill/>
              <a:miter lim="400000"/>
            </a:ln>
            <a:effectLst>
              <a:outerShdw sx="100000" sy="100000" kx="0" ky="0" algn="b" rotWithShape="0" blurRad="203200" dist="114300" dir="2039992">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5100">
                  <a:solidFill>
                    <a:srgbClr val="000000"/>
                  </a:solidFill>
                  <a:latin typeface="Times New Roman"/>
                  <a:ea typeface="Times New Roman"/>
                  <a:cs typeface="Times New Roman"/>
                  <a:sym typeface="Times New Roman"/>
                </a:defRPr>
              </a:lvl1pPr>
            </a:lstStyle>
            <a:p>
              <a:pPr/>
              <a:r>
                <a:t>Our Desperate Need For</a:t>
              </a:r>
            </a:p>
          </p:txBody>
        </p:sp>
      </p:grpSp>
      <p:sp>
        <p:nvSpPr>
          <p:cNvPr id="488" name="Rectangle 1"/>
          <p:cNvSpPr txBox="1"/>
          <p:nvPr/>
        </p:nvSpPr>
        <p:spPr>
          <a:xfrm>
            <a:off x="5539552" y="3852150"/>
            <a:ext cx="7388265" cy="576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800"/>
              </a:spcBef>
              <a:buSzPct val="80000"/>
              <a:buBlip>
                <a:blip r:embed="rId7"/>
              </a:buBlip>
              <a:defRPr sz="3200">
                <a:solidFill>
                  <a:srgbClr val="000000"/>
                </a:solidFill>
                <a:latin typeface="Century Gothic"/>
                <a:ea typeface="Century Gothic"/>
                <a:cs typeface="Century Gothic"/>
                <a:sym typeface="Century Gothic"/>
              </a:defRPr>
            </a:pPr>
            <a:r>
              <a:rPr b="1"/>
              <a:t>There are Two sources of wisdom</a:t>
            </a:r>
            <a:r>
              <a:t> - just as there are two sources of Authority (Mt 21:23-27)</a:t>
            </a:r>
          </a:p>
          <a:p>
            <a:pPr marL="685799" indent="-685799" algn="l">
              <a:spcBef>
                <a:spcPts val="800"/>
              </a:spcBef>
              <a:buSzPct val="80000"/>
              <a:buBlip>
                <a:blip r:embed="rId7"/>
              </a:buBlip>
              <a:defRPr sz="3200">
                <a:solidFill>
                  <a:srgbClr val="000000"/>
                </a:solidFill>
                <a:latin typeface="Century Gothic"/>
                <a:ea typeface="Century Gothic"/>
                <a:cs typeface="Century Gothic"/>
                <a:sym typeface="Century Gothic"/>
              </a:defRPr>
            </a:pPr>
            <a:r>
              <a:rPr b="1"/>
              <a:t>Obtained from:</a:t>
            </a:r>
          </a:p>
          <a:p>
            <a:pPr marL="1143000" indent="-685800" algn="l">
              <a:spcBef>
                <a:spcPts val="800"/>
              </a:spcBef>
              <a:buSzPct val="80000"/>
              <a:buBlip>
                <a:blip r:embed="rId8"/>
              </a:buBlip>
              <a:defRPr sz="3200">
                <a:solidFill>
                  <a:srgbClr val="000000"/>
                </a:solidFill>
                <a:latin typeface="Century Gothic"/>
                <a:ea typeface="Century Gothic"/>
                <a:cs typeface="Century Gothic"/>
                <a:sym typeface="Century Gothic"/>
              </a:defRPr>
            </a:pPr>
            <a:r>
              <a:t>God (1 Kings 4:29) </a:t>
            </a:r>
          </a:p>
          <a:p>
            <a:pPr marL="1143000" indent="-685800" algn="l">
              <a:spcBef>
                <a:spcPts val="800"/>
              </a:spcBef>
              <a:buSzPct val="80000"/>
              <a:buBlip>
                <a:blip r:embed="rId8"/>
              </a:buBlip>
              <a:defRPr sz="3200">
                <a:solidFill>
                  <a:srgbClr val="000000"/>
                </a:solidFill>
                <a:latin typeface="Century Gothic"/>
                <a:ea typeface="Century Gothic"/>
                <a:cs typeface="Century Gothic"/>
                <a:sym typeface="Century Gothic"/>
              </a:defRPr>
            </a:pPr>
            <a:r>
              <a:t>A respect for God (Ps 111:10)</a:t>
            </a:r>
          </a:p>
          <a:p>
            <a:pPr marL="1143000" indent="-685800" algn="l">
              <a:spcBef>
                <a:spcPts val="800"/>
              </a:spcBef>
              <a:buSzPct val="80000"/>
              <a:buBlip>
                <a:blip r:embed="rId8"/>
              </a:buBlip>
              <a:defRPr sz="3200">
                <a:solidFill>
                  <a:srgbClr val="000000"/>
                </a:solidFill>
                <a:latin typeface="Century Gothic"/>
                <a:ea typeface="Century Gothic"/>
                <a:cs typeface="Century Gothic"/>
                <a:sym typeface="Century Gothic"/>
              </a:defRPr>
            </a:pPr>
            <a:r>
              <a:t>Asking in faith (Jam. 1:5,6)  </a:t>
            </a:r>
          </a:p>
          <a:p>
            <a:pPr marL="1143000" indent="-685800" algn="l">
              <a:spcBef>
                <a:spcPts val="800"/>
              </a:spcBef>
              <a:buSzPct val="80000"/>
              <a:buBlip>
                <a:blip r:embed="rId8"/>
              </a:buBlip>
              <a:defRPr sz="3200">
                <a:solidFill>
                  <a:srgbClr val="000000"/>
                </a:solidFill>
                <a:latin typeface="Century Gothic"/>
                <a:ea typeface="Century Gothic"/>
                <a:cs typeface="Century Gothic"/>
                <a:sym typeface="Century Gothic"/>
              </a:defRPr>
            </a:pPr>
            <a:r>
              <a:t>Bible Study (Ps 119:97,98)  </a:t>
            </a:r>
          </a:p>
          <a:p>
            <a:pPr marL="1143000" indent="-685800" algn="l">
              <a:spcBef>
                <a:spcPts val="800"/>
              </a:spcBef>
              <a:buSzPct val="80000"/>
              <a:buBlip>
                <a:blip r:embed="rId8"/>
              </a:buBlip>
              <a:defRPr sz="3200">
                <a:solidFill>
                  <a:srgbClr val="000000"/>
                </a:solidFill>
                <a:latin typeface="Century Gothic"/>
                <a:ea typeface="Century Gothic"/>
                <a:cs typeface="Century Gothic"/>
                <a:sym typeface="Century Gothic"/>
              </a:defRPr>
            </a:pPr>
            <a:r>
              <a:t>Obedience to God (Ps 107:43)  </a:t>
            </a:r>
          </a:p>
          <a:p>
            <a:pPr marL="1143000" indent="-685800" algn="l">
              <a:spcBef>
                <a:spcPts val="800"/>
              </a:spcBef>
              <a:buSzPct val="80000"/>
              <a:buBlip>
                <a:blip r:embed="rId8"/>
              </a:buBlip>
              <a:defRPr sz="3200">
                <a:solidFill>
                  <a:srgbClr val="000000"/>
                </a:solidFill>
                <a:latin typeface="Century Gothic"/>
                <a:ea typeface="Century Gothic"/>
                <a:cs typeface="Century Gothic"/>
                <a:sym typeface="Century Gothic"/>
              </a:defRPr>
            </a:pPr>
            <a:r>
              <a:t>Maturity (Heb 5:14)</a:t>
            </a:r>
          </a:p>
        </p:txBody>
      </p:sp>
      <p:sp>
        <p:nvSpPr>
          <p:cNvPr id="489" name="Wisdom From Above"/>
          <p:cNvSpPr/>
          <p:nvPr/>
        </p:nvSpPr>
        <p:spPr>
          <a:xfrm>
            <a:off x="208952" y="2418306"/>
            <a:ext cx="12586896" cy="1270001"/>
          </a:xfrm>
          <a:prstGeom prst="roundRect">
            <a:avLst>
              <a:gd name="adj" fmla="val 15000"/>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700">
                <a:ln w="12700" cap="flat">
                  <a:solidFill>
                    <a:schemeClr val="accent3">
                      <a:hueOff val="198700"/>
                      <a:satOff val="21248"/>
                      <a:lumOff val="19305"/>
                    </a:schemeClr>
                  </a:solidFill>
                  <a:prstDash val="solid"/>
                  <a:miter lim="400000"/>
                </a:ln>
                <a:solidFill>
                  <a:srgbClr val="FFFFFF"/>
                </a:solidFill>
                <a:effectLst>
                  <a:outerShdw sx="100000" sy="100000" kx="0" ky="0" algn="b" rotWithShape="0" blurRad="12700" dist="63500" dir="2220000">
                    <a:srgbClr val="000000"/>
                  </a:outerShdw>
                </a:effectLst>
                <a:latin typeface="Gill Sans"/>
                <a:ea typeface="Gill Sans"/>
                <a:cs typeface="Gill Sans"/>
                <a:sym typeface="Gill Sans"/>
              </a:defRPr>
            </a:lvl1pPr>
          </a:lstStyle>
          <a:p>
            <a:pPr/>
            <a:r>
              <a:t>Wisdom From Above</a:t>
            </a:r>
          </a:p>
        </p:txBody>
      </p:sp>
      <p:sp>
        <p:nvSpPr>
          <p:cNvPr id="490" name="James 3:17 (NKJV)…"/>
          <p:cNvSpPr txBox="1"/>
          <p:nvPr/>
        </p:nvSpPr>
        <p:spPr>
          <a:xfrm>
            <a:off x="457452" y="6038474"/>
            <a:ext cx="4906437" cy="3285276"/>
          </a:xfrm>
          <a:prstGeom prst="rect">
            <a:avLst/>
          </a:prstGeom>
          <a:solidFill>
            <a:srgbClr val="5A5F5E">
              <a:alpha val="76740"/>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100">
                <a:solidFill>
                  <a:srgbClr val="FFFFFF"/>
                </a:solidFill>
                <a:effectLst>
                  <a:outerShdw sx="100000" sy="100000" kx="0" ky="0" algn="b" rotWithShape="0" blurRad="50800" dist="63500" dir="2520000">
                    <a:srgbClr val="000000"/>
                  </a:outerShdw>
                </a:effectLst>
                <a:latin typeface="Times New Roman"/>
                <a:ea typeface="Times New Roman"/>
                <a:cs typeface="Times New Roman"/>
                <a:sym typeface="Times New Roman"/>
              </a:defRPr>
            </a:pPr>
            <a:r>
              <a:t>James 3:17 (NKJV) </a:t>
            </a:r>
          </a:p>
          <a:p>
            <a:pPr defTabSz="457200">
              <a:defRPr sz="3100">
                <a:solidFill>
                  <a:srgbClr val="FFFFFF"/>
                </a:solidFill>
                <a:effectLst>
                  <a:outerShdw sx="100000" sy="100000" kx="0" ky="0" algn="b" rotWithShape="0" blurRad="50800" dist="63500" dir="2520000">
                    <a:srgbClr val="000000"/>
                  </a:outerShdw>
                </a:effectLst>
                <a:latin typeface="Times New Roman"/>
                <a:ea typeface="Times New Roman"/>
                <a:cs typeface="Times New Roman"/>
                <a:sym typeface="Times New Roman"/>
              </a:defRPr>
            </a:pPr>
            <a:r>
              <a:rPr baseline="31999"/>
              <a:t>17</a:t>
            </a:r>
            <a:r>
              <a:t> But the wisdom that is from above is first pure, then peaceable, gentle, willing to yield, full of mercy and good fruits, without partiality and without hypocrisy.</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d" isContent="1" isInverted="0"/>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88">
                                            <p:txEl>
                                              <p:pRg st="1" end="1"/>
                                            </p:txEl>
                                          </p:spTgt>
                                        </p:tgtEl>
                                        <p:attrNameLst>
                                          <p:attrName>style.visibility</p:attrName>
                                        </p:attrNameLst>
                                      </p:cBhvr>
                                      <p:to>
                                        <p:strVal val="visible"/>
                                      </p:to>
                                    </p:set>
                                    <p:animEffect filter="fade" transition="in">
                                      <p:cBhvr>
                                        <p:cTn id="7" dur="1500"/>
                                        <p:tgtEl>
                                          <p:spTgt spid="48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88">
                                            <p:txEl>
                                              <p:pRg st="2" end="2"/>
                                            </p:txEl>
                                          </p:spTgt>
                                        </p:tgtEl>
                                        <p:attrNameLst>
                                          <p:attrName>style.visibility</p:attrName>
                                        </p:attrNameLst>
                                      </p:cBhvr>
                                      <p:to>
                                        <p:strVal val="visible"/>
                                      </p:to>
                                    </p:set>
                                    <p:animEffect filter="fade" transition="in">
                                      <p:cBhvr>
                                        <p:cTn id="12" dur="1500"/>
                                        <p:tgtEl>
                                          <p:spTgt spid="48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488">
                                            <p:txEl>
                                              <p:pRg st="3" end="3"/>
                                            </p:txEl>
                                          </p:spTgt>
                                        </p:tgtEl>
                                        <p:attrNameLst>
                                          <p:attrName>style.visibility</p:attrName>
                                        </p:attrNameLst>
                                      </p:cBhvr>
                                      <p:to>
                                        <p:strVal val="visible"/>
                                      </p:to>
                                    </p:set>
                                    <p:animEffect filter="fade" transition="in">
                                      <p:cBhvr>
                                        <p:cTn id="17" dur="1500"/>
                                        <p:tgtEl>
                                          <p:spTgt spid="48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488">
                                            <p:txEl>
                                              <p:pRg st="4" end="4"/>
                                            </p:txEl>
                                          </p:spTgt>
                                        </p:tgtEl>
                                        <p:attrNameLst>
                                          <p:attrName>style.visibility</p:attrName>
                                        </p:attrNameLst>
                                      </p:cBhvr>
                                      <p:to>
                                        <p:strVal val="visible"/>
                                      </p:to>
                                    </p:set>
                                    <p:animEffect filter="fade" transition="in">
                                      <p:cBhvr>
                                        <p:cTn id="22" dur="1500"/>
                                        <p:tgtEl>
                                          <p:spTgt spid="48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488">
                                            <p:txEl>
                                              <p:pRg st="5" end="5"/>
                                            </p:txEl>
                                          </p:spTgt>
                                        </p:tgtEl>
                                        <p:attrNameLst>
                                          <p:attrName>style.visibility</p:attrName>
                                        </p:attrNameLst>
                                      </p:cBhvr>
                                      <p:to>
                                        <p:strVal val="visible"/>
                                      </p:to>
                                    </p:set>
                                    <p:animEffect filter="fade" transition="in">
                                      <p:cBhvr>
                                        <p:cTn id="27" dur="1500"/>
                                        <p:tgtEl>
                                          <p:spTgt spid="48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1" fill="hold">
                                  <p:stCondLst>
                                    <p:cond delay="0"/>
                                  </p:stCondLst>
                                  <p:iterate type="el" backwards="0">
                                    <p:tmAbs val="0"/>
                                  </p:iterate>
                                  <p:childTnLst>
                                    <p:set>
                                      <p:cBhvr>
                                        <p:cTn id="31" fill="hold"/>
                                        <p:tgtEl>
                                          <p:spTgt spid="488">
                                            <p:txEl>
                                              <p:pRg st="6" end="6"/>
                                            </p:txEl>
                                          </p:spTgt>
                                        </p:tgtEl>
                                        <p:attrNameLst>
                                          <p:attrName>style.visibility</p:attrName>
                                        </p:attrNameLst>
                                      </p:cBhvr>
                                      <p:to>
                                        <p:strVal val="visible"/>
                                      </p:to>
                                    </p:set>
                                    <p:animEffect filter="fade" transition="in">
                                      <p:cBhvr>
                                        <p:cTn id="32" dur="1500"/>
                                        <p:tgtEl>
                                          <p:spTgt spid="48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1" fill="hold">
                                  <p:stCondLst>
                                    <p:cond delay="0"/>
                                  </p:stCondLst>
                                  <p:iterate type="el" backwards="0">
                                    <p:tmAbs val="0"/>
                                  </p:iterate>
                                  <p:childTnLst>
                                    <p:set>
                                      <p:cBhvr>
                                        <p:cTn id="36" fill="hold"/>
                                        <p:tgtEl>
                                          <p:spTgt spid="488">
                                            <p:txEl>
                                              <p:pRg st="7" end="7"/>
                                            </p:txEl>
                                          </p:spTgt>
                                        </p:tgtEl>
                                        <p:attrNameLst>
                                          <p:attrName>style.visibility</p:attrName>
                                        </p:attrNameLst>
                                      </p:cBhvr>
                                      <p:to>
                                        <p:strVal val="visible"/>
                                      </p:to>
                                    </p:set>
                                    <p:animEffect filter="fade" transition="in">
                                      <p:cBhvr>
                                        <p:cTn id="37" dur="1500"/>
                                        <p:tgtEl>
                                          <p:spTgt spid="488">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8"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94" name="Image"/>
          <p:cNvGrpSpPr/>
          <p:nvPr/>
        </p:nvGrpSpPr>
        <p:grpSpPr>
          <a:xfrm>
            <a:off x="202048" y="3788650"/>
            <a:ext cx="5417245" cy="5892801"/>
            <a:chOff x="0" y="0"/>
            <a:chExt cx="5417244" cy="5892800"/>
          </a:xfrm>
        </p:grpSpPr>
        <p:pic>
          <p:nvPicPr>
            <p:cNvPr id="493" name="Image" descr="Image"/>
            <p:cNvPicPr>
              <a:picLocks noChangeAspect="1"/>
            </p:cNvPicPr>
            <p:nvPr/>
          </p:nvPicPr>
          <p:blipFill>
            <a:blip r:embed="rId2">
              <a:extLst/>
            </a:blip>
            <a:srcRect l="23121" t="0" r="23121" b="0"/>
            <a:stretch>
              <a:fillRect/>
            </a:stretch>
          </p:blipFill>
          <p:spPr>
            <a:xfrm>
              <a:off x="114300" y="76200"/>
              <a:ext cx="5188645" cy="5588000"/>
            </a:xfrm>
            <a:prstGeom prst="rect">
              <a:avLst/>
            </a:prstGeom>
            <a:ln>
              <a:noFill/>
            </a:ln>
            <a:effectLst/>
          </p:spPr>
        </p:pic>
        <p:pic>
          <p:nvPicPr>
            <p:cNvPr id="492" name="Image" descr="Image"/>
            <p:cNvPicPr>
              <a:picLocks noChangeAspect="0"/>
            </p:cNvPicPr>
            <p:nvPr/>
          </p:nvPicPr>
          <p:blipFill>
            <a:blip r:embed="rId3">
              <a:extLst/>
            </a:blip>
            <a:stretch>
              <a:fillRect/>
            </a:stretch>
          </p:blipFill>
          <p:spPr>
            <a:xfrm>
              <a:off x="0" y="0"/>
              <a:ext cx="5417245" cy="5892800"/>
            </a:xfrm>
            <a:prstGeom prst="rect">
              <a:avLst/>
            </a:prstGeom>
            <a:effectLst/>
          </p:spPr>
        </p:pic>
      </p:grpSp>
      <p:grpSp>
        <p:nvGrpSpPr>
          <p:cNvPr id="501" name="Group"/>
          <p:cNvGrpSpPr/>
          <p:nvPr/>
        </p:nvGrpSpPr>
        <p:grpSpPr>
          <a:xfrm>
            <a:off x="-74390" y="-64429"/>
            <a:ext cx="13153580" cy="2739290"/>
            <a:chOff x="0" y="0"/>
            <a:chExt cx="13153578" cy="2739288"/>
          </a:xfrm>
        </p:grpSpPr>
        <p:sp>
          <p:nvSpPr>
            <p:cNvPr id="495" name="Rectangle"/>
            <p:cNvSpPr/>
            <p:nvPr/>
          </p:nvSpPr>
          <p:spPr>
            <a:xfrm>
              <a:off x="0" y="807254"/>
              <a:ext cx="13153579" cy="1472430"/>
            </a:xfrm>
            <a:prstGeom prst="rect">
              <a:avLst/>
            </a:prstGeom>
            <a:solidFill>
              <a:srgbClr val="000000">
                <a:alpha val="49230"/>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grpSp>
          <p:nvGrpSpPr>
            <p:cNvPr id="499" name="Group"/>
            <p:cNvGrpSpPr/>
            <p:nvPr/>
          </p:nvGrpSpPr>
          <p:grpSpPr>
            <a:xfrm>
              <a:off x="215907" y="924384"/>
              <a:ext cx="12364084" cy="1814905"/>
              <a:chOff x="0" y="0"/>
              <a:chExt cx="12364082" cy="1814904"/>
            </a:xfrm>
          </p:grpSpPr>
          <p:pic>
            <p:nvPicPr>
              <p:cNvPr id="496" name="Image" descr="Image"/>
              <p:cNvPicPr>
                <a:picLocks noChangeAspect="1"/>
              </p:cNvPicPr>
              <p:nvPr/>
            </p:nvPicPr>
            <p:blipFill>
              <a:blip r:embed="rId4">
                <a:extLst/>
              </a:blip>
              <a:stretch>
                <a:fillRect/>
              </a:stretch>
            </p:blipFill>
            <p:spPr>
              <a:xfrm>
                <a:off x="7596338" y="53189"/>
                <a:ext cx="4767745"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497" name="Image" descr="Image"/>
              <p:cNvPicPr>
                <a:picLocks noChangeAspect="1"/>
              </p:cNvPicPr>
              <p:nvPr/>
            </p:nvPicPr>
            <p:blipFill>
              <a:blip r:embed="rId5">
                <a:extLst/>
              </a:blip>
              <a:stretch>
                <a:fillRect/>
              </a:stretch>
            </p:blipFill>
            <p:spPr>
              <a:xfrm rot="20940000">
                <a:off x="5244657" y="230891"/>
                <a:ext cx="2550425" cy="1353122"/>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498" name="Image" descr="Image"/>
              <p:cNvPicPr>
                <a:picLocks noChangeAspect="1"/>
              </p:cNvPicPr>
              <p:nvPr/>
            </p:nvPicPr>
            <p:blipFill>
              <a:blip r:embed="rId6">
                <a:extLst/>
              </a:blip>
              <a:stretch>
                <a:fillRect/>
              </a:stretch>
            </p:blipFill>
            <p:spPr>
              <a:xfrm>
                <a:off x="0" y="53189"/>
                <a:ext cx="6026338"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grpSp>
        <p:sp>
          <p:nvSpPr>
            <p:cNvPr id="500" name="Our Desperate Need For"/>
            <p:cNvSpPr txBox="1"/>
            <p:nvPr/>
          </p:nvSpPr>
          <p:spPr>
            <a:xfrm>
              <a:off x="74389" y="0"/>
              <a:ext cx="13004801" cy="810686"/>
            </a:xfrm>
            <a:prstGeom prst="rect">
              <a:avLst/>
            </a:prstGeom>
            <a:solidFill>
              <a:srgbClr val="FFFFFF">
                <a:alpha val="57209"/>
              </a:srgbClr>
            </a:solidFill>
            <a:ln w="12700" cap="flat">
              <a:noFill/>
              <a:miter lim="400000"/>
            </a:ln>
            <a:effectLst>
              <a:outerShdw sx="100000" sy="100000" kx="0" ky="0" algn="b" rotWithShape="0" blurRad="203200" dist="114300" dir="2039992">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5100">
                  <a:solidFill>
                    <a:srgbClr val="000000"/>
                  </a:solidFill>
                  <a:latin typeface="Times New Roman"/>
                  <a:ea typeface="Times New Roman"/>
                  <a:cs typeface="Times New Roman"/>
                  <a:sym typeface="Times New Roman"/>
                </a:defRPr>
              </a:lvl1pPr>
            </a:lstStyle>
            <a:p>
              <a:pPr/>
              <a:r>
                <a:t>Our Desperate Need For</a:t>
              </a:r>
            </a:p>
          </p:txBody>
        </p:sp>
      </p:grpSp>
      <p:sp>
        <p:nvSpPr>
          <p:cNvPr id="502" name="Rectangle 1"/>
          <p:cNvSpPr txBox="1"/>
          <p:nvPr/>
        </p:nvSpPr>
        <p:spPr>
          <a:xfrm>
            <a:off x="5539552" y="3788650"/>
            <a:ext cx="7388265" cy="590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800"/>
              </a:spcBef>
              <a:buSzPct val="80000"/>
              <a:buBlip>
                <a:blip r:embed="rId7"/>
              </a:buBlip>
              <a:defRPr sz="3500">
                <a:solidFill>
                  <a:srgbClr val="000000"/>
                </a:solidFill>
                <a:latin typeface="Century Gothic"/>
                <a:ea typeface="Century Gothic"/>
                <a:cs typeface="Century Gothic"/>
                <a:sym typeface="Century Gothic"/>
              </a:defRPr>
            </a:pPr>
            <a:r>
              <a:rPr b="1"/>
              <a:t>The Character of Wisdom</a:t>
            </a:r>
          </a:p>
          <a:p>
            <a:pPr marL="1143000" indent="-685800" algn="l">
              <a:spcBef>
                <a:spcPts val="800"/>
              </a:spcBef>
              <a:buSzPct val="80000"/>
              <a:buBlip>
                <a:blip r:embed="rId8"/>
              </a:buBlip>
              <a:defRPr sz="3200">
                <a:solidFill>
                  <a:srgbClr val="000000"/>
                </a:solidFill>
                <a:latin typeface="Century Gothic"/>
                <a:ea typeface="Century Gothic"/>
                <a:cs typeface="Century Gothic"/>
                <a:sym typeface="Century Gothic"/>
              </a:defRPr>
            </a:pPr>
            <a:r>
              <a:rPr b="1"/>
              <a:t>Pure</a:t>
            </a:r>
            <a:r>
              <a:t> "pure from defilement, not contaminated” (Vine. 3:231); cf. Mt 5:8; 1 Jn 3:3; Gal 1:8-9</a:t>
            </a:r>
          </a:p>
          <a:p>
            <a:pPr marL="1143000" indent="-685800" algn="l">
              <a:spcBef>
                <a:spcPts val="800"/>
              </a:spcBef>
              <a:buSzPct val="80000"/>
              <a:buBlip>
                <a:blip r:embed="rId8"/>
              </a:buBlip>
              <a:defRPr sz="3200">
                <a:solidFill>
                  <a:srgbClr val="000000"/>
                </a:solidFill>
                <a:latin typeface="Century Gothic"/>
                <a:ea typeface="Century Gothic"/>
                <a:cs typeface="Century Gothic"/>
                <a:sym typeface="Century Gothic"/>
              </a:defRPr>
            </a:pPr>
            <a:r>
              <a:rPr b="1"/>
              <a:t>Peaceable</a:t>
            </a:r>
            <a:r>
              <a:t> - cf. Matthew 5:9</a:t>
            </a:r>
          </a:p>
          <a:p>
            <a:pPr marL="1143000" indent="-685800" algn="l">
              <a:spcBef>
                <a:spcPts val="800"/>
              </a:spcBef>
              <a:buSzPct val="80000"/>
              <a:buBlip>
                <a:blip r:embed="rId8"/>
              </a:buBlip>
              <a:defRPr sz="3200">
                <a:solidFill>
                  <a:srgbClr val="000000"/>
                </a:solidFill>
                <a:latin typeface="Century Gothic"/>
                <a:ea typeface="Century Gothic"/>
                <a:cs typeface="Century Gothic"/>
                <a:sym typeface="Century Gothic"/>
              </a:defRPr>
            </a:pPr>
            <a:r>
              <a:rPr b="1"/>
              <a:t>Gentle</a:t>
            </a:r>
            <a:r>
              <a:t> - “equitable, fair, moderate, forbearing, . . .” it expresses compassion and seeks to persuade with truth out of love, not intimidation (cf. Phil 4:5; Eph. 4:14,15)</a:t>
            </a:r>
          </a:p>
        </p:txBody>
      </p:sp>
      <p:sp>
        <p:nvSpPr>
          <p:cNvPr id="503" name="Wisdom From Above"/>
          <p:cNvSpPr/>
          <p:nvPr/>
        </p:nvSpPr>
        <p:spPr>
          <a:xfrm>
            <a:off x="208952" y="2418306"/>
            <a:ext cx="12586896" cy="1270001"/>
          </a:xfrm>
          <a:prstGeom prst="roundRect">
            <a:avLst>
              <a:gd name="adj" fmla="val 15000"/>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700">
                <a:ln w="12700" cap="flat">
                  <a:solidFill>
                    <a:schemeClr val="accent3">
                      <a:hueOff val="198700"/>
                      <a:satOff val="21248"/>
                      <a:lumOff val="19305"/>
                    </a:schemeClr>
                  </a:solidFill>
                  <a:prstDash val="solid"/>
                  <a:miter lim="400000"/>
                </a:ln>
                <a:solidFill>
                  <a:srgbClr val="FFFFFF"/>
                </a:solidFill>
                <a:effectLst>
                  <a:outerShdw sx="100000" sy="100000" kx="0" ky="0" algn="b" rotWithShape="0" blurRad="12700" dist="63500" dir="2220000">
                    <a:srgbClr val="000000"/>
                  </a:outerShdw>
                </a:effectLst>
                <a:latin typeface="Gill Sans"/>
                <a:ea typeface="Gill Sans"/>
                <a:cs typeface="Gill Sans"/>
                <a:sym typeface="Gill Sans"/>
              </a:defRPr>
            </a:lvl1pPr>
          </a:lstStyle>
          <a:p>
            <a:pPr/>
            <a:r>
              <a:t>Wisdom From Above</a:t>
            </a:r>
          </a:p>
        </p:txBody>
      </p:sp>
      <p:sp>
        <p:nvSpPr>
          <p:cNvPr id="504" name="James 3:17 (NKJV)…"/>
          <p:cNvSpPr txBox="1"/>
          <p:nvPr/>
        </p:nvSpPr>
        <p:spPr>
          <a:xfrm>
            <a:off x="457452" y="6038474"/>
            <a:ext cx="4906437" cy="3285276"/>
          </a:xfrm>
          <a:prstGeom prst="rect">
            <a:avLst/>
          </a:prstGeom>
          <a:solidFill>
            <a:srgbClr val="5A5F5E">
              <a:alpha val="76740"/>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100">
                <a:solidFill>
                  <a:srgbClr val="FFFFFF"/>
                </a:solidFill>
                <a:effectLst>
                  <a:outerShdw sx="100000" sy="100000" kx="0" ky="0" algn="b" rotWithShape="0" blurRad="50800" dist="63500" dir="2520000">
                    <a:srgbClr val="000000"/>
                  </a:outerShdw>
                </a:effectLst>
                <a:latin typeface="Times New Roman"/>
                <a:ea typeface="Times New Roman"/>
                <a:cs typeface="Times New Roman"/>
                <a:sym typeface="Times New Roman"/>
              </a:defRPr>
            </a:pPr>
            <a:r>
              <a:t>James 3:17 (NKJV) </a:t>
            </a:r>
          </a:p>
          <a:p>
            <a:pPr defTabSz="457200">
              <a:defRPr sz="3100">
                <a:solidFill>
                  <a:srgbClr val="FFFFFF"/>
                </a:solidFill>
                <a:effectLst>
                  <a:outerShdw sx="100000" sy="100000" kx="0" ky="0" algn="b" rotWithShape="0" blurRad="50800" dist="63500" dir="2520000">
                    <a:srgbClr val="000000"/>
                  </a:outerShdw>
                </a:effectLst>
                <a:latin typeface="Times New Roman"/>
                <a:ea typeface="Times New Roman"/>
                <a:cs typeface="Times New Roman"/>
                <a:sym typeface="Times New Roman"/>
              </a:defRPr>
            </a:pPr>
            <a:r>
              <a:rPr baseline="31999"/>
              <a:t>17</a:t>
            </a:r>
            <a:r>
              <a:t> But the wisdom that is from above is first pure, then peaceable, gentle, willing to yield, full of mercy and good fruits, without partiality and without hypocrisy.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02">
                                            <p:txEl>
                                              <p:pRg st="1" end="1"/>
                                            </p:txEl>
                                          </p:spTgt>
                                        </p:tgtEl>
                                        <p:attrNameLst>
                                          <p:attrName>style.visibility</p:attrName>
                                        </p:attrNameLst>
                                      </p:cBhvr>
                                      <p:to>
                                        <p:strVal val="visible"/>
                                      </p:to>
                                    </p:set>
                                    <p:animEffect filter="fade" transition="in">
                                      <p:cBhvr>
                                        <p:cTn id="7" dur="1500"/>
                                        <p:tgtEl>
                                          <p:spTgt spid="5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502">
                                            <p:txEl>
                                              <p:pRg st="2" end="2"/>
                                            </p:txEl>
                                          </p:spTgt>
                                        </p:tgtEl>
                                        <p:attrNameLst>
                                          <p:attrName>style.visibility</p:attrName>
                                        </p:attrNameLst>
                                      </p:cBhvr>
                                      <p:to>
                                        <p:strVal val="visible"/>
                                      </p:to>
                                    </p:set>
                                    <p:animEffect filter="fade" transition="in">
                                      <p:cBhvr>
                                        <p:cTn id="12" dur="1500"/>
                                        <p:tgtEl>
                                          <p:spTgt spid="50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502">
                                            <p:txEl>
                                              <p:pRg st="3" end="3"/>
                                            </p:txEl>
                                          </p:spTgt>
                                        </p:tgtEl>
                                        <p:attrNameLst>
                                          <p:attrName>style.visibility</p:attrName>
                                        </p:attrNameLst>
                                      </p:cBhvr>
                                      <p:to>
                                        <p:strVal val="visible"/>
                                      </p:to>
                                    </p:set>
                                    <p:animEffect filter="fade" transition="in">
                                      <p:cBhvr>
                                        <p:cTn id="17" dur="1500"/>
                                        <p:tgtEl>
                                          <p:spTgt spid="50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02"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08" name="Image"/>
          <p:cNvGrpSpPr/>
          <p:nvPr/>
        </p:nvGrpSpPr>
        <p:grpSpPr>
          <a:xfrm>
            <a:off x="202048" y="3788650"/>
            <a:ext cx="5417245" cy="5892801"/>
            <a:chOff x="0" y="0"/>
            <a:chExt cx="5417244" cy="5892800"/>
          </a:xfrm>
        </p:grpSpPr>
        <p:pic>
          <p:nvPicPr>
            <p:cNvPr id="507" name="Image" descr="Image"/>
            <p:cNvPicPr>
              <a:picLocks noChangeAspect="1"/>
            </p:cNvPicPr>
            <p:nvPr/>
          </p:nvPicPr>
          <p:blipFill>
            <a:blip r:embed="rId2">
              <a:extLst/>
            </a:blip>
            <a:srcRect l="23121" t="0" r="23121" b="0"/>
            <a:stretch>
              <a:fillRect/>
            </a:stretch>
          </p:blipFill>
          <p:spPr>
            <a:xfrm>
              <a:off x="114300" y="76200"/>
              <a:ext cx="5188645" cy="5588000"/>
            </a:xfrm>
            <a:prstGeom prst="rect">
              <a:avLst/>
            </a:prstGeom>
            <a:ln>
              <a:noFill/>
            </a:ln>
            <a:effectLst/>
          </p:spPr>
        </p:pic>
        <p:pic>
          <p:nvPicPr>
            <p:cNvPr id="506" name="Image" descr="Image"/>
            <p:cNvPicPr>
              <a:picLocks noChangeAspect="0"/>
            </p:cNvPicPr>
            <p:nvPr/>
          </p:nvPicPr>
          <p:blipFill>
            <a:blip r:embed="rId3">
              <a:extLst/>
            </a:blip>
            <a:stretch>
              <a:fillRect/>
            </a:stretch>
          </p:blipFill>
          <p:spPr>
            <a:xfrm>
              <a:off x="0" y="0"/>
              <a:ext cx="5417245" cy="5892800"/>
            </a:xfrm>
            <a:prstGeom prst="rect">
              <a:avLst/>
            </a:prstGeom>
            <a:effectLst/>
          </p:spPr>
        </p:pic>
      </p:grpSp>
      <p:grpSp>
        <p:nvGrpSpPr>
          <p:cNvPr id="515" name="Group"/>
          <p:cNvGrpSpPr/>
          <p:nvPr/>
        </p:nvGrpSpPr>
        <p:grpSpPr>
          <a:xfrm>
            <a:off x="-74390" y="-64429"/>
            <a:ext cx="13153580" cy="2739290"/>
            <a:chOff x="0" y="0"/>
            <a:chExt cx="13153578" cy="2739288"/>
          </a:xfrm>
        </p:grpSpPr>
        <p:sp>
          <p:nvSpPr>
            <p:cNvPr id="509" name="Rectangle"/>
            <p:cNvSpPr/>
            <p:nvPr/>
          </p:nvSpPr>
          <p:spPr>
            <a:xfrm>
              <a:off x="0" y="807254"/>
              <a:ext cx="13153579" cy="1472430"/>
            </a:xfrm>
            <a:prstGeom prst="rect">
              <a:avLst/>
            </a:prstGeom>
            <a:solidFill>
              <a:srgbClr val="000000">
                <a:alpha val="49230"/>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grpSp>
          <p:nvGrpSpPr>
            <p:cNvPr id="513" name="Group"/>
            <p:cNvGrpSpPr/>
            <p:nvPr/>
          </p:nvGrpSpPr>
          <p:grpSpPr>
            <a:xfrm>
              <a:off x="215907" y="924384"/>
              <a:ext cx="12364084" cy="1814905"/>
              <a:chOff x="0" y="0"/>
              <a:chExt cx="12364082" cy="1814904"/>
            </a:xfrm>
          </p:grpSpPr>
          <p:pic>
            <p:nvPicPr>
              <p:cNvPr id="510" name="Image" descr="Image"/>
              <p:cNvPicPr>
                <a:picLocks noChangeAspect="1"/>
              </p:cNvPicPr>
              <p:nvPr/>
            </p:nvPicPr>
            <p:blipFill>
              <a:blip r:embed="rId4">
                <a:extLst/>
              </a:blip>
              <a:stretch>
                <a:fillRect/>
              </a:stretch>
            </p:blipFill>
            <p:spPr>
              <a:xfrm>
                <a:off x="7596338" y="53189"/>
                <a:ext cx="4767745"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511" name="Image" descr="Image"/>
              <p:cNvPicPr>
                <a:picLocks noChangeAspect="1"/>
              </p:cNvPicPr>
              <p:nvPr/>
            </p:nvPicPr>
            <p:blipFill>
              <a:blip r:embed="rId5">
                <a:extLst/>
              </a:blip>
              <a:stretch>
                <a:fillRect/>
              </a:stretch>
            </p:blipFill>
            <p:spPr>
              <a:xfrm rot="20940000">
                <a:off x="5244657" y="230891"/>
                <a:ext cx="2550425" cy="1353122"/>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512" name="Image" descr="Image"/>
              <p:cNvPicPr>
                <a:picLocks noChangeAspect="1"/>
              </p:cNvPicPr>
              <p:nvPr/>
            </p:nvPicPr>
            <p:blipFill>
              <a:blip r:embed="rId6">
                <a:extLst/>
              </a:blip>
              <a:stretch>
                <a:fillRect/>
              </a:stretch>
            </p:blipFill>
            <p:spPr>
              <a:xfrm>
                <a:off x="0" y="53189"/>
                <a:ext cx="6026338"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grpSp>
        <p:sp>
          <p:nvSpPr>
            <p:cNvPr id="514" name="Our Desperate Need For"/>
            <p:cNvSpPr txBox="1"/>
            <p:nvPr/>
          </p:nvSpPr>
          <p:spPr>
            <a:xfrm>
              <a:off x="74389" y="0"/>
              <a:ext cx="13004801" cy="810686"/>
            </a:xfrm>
            <a:prstGeom prst="rect">
              <a:avLst/>
            </a:prstGeom>
            <a:solidFill>
              <a:srgbClr val="FFFFFF">
                <a:alpha val="57209"/>
              </a:srgbClr>
            </a:solidFill>
            <a:ln w="12700" cap="flat">
              <a:noFill/>
              <a:miter lim="400000"/>
            </a:ln>
            <a:effectLst>
              <a:outerShdw sx="100000" sy="100000" kx="0" ky="0" algn="b" rotWithShape="0" blurRad="203200" dist="114300" dir="2039992">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5100">
                  <a:solidFill>
                    <a:srgbClr val="000000"/>
                  </a:solidFill>
                  <a:latin typeface="Times New Roman"/>
                  <a:ea typeface="Times New Roman"/>
                  <a:cs typeface="Times New Roman"/>
                  <a:sym typeface="Times New Roman"/>
                </a:defRPr>
              </a:lvl1pPr>
            </a:lstStyle>
            <a:p>
              <a:pPr/>
              <a:r>
                <a:t>Our Desperate Need For</a:t>
              </a:r>
            </a:p>
          </p:txBody>
        </p:sp>
      </p:grpSp>
      <p:sp>
        <p:nvSpPr>
          <p:cNvPr id="516" name="Rectangle 1"/>
          <p:cNvSpPr txBox="1"/>
          <p:nvPr/>
        </p:nvSpPr>
        <p:spPr>
          <a:xfrm>
            <a:off x="5539552" y="3788650"/>
            <a:ext cx="7388265" cy="591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500"/>
              </a:spcBef>
              <a:buSzPct val="80000"/>
              <a:buBlip>
                <a:blip r:embed="rId7"/>
              </a:buBlip>
              <a:defRPr sz="3500">
                <a:solidFill>
                  <a:srgbClr val="000000"/>
                </a:solidFill>
                <a:latin typeface="Century Gothic"/>
                <a:ea typeface="Century Gothic"/>
                <a:cs typeface="Century Gothic"/>
                <a:sym typeface="Century Gothic"/>
              </a:defRPr>
            </a:pPr>
            <a:r>
              <a:rPr b="1"/>
              <a:t>The Character of Wisdom</a:t>
            </a:r>
          </a:p>
          <a:p>
            <a:pPr marL="1143000" indent="-685800" algn="l">
              <a:spcBef>
                <a:spcPts val="500"/>
              </a:spcBef>
              <a:buSzPct val="80000"/>
              <a:buBlip>
                <a:blip r:embed="rId8"/>
              </a:buBlip>
              <a:defRPr sz="3200">
                <a:solidFill>
                  <a:srgbClr val="000000"/>
                </a:solidFill>
                <a:latin typeface="Century Gothic"/>
                <a:ea typeface="Century Gothic"/>
                <a:cs typeface="Century Gothic"/>
                <a:sym typeface="Century Gothic"/>
              </a:defRPr>
            </a:pPr>
            <a:r>
              <a:rPr b="1"/>
              <a:t>Willing to yield</a:t>
            </a:r>
            <a:r>
              <a:t> : “not faith - but opinions - considers the evidence &amp; yields to the truth.</a:t>
            </a:r>
          </a:p>
          <a:p>
            <a:pPr marL="1143000" indent="-685800" algn="l">
              <a:spcBef>
                <a:spcPts val="500"/>
              </a:spcBef>
              <a:buSzPct val="80000"/>
              <a:buBlip>
                <a:blip r:embed="rId8"/>
              </a:buBlip>
              <a:defRPr sz="3200">
                <a:solidFill>
                  <a:srgbClr val="000000"/>
                </a:solidFill>
                <a:latin typeface="Century Gothic"/>
                <a:ea typeface="Century Gothic"/>
                <a:cs typeface="Century Gothic"/>
                <a:sym typeface="Century Gothic"/>
              </a:defRPr>
            </a:pPr>
            <a:r>
              <a:rPr b="1"/>
              <a:t>Mercy</a:t>
            </a:r>
            <a:r>
              <a:t> : “kindness or good will towards the uninformed, joined with a desire to help them” (cf. Mat 5:7)</a:t>
            </a:r>
          </a:p>
          <a:p>
            <a:pPr marL="1143000" indent="-685800" algn="l">
              <a:spcBef>
                <a:spcPts val="500"/>
              </a:spcBef>
              <a:buSzPct val="80000"/>
              <a:buBlip>
                <a:blip r:embed="rId8"/>
              </a:buBlip>
              <a:defRPr sz="3200">
                <a:solidFill>
                  <a:srgbClr val="000000"/>
                </a:solidFill>
                <a:latin typeface="Century Gothic"/>
                <a:ea typeface="Century Gothic"/>
                <a:cs typeface="Century Gothic"/>
                <a:sym typeface="Century Gothic"/>
              </a:defRPr>
            </a:pPr>
            <a:r>
              <a:rPr b="1"/>
              <a:t>Good fruits</a:t>
            </a:r>
            <a:r>
              <a:t> : (cf. Gal 5:22-24)</a:t>
            </a:r>
          </a:p>
          <a:p>
            <a:pPr marL="1143000" indent="-685800" algn="l">
              <a:spcBef>
                <a:spcPts val="500"/>
              </a:spcBef>
              <a:buSzPct val="80000"/>
              <a:buBlip>
                <a:blip r:embed="rId8"/>
              </a:buBlip>
              <a:defRPr sz="3200">
                <a:solidFill>
                  <a:srgbClr val="000000"/>
                </a:solidFill>
                <a:latin typeface="Century Gothic"/>
                <a:ea typeface="Century Gothic"/>
                <a:cs typeface="Century Gothic"/>
                <a:sym typeface="Century Gothic"/>
              </a:defRPr>
            </a:pPr>
            <a:r>
              <a:rPr b="1"/>
              <a:t>Without partiality</a:t>
            </a:r>
            <a:r>
              <a:t> : (cf. Jam 2:1)</a:t>
            </a:r>
          </a:p>
          <a:p>
            <a:pPr marL="1143000" indent="-685800" algn="l">
              <a:spcBef>
                <a:spcPts val="500"/>
              </a:spcBef>
              <a:buSzPct val="80000"/>
              <a:buBlip>
                <a:blip r:embed="rId8"/>
              </a:buBlip>
              <a:defRPr sz="3200">
                <a:solidFill>
                  <a:srgbClr val="000000"/>
                </a:solidFill>
                <a:latin typeface="Century Gothic"/>
                <a:ea typeface="Century Gothic"/>
                <a:cs typeface="Century Gothic"/>
                <a:sym typeface="Century Gothic"/>
              </a:defRPr>
            </a:pPr>
            <a:r>
              <a:rPr b="1"/>
              <a:t>Without hypocrisy</a:t>
            </a:r>
            <a:r>
              <a:t> : genuine</a:t>
            </a:r>
          </a:p>
        </p:txBody>
      </p:sp>
      <p:sp>
        <p:nvSpPr>
          <p:cNvPr id="517" name="Wisdom From Above"/>
          <p:cNvSpPr/>
          <p:nvPr/>
        </p:nvSpPr>
        <p:spPr>
          <a:xfrm>
            <a:off x="208952" y="2418306"/>
            <a:ext cx="12586896" cy="1270001"/>
          </a:xfrm>
          <a:prstGeom prst="roundRect">
            <a:avLst>
              <a:gd name="adj" fmla="val 15000"/>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700">
                <a:ln w="12700" cap="flat">
                  <a:solidFill>
                    <a:schemeClr val="accent3">
                      <a:hueOff val="198700"/>
                      <a:satOff val="21248"/>
                      <a:lumOff val="19305"/>
                    </a:schemeClr>
                  </a:solidFill>
                  <a:prstDash val="solid"/>
                  <a:miter lim="400000"/>
                </a:ln>
                <a:solidFill>
                  <a:srgbClr val="FFFFFF"/>
                </a:solidFill>
                <a:effectLst>
                  <a:outerShdw sx="100000" sy="100000" kx="0" ky="0" algn="b" rotWithShape="0" blurRad="12700" dist="63500" dir="2220000">
                    <a:srgbClr val="000000"/>
                  </a:outerShdw>
                </a:effectLst>
                <a:latin typeface="Gill Sans"/>
                <a:ea typeface="Gill Sans"/>
                <a:cs typeface="Gill Sans"/>
                <a:sym typeface="Gill Sans"/>
              </a:defRPr>
            </a:lvl1pPr>
          </a:lstStyle>
          <a:p>
            <a:pPr/>
            <a:r>
              <a:t>Wisdom From Above</a:t>
            </a:r>
          </a:p>
        </p:txBody>
      </p:sp>
      <p:sp>
        <p:nvSpPr>
          <p:cNvPr id="518" name="James 3:17 (NKJV)…"/>
          <p:cNvSpPr txBox="1"/>
          <p:nvPr/>
        </p:nvSpPr>
        <p:spPr>
          <a:xfrm>
            <a:off x="457452" y="6038474"/>
            <a:ext cx="4906437" cy="3285276"/>
          </a:xfrm>
          <a:prstGeom prst="rect">
            <a:avLst/>
          </a:prstGeom>
          <a:solidFill>
            <a:srgbClr val="5A5F5E">
              <a:alpha val="76740"/>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100">
                <a:solidFill>
                  <a:srgbClr val="FFFFFF"/>
                </a:solidFill>
                <a:effectLst>
                  <a:outerShdw sx="100000" sy="100000" kx="0" ky="0" algn="b" rotWithShape="0" blurRad="50800" dist="63500" dir="2520000">
                    <a:srgbClr val="000000"/>
                  </a:outerShdw>
                </a:effectLst>
                <a:latin typeface="Times New Roman"/>
                <a:ea typeface="Times New Roman"/>
                <a:cs typeface="Times New Roman"/>
                <a:sym typeface="Times New Roman"/>
              </a:defRPr>
            </a:pPr>
            <a:r>
              <a:t>James 3:17 (NKJV) </a:t>
            </a:r>
          </a:p>
          <a:p>
            <a:pPr defTabSz="457200">
              <a:defRPr sz="3100">
                <a:solidFill>
                  <a:srgbClr val="FFFFFF"/>
                </a:solidFill>
                <a:effectLst>
                  <a:outerShdw sx="100000" sy="100000" kx="0" ky="0" algn="b" rotWithShape="0" blurRad="50800" dist="63500" dir="2520000">
                    <a:srgbClr val="000000"/>
                  </a:outerShdw>
                </a:effectLst>
                <a:latin typeface="Times New Roman"/>
                <a:ea typeface="Times New Roman"/>
                <a:cs typeface="Times New Roman"/>
                <a:sym typeface="Times New Roman"/>
              </a:defRPr>
            </a:pPr>
            <a:r>
              <a:rPr baseline="31999"/>
              <a:t>17</a:t>
            </a:r>
            <a:r>
              <a:t> But the wisdom that is from above is first pure, then peaceable, gentle, willing to yield, full of mercy and good fruits, without partiality and without hypocrisy.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16">
                                            <p:txEl>
                                              <p:pRg st="2" end="2"/>
                                            </p:txEl>
                                          </p:spTgt>
                                        </p:tgtEl>
                                        <p:attrNameLst>
                                          <p:attrName>style.visibility</p:attrName>
                                        </p:attrNameLst>
                                      </p:cBhvr>
                                      <p:to>
                                        <p:strVal val="visible"/>
                                      </p:to>
                                    </p:set>
                                    <p:animEffect filter="fade" transition="in">
                                      <p:cBhvr>
                                        <p:cTn id="7" dur="1500"/>
                                        <p:tgtEl>
                                          <p:spTgt spid="51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516">
                                            <p:txEl>
                                              <p:pRg st="3" end="3"/>
                                            </p:txEl>
                                          </p:spTgt>
                                        </p:tgtEl>
                                        <p:attrNameLst>
                                          <p:attrName>style.visibility</p:attrName>
                                        </p:attrNameLst>
                                      </p:cBhvr>
                                      <p:to>
                                        <p:strVal val="visible"/>
                                      </p:to>
                                    </p:set>
                                    <p:animEffect filter="fade" transition="in">
                                      <p:cBhvr>
                                        <p:cTn id="12" dur="1500"/>
                                        <p:tgtEl>
                                          <p:spTgt spid="51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516">
                                            <p:txEl>
                                              <p:pRg st="4" end="4"/>
                                            </p:txEl>
                                          </p:spTgt>
                                        </p:tgtEl>
                                        <p:attrNameLst>
                                          <p:attrName>style.visibility</p:attrName>
                                        </p:attrNameLst>
                                      </p:cBhvr>
                                      <p:to>
                                        <p:strVal val="visible"/>
                                      </p:to>
                                    </p:set>
                                    <p:animEffect filter="fade" transition="in">
                                      <p:cBhvr>
                                        <p:cTn id="17" dur="1500"/>
                                        <p:tgtEl>
                                          <p:spTgt spid="51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516">
                                            <p:txEl>
                                              <p:pRg st="5" end="5"/>
                                            </p:txEl>
                                          </p:spTgt>
                                        </p:tgtEl>
                                        <p:attrNameLst>
                                          <p:attrName>style.visibility</p:attrName>
                                        </p:attrNameLst>
                                      </p:cBhvr>
                                      <p:to>
                                        <p:strVal val="visible"/>
                                      </p:to>
                                    </p:set>
                                    <p:animEffect filter="fade" transition="in">
                                      <p:cBhvr>
                                        <p:cTn id="22" dur="1500"/>
                                        <p:tgtEl>
                                          <p:spTgt spid="516">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16"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22" name="Image"/>
          <p:cNvGrpSpPr/>
          <p:nvPr/>
        </p:nvGrpSpPr>
        <p:grpSpPr>
          <a:xfrm>
            <a:off x="202048" y="3788650"/>
            <a:ext cx="5417245" cy="5892801"/>
            <a:chOff x="0" y="0"/>
            <a:chExt cx="5417244" cy="5892800"/>
          </a:xfrm>
        </p:grpSpPr>
        <p:pic>
          <p:nvPicPr>
            <p:cNvPr id="521" name="Image" descr="Image"/>
            <p:cNvPicPr>
              <a:picLocks noChangeAspect="1"/>
            </p:cNvPicPr>
            <p:nvPr/>
          </p:nvPicPr>
          <p:blipFill>
            <a:blip r:embed="rId2">
              <a:extLst/>
            </a:blip>
            <a:srcRect l="23121" t="0" r="23121" b="0"/>
            <a:stretch>
              <a:fillRect/>
            </a:stretch>
          </p:blipFill>
          <p:spPr>
            <a:xfrm>
              <a:off x="114300" y="76200"/>
              <a:ext cx="5188645" cy="5588000"/>
            </a:xfrm>
            <a:prstGeom prst="rect">
              <a:avLst/>
            </a:prstGeom>
            <a:ln>
              <a:noFill/>
            </a:ln>
            <a:effectLst/>
          </p:spPr>
        </p:pic>
        <p:pic>
          <p:nvPicPr>
            <p:cNvPr id="520" name="Image" descr="Image"/>
            <p:cNvPicPr>
              <a:picLocks noChangeAspect="0"/>
            </p:cNvPicPr>
            <p:nvPr/>
          </p:nvPicPr>
          <p:blipFill>
            <a:blip r:embed="rId3">
              <a:extLst/>
            </a:blip>
            <a:stretch>
              <a:fillRect/>
            </a:stretch>
          </p:blipFill>
          <p:spPr>
            <a:xfrm>
              <a:off x="0" y="0"/>
              <a:ext cx="5417245" cy="5892800"/>
            </a:xfrm>
            <a:prstGeom prst="rect">
              <a:avLst/>
            </a:prstGeom>
            <a:effectLst/>
          </p:spPr>
        </p:pic>
      </p:grpSp>
      <p:grpSp>
        <p:nvGrpSpPr>
          <p:cNvPr id="529" name="Group"/>
          <p:cNvGrpSpPr/>
          <p:nvPr/>
        </p:nvGrpSpPr>
        <p:grpSpPr>
          <a:xfrm>
            <a:off x="-74390" y="-64429"/>
            <a:ext cx="13153580" cy="2739290"/>
            <a:chOff x="0" y="0"/>
            <a:chExt cx="13153578" cy="2739288"/>
          </a:xfrm>
        </p:grpSpPr>
        <p:sp>
          <p:nvSpPr>
            <p:cNvPr id="523" name="Rectangle"/>
            <p:cNvSpPr/>
            <p:nvPr/>
          </p:nvSpPr>
          <p:spPr>
            <a:xfrm>
              <a:off x="0" y="807254"/>
              <a:ext cx="13153579" cy="1472430"/>
            </a:xfrm>
            <a:prstGeom prst="rect">
              <a:avLst/>
            </a:prstGeom>
            <a:solidFill>
              <a:srgbClr val="000000">
                <a:alpha val="49230"/>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grpSp>
          <p:nvGrpSpPr>
            <p:cNvPr id="527" name="Group"/>
            <p:cNvGrpSpPr/>
            <p:nvPr/>
          </p:nvGrpSpPr>
          <p:grpSpPr>
            <a:xfrm>
              <a:off x="215907" y="924384"/>
              <a:ext cx="12364084" cy="1814905"/>
              <a:chOff x="0" y="0"/>
              <a:chExt cx="12364082" cy="1814904"/>
            </a:xfrm>
          </p:grpSpPr>
          <p:pic>
            <p:nvPicPr>
              <p:cNvPr id="524" name="Image" descr="Image"/>
              <p:cNvPicPr>
                <a:picLocks noChangeAspect="1"/>
              </p:cNvPicPr>
              <p:nvPr/>
            </p:nvPicPr>
            <p:blipFill>
              <a:blip r:embed="rId4">
                <a:extLst/>
              </a:blip>
              <a:stretch>
                <a:fillRect/>
              </a:stretch>
            </p:blipFill>
            <p:spPr>
              <a:xfrm>
                <a:off x="7596338" y="53189"/>
                <a:ext cx="4767745"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525" name="Image" descr="Image"/>
              <p:cNvPicPr>
                <a:picLocks noChangeAspect="1"/>
              </p:cNvPicPr>
              <p:nvPr/>
            </p:nvPicPr>
            <p:blipFill>
              <a:blip r:embed="rId5">
                <a:extLst/>
              </a:blip>
              <a:stretch>
                <a:fillRect/>
              </a:stretch>
            </p:blipFill>
            <p:spPr>
              <a:xfrm rot="20940000">
                <a:off x="5244657" y="230891"/>
                <a:ext cx="2550425" cy="1353122"/>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526" name="Image" descr="Image"/>
              <p:cNvPicPr>
                <a:picLocks noChangeAspect="1"/>
              </p:cNvPicPr>
              <p:nvPr/>
            </p:nvPicPr>
            <p:blipFill>
              <a:blip r:embed="rId6">
                <a:extLst/>
              </a:blip>
              <a:stretch>
                <a:fillRect/>
              </a:stretch>
            </p:blipFill>
            <p:spPr>
              <a:xfrm>
                <a:off x="0" y="53189"/>
                <a:ext cx="6026338"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grpSp>
        <p:sp>
          <p:nvSpPr>
            <p:cNvPr id="528" name="Our Desperate Need For"/>
            <p:cNvSpPr txBox="1"/>
            <p:nvPr/>
          </p:nvSpPr>
          <p:spPr>
            <a:xfrm>
              <a:off x="74389" y="0"/>
              <a:ext cx="13004801" cy="810686"/>
            </a:xfrm>
            <a:prstGeom prst="rect">
              <a:avLst/>
            </a:prstGeom>
            <a:solidFill>
              <a:srgbClr val="FFFFFF">
                <a:alpha val="57209"/>
              </a:srgbClr>
            </a:solidFill>
            <a:ln w="12700" cap="flat">
              <a:noFill/>
              <a:miter lim="400000"/>
            </a:ln>
            <a:effectLst>
              <a:outerShdw sx="100000" sy="100000" kx="0" ky="0" algn="b" rotWithShape="0" blurRad="203200" dist="114300" dir="2039992">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5100">
                  <a:solidFill>
                    <a:srgbClr val="000000"/>
                  </a:solidFill>
                  <a:latin typeface="Times New Roman"/>
                  <a:ea typeface="Times New Roman"/>
                  <a:cs typeface="Times New Roman"/>
                  <a:sym typeface="Times New Roman"/>
                </a:defRPr>
              </a:lvl1pPr>
            </a:lstStyle>
            <a:p>
              <a:pPr/>
              <a:r>
                <a:t>Our Desperate Need For</a:t>
              </a:r>
            </a:p>
          </p:txBody>
        </p:sp>
      </p:grpSp>
      <p:sp>
        <p:nvSpPr>
          <p:cNvPr id="530" name="Rectangle 1"/>
          <p:cNvSpPr txBox="1"/>
          <p:nvPr/>
        </p:nvSpPr>
        <p:spPr>
          <a:xfrm>
            <a:off x="5539552" y="3788650"/>
            <a:ext cx="7388265" cy="563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300"/>
              </a:spcBef>
              <a:buSzPct val="80000"/>
              <a:buBlip>
                <a:blip r:embed="rId7"/>
              </a:buBlip>
              <a:defRPr sz="3800">
                <a:solidFill>
                  <a:srgbClr val="000000"/>
                </a:solidFill>
                <a:latin typeface="Century Gothic"/>
                <a:ea typeface="Century Gothic"/>
                <a:cs typeface="Century Gothic"/>
                <a:sym typeface="Century Gothic"/>
              </a:defRPr>
            </a:pPr>
            <a:r>
              <a:rPr b="1"/>
              <a:t>The Fruit of Wisdom</a:t>
            </a:r>
          </a:p>
          <a:p>
            <a:pPr marL="1143000" indent="-685800" algn="l">
              <a:spcBef>
                <a:spcPts val="1300"/>
              </a:spcBef>
              <a:buSzPct val="80000"/>
              <a:buBlip>
                <a:blip r:embed="rId8"/>
              </a:buBlip>
              <a:defRPr sz="3200">
                <a:solidFill>
                  <a:srgbClr val="000000"/>
                </a:solidFill>
                <a:latin typeface="Century Gothic"/>
                <a:ea typeface="Century Gothic"/>
                <a:cs typeface="Century Gothic"/>
                <a:sym typeface="Century Gothic"/>
              </a:defRPr>
            </a:pPr>
            <a:r>
              <a:rPr b="1"/>
              <a:t>“The fruit of righteousness is sown”</a:t>
            </a:r>
            <a:r>
              <a:t> : heavenly wisdom, (the gospel) produces a life that is right which produces good fruit (Phil 1:11; Heb. 12:11)</a:t>
            </a:r>
          </a:p>
          <a:p>
            <a:pPr marL="1143000" indent="-685800" algn="l">
              <a:spcBef>
                <a:spcPts val="1300"/>
              </a:spcBef>
              <a:buSzPct val="80000"/>
              <a:buBlip>
                <a:blip r:embed="rId8"/>
              </a:buBlip>
              <a:defRPr sz="3200">
                <a:solidFill>
                  <a:srgbClr val="000000"/>
                </a:solidFill>
                <a:latin typeface="Century Gothic"/>
                <a:ea typeface="Century Gothic"/>
                <a:cs typeface="Century Gothic"/>
                <a:sym typeface="Century Gothic"/>
              </a:defRPr>
            </a:pPr>
            <a:r>
              <a:t>“</a:t>
            </a:r>
            <a:r>
              <a:rPr b="1"/>
              <a:t>In peace”</a:t>
            </a:r>
            <a:r>
              <a:t> : Mt 5:9; Rom 12:18</a:t>
            </a:r>
          </a:p>
          <a:p>
            <a:pPr marL="1143000" indent="-685800" algn="l">
              <a:spcBef>
                <a:spcPts val="1300"/>
              </a:spcBef>
              <a:buSzPct val="80000"/>
              <a:buBlip>
                <a:blip r:embed="rId8"/>
              </a:buBlip>
              <a:defRPr sz="3200">
                <a:solidFill>
                  <a:srgbClr val="000000"/>
                </a:solidFill>
                <a:latin typeface="Century Gothic"/>
                <a:ea typeface="Century Gothic"/>
                <a:cs typeface="Century Gothic"/>
                <a:sym typeface="Century Gothic"/>
              </a:defRPr>
            </a:pPr>
            <a:r>
              <a:rPr b="1"/>
              <a:t>“By those who make peace”</a:t>
            </a:r>
            <a:r>
              <a:t> : cf. 3:12; 4:1,2; Mat 5:9; Rom 5:1; 1:16-17; Eph. 4:1-3; Phil. 4:7</a:t>
            </a:r>
          </a:p>
        </p:txBody>
      </p:sp>
      <p:sp>
        <p:nvSpPr>
          <p:cNvPr id="531" name="Wisdom From Above"/>
          <p:cNvSpPr/>
          <p:nvPr/>
        </p:nvSpPr>
        <p:spPr>
          <a:xfrm>
            <a:off x="208952" y="2418306"/>
            <a:ext cx="12586896" cy="1270001"/>
          </a:xfrm>
          <a:prstGeom prst="roundRect">
            <a:avLst>
              <a:gd name="adj" fmla="val 15000"/>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700">
                <a:ln w="12700" cap="flat">
                  <a:solidFill>
                    <a:schemeClr val="accent3">
                      <a:hueOff val="198700"/>
                      <a:satOff val="21248"/>
                      <a:lumOff val="19305"/>
                    </a:schemeClr>
                  </a:solidFill>
                  <a:prstDash val="solid"/>
                  <a:miter lim="400000"/>
                </a:ln>
                <a:solidFill>
                  <a:srgbClr val="FFFFFF"/>
                </a:solidFill>
                <a:effectLst>
                  <a:outerShdw sx="100000" sy="100000" kx="0" ky="0" algn="b" rotWithShape="0" blurRad="12700" dist="63500" dir="2220000">
                    <a:srgbClr val="000000"/>
                  </a:outerShdw>
                </a:effectLst>
                <a:latin typeface="Gill Sans"/>
                <a:ea typeface="Gill Sans"/>
                <a:cs typeface="Gill Sans"/>
                <a:sym typeface="Gill Sans"/>
              </a:defRPr>
            </a:lvl1pPr>
          </a:lstStyle>
          <a:p>
            <a:pPr/>
            <a:r>
              <a:t>Wisdom From Above</a:t>
            </a:r>
          </a:p>
        </p:txBody>
      </p:sp>
      <p:sp>
        <p:nvSpPr>
          <p:cNvPr id="532" name="James 3:18 (NKJV)…"/>
          <p:cNvSpPr txBox="1"/>
          <p:nvPr/>
        </p:nvSpPr>
        <p:spPr>
          <a:xfrm>
            <a:off x="457452" y="6882476"/>
            <a:ext cx="4906437" cy="2370876"/>
          </a:xfrm>
          <a:prstGeom prst="rect">
            <a:avLst/>
          </a:prstGeom>
          <a:solidFill>
            <a:srgbClr val="5A5F5E">
              <a:alpha val="76740"/>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100">
                <a:solidFill>
                  <a:srgbClr val="FFFFFF"/>
                </a:solidFill>
                <a:effectLst>
                  <a:outerShdw sx="100000" sy="100000" kx="0" ky="0" algn="b" rotWithShape="0" blurRad="50800" dist="63500" dir="2520000">
                    <a:srgbClr val="000000"/>
                  </a:outerShdw>
                </a:effectLst>
                <a:latin typeface="Times New Roman"/>
                <a:ea typeface="Times New Roman"/>
                <a:cs typeface="Times New Roman"/>
                <a:sym typeface="Times New Roman"/>
              </a:defRPr>
            </a:pPr>
            <a:r>
              <a:t>James 3:18 (NKJV) </a:t>
            </a:r>
          </a:p>
          <a:p>
            <a:pPr defTabSz="457200">
              <a:defRPr sz="3100">
                <a:solidFill>
                  <a:srgbClr val="FFFFFF"/>
                </a:solidFill>
                <a:effectLst>
                  <a:outerShdw sx="100000" sy="100000" kx="0" ky="0" algn="b" rotWithShape="0" blurRad="50800" dist="63500" dir="2520000">
                    <a:srgbClr val="000000"/>
                  </a:outerShdw>
                </a:effectLst>
                <a:latin typeface="Times New Roman"/>
                <a:ea typeface="Times New Roman"/>
                <a:cs typeface="Times New Roman"/>
                <a:sym typeface="Times New Roman"/>
              </a:defRPr>
            </a:pPr>
            <a:r>
              <a:rPr baseline="31999"/>
              <a:t>18</a:t>
            </a:r>
            <a:r>
              <a:t> Now the fruit of righteousness is sown in peace by those who make peace.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30">
                                            <p:txEl>
                                              <p:pRg st="1" end="1"/>
                                            </p:txEl>
                                          </p:spTgt>
                                        </p:tgtEl>
                                        <p:attrNameLst>
                                          <p:attrName>style.visibility</p:attrName>
                                        </p:attrNameLst>
                                      </p:cBhvr>
                                      <p:to>
                                        <p:strVal val="visible"/>
                                      </p:to>
                                    </p:set>
                                    <p:animEffect filter="fade" transition="in">
                                      <p:cBhvr>
                                        <p:cTn id="7" dur="1500"/>
                                        <p:tgtEl>
                                          <p:spTgt spid="53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530">
                                            <p:txEl>
                                              <p:pRg st="2" end="2"/>
                                            </p:txEl>
                                          </p:spTgt>
                                        </p:tgtEl>
                                        <p:attrNameLst>
                                          <p:attrName>style.visibility</p:attrName>
                                        </p:attrNameLst>
                                      </p:cBhvr>
                                      <p:to>
                                        <p:strVal val="visible"/>
                                      </p:to>
                                    </p:set>
                                    <p:animEffect filter="fade" transition="in">
                                      <p:cBhvr>
                                        <p:cTn id="12" dur="1500"/>
                                        <p:tgtEl>
                                          <p:spTgt spid="53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530">
                                            <p:txEl>
                                              <p:pRg st="3" end="3"/>
                                            </p:txEl>
                                          </p:spTgt>
                                        </p:tgtEl>
                                        <p:attrNameLst>
                                          <p:attrName>style.visibility</p:attrName>
                                        </p:attrNameLst>
                                      </p:cBhvr>
                                      <p:to>
                                        <p:strVal val="visible"/>
                                      </p:to>
                                    </p:set>
                                    <p:animEffect filter="fade" transition="in">
                                      <p:cBhvr>
                                        <p:cTn id="17" dur="1500"/>
                                        <p:tgtEl>
                                          <p:spTgt spid="53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30"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36" name="Image"/>
          <p:cNvGrpSpPr/>
          <p:nvPr/>
        </p:nvGrpSpPr>
        <p:grpSpPr>
          <a:xfrm>
            <a:off x="202048" y="3788650"/>
            <a:ext cx="5417245" cy="5892801"/>
            <a:chOff x="0" y="0"/>
            <a:chExt cx="5417244" cy="5892800"/>
          </a:xfrm>
        </p:grpSpPr>
        <p:pic>
          <p:nvPicPr>
            <p:cNvPr id="535" name="Image" descr="Image"/>
            <p:cNvPicPr>
              <a:picLocks noChangeAspect="1"/>
            </p:cNvPicPr>
            <p:nvPr/>
          </p:nvPicPr>
          <p:blipFill>
            <a:blip r:embed="rId2">
              <a:extLst/>
            </a:blip>
            <a:srcRect l="23121" t="0" r="23121" b="0"/>
            <a:stretch>
              <a:fillRect/>
            </a:stretch>
          </p:blipFill>
          <p:spPr>
            <a:xfrm>
              <a:off x="114300" y="76200"/>
              <a:ext cx="5188645" cy="5588000"/>
            </a:xfrm>
            <a:prstGeom prst="rect">
              <a:avLst/>
            </a:prstGeom>
            <a:ln>
              <a:noFill/>
            </a:ln>
            <a:effectLst/>
          </p:spPr>
        </p:pic>
        <p:pic>
          <p:nvPicPr>
            <p:cNvPr id="534" name="Image" descr="Image"/>
            <p:cNvPicPr>
              <a:picLocks noChangeAspect="0"/>
            </p:cNvPicPr>
            <p:nvPr/>
          </p:nvPicPr>
          <p:blipFill>
            <a:blip r:embed="rId3">
              <a:extLst/>
            </a:blip>
            <a:stretch>
              <a:fillRect/>
            </a:stretch>
          </p:blipFill>
          <p:spPr>
            <a:xfrm>
              <a:off x="0" y="0"/>
              <a:ext cx="5417245" cy="5892800"/>
            </a:xfrm>
            <a:prstGeom prst="rect">
              <a:avLst/>
            </a:prstGeom>
            <a:effectLst/>
          </p:spPr>
        </p:pic>
      </p:grpSp>
      <p:grpSp>
        <p:nvGrpSpPr>
          <p:cNvPr id="543" name="Group"/>
          <p:cNvGrpSpPr/>
          <p:nvPr/>
        </p:nvGrpSpPr>
        <p:grpSpPr>
          <a:xfrm>
            <a:off x="-74390" y="-64429"/>
            <a:ext cx="13153580" cy="2739290"/>
            <a:chOff x="0" y="0"/>
            <a:chExt cx="13153578" cy="2739288"/>
          </a:xfrm>
        </p:grpSpPr>
        <p:sp>
          <p:nvSpPr>
            <p:cNvPr id="537" name="Rectangle"/>
            <p:cNvSpPr/>
            <p:nvPr/>
          </p:nvSpPr>
          <p:spPr>
            <a:xfrm>
              <a:off x="0" y="807254"/>
              <a:ext cx="13153579" cy="1472430"/>
            </a:xfrm>
            <a:prstGeom prst="rect">
              <a:avLst/>
            </a:prstGeom>
            <a:solidFill>
              <a:srgbClr val="000000">
                <a:alpha val="49230"/>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grpSp>
          <p:nvGrpSpPr>
            <p:cNvPr id="541" name="Group"/>
            <p:cNvGrpSpPr/>
            <p:nvPr/>
          </p:nvGrpSpPr>
          <p:grpSpPr>
            <a:xfrm>
              <a:off x="215907" y="924384"/>
              <a:ext cx="12364084" cy="1814905"/>
              <a:chOff x="0" y="0"/>
              <a:chExt cx="12364082" cy="1814904"/>
            </a:xfrm>
          </p:grpSpPr>
          <p:pic>
            <p:nvPicPr>
              <p:cNvPr id="538" name="Image" descr="Image"/>
              <p:cNvPicPr>
                <a:picLocks noChangeAspect="1"/>
              </p:cNvPicPr>
              <p:nvPr/>
            </p:nvPicPr>
            <p:blipFill>
              <a:blip r:embed="rId4">
                <a:extLst/>
              </a:blip>
              <a:stretch>
                <a:fillRect/>
              </a:stretch>
            </p:blipFill>
            <p:spPr>
              <a:xfrm>
                <a:off x="7596338" y="53189"/>
                <a:ext cx="4767745"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539" name="Image" descr="Image"/>
              <p:cNvPicPr>
                <a:picLocks noChangeAspect="1"/>
              </p:cNvPicPr>
              <p:nvPr/>
            </p:nvPicPr>
            <p:blipFill>
              <a:blip r:embed="rId5">
                <a:extLst/>
              </a:blip>
              <a:stretch>
                <a:fillRect/>
              </a:stretch>
            </p:blipFill>
            <p:spPr>
              <a:xfrm rot="20940000">
                <a:off x="5244657" y="230891"/>
                <a:ext cx="2550425" cy="1353122"/>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540" name="Image" descr="Image"/>
              <p:cNvPicPr>
                <a:picLocks noChangeAspect="1"/>
              </p:cNvPicPr>
              <p:nvPr/>
            </p:nvPicPr>
            <p:blipFill>
              <a:blip r:embed="rId6">
                <a:extLst/>
              </a:blip>
              <a:stretch>
                <a:fillRect/>
              </a:stretch>
            </p:blipFill>
            <p:spPr>
              <a:xfrm>
                <a:off x="0" y="53189"/>
                <a:ext cx="6026338"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grpSp>
        <p:sp>
          <p:nvSpPr>
            <p:cNvPr id="542" name="Our Desperate Need For"/>
            <p:cNvSpPr txBox="1"/>
            <p:nvPr/>
          </p:nvSpPr>
          <p:spPr>
            <a:xfrm>
              <a:off x="74389" y="0"/>
              <a:ext cx="13004801" cy="810686"/>
            </a:xfrm>
            <a:prstGeom prst="rect">
              <a:avLst/>
            </a:prstGeom>
            <a:solidFill>
              <a:srgbClr val="FFFFFF">
                <a:alpha val="57209"/>
              </a:srgbClr>
            </a:solidFill>
            <a:ln w="12700" cap="flat">
              <a:noFill/>
              <a:miter lim="400000"/>
            </a:ln>
            <a:effectLst>
              <a:outerShdw sx="100000" sy="100000" kx="0" ky="0" algn="b" rotWithShape="0" blurRad="203200" dist="114300" dir="2039992">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5100">
                  <a:solidFill>
                    <a:srgbClr val="000000"/>
                  </a:solidFill>
                  <a:latin typeface="Times New Roman"/>
                  <a:ea typeface="Times New Roman"/>
                  <a:cs typeface="Times New Roman"/>
                  <a:sym typeface="Times New Roman"/>
                </a:defRPr>
              </a:lvl1pPr>
            </a:lstStyle>
            <a:p>
              <a:pPr/>
              <a:r>
                <a:t>Our Desperate Need For</a:t>
              </a:r>
            </a:p>
          </p:txBody>
        </p:sp>
      </p:grpSp>
      <p:sp>
        <p:nvSpPr>
          <p:cNvPr id="544" name="Wisdom From Above"/>
          <p:cNvSpPr/>
          <p:nvPr/>
        </p:nvSpPr>
        <p:spPr>
          <a:xfrm>
            <a:off x="208952" y="2418306"/>
            <a:ext cx="12586896" cy="1270001"/>
          </a:xfrm>
          <a:prstGeom prst="roundRect">
            <a:avLst>
              <a:gd name="adj" fmla="val 15000"/>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700">
                <a:ln w="12700" cap="flat">
                  <a:solidFill>
                    <a:schemeClr val="accent3">
                      <a:hueOff val="198700"/>
                      <a:satOff val="21248"/>
                      <a:lumOff val="19305"/>
                    </a:schemeClr>
                  </a:solidFill>
                  <a:prstDash val="solid"/>
                  <a:miter lim="400000"/>
                </a:ln>
                <a:solidFill>
                  <a:srgbClr val="FFFFFF"/>
                </a:solidFill>
                <a:effectLst>
                  <a:outerShdw sx="100000" sy="100000" kx="0" ky="0" algn="b" rotWithShape="0" blurRad="12700" dist="63500" dir="2220000">
                    <a:srgbClr val="000000"/>
                  </a:outerShdw>
                </a:effectLst>
                <a:latin typeface="Gill Sans"/>
                <a:ea typeface="Gill Sans"/>
                <a:cs typeface="Gill Sans"/>
                <a:sym typeface="Gill Sans"/>
              </a:defRPr>
            </a:lvl1pPr>
          </a:lstStyle>
          <a:p>
            <a:pPr/>
            <a:r>
              <a:t>Wisdom From Above</a:t>
            </a:r>
          </a:p>
        </p:txBody>
      </p:sp>
      <p:grpSp>
        <p:nvGrpSpPr>
          <p:cNvPr id="547" name="Bible contains many examples of men trusting God’s wisdom"/>
          <p:cNvGrpSpPr/>
          <p:nvPr/>
        </p:nvGrpSpPr>
        <p:grpSpPr>
          <a:xfrm>
            <a:off x="343152" y="6508484"/>
            <a:ext cx="5135037" cy="3022601"/>
            <a:chOff x="0" y="0"/>
            <a:chExt cx="5135036" cy="3022600"/>
          </a:xfrm>
        </p:grpSpPr>
        <p:sp>
          <p:nvSpPr>
            <p:cNvPr id="546" name="Bible contains many examples of men trusting God’s wisdom"/>
            <p:cNvSpPr txBox="1"/>
            <p:nvPr/>
          </p:nvSpPr>
          <p:spPr>
            <a:xfrm>
              <a:off x="114300" y="76200"/>
              <a:ext cx="4906437" cy="2717800"/>
            </a:xfrm>
            <a:prstGeom prst="rect">
              <a:avLst/>
            </a:prstGeom>
            <a:solidFill>
              <a:srgbClr val="5A5F5E">
                <a:alpha val="76740"/>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b="1" sz="4400">
                  <a:solidFill>
                    <a:srgbClr val="FFFFFF"/>
                  </a:solidFill>
                  <a:effectLst>
                    <a:outerShdw sx="100000" sy="100000" kx="0" ky="0" algn="b" rotWithShape="0" blurRad="50800" dist="63500" dir="2520000">
                      <a:srgbClr val="000000"/>
                    </a:outerShdw>
                  </a:effectLst>
                  <a:latin typeface="Gill Sans"/>
                  <a:ea typeface="Gill Sans"/>
                  <a:cs typeface="Gill Sans"/>
                  <a:sym typeface="Gill Sans"/>
                </a:defRPr>
              </a:lvl1pPr>
            </a:lstStyle>
            <a:p>
              <a:pPr/>
              <a:r>
                <a:t>Bible contains many examples of men trusting God’s wisdom</a:t>
              </a:r>
            </a:p>
          </p:txBody>
        </p:sp>
        <p:pic>
          <p:nvPicPr>
            <p:cNvPr id="545" name="Bible contains many examples of men trusting God’s wisdom Bible contains many examples of men trusting God’s wisdom" descr="Bible contains many examples of men trusting God’s wisdom Bible contains many examples of men trusting God’s wisdom"/>
            <p:cNvPicPr>
              <a:picLocks noChangeAspect="0"/>
            </p:cNvPicPr>
            <p:nvPr/>
          </p:nvPicPr>
          <p:blipFill>
            <a:blip r:embed="rId7">
              <a:extLst/>
            </a:blip>
            <a:stretch>
              <a:fillRect/>
            </a:stretch>
          </p:blipFill>
          <p:spPr>
            <a:xfrm>
              <a:off x="0" y="0"/>
              <a:ext cx="5135037" cy="3022600"/>
            </a:xfrm>
            <a:prstGeom prst="rect">
              <a:avLst/>
            </a:prstGeom>
            <a:effectLst/>
          </p:spPr>
        </p:pic>
      </p:grpSp>
      <p:sp>
        <p:nvSpPr>
          <p:cNvPr id="548" name="Rectangle 1"/>
          <p:cNvSpPr txBox="1"/>
          <p:nvPr/>
        </p:nvSpPr>
        <p:spPr>
          <a:xfrm>
            <a:off x="5692545" y="3775950"/>
            <a:ext cx="7106027" cy="585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700"/>
              </a:spcBef>
              <a:buSzPct val="80000"/>
              <a:buBlip>
                <a:blip r:embed="rId8"/>
              </a:buBlip>
              <a:defRPr sz="3200">
                <a:solidFill>
                  <a:srgbClr val="000000"/>
                </a:solidFill>
                <a:latin typeface="Century Gothic"/>
                <a:ea typeface="Century Gothic"/>
                <a:cs typeface="Century Gothic"/>
                <a:sym typeface="Century Gothic"/>
              </a:defRPr>
            </a:pPr>
            <a:r>
              <a:t>Noah (Gen. 6,7)</a:t>
            </a:r>
          </a:p>
          <a:p>
            <a:pPr marL="685799" indent="-685799" algn="l">
              <a:spcBef>
                <a:spcPts val="700"/>
              </a:spcBef>
              <a:buSzPct val="80000"/>
              <a:buBlip>
                <a:blip r:embed="rId8"/>
              </a:buBlip>
              <a:defRPr sz="3200">
                <a:solidFill>
                  <a:srgbClr val="000000"/>
                </a:solidFill>
                <a:latin typeface="Century Gothic"/>
                <a:ea typeface="Century Gothic"/>
                <a:cs typeface="Century Gothic"/>
                <a:sym typeface="Century Gothic"/>
              </a:defRPr>
            </a:pPr>
            <a:r>
              <a:t>Abraham (Gen. 12;17;22)</a:t>
            </a:r>
          </a:p>
          <a:p>
            <a:pPr marL="685799" indent="-685799" algn="l">
              <a:spcBef>
                <a:spcPts val="700"/>
              </a:spcBef>
              <a:buSzPct val="80000"/>
              <a:buBlip>
                <a:blip r:embed="rId8"/>
              </a:buBlip>
              <a:defRPr sz="3200">
                <a:solidFill>
                  <a:srgbClr val="000000"/>
                </a:solidFill>
                <a:latin typeface="Century Gothic"/>
                <a:ea typeface="Century Gothic"/>
                <a:cs typeface="Century Gothic"/>
                <a:sym typeface="Century Gothic"/>
              </a:defRPr>
            </a:pPr>
            <a:r>
              <a:t>Moses (Heb. 11:24-27)</a:t>
            </a:r>
          </a:p>
          <a:p>
            <a:pPr marL="685799" indent="-685799" algn="l">
              <a:spcBef>
                <a:spcPts val="700"/>
              </a:spcBef>
              <a:buSzPct val="80000"/>
              <a:buBlip>
                <a:blip r:embed="rId8"/>
              </a:buBlip>
              <a:defRPr sz="3200">
                <a:solidFill>
                  <a:srgbClr val="000000"/>
                </a:solidFill>
                <a:latin typeface="Century Gothic"/>
                <a:ea typeface="Century Gothic"/>
                <a:cs typeface="Century Gothic"/>
                <a:sym typeface="Century Gothic"/>
              </a:defRPr>
            </a:pPr>
            <a:r>
              <a:t>Joshua &amp; Israel (Josh. 6)</a:t>
            </a:r>
          </a:p>
          <a:p>
            <a:pPr marL="685799" indent="-685799" algn="l">
              <a:spcBef>
                <a:spcPts val="700"/>
              </a:spcBef>
              <a:buSzPct val="80000"/>
              <a:buBlip>
                <a:blip r:embed="rId8"/>
              </a:buBlip>
              <a:defRPr sz="3200">
                <a:solidFill>
                  <a:srgbClr val="000000"/>
                </a:solidFill>
                <a:latin typeface="Century Gothic"/>
                <a:ea typeface="Century Gothic"/>
                <a:cs typeface="Century Gothic"/>
                <a:sym typeface="Century Gothic"/>
              </a:defRPr>
            </a:pPr>
            <a:r>
              <a:t>Naaman (2 Kings 5)</a:t>
            </a:r>
          </a:p>
          <a:p>
            <a:pPr marL="685799" indent="-685799" algn="l">
              <a:spcBef>
                <a:spcPts val="700"/>
              </a:spcBef>
              <a:buSzPct val="80000"/>
              <a:buBlip>
                <a:blip r:embed="rId8"/>
              </a:buBlip>
              <a:defRPr sz="3200">
                <a:solidFill>
                  <a:srgbClr val="000000"/>
                </a:solidFill>
                <a:latin typeface="Century Gothic"/>
                <a:ea typeface="Century Gothic"/>
                <a:cs typeface="Century Gothic"/>
                <a:sym typeface="Century Gothic"/>
              </a:defRPr>
            </a:pPr>
            <a:r>
              <a:t>Peter (Mat. 16:16-18)</a:t>
            </a:r>
          </a:p>
          <a:p>
            <a:pPr marL="685799" indent="-685799" algn="l">
              <a:spcBef>
                <a:spcPts val="700"/>
              </a:spcBef>
              <a:buSzPct val="80000"/>
              <a:buBlip>
                <a:blip r:embed="rId8"/>
              </a:buBlip>
              <a:defRPr sz="3200">
                <a:solidFill>
                  <a:srgbClr val="000000"/>
                </a:solidFill>
                <a:latin typeface="Century Gothic"/>
                <a:ea typeface="Century Gothic"/>
                <a:cs typeface="Century Gothic"/>
                <a:sym typeface="Century Gothic"/>
              </a:defRPr>
            </a:pPr>
            <a:r>
              <a:t>3,000 on Pentecost (Ac 2:38-41)</a:t>
            </a:r>
          </a:p>
          <a:p>
            <a:pPr marL="685799" indent="-685799" algn="l">
              <a:spcBef>
                <a:spcPts val="700"/>
              </a:spcBef>
              <a:buSzPct val="80000"/>
              <a:buBlip>
                <a:blip r:embed="rId8"/>
              </a:buBlip>
              <a:defRPr sz="3200">
                <a:solidFill>
                  <a:srgbClr val="000000"/>
                </a:solidFill>
                <a:latin typeface="Century Gothic"/>
                <a:ea typeface="Century Gothic"/>
                <a:cs typeface="Century Gothic"/>
                <a:sym typeface="Century Gothic"/>
              </a:defRPr>
            </a:pPr>
            <a:r>
              <a:t>Ephesians (Ac 19:1-5, 17-20)</a:t>
            </a:r>
          </a:p>
          <a:p>
            <a:pPr marL="685799" indent="-685799" algn="l">
              <a:spcBef>
                <a:spcPts val="700"/>
              </a:spcBef>
              <a:buSzPct val="80000"/>
              <a:buBlip>
                <a:blip r:embed="rId8"/>
              </a:buBlip>
              <a:defRPr sz="3200">
                <a:solidFill>
                  <a:srgbClr val="000000"/>
                </a:solidFill>
                <a:latin typeface="Century Gothic"/>
                <a:ea typeface="Century Gothic"/>
                <a:cs typeface="Century Gothic"/>
                <a:sym typeface="Century Gothic"/>
              </a:defRPr>
            </a:pPr>
            <a:r>
              <a:t>Paul (1 Cor. 4:6; 1 Thes. 1:5)</a:t>
            </a:r>
          </a:p>
          <a:p>
            <a:pPr marL="685799" indent="-685799" algn="l">
              <a:spcBef>
                <a:spcPts val="700"/>
              </a:spcBef>
              <a:buSzPct val="80000"/>
              <a:buBlip>
                <a:blip r:embed="rId8"/>
              </a:buBlip>
              <a:defRPr sz="3200">
                <a:solidFill>
                  <a:srgbClr val="000000"/>
                </a:solidFill>
                <a:latin typeface="Century Gothic"/>
                <a:ea typeface="Century Gothic"/>
                <a:cs typeface="Century Gothic"/>
                <a:sym typeface="Century Gothic"/>
              </a:defRPr>
            </a:pPr>
            <a:r>
              <a:t>Smyrna (Rev. 2:8-11)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48">
                                            <p:bg/>
                                          </p:spTgt>
                                        </p:tgtEl>
                                        <p:attrNameLst>
                                          <p:attrName>style.visibility</p:attrName>
                                        </p:attrNameLst>
                                      </p:cBhvr>
                                      <p:to>
                                        <p:strVal val="visible"/>
                                      </p:to>
                                    </p:set>
                                    <p:animEffect filter="fade" transition="in">
                                      <p:cBhvr>
                                        <p:cTn id="7" dur="1500"/>
                                        <p:tgtEl>
                                          <p:spTgt spid="54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548">
                                            <p:txEl>
                                              <p:pRg st="0" end="0"/>
                                            </p:txEl>
                                          </p:spTgt>
                                        </p:tgtEl>
                                        <p:attrNameLst>
                                          <p:attrName>style.visibility</p:attrName>
                                        </p:attrNameLst>
                                      </p:cBhvr>
                                      <p:to>
                                        <p:strVal val="visible"/>
                                      </p:to>
                                    </p:set>
                                    <p:animEffect filter="fade" transition="in">
                                      <p:cBhvr>
                                        <p:cTn id="10" dur="1500"/>
                                        <p:tgtEl>
                                          <p:spTgt spid="54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548">
                                            <p:txEl>
                                              <p:pRg st="1" end="1"/>
                                            </p:txEl>
                                          </p:spTgt>
                                        </p:tgtEl>
                                        <p:attrNameLst>
                                          <p:attrName>style.visibility</p:attrName>
                                        </p:attrNameLst>
                                      </p:cBhvr>
                                      <p:to>
                                        <p:strVal val="visible"/>
                                      </p:to>
                                    </p:set>
                                    <p:animEffect filter="fade" transition="in">
                                      <p:cBhvr>
                                        <p:cTn id="15" dur="1500"/>
                                        <p:tgtEl>
                                          <p:spTgt spid="54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548">
                                            <p:txEl>
                                              <p:pRg st="2" end="2"/>
                                            </p:txEl>
                                          </p:spTgt>
                                        </p:tgtEl>
                                        <p:attrNameLst>
                                          <p:attrName>style.visibility</p:attrName>
                                        </p:attrNameLst>
                                      </p:cBhvr>
                                      <p:to>
                                        <p:strVal val="visible"/>
                                      </p:to>
                                    </p:set>
                                    <p:animEffect filter="fade" transition="in">
                                      <p:cBhvr>
                                        <p:cTn id="20" dur="1500"/>
                                        <p:tgtEl>
                                          <p:spTgt spid="54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548">
                                            <p:txEl>
                                              <p:pRg st="3" end="3"/>
                                            </p:txEl>
                                          </p:spTgt>
                                        </p:tgtEl>
                                        <p:attrNameLst>
                                          <p:attrName>style.visibility</p:attrName>
                                        </p:attrNameLst>
                                      </p:cBhvr>
                                      <p:to>
                                        <p:strVal val="visible"/>
                                      </p:to>
                                    </p:set>
                                    <p:animEffect filter="fade" transition="in">
                                      <p:cBhvr>
                                        <p:cTn id="25" dur="1500"/>
                                        <p:tgtEl>
                                          <p:spTgt spid="54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548">
                                            <p:txEl>
                                              <p:pRg st="4" end="4"/>
                                            </p:txEl>
                                          </p:spTgt>
                                        </p:tgtEl>
                                        <p:attrNameLst>
                                          <p:attrName>style.visibility</p:attrName>
                                        </p:attrNameLst>
                                      </p:cBhvr>
                                      <p:to>
                                        <p:strVal val="visible"/>
                                      </p:to>
                                    </p:set>
                                    <p:animEffect filter="fade" transition="in">
                                      <p:cBhvr>
                                        <p:cTn id="30" dur="1500"/>
                                        <p:tgtEl>
                                          <p:spTgt spid="54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548">
                                            <p:txEl>
                                              <p:pRg st="5" end="5"/>
                                            </p:txEl>
                                          </p:spTgt>
                                        </p:tgtEl>
                                        <p:attrNameLst>
                                          <p:attrName>style.visibility</p:attrName>
                                        </p:attrNameLst>
                                      </p:cBhvr>
                                      <p:to>
                                        <p:strVal val="visible"/>
                                      </p:to>
                                    </p:set>
                                    <p:animEffect filter="fade" transition="in">
                                      <p:cBhvr>
                                        <p:cTn id="35" dur="1500"/>
                                        <p:tgtEl>
                                          <p:spTgt spid="548">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548">
                                            <p:txEl>
                                              <p:pRg st="6" end="6"/>
                                            </p:txEl>
                                          </p:spTgt>
                                        </p:tgtEl>
                                        <p:attrNameLst>
                                          <p:attrName>style.visibility</p:attrName>
                                        </p:attrNameLst>
                                      </p:cBhvr>
                                      <p:to>
                                        <p:strVal val="visible"/>
                                      </p:to>
                                    </p:set>
                                    <p:animEffect filter="fade" transition="in">
                                      <p:cBhvr>
                                        <p:cTn id="40" dur="1500"/>
                                        <p:tgtEl>
                                          <p:spTgt spid="548">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1" fill="hold">
                                  <p:stCondLst>
                                    <p:cond delay="0"/>
                                  </p:stCondLst>
                                  <p:iterate type="el" backwards="0">
                                    <p:tmAbs val="0"/>
                                  </p:iterate>
                                  <p:childTnLst>
                                    <p:set>
                                      <p:cBhvr>
                                        <p:cTn id="44" fill="hold"/>
                                        <p:tgtEl>
                                          <p:spTgt spid="548">
                                            <p:txEl>
                                              <p:pRg st="7" end="7"/>
                                            </p:txEl>
                                          </p:spTgt>
                                        </p:tgtEl>
                                        <p:attrNameLst>
                                          <p:attrName>style.visibility</p:attrName>
                                        </p:attrNameLst>
                                      </p:cBhvr>
                                      <p:to>
                                        <p:strVal val="visible"/>
                                      </p:to>
                                    </p:set>
                                    <p:animEffect filter="fade" transition="in">
                                      <p:cBhvr>
                                        <p:cTn id="45" dur="1500"/>
                                        <p:tgtEl>
                                          <p:spTgt spid="548">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ID="10" grpId="1" fill="hold">
                                  <p:stCondLst>
                                    <p:cond delay="0"/>
                                  </p:stCondLst>
                                  <p:iterate type="el" backwards="0">
                                    <p:tmAbs val="0"/>
                                  </p:iterate>
                                  <p:childTnLst>
                                    <p:set>
                                      <p:cBhvr>
                                        <p:cTn id="49" fill="hold"/>
                                        <p:tgtEl>
                                          <p:spTgt spid="548">
                                            <p:txEl>
                                              <p:pRg st="8" end="8"/>
                                            </p:txEl>
                                          </p:spTgt>
                                        </p:tgtEl>
                                        <p:attrNameLst>
                                          <p:attrName>style.visibility</p:attrName>
                                        </p:attrNameLst>
                                      </p:cBhvr>
                                      <p:to>
                                        <p:strVal val="visible"/>
                                      </p:to>
                                    </p:set>
                                    <p:animEffect filter="fade" transition="in">
                                      <p:cBhvr>
                                        <p:cTn id="50" dur="1500"/>
                                        <p:tgtEl>
                                          <p:spTgt spid="548">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Class="entr" nodeType="clickEffect" presetID="10" grpId="1" fill="hold">
                                  <p:stCondLst>
                                    <p:cond delay="0"/>
                                  </p:stCondLst>
                                  <p:iterate type="el" backwards="0">
                                    <p:tmAbs val="0"/>
                                  </p:iterate>
                                  <p:childTnLst>
                                    <p:set>
                                      <p:cBhvr>
                                        <p:cTn id="54" fill="hold"/>
                                        <p:tgtEl>
                                          <p:spTgt spid="548">
                                            <p:txEl>
                                              <p:pRg st="9" end="9"/>
                                            </p:txEl>
                                          </p:spTgt>
                                        </p:tgtEl>
                                        <p:attrNameLst>
                                          <p:attrName>style.visibility</p:attrName>
                                        </p:attrNameLst>
                                      </p:cBhvr>
                                      <p:to>
                                        <p:strVal val="visible"/>
                                      </p:to>
                                    </p:set>
                                    <p:animEffect filter="fade" transition="in">
                                      <p:cBhvr>
                                        <p:cTn id="55" dur="1500"/>
                                        <p:tgtEl>
                                          <p:spTgt spid="548">
                                            <p:txEl>
                                              <p:pRg st="9" end="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48"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0" name="Image" descr="Image"/>
          <p:cNvPicPr>
            <a:picLocks noChangeAspect="1"/>
          </p:cNvPicPr>
          <p:nvPr>
            <p:ph type="pic" idx="21"/>
          </p:nvPr>
        </p:nvPicPr>
        <p:blipFill>
          <a:blip r:embed="rId2">
            <a:extLst/>
          </a:blip>
          <a:srcRect l="5586" t="0" r="5586" b="0"/>
          <a:stretch>
            <a:fillRect/>
          </a:stretch>
        </p:blipFill>
        <p:spPr>
          <a:xfrm>
            <a:off x="0" y="0"/>
            <a:ext cx="13004800" cy="9753600"/>
          </a:xfrm>
          <a:prstGeom prst="rect">
            <a:avLst/>
          </a:prstGeom>
        </p:spPr>
      </p:pic>
      <p:grpSp>
        <p:nvGrpSpPr>
          <p:cNvPr id="557" name="Group"/>
          <p:cNvGrpSpPr/>
          <p:nvPr/>
        </p:nvGrpSpPr>
        <p:grpSpPr>
          <a:xfrm>
            <a:off x="-74390" y="177898"/>
            <a:ext cx="13153580" cy="2739290"/>
            <a:chOff x="0" y="0"/>
            <a:chExt cx="13153578" cy="2739288"/>
          </a:xfrm>
        </p:grpSpPr>
        <p:sp>
          <p:nvSpPr>
            <p:cNvPr id="551" name="Rectangle"/>
            <p:cNvSpPr/>
            <p:nvPr/>
          </p:nvSpPr>
          <p:spPr>
            <a:xfrm>
              <a:off x="0" y="807254"/>
              <a:ext cx="13153579" cy="1472430"/>
            </a:xfrm>
            <a:prstGeom prst="rect">
              <a:avLst/>
            </a:prstGeom>
            <a:solidFill>
              <a:srgbClr val="000000">
                <a:alpha val="49230"/>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grpSp>
          <p:nvGrpSpPr>
            <p:cNvPr id="555" name="Group"/>
            <p:cNvGrpSpPr/>
            <p:nvPr/>
          </p:nvGrpSpPr>
          <p:grpSpPr>
            <a:xfrm>
              <a:off x="215907" y="924384"/>
              <a:ext cx="12364084" cy="1814905"/>
              <a:chOff x="0" y="0"/>
              <a:chExt cx="12364082" cy="1814904"/>
            </a:xfrm>
          </p:grpSpPr>
          <p:pic>
            <p:nvPicPr>
              <p:cNvPr id="552" name="Image" descr="Image"/>
              <p:cNvPicPr>
                <a:picLocks noChangeAspect="1"/>
              </p:cNvPicPr>
              <p:nvPr/>
            </p:nvPicPr>
            <p:blipFill>
              <a:blip r:embed="rId3">
                <a:extLst/>
              </a:blip>
              <a:stretch>
                <a:fillRect/>
              </a:stretch>
            </p:blipFill>
            <p:spPr>
              <a:xfrm>
                <a:off x="7596338" y="53189"/>
                <a:ext cx="4767745"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553" name="Image" descr="Image"/>
              <p:cNvPicPr>
                <a:picLocks noChangeAspect="1"/>
              </p:cNvPicPr>
              <p:nvPr/>
            </p:nvPicPr>
            <p:blipFill>
              <a:blip r:embed="rId4">
                <a:extLst/>
              </a:blip>
              <a:stretch>
                <a:fillRect/>
              </a:stretch>
            </p:blipFill>
            <p:spPr>
              <a:xfrm rot="20940000">
                <a:off x="5244657" y="230891"/>
                <a:ext cx="2550425" cy="1353122"/>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554" name="Image" descr="Image"/>
              <p:cNvPicPr>
                <a:picLocks noChangeAspect="1"/>
              </p:cNvPicPr>
              <p:nvPr/>
            </p:nvPicPr>
            <p:blipFill>
              <a:blip r:embed="rId5">
                <a:extLst/>
              </a:blip>
              <a:stretch>
                <a:fillRect/>
              </a:stretch>
            </p:blipFill>
            <p:spPr>
              <a:xfrm>
                <a:off x="0" y="53189"/>
                <a:ext cx="6026338"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grpSp>
        <p:sp>
          <p:nvSpPr>
            <p:cNvPr id="556" name="Our Desperate Need For"/>
            <p:cNvSpPr txBox="1"/>
            <p:nvPr/>
          </p:nvSpPr>
          <p:spPr>
            <a:xfrm>
              <a:off x="74389" y="0"/>
              <a:ext cx="13004801" cy="810686"/>
            </a:xfrm>
            <a:prstGeom prst="rect">
              <a:avLst/>
            </a:prstGeom>
            <a:solidFill>
              <a:srgbClr val="FFFFFF">
                <a:alpha val="57209"/>
              </a:srgbClr>
            </a:solidFill>
            <a:ln w="12700" cap="flat">
              <a:noFill/>
              <a:miter lim="400000"/>
            </a:ln>
            <a:effectLst>
              <a:outerShdw sx="100000" sy="100000" kx="0" ky="0" algn="b" rotWithShape="0" blurRad="203200" dist="114300" dir="2039992">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5100">
                  <a:solidFill>
                    <a:srgbClr val="000000"/>
                  </a:solidFill>
                  <a:latin typeface="Times New Roman"/>
                  <a:ea typeface="Times New Roman"/>
                  <a:cs typeface="Times New Roman"/>
                  <a:sym typeface="Times New Roman"/>
                </a:defRPr>
              </a:lvl1pPr>
            </a:lstStyle>
            <a:p>
              <a:pPr/>
              <a:r>
                <a:t>Our Desperate Need For</a:t>
              </a:r>
            </a:p>
          </p:txBody>
        </p:sp>
      </p:grpSp>
      <p:sp>
        <p:nvSpPr>
          <p:cNvPr id="558" name="Two Kinds of Wisdom / Two Kinds of Fruit"/>
          <p:cNvSpPr txBox="1"/>
          <p:nvPr/>
        </p:nvSpPr>
        <p:spPr>
          <a:xfrm>
            <a:off x="69850" y="2700011"/>
            <a:ext cx="12865100" cy="1397001"/>
          </a:xfrm>
          <a:prstGeom prst="rect">
            <a:avLst/>
          </a:prstGeom>
          <a:ln w="12700">
            <a:miter lim="400000"/>
          </a:ln>
          <a:effectLst>
            <a:outerShdw sx="100000" sy="100000" kx="0" ky="0" algn="b" rotWithShape="0" blurRad="203200" dist="114300" dir="2039992">
              <a:srgbClr val="945200">
                <a:alpha val="75000"/>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marL="628650" marR="457200" indent="-171450" defTabSz="647700">
              <a:spcBef>
                <a:spcPts val="100"/>
              </a:spcBef>
              <a:buClr>
                <a:srgbClr val="945200"/>
              </a:buClr>
              <a:buFont typeface="Zapf Dingbats"/>
              <a:tabLst>
                <a:tab pos="50800" algn="l"/>
                <a:tab pos="114300" algn="l"/>
                <a:tab pos="228600" algn="l"/>
                <a:tab pos="457200" algn="l"/>
                <a:tab pos="571500" algn="l"/>
              </a:tabLst>
              <a:defRPr b="1" sz="4100">
                <a:ln w="12700" cap="flat">
                  <a:solidFill>
                    <a:srgbClr val="000000"/>
                  </a:solidFill>
                  <a:prstDash val="solid"/>
                  <a:miter lim="400000"/>
                </a:ln>
                <a:solidFill>
                  <a:srgbClr val="FFFFFF"/>
                </a:solidFill>
                <a:latin typeface="Gill Sans"/>
                <a:ea typeface="Gill Sans"/>
                <a:cs typeface="Gill Sans"/>
                <a:sym typeface="Gill Sans"/>
              </a:defRPr>
            </a:lvl1pPr>
          </a:lstStyle>
          <a:p>
            <a:pPr/>
            <a:r>
              <a:t>Two Kinds of Wisdom / Two Kinds of Fruit</a:t>
            </a:r>
          </a:p>
        </p:txBody>
      </p:sp>
      <p:pic>
        <p:nvPicPr>
          <p:cNvPr id="559" name="droppedImage.pdf" descr="droppedImage.pdf"/>
          <p:cNvPicPr>
            <a:picLocks noChangeAspect="0"/>
          </p:cNvPicPr>
          <p:nvPr/>
        </p:nvPicPr>
        <p:blipFill>
          <a:blip r:embed="rId6">
            <a:extLst/>
          </a:blip>
          <a:stretch>
            <a:fillRect/>
          </a:stretch>
        </p:blipFill>
        <p:spPr>
          <a:xfrm>
            <a:off x="309033" y="3422706"/>
            <a:ext cx="12386734" cy="6193609"/>
          </a:xfrm>
          <a:prstGeom prst="rect">
            <a:avLst/>
          </a:prstGeom>
          <a:ln w="12700">
            <a:miter lim="400000"/>
          </a:ln>
          <a:effectLst>
            <a:outerShdw sx="100000" sy="100000" kx="0" ky="0" algn="b" rotWithShape="0" blurRad="203200" dist="114300" dir="2039992">
              <a:srgbClr val="945200">
                <a:alpha val="75000"/>
              </a:srgbClr>
            </a:outerShdw>
          </a:effectLst>
        </p:spPr>
      </p:pic>
      <p:pic>
        <p:nvPicPr>
          <p:cNvPr id="560" name="Which Do We Exhibit? Which Do We Exhibit?" descr="Which Do We Exhibit? Which Do We Exhibit?"/>
          <p:cNvPicPr>
            <a:picLocks noChangeAspect="0"/>
          </p:cNvPicPr>
          <p:nvPr/>
        </p:nvPicPr>
        <p:blipFill>
          <a:blip r:embed="rId7">
            <a:extLst/>
          </a:blip>
          <a:stretch>
            <a:fillRect/>
          </a:stretch>
        </p:blipFill>
        <p:spPr>
          <a:xfrm>
            <a:off x="-102240" y="8399493"/>
            <a:ext cx="7423071" cy="15367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60"/>
                                        </p:tgtEl>
                                        <p:attrNameLst>
                                          <p:attrName>style.visibility</p:attrName>
                                        </p:attrNameLst>
                                      </p:cBhvr>
                                      <p:to>
                                        <p:strVal val="visible"/>
                                      </p:to>
                                    </p:set>
                                    <p:animEffect filter="fade" transition="in">
                                      <p:cBhvr>
                                        <p:cTn id="7" dur="1500"/>
                                        <p:tgtEl>
                                          <p:spTgt spid="5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0"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2" name="Image" descr="Image"/>
          <p:cNvPicPr>
            <a:picLocks noChangeAspect="1"/>
          </p:cNvPicPr>
          <p:nvPr>
            <p:ph type="pic" idx="21"/>
          </p:nvPr>
        </p:nvPicPr>
        <p:blipFill>
          <a:blip r:embed="rId2">
            <a:extLst/>
          </a:blip>
          <a:srcRect l="5586" t="0" r="5586" b="0"/>
          <a:stretch>
            <a:fillRect/>
          </a:stretch>
        </p:blipFill>
        <p:spPr>
          <a:xfrm>
            <a:off x="0" y="0"/>
            <a:ext cx="13004800" cy="9753600"/>
          </a:xfrm>
          <a:prstGeom prst="rect">
            <a:avLst/>
          </a:prstGeom>
        </p:spPr>
      </p:pic>
      <p:grpSp>
        <p:nvGrpSpPr>
          <p:cNvPr id="569" name="Group"/>
          <p:cNvGrpSpPr/>
          <p:nvPr/>
        </p:nvGrpSpPr>
        <p:grpSpPr>
          <a:xfrm>
            <a:off x="-74390" y="177898"/>
            <a:ext cx="13153580" cy="2739290"/>
            <a:chOff x="0" y="0"/>
            <a:chExt cx="13153578" cy="2739288"/>
          </a:xfrm>
        </p:grpSpPr>
        <p:sp>
          <p:nvSpPr>
            <p:cNvPr id="563" name="Rectangle"/>
            <p:cNvSpPr/>
            <p:nvPr/>
          </p:nvSpPr>
          <p:spPr>
            <a:xfrm>
              <a:off x="0" y="807254"/>
              <a:ext cx="13153579" cy="1472430"/>
            </a:xfrm>
            <a:prstGeom prst="rect">
              <a:avLst/>
            </a:prstGeom>
            <a:solidFill>
              <a:srgbClr val="000000">
                <a:alpha val="49230"/>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grpSp>
          <p:nvGrpSpPr>
            <p:cNvPr id="567" name="Group"/>
            <p:cNvGrpSpPr/>
            <p:nvPr/>
          </p:nvGrpSpPr>
          <p:grpSpPr>
            <a:xfrm>
              <a:off x="215907" y="924384"/>
              <a:ext cx="12364084" cy="1814905"/>
              <a:chOff x="0" y="0"/>
              <a:chExt cx="12364082" cy="1814904"/>
            </a:xfrm>
          </p:grpSpPr>
          <p:pic>
            <p:nvPicPr>
              <p:cNvPr id="564" name="Image" descr="Image"/>
              <p:cNvPicPr>
                <a:picLocks noChangeAspect="1"/>
              </p:cNvPicPr>
              <p:nvPr/>
            </p:nvPicPr>
            <p:blipFill>
              <a:blip r:embed="rId3">
                <a:extLst/>
              </a:blip>
              <a:stretch>
                <a:fillRect/>
              </a:stretch>
            </p:blipFill>
            <p:spPr>
              <a:xfrm>
                <a:off x="7596338" y="53189"/>
                <a:ext cx="4767745"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565" name="Image" descr="Image"/>
              <p:cNvPicPr>
                <a:picLocks noChangeAspect="1"/>
              </p:cNvPicPr>
              <p:nvPr/>
            </p:nvPicPr>
            <p:blipFill>
              <a:blip r:embed="rId4">
                <a:extLst/>
              </a:blip>
              <a:stretch>
                <a:fillRect/>
              </a:stretch>
            </p:blipFill>
            <p:spPr>
              <a:xfrm rot="20940000">
                <a:off x="5244657" y="230891"/>
                <a:ext cx="2550425" cy="1353122"/>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566" name="Image" descr="Image"/>
              <p:cNvPicPr>
                <a:picLocks noChangeAspect="1"/>
              </p:cNvPicPr>
              <p:nvPr/>
            </p:nvPicPr>
            <p:blipFill>
              <a:blip r:embed="rId5">
                <a:extLst/>
              </a:blip>
              <a:stretch>
                <a:fillRect/>
              </a:stretch>
            </p:blipFill>
            <p:spPr>
              <a:xfrm>
                <a:off x="0" y="53189"/>
                <a:ext cx="6026338"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grpSp>
        <p:sp>
          <p:nvSpPr>
            <p:cNvPr id="568" name="Our Desperate Need For"/>
            <p:cNvSpPr txBox="1"/>
            <p:nvPr/>
          </p:nvSpPr>
          <p:spPr>
            <a:xfrm>
              <a:off x="74389" y="0"/>
              <a:ext cx="13004801" cy="810686"/>
            </a:xfrm>
            <a:prstGeom prst="rect">
              <a:avLst/>
            </a:prstGeom>
            <a:solidFill>
              <a:srgbClr val="FFFFFF">
                <a:alpha val="57209"/>
              </a:srgbClr>
            </a:solidFill>
            <a:ln w="12700" cap="flat">
              <a:noFill/>
              <a:miter lim="400000"/>
            </a:ln>
            <a:effectLst>
              <a:outerShdw sx="100000" sy="100000" kx="0" ky="0" algn="b" rotWithShape="0" blurRad="203200" dist="114300" dir="2039992">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5100">
                  <a:solidFill>
                    <a:srgbClr val="000000"/>
                  </a:solidFill>
                  <a:latin typeface="Times New Roman"/>
                  <a:ea typeface="Times New Roman"/>
                  <a:cs typeface="Times New Roman"/>
                  <a:sym typeface="Times New Roman"/>
                </a:defRPr>
              </a:lvl1pPr>
            </a:lstStyle>
            <a:p>
              <a:pPr/>
              <a:r>
                <a:t>Our Desperate Need For</a:t>
              </a:r>
            </a:p>
          </p:txBody>
        </p:sp>
      </p:grpSp>
      <p:sp>
        <p:nvSpPr>
          <p:cNvPr id="570" name="James 3:13-18"/>
          <p:cNvSpPr txBox="1"/>
          <p:nvPr/>
        </p:nvSpPr>
        <p:spPr>
          <a:xfrm>
            <a:off x="10208552" y="9029224"/>
            <a:ext cx="2631803" cy="622301"/>
          </a:xfrm>
          <a:prstGeom prst="rect">
            <a:avLst/>
          </a:prstGeom>
          <a:ln w="12700">
            <a:miter lim="400000"/>
          </a:ln>
          <a:effectLst>
            <a:outerShdw sx="100000" sy="100000" kx="0" ky="0" algn="b" rotWithShape="0" blurRad="203200" dist="114300" dir="2039992">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effectLst>
                  <a:outerShdw sx="100000" sy="100000" kx="0" ky="0" algn="b" rotWithShape="0" blurRad="12700" dist="63500" dir="1740000">
                    <a:srgbClr val="000000"/>
                  </a:outerShdw>
                </a:effectLst>
              </a:defRPr>
            </a:lvl1pPr>
          </a:lstStyle>
          <a:p>
            <a:pPr/>
            <a:r>
              <a:t>James 3:13-18</a:t>
            </a:r>
          </a:p>
        </p:txBody>
      </p:sp>
      <p:grpSp>
        <p:nvGrpSpPr>
          <p:cNvPr id="573" name="Sadly, our culture is much like that of Athens (Acts 17:16-34)…"/>
          <p:cNvGrpSpPr/>
          <p:nvPr/>
        </p:nvGrpSpPr>
        <p:grpSpPr>
          <a:xfrm>
            <a:off x="1722144" y="3213957"/>
            <a:ext cx="9560512" cy="5518498"/>
            <a:chOff x="0" y="0"/>
            <a:chExt cx="9560510" cy="5518497"/>
          </a:xfrm>
        </p:grpSpPr>
        <p:sp>
          <p:nvSpPr>
            <p:cNvPr id="572" name="Sadly, our culture is much like that of Athens (Acts 17:16-34)…"/>
            <p:cNvSpPr txBox="1"/>
            <p:nvPr/>
          </p:nvSpPr>
          <p:spPr>
            <a:xfrm>
              <a:off x="114300" y="76200"/>
              <a:ext cx="9331911" cy="5213698"/>
            </a:xfrm>
            <a:prstGeom prst="rect">
              <a:avLst/>
            </a:prstGeom>
            <a:solidFill>
              <a:srgbClr val="5A5F5E">
                <a:alpha val="76740"/>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457200">
                <a:spcBef>
                  <a:spcPts val="1600"/>
                </a:spcBef>
                <a:defRPr b="1" sz="4000">
                  <a:solidFill>
                    <a:srgbClr val="FFFFFF"/>
                  </a:solidFill>
                  <a:effectLst>
                    <a:outerShdw sx="100000" sy="100000" kx="0" ky="0" algn="b" rotWithShape="0" blurRad="50800" dist="63500" dir="2520000">
                      <a:srgbClr val="000000"/>
                    </a:outerShdw>
                  </a:effectLst>
                  <a:latin typeface="Gill Sans"/>
                  <a:ea typeface="Gill Sans"/>
                  <a:cs typeface="Gill Sans"/>
                  <a:sym typeface="Gill Sans"/>
                </a:defRPr>
              </a:pPr>
              <a:r>
                <a:t>Sadly, our culture is much like that of Athens </a:t>
              </a:r>
              <a:r>
                <a:rPr b="0"/>
                <a:t>(Acts 17:16-34)</a:t>
              </a:r>
            </a:p>
            <a:p>
              <a:pPr defTabSz="457200">
                <a:spcBef>
                  <a:spcPts val="1600"/>
                </a:spcBef>
                <a:defRPr b="1" sz="4000">
                  <a:solidFill>
                    <a:srgbClr val="FFFFFF"/>
                  </a:solidFill>
                  <a:effectLst>
                    <a:outerShdw sx="100000" sy="100000" kx="0" ky="0" algn="b" rotWithShape="0" blurRad="50800" dist="63500" dir="2520000">
                      <a:srgbClr val="000000"/>
                    </a:outerShdw>
                  </a:effectLst>
                  <a:latin typeface="Gill Sans"/>
                  <a:ea typeface="Gill Sans"/>
                  <a:cs typeface="Gill Sans"/>
                  <a:sym typeface="Gill Sans"/>
                </a:defRPr>
              </a:pPr>
              <a:r>
                <a:t>Sadly, God’s wisdom is becoming less respected </a:t>
              </a:r>
              <a:r>
                <a:rPr b="0"/>
                <a:t>(Rom. 1:18-39)</a:t>
              </a:r>
            </a:p>
            <a:p>
              <a:pPr defTabSz="457200">
                <a:spcBef>
                  <a:spcPts val="1600"/>
                </a:spcBef>
                <a:defRPr b="1" sz="4000">
                  <a:solidFill>
                    <a:srgbClr val="FFFFFF"/>
                  </a:solidFill>
                  <a:effectLst>
                    <a:outerShdw sx="100000" sy="100000" kx="0" ky="0" algn="b" rotWithShape="0" blurRad="50800" dist="63500" dir="2520000">
                      <a:srgbClr val="000000"/>
                    </a:outerShdw>
                  </a:effectLst>
                  <a:latin typeface="Gill Sans"/>
                  <a:ea typeface="Gill Sans"/>
                  <a:cs typeface="Gill Sans"/>
                  <a:sym typeface="Gill Sans"/>
                </a:defRPr>
              </a:pPr>
              <a:r>
                <a:t>Sadly, many who profess to be followers of Christ have succumb to earthly wisdom and have rejected God </a:t>
              </a:r>
              <a:r>
                <a:rPr b="0"/>
                <a:t>(1 Cor. 1:10-13; 3:1; Jude 19:16-19)</a:t>
              </a:r>
            </a:p>
          </p:txBody>
        </p:sp>
        <p:pic>
          <p:nvPicPr>
            <p:cNvPr id="571" name="Sadly, our culture is much like that of Athens (Acts 17:16-34)… Sadly, our culture is much like that of Athens (Acts 17:16-34)Sadly, God’s wisdom is becoming less respected (Rom. 1:18-39)Sadly, many who profess to be followers of Christ have succumb to e" descr="Sadly, our culture is much like that of Athens (Acts 17:16-34)… Sadly, our culture is much like that of Athens (Acts 17:16-34)Sadly, God’s wisdom is becoming less respected (Rom. 1:18-39)Sadly, many who profess to be followers of Christ have succumb to earthly wisdom and have rejected God (1 Cor. 1:10-13; 3:1; Jude 19:16-19)"/>
            <p:cNvPicPr>
              <a:picLocks noChangeAspect="0"/>
            </p:cNvPicPr>
            <p:nvPr/>
          </p:nvPicPr>
          <p:blipFill>
            <a:blip r:embed="rId6">
              <a:extLst/>
            </a:blip>
            <a:stretch>
              <a:fillRect/>
            </a:stretch>
          </p:blipFill>
          <p:spPr>
            <a:xfrm>
              <a:off x="0" y="0"/>
              <a:ext cx="9560511" cy="5518498"/>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73"/>
                                        </p:tgtEl>
                                        <p:attrNameLst>
                                          <p:attrName>style.visibility</p:attrName>
                                        </p:attrNameLst>
                                      </p:cBhvr>
                                      <p:to>
                                        <p:strVal val="visible"/>
                                      </p:to>
                                    </p:set>
                                    <p:animEffect filter="wipe(left)" transition="in">
                                      <p:cBhvr>
                                        <p:cTn id="7" dur="1500"/>
                                        <p:tgtEl>
                                          <p:spTgt spid="5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3"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5" name="Image" descr="Image"/>
          <p:cNvPicPr>
            <a:picLocks noChangeAspect="1"/>
          </p:cNvPicPr>
          <p:nvPr>
            <p:ph type="pic" idx="21"/>
          </p:nvPr>
        </p:nvPicPr>
        <p:blipFill>
          <a:blip r:embed="rId2">
            <a:extLst/>
          </a:blip>
          <a:srcRect l="5586" t="0" r="5586" b="0"/>
          <a:stretch>
            <a:fillRect/>
          </a:stretch>
        </p:blipFill>
        <p:spPr>
          <a:xfrm>
            <a:off x="0" y="0"/>
            <a:ext cx="13004800" cy="9753600"/>
          </a:xfrm>
          <a:prstGeom prst="rect">
            <a:avLst/>
          </a:prstGeom>
        </p:spPr>
      </p:pic>
      <p:grpSp>
        <p:nvGrpSpPr>
          <p:cNvPr id="582" name="Group"/>
          <p:cNvGrpSpPr/>
          <p:nvPr/>
        </p:nvGrpSpPr>
        <p:grpSpPr>
          <a:xfrm>
            <a:off x="-74390" y="177898"/>
            <a:ext cx="13153580" cy="2739290"/>
            <a:chOff x="0" y="0"/>
            <a:chExt cx="13153578" cy="2739288"/>
          </a:xfrm>
        </p:grpSpPr>
        <p:sp>
          <p:nvSpPr>
            <p:cNvPr id="576" name="Rectangle"/>
            <p:cNvSpPr/>
            <p:nvPr/>
          </p:nvSpPr>
          <p:spPr>
            <a:xfrm>
              <a:off x="0" y="807254"/>
              <a:ext cx="13153579" cy="1472430"/>
            </a:xfrm>
            <a:prstGeom prst="rect">
              <a:avLst/>
            </a:prstGeom>
            <a:solidFill>
              <a:srgbClr val="000000">
                <a:alpha val="49230"/>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grpSp>
          <p:nvGrpSpPr>
            <p:cNvPr id="580" name="Group"/>
            <p:cNvGrpSpPr/>
            <p:nvPr/>
          </p:nvGrpSpPr>
          <p:grpSpPr>
            <a:xfrm>
              <a:off x="215907" y="924384"/>
              <a:ext cx="12364084" cy="1814905"/>
              <a:chOff x="0" y="0"/>
              <a:chExt cx="12364082" cy="1814904"/>
            </a:xfrm>
          </p:grpSpPr>
          <p:pic>
            <p:nvPicPr>
              <p:cNvPr id="577" name="Image" descr="Image"/>
              <p:cNvPicPr>
                <a:picLocks noChangeAspect="1"/>
              </p:cNvPicPr>
              <p:nvPr/>
            </p:nvPicPr>
            <p:blipFill>
              <a:blip r:embed="rId3">
                <a:extLst/>
              </a:blip>
              <a:stretch>
                <a:fillRect/>
              </a:stretch>
            </p:blipFill>
            <p:spPr>
              <a:xfrm>
                <a:off x="7596338" y="53189"/>
                <a:ext cx="4767745"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578" name="Image" descr="Image"/>
              <p:cNvPicPr>
                <a:picLocks noChangeAspect="1"/>
              </p:cNvPicPr>
              <p:nvPr/>
            </p:nvPicPr>
            <p:blipFill>
              <a:blip r:embed="rId4">
                <a:extLst/>
              </a:blip>
              <a:stretch>
                <a:fillRect/>
              </a:stretch>
            </p:blipFill>
            <p:spPr>
              <a:xfrm rot="20940000">
                <a:off x="5244657" y="230891"/>
                <a:ext cx="2550425" cy="1353122"/>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579" name="Image" descr="Image"/>
              <p:cNvPicPr>
                <a:picLocks noChangeAspect="1"/>
              </p:cNvPicPr>
              <p:nvPr/>
            </p:nvPicPr>
            <p:blipFill>
              <a:blip r:embed="rId5">
                <a:extLst/>
              </a:blip>
              <a:stretch>
                <a:fillRect/>
              </a:stretch>
            </p:blipFill>
            <p:spPr>
              <a:xfrm>
                <a:off x="0" y="53189"/>
                <a:ext cx="6026338"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grpSp>
        <p:sp>
          <p:nvSpPr>
            <p:cNvPr id="581" name="Our Desperate Need For"/>
            <p:cNvSpPr txBox="1"/>
            <p:nvPr/>
          </p:nvSpPr>
          <p:spPr>
            <a:xfrm>
              <a:off x="74389" y="0"/>
              <a:ext cx="13004801" cy="810686"/>
            </a:xfrm>
            <a:prstGeom prst="rect">
              <a:avLst/>
            </a:prstGeom>
            <a:solidFill>
              <a:srgbClr val="FFFFFF">
                <a:alpha val="57209"/>
              </a:srgbClr>
            </a:solidFill>
            <a:ln w="12700" cap="flat">
              <a:noFill/>
              <a:miter lim="400000"/>
            </a:ln>
            <a:effectLst>
              <a:outerShdw sx="100000" sy="100000" kx="0" ky="0" algn="b" rotWithShape="0" blurRad="203200" dist="114300" dir="2039992">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5100">
                  <a:solidFill>
                    <a:srgbClr val="000000"/>
                  </a:solidFill>
                  <a:latin typeface="Times New Roman"/>
                  <a:ea typeface="Times New Roman"/>
                  <a:cs typeface="Times New Roman"/>
                  <a:sym typeface="Times New Roman"/>
                </a:defRPr>
              </a:lvl1pPr>
            </a:lstStyle>
            <a:p>
              <a:pPr/>
              <a:r>
                <a:t>Our Desperate Need For</a:t>
              </a:r>
            </a:p>
          </p:txBody>
        </p:sp>
      </p:grpSp>
      <p:sp>
        <p:nvSpPr>
          <p:cNvPr id="583" name="James 3:13-18"/>
          <p:cNvSpPr txBox="1"/>
          <p:nvPr/>
        </p:nvSpPr>
        <p:spPr>
          <a:xfrm>
            <a:off x="10208552" y="9029224"/>
            <a:ext cx="2631803" cy="622301"/>
          </a:xfrm>
          <a:prstGeom prst="rect">
            <a:avLst/>
          </a:prstGeom>
          <a:ln w="12700">
            <a:miter lim="400000"/>
          </a:ln>
          <a:effectLst>
            <a:outerShdw sx="100000" sy="100000" kx="0" ky="0" algn="b" rotWithShape="0" blurRad="203200" dist="114300" dir="2039992">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effectLst>
                  <a:outerShdw sx="100000" sy="100000" kx="0" ky="0" algn="b" rotWithShape="0" blurRad="12700" dist="63500" dir="1740000">
                    <a:srgbClr val="000000"/>
                  </a:outerShdw>
                </a:effectLst>
              </a:defRPr>
            </a:lvl1pPr>
          </a:lstStyle>
          <a:p>
            <a:pPr/>
            <a:r>
              <a:t>James 3:13-18</a:t>
            </a:r>
          </a:p>
        </p:txBody>
      </p:sp>
      <p:grpSp>
        <p:nvGrpSpPr>
          <p:cNvPr id="586" name="Hear The Word of The Lord (Rom 10:17)…"/>
          <p:cNvGrpSpPr/>
          <p:nvPr/>
        </p:nvGrpSpPr>
        <p:grpSpPr>
          <a:xfrm>
            <a:off x="221043" y="3379239"/>
            <a:ext cx="12562714" cy="5548363"/>
            <a:chOff x="0" y="0"/>
            <a:chExt cx="12562713" cy="5548362"/>
          </a:xfrm>
        </p:grpSpPr>
        <p:sp>
          <p:nvSpPr>
            <p:cNvPr id="585" name="Hear The Word of The Lord (Rom 10:17)…"/>
            <p:cNvSpPr txBox="1"/>
            <p:nvPr/>
          </p:nvSpPr>
          <p:spPr>
            <a:xfrm>
              <a:off x="114300" y="76200"/>
              <a:ext cx="12334114" cy="5243563"/>
            </a:xfrm>
            <a:prstGeom prst="rect">
              <a:avLst/>
            </a:prstGeom>
            <a:solidFill>
              <a:srgbClr val="5A5F5E">
                <a:alpha val="76740"/>
              </a:srgb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457200">
                <a:spcBef>
                  <a:spcPts val="1600"/>
                </a:spcBef>
                <a:defRPr b="1" sz="4000">
                  <a:solidFill>
                    <a:srgbClr val="FFFFFF"/>
                  </a:solidFill>
                  <a:effectLst>
                    <a:outerShdw sx="100000" sy="100000" kx="0" ky="0" algn="b" rotWithShape="0" blurRad="50800" dist="63500" dir="2520000">
                      <a:srgbClr val="000000"/>
                    </a:outerShdw>
                  </a:effectLst>
                  <a:latin typeface="Gill Sans"/>
                  <a:ea typeface="Gill Sans"/>
                  <a:cs typeface="Gill Sans"/>
                  <a:sym typeface="Gill Sans"/>
                </a:defRPr>
              </a:pPr>
              <a:r>
                <a:t>Hear The Word of The Lord </a:t>
              </a:r>
              <a:r>
                <a:rPr b="0"/>
                <a:t>(Rom 10:17)</a:t>
              </a:r>
            </a:p>
            <a:p>
              <a:pPr defTabSz="457200">
                <a:spcBef>
                  <a:spcPts val="1600"/>
                </a:spcBef>
                <a:defRPr b="1" sz="4000">
                  <a:solidFill>
                    <a:srgbClr val="FFFFFF"/>
                  </a:solidFill>
                  <a:effectLst>
                    <a:outerShdw sx="100000" sy="100000" kx="0" ky="0" algn="b" rotWithShape="0" blurRad="50800" dist="63500" dir="2520000">
                      <a:srgbClr val="000000"/>
                    </a:outerShdw>
                  </a:effectLst>
                  <a:latin typeface="Gill Sans"/>
                  <a:ea typeface="Gill Sans"/>
                  <a:cs typeface="Gill Sans"/>
                  <a:sym typeface="Gill Sans"/>
                </a:defRPr>
              </a:pPr>
              <a:r>
                <a:t>Believe In Jesus As The Son of God </a:t>
              </a:r>
              <a:r>
                <a:rPr b="0"/>
                <a:t>(Rom. 10:9,10)</a:t>
              </a:r>
              <a:endParaRPr b="0"/>
            </a:p>
            <a:p>
              <a:pPr defTabSz="457200">
                <a:spcBef>
                  <a:spcPts val="1600"/>
                </a:spcBef>
                <a:defRPr b="1" sz="4000">
                  <a:solidFill>
                    <a:srgbClr val="FFFFFF"/>
                  </a:solidFill>
                  <a:effectLst>
                    <a:outerShdw sx="100000" sy="100000" kx="0" ky="0" algn="b" rotWithShape="0" blurRad="50800" dist="63500" dir="2520000">
                      <a:srgbClr val="000000"/>
                    </a:outerShdw>
                  </a:effectLst>
                  <a:latin typeface="Gill Sans"/>
                  <a:ea typeface="Gill Sans"/>
                  <a:cs typeface="Gill Sans"/>
                  <a:sym typeface="Gill Sans"/>
                </a:defRPr>
              </a:pPr>
              <a:r>
                <a:t>Confess Jesus As The Son of God </a:t>
              </a:r>
              <a:r>
                <a:rPr b="0"/>
                <a:t>(Rom. 10:9,10)</a:t>
              </a:r>
              <a:endParaRPr b="0"/>
            </a:p>
            <a:p>
              <a:pPr defTabSz="457200">
                <a:spcBef>
                  <a:spcPts val="1600"/>
                </a:spcBef>
                <a:defRPr b="1" sz="4000">
                  <a:solidFill>
                    <a:srgbClr val="FFFFFF"/>
                  </a:solidFill>
                  <a:effectLst>
                    <a:outerShdw sx="100000" sy="100000" kx="0" ky="0" algn="b" rotWithShape="0" blurRad="50800" dist="63500" dir="2520000">
                      <a:srgbClr val="000000"/>
                    </a:outerShdw>
                  </a:effectLst>
                  <a:latin typeface="Gill Sans"/>
                  <a:ea typeface="Gill Sans"/>
                  <a:cs typeface="Gill Sans"/>
                  <a:sym typeface="Gill Sans"/>
                </a:defRPr>
              </a:pPr>
              <a:r>
                <a:t>Repent Turn From Sin &amp; Turn To Jesus As Lord </a:t>
              </a:r>
              <a:r>
                <a:rPr b="0"/>
                <a:t>(Luke 13:3,5; Acts 17:30)</a:t>
              </a:r>
              <a:endParaRPr b="0"/>
            </a:p>
            <a:p>
              <a:pPr defTabSz="457200">
                <a:spcBef>
                  <a:spcPts val="1600"/>
                </a:spcBef>
                <a:defRPr b="1" sz="4000">
                  <a:solidFill>
                    <a:srgbClr val="FFFFFF"/>
                  </a:solidFill>
                  <a:effectLst>
                    <a:outerShdw sx="100000" sy="100000" kx="0" ky="0" algn="b" rotWithShape="0" blurRad="50800" dist="63500" dir="2520000">
                      <a:srgbClr val="000000"/>
                    </a:outerShdw>
                  </a:effectLst>
                  <a:latin typeface="Gill Sans"/>
                  <a:ea typeface="Gill Sans"/>
                  <a:cs typeface="Gill Sans"/>
                  <a:sym typeface="Gill Sans"/>
                </a:defRPr>
              </a:pPr>
              <a:r>
                <a:t>Be Baptized Into Christ </a:t>
              </a:r>
              <a:r>
                <a:rPr b="0"/>
                <a:t>(Acts. 2:38-47; Gal. 3:26,27)</a:t>
              </a:r>
              <a:endParaRPr b="0"/>
            </a:p>
            <a:p>
              <a:pPr defTabSz="457200">
                <a:spcBef>
                  <a:spcPts val="1600"/>
                </a:spcBef>
                <a:defRPr b="1" sz="4000">
                  <a:solidFill>
                    <a:srgbClr val="FFFFFF"/>
                  </a:solidFill>
                  <a:effectLst>
                    <a:outerShdw sx="100000" sy="100000" kx="0" ky="0" algn="b" rotWithShape="0" blurRad="50800" dist="63500" dir="2520000">
                      <a:srgbClr val="000000"/>
                    </a:outerShdw>
                  </a:effectLst>
                  <a:latin typeface="Gill Sans"/>
                  <a:ea typeface="Gill Sans"/>
                  <a:cs typeface="Gill Sans"/>
                  <a:sym typeface="Gill Sans"/>
                </a:defRPr>
              </a:pPr>
              <a:r>
                <a:t>Follow Jesus As Lord </a:t>
              </a:r>
              <a:r>
                <a:rPr b="0"/>
                <a:t>(Luke 6:46; 1 Cor. 15:58)</a:t>
              </a:r>
            </a:p>
          </p:txBody>
        </p:sp>
        <p:pic>
          <p:nvPicPr>
            <p:cNvPr id="584" name="Hear The Word of The Lord (Rom 10:17)… Hear The Word of The Lord (Rom 10:17)Believe In Jesus As The Son of God (Rom. 10:9,10)Confess Jesus As The Son of God (Rom. 10:9,10)Repent Turn From Sin &amp; Turn To Jesus As Lord (Luke 13:3,5; Acts 17:30)Be Baptized I" descr="Hear The Word of The Lord (Rom 10:17)… Hear The Word of The Lord (Rom 10:17)Believe In Jesus As The Son of God (Rom. 10:9,10)Confess Jesus As The Son of God (Rom. 10:9,10)Repent Turn From Sin &amp; Turn To Jesus As Lord (Luke 13:3,5; Acts 17:30)Be Baptized Into Christ (Acts. 2:38-47; Gal. 3:26,27)Follow Jesus As Lord (Luke 6:46; 1 Cor. 15:58)"/>
            <p:cNvPicPr>
              <a:picLocks noChangeAspect="0"/>
            </p:cNvPicPr>
            <p:nvPr/>
          </p:nvPicPr>
          <p:blipFill>
            <a:blip r:embed="rId6">
              <a:extLst/>
            </a:blip>
            <a:stretch>
              <a:fillRect/>
            </a:stretch>
          </p:blipFill>
          <p:spPr>
            <a:xfrm>
              <a:off x="0" y="0"/>
              <a:ext cx="12562714" cy="5548363"/>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9" name="Image" descr="Image"/>
          <p:cNvPicPr>
            <a:picLocks noChangeAspect="1"/>
          </p:cNvPicPr>
          <p:nvPr>
            <p:ph type="pic" idx="21"/>
          </p:nvPr>
        </p:nvPicPr>
        <p:blipFill>
          <a:blip r:embed="rId2">
            <a:extLst/>
          </a:blip>
          <a:srcRect l="5586" t="0" r="5586" b="0"/>
          <a:stretch>
            <a:fillRect/>
          </a:stretch>
        </p:blipFill>
        <p:spPr>
          <a:xfrm>
            <a:off x="0" y="0"/>
            <a:ext cx="13004800" cy="9753600"/>
          </a:xfrm>
          <a:prstGeom prst="rect">
            <a:avLst/>
          </a:prstGeom>
        </p:spPr>
      </p:pic>
      <p:grpSp>
        <p:nvGrpSpPr>
          <p:cNvPr id="596" name="Group"/>
          <p:cNvGrpSpPr/>
          <p:nvPr/>
        </p:nvGrpSpPr>
        <p:grpSpPr>
          <a:xfrm>
            <a:off x="-74390" y="177898"/>
            <a:ext cx="13153580" cy="2739290"/>
            <a:chOff x="0" y="0"/>
            <a:chExt cx="13153578" cy="2739288"/>
          </a:xfrm>
        </p:grpSpPr>
        <p:sp>
          <p:nvSpPr>
            <p:cNvPr id="590" name="Rectangle"/>
            <p:cNvSpPr/>
            <p:nvPr/>
          </p:nvSpPr>
          <p:spPr>
            <a:xfrm>
              <a:off x="0" y="807254"/>
              <a:ext cx="13153579" cy="1472430"/>
            </a:xfrm>
            <a:prstGeom prst="rect">
              <a:avLst/>
            </a:prstGeom>
            <a:solidFill>
              <a:srgbClr val="000000">
                <a:alpha val="49230"/>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grpSp>
          <p:nvGrpSpPr>
            <p:cNvPr id="594" name="Group"/>
            <p:cNvGrpSpPr/>
            <p:nvPr/>
          </p:nvGrpSpPr>
          <p:grpSpPr>
            <a:xfrm>
              <a:off x="215907" y="924384"/>
              <a:ext cx="12364084" cy="1814905"/>
              <a:chOff x="0" y="0"/>
              <a:chExt cx="12364082" cy="1814904"/>
            </a:xfrm>
          </p:grpSpPr>
          <p:pic>
            <p:nvPicPr>
              <p:cNvPr id="591" name="Image" descr="Image"/>
              <p:cNvPicPr>
                <a:picLocks noChangeAspect="1"/>
              </p:cNvPicPr>
              <p:nvPr/>
            </p:nvPicPr>
            <p:blipFill>
              <a:blip r:embed="rId3">
                <a:extLst/>
              </a:blip>
              <a:stretch>
                <a:fillRect/>
              </a:stretch>
            </p:blipFill>
            <p:spPr>
              <a:xfrm>
                <a:off x="7596338" y="53189"/>
                <a:ext cx="4767745"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592" name="Image" descr="Image"/>
              <p:cNvPicPr>
                <a:picLocks noChangeAspect="1"/>
              </p:cNvPicPr>
              <p:nvPr/>
            </p:nvPicPr>
            <p:blipFill>
              <a:blip r:embed="rId4">
                <a:extLst/>
              </a:blip>
              <a:stretch>
                <a:fillRect/>
              </a:stretch>
            </p:blipFill>
            <p:spPr>
              <a:xfrm rot="20940000">
                <a:off x="5244657" y="230891"/>
                <a:ext cx="2550425" cy="1353122"/>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593" name="Image" descr="Image"/>
              <p:cNvPicPr>
                <a:picLocks noChangeAspect="1"/>
              </p:cNvPicPr>
              <p:nvPr/>
            </p:nvPicPr>
            <p:blipFill>
              <a:blip r:embed="rId5">
                <a:extLst/>
              </a:blip>
              <a:stretch>
                <a:fillRect/>
              </a:stretch>
            </p:blipFill>
            <p:spPr>
              <a:xfrm>
                <a:off x="0" y="53189"/>
                <a:ext cx="6026338"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grpSp>
        <p:sp>
          <p:nvSpPr>
            <p:cNvPr id="595" name="Our Desperate Need For"/>
            <p:cNvSpPr txBox="1"/>
            <p:nvPr/>
          </p:nvSpPr>
          <p:spPr>
            <a:xfrm>
              <a:off x="74389" y="0"/>
              <a:ext cx="13004801" cy="810686"/>
            </a:xfrm>
            <a:prstGeom prst="rect">
              <a:avLst/>
            </a:prstGeom>
            <a:solidFill>
              <a:srgbClr val="FFFFFF">
                <a:alpha val="57209"/>
              </a:srgbClr>
            </a:solidFill>
            <a:ln w="12700" cap="flat">
              <a:noFill/>
              <a:miter lim="400000"/>
            </a:ln>
            <a:effectLst>
              <a:outerShdw sx="100000" sy="100000" kx="0" ky="0" algn="b" rotWithShape="0" blurRad="203200" dist="114300" dir="2039992">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5100">
                  <a:solidFill>
                    <a:srgbClr val="000000"/>
                  </a:solidFill>
                  <a:latin typeface="Times New Roman"/>
                  <a:ea typeface="Times New Roman"/>
                  <a:cs typeface="Times New Roman"/>
                  <a:sym typeface="Times New Roman"/>
                </a:defRPr>
              </a:lvl1pPr>
            </a:lstStyle>
            <a:p>
              <a:pPr/>
              <a:r>
                <a:t>Our Desperate Need For</a:t>
              </a:r>
            </a:p>
          </p:txBody>
        </p:sp>
      </p:grpSp>
      <p:sp>
        <p:nvSpPr>
          <p:cNvPr id="597" name="James 3:13-18"/>
          <p:cNvSpPr txBox="1"/>
          <p:nvPr/>
        </p:nvSpPr>
        <p:spPr>
          <a:xfrm>
            <a:off x="9559278" y="2702255"/>
            <a:ext cx="2631803" cy="622301"/>
          </a:xfrm>
          <a:prstGeom prst="rect">
            <a:avLst/>
          </a:prstGeom>
          <a:ln w="12700">
            <a:miter lim="400000"/>
          </a:ln>
          <a:effectLst>
            <a:outerShdw sx="100000" sy="100000" kx="0" ky="0" algn="b" rotWithShape="0" blurRad="203200" dist="114300" dir="2039992">
              <a:srgbClr val="000000">
                <a:alpha val="75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effectLst>
                  <a:outerShdw sx="100000" sy="100000" kx="0" ky="0" algn="b" rotWithShape="0" blurRad="12700" dist="63500" dir="1740000">
                    <a:srgbClr val="000000"/>
                  </a:outerShdw>
                </a:effectLst>
              </a:defRPr>
            </a:lvl1pPr>
          </a:lstStyle>
          <a:p>
            <a:pPr/>
            <a:r>
              <a:t>James 3:13-18</a:t>
            </a:r>
          </a:p>
        </p:txBody>
      </p:sp>
      <p:sp>
        <p:nvSpPr>
          <p:cNvPr id="598" name="Charts by Don McClain…"/>
          <p:cNvSpPr txBox="1"/>
          <p:nvPr/>
        </p:nvSpPr>
        <p:spPr>
          <a:xfrm>
            <a:off x="304805" y="6351980"/>
            <a:ext cx="12395190" cy="31066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February 28, 2020 AM</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Phone — 501-568-1062 — Email – </a:t>
            </a:r>
            <a:r>
              <a:rPr u="sng">
                <a:solidFill>
                  <a:srgbClr val="0000FF"/>
                </a:solidFill>
                <a:uFill>
                  <a:solidFill>
                    <a:srgbClr val="0000FF"/>
                  </a:solidFill>
                </a:uFill>
                <a:hlinkClick r:id="rId6"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a:t>
            </a:r>
            <a:r>
              <a:t> / </a:t>
            </a: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7" invalidUrl="" action="" tgtFrame="" tooltip="" history="1" highlightClick="0" endSnd="0"/>
              </a:rPr>
              <a:t>www.w65stchurchofchrist.com</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James 3:13–18 (NKJV)…"/>
          <p:cNvSpPr txBox="1"/>
          <p:nvPr/>
        </p:nvSpPr>
        <p:spPr>
          <a:xfrm>
            <a:off x="362167" y="2640140"/>
            <a:ext cx="12280465" cy="60949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6500">
                <a:solidFill>
                  <a:srgbClr val="000000"/>
                </a:solidFill>
                <a:latin typeface="Times New Roman"/>
                <a:ea typeface="Times New Roman"/>
                <a:cs typeface="Times New Roman"/>
                <a:sym typeface="Times New Roman"/>
              </a:defRPr>
            </a:pPr>
            <a:r>
              <a:t>James 3:13–18 (NKJV)</a:t>
            </a:r>
          </a:p>
          <a:p>
            <a:pPr defTabSz="457200">
              <a:defRPr sz="4900">
                <a:solidFill>
                  <a:srgbClr val="000000"/>
                </a:solidFill>
                <a:latin typeface="Times New Roman"/>
                <a:ea typeface="Times New Roman"/>
                <a:cs typeface="Times New Roman"/>
                <a:sym typeface="Times New Roman"/>
              </a:defRPr>
            </a:pPr>
            <a:r>
              <a:rPr baseline="31999"/>
              <a:t>16</a:t>
            </a:r>
            <a:r>
              <a:t> For where envy and self-seeking </a:t>
            </a:r>
            <a:r>
              <a:rPr i="1"/>
              <a:t>exist,</a:t>
            </a:r>
            <a:r>
              <a:t> confusion and every evil thing </a:t>
            </a:r>
            <a:r>
              <a:rPr i="1"/>
              <a:t>are</a:t>
            </a:r>
            <a:r>
              <a:t> there. </a:t>
            </a:r>
            <a:r>
              <a:rPr baseline="31999"/>
              <a:t>17</a:t>
            </a:r>
            <a:r>
              <a:t> But the wisdom that is from above is first pure, then peaceable, gentle, willing to yield, full of mercy and good fruits, without partiality and without hypocrisy. </a:t>
            </a:r>
            <a:r>
              <a:rPr baseline="31999"/>
              <a:t>18</a:t>
            </a:r>
            <a:r>
              <a:t> Now the fruit of righteousness is sown in peace by those who make peace.</a:t>
            </a:r>
          </a:p>
        </p:txBody>
      </p:sp>
      <p:grpSp>
        <p:nvGrpSpPr>
          <p:cNvPr id="268" name="Group"/>
          <p:cNvGrpSpPr/>
          <p:nvPr/>
        </p:nvGrpSpPr>
        <p:grpSpPr>
          <a:xfrm>
            <a:off x="-74390" y="-64429"/>
            <a:ext cx="13153580" cy="2739290"/>
            <a:chOff x="0" y="0"/>
            <a:chExt cx="13153578" cy="2739288"/>
          </a:xfrm>
        </p:grpSpPr>
        <p:sp>
          <p:nvSpPr>
            <p:cNvPr id="262" name="Rectangle"/>
            <p:cNvSpPr/>
            <p:nvPr/>
          </p:nvSpPr>
          <p:spPr>
            <a:xfrm>
              <a:off x="0" y="807254"/>
              <a:ext cx="13153579" cy="1472430"/>
            </a:xfrm>
            <a:prstGeom prst="rect">
              <a:avLst/>
            </a:prstGeom>
            <a:solidFill>
              <a:srgbClr val="000000">
                <a:alpha val="49230"/>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grpSp>
          <p:nvGrpSpPr>
            <p:cNvPr id="266" name="Group"/>
            <p:cNvGrpSpPr/>
            <p:nvPr/>
          </p:nvGrpSpPr>
          <p:grpSpPr>
            <a:xfrm>
              <a:off x="215907" y="924384"/>
              <a:ext cx="12364084" cy="1814905"/>
              <a:chOff x="0" y="0"/>
              <a:chExt cx="12364082" cy="1814904"/>
            </a:xfrm>
          </p:grpSpPr>
          <p:pic>
            <p:nvPicPr>
              <p:cNvPr id="263" name="Image" descr="Image"/>
              <p:cNvPicPr>
                <a:picLocks noChangeAspect="1"/>
              </p:cNvPicPr>
              <p:nvPr/>
            </p:nvPicPr>
            <p:blipFill>
              <a:blip r:embed="rId2">
                <a:extLst/>
              </a:blip>
              <a:stretch>
                <a:fillRect/>
              </a:stretch>
            </p:blipFill>
            <p:spPr>
              <a:xfrm>
                <a:off x="7596338" y="53189"/>
                <a:ext cx="4767745"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264" name="Image" descr="Image"/>
              <p:cNvPicPr>
                <a:picLocks noChangeAspect="1"/>
              </p:cNvPicPr>
              <p:nvPr/>
            </p:nvPicPr>
            <p:blipFill>
              <a:blip r:embed="rId3">
                <a:extLst/>
              </a:blip>
              <a:stretch>
                <a:fillRect/>
              </a:stretch>
            </p:blipFill>
            <p:spPr>
              <a:xfrm rot="20940000">
                <a:off x="5244657" y="230891"/>
                <a:ext cx="2550425" cy="1353122"/>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265" name="Image" descr="Image"/>
              <p:cNvPicPr>
                <a:picLocks noChangeAspect="1"/>
              </p:cNvPicPr>
              <p:nvPr/>
            </p:nvPicPr>
            <p:blipFill>
              <a:blip r:embed="rId4">
                <a:extLst/>
              </a:blip>
              <a:stretch>
                <a:fillRect/>
              </a:stretch>
            </p:blipFill>
            <p:spPr>
              <a:xfrm>
                <a:off x="0" y="53189"/>
                <a:ext cx="6026338"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grpSp>
        <p:sp>
          <p:nvSpPr>
            <p:cNvPr id="267" name="Our Desperate Need For"/>
            <p:cNvSpPr txBox="1"/>
            <p:nvPr/>
          </p:nvSpPr>
          <p:spPr>
            <a:xfrm>
              <a:off x="74389" y="0"/>
              <a:ext cx="13004801" cy="810686"/>
            </a:xfrm>
            <a:prstGeom prst="rect">
              <a:avLst/>
            </a:prstGeom>
            <a:solidFill>
              <a:srgbClr val="FFFFFF">
                <a:alpha val="57209"/>
              </a:srgbClr>
            </a:solidFill>
            <a:ln w="12700" cap="flat">
              <a:noFill/>
              <a:miter lim="400000"/>
            </a:ln>
            <a:effectLst>
              <a:outerShdw sx="100000" sy="100000" kx="0" ky="0" algn="b" rotWithShape="0" blurRad="203200" dist="114300" dir="2039992">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5100">
                  <a:solidFill>
                    <a:srgbClr val="000000"/>
                  </a:solidFill>
                  <a:latin typeface="Times New Roman"/>
                  <a:ea typeface="Times New Roman"/>
                  <a:cs typeface="Times New Roman"/>
                  <a:sym typeface="Times New Roman"/>
                </a:defRPr>
              </a:lvl1pPr>
            </a:lstStyle>
            <a:p>
              <a:pPr/>
              <a:r>
                <a:t>Our Desperate Need For</a:t>
              </a: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Proverbs 2:10–22 (NKJV)…"/>
          <p:cNvSpPr txBox="1"/>
          <p:nvPr/>
        </p:nvSpPr>
        <p:spPr>
          <a:xfrm>
            <a:off x="298825" y="194130"/>
            <a:ext cx="12407149" cy="90756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6000">
                <a:solidFill>
                  <a:srgbClr val="000000"/>
                </a:solidFill>
                <a:latin typeface="Times New Roman"/>
                <a:ea typeface="Times New Roman"/>
                <a:cs typeface="Times New Roman"/>
                <a:sym typeface="Times New Roman"/>
              </a:defRPr>
            </a:pPr>
            <a:r>
              <a:t>Proverbs 2:10–22 (NKJV)</a:t>
            </a:r>
          </a:p>
          <a:p>
            <a:pPr defTabSz="457200">
              <a:defRPr sz="5600">
                <a:solidFill>
                  <a:srgbClr val="000000"/>
                </a:solidFill>
                <a:latin typeface="Times New Roman"/>
                <a:ea typeface="Times New Roman"/>
                <a:cs typeface="Times New Roman"/>
                <a:sym typeface="Times New Roman"/>
              </a:defRPr>
            </a:pPr>
            <a:r>
              <a:rPr baseline="31999"/>
              <a:t>10</a:t>
            </a:r>
            <a:r>
              <a:t> When wisdom enters your heart, And knowledge is pleasant to your soul, </a:t>
            </a:r>
            <a:r>
              <a:rPr baseline="31999"/>
              <a:t>11</a:t>
            </a:r>
            <a:r>
              <a:t> Discretion will preserve you; Understanding will keep you, </a:t>
            </a:r>
            <a:r>
              <a:rPr baseline="31999"/>
              <a:t>12</a:t>
            </a:r>
            <a:r>
              <a:t> To deliver you from the way of evil, From the man who speaks perverse things, </a:t>
            </a:r>
            <a:r>
              <a:rPr baseline="31999"/>
              <a:t>13</a:t>
            </a:r>
            <a:r>
              <a:t> From those who leave the paths of uprightness To walk in the ways of darkness; </a:t>
            </a:r>
            <a:r>
              <a:rPr baseline="31999"/>
              <a:t>14</a:t>
            </a:r>
            <a:r>
              <a:t> Who rejoice in doing evil, </a:t>
            </a:r>
            <a:r>
              <a:rPr i="1"/>
              <a:t>And</a:t>
            </a:r>
            <a:r>
              <a:t> delight in the perversity of the wicked;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2" name="Proverbs 2:10–22 (NKJV)…"/>
          <p:cNvSpPr txBox="1"/>
          <p:nvPr/>
        </p:nvSpPr>
        <p:spPr>
          <a:xfrm>
            <a:off x="298825" y="194130"/>
            <a:ext cx="12407149" cy="92878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6000">
                <a:solidFill>
                  <a:srgbClr val="000000"/>
                </a:solidFill>
                <a:latin typeface="Times New Roman"/>
                <a:ea typeface="Times New Roman"/>
                <a:cs typeface="Times New Roman"/>
                <a:sym typeface="Times New Roman"/>
              </a:defRPr>
            </a:pPr>
            <a:r>
              <a:t>Proverbs 2:10–22 (NKJV)</a:t>
            </a:r>
          </a:p>
          <a:p>
            <a:pPr defTabSz="457200">
              <a:defRPr sz="6300">
                <a:solidFill>
                  <a:srgbClr val="000000"/>
                </a:solidFill>
                <a:latin typeface="Times New Roman"/>
                <a:ea typeface="Times New Roman"/>
                <a:cs typeface="Times New Roman"/>
                <a:sym typeface="Times New Roman"/>
              </a:defRPr>
            </a:pPr>
            <a:r>
              <a:rPr baseline="31999"/>
              <a:t>15</a:t>
            </a:r>
            <a:r>
              <a:t> Whose ways </a:t>
            </a:r>
            <a:r>
              <a:rPr i="1"/>
              <a:t>are</a:t>
            </a:r>
            <a:r>
              <a:t> crooked, And </a:t>
            </a:r>
            <a:r>
              <a:rPr i="1"/>
              <a:t>who are</a:t>
            </a:r>
            <a:r>
              <a:t> devious in their paths; </a:t>
            </a:r>
            <a:r>
              <a:rPr baseline="31999"/>
              <a:t>16</a:t>
            </a:r>
            <a:r>
              <a:t> To deliver you from the immoral woman, From the seductress </a:t>
            </a:r>
            <a:r>
              <a:rPr i="1"/>
              <a:t>who</a:t>
            </a:r>
            <a:r>
              <a:t> flatters with her words, </a:t>
            </a:r>
            <a:r>
              <a:rPr baseline="31999"/>
              <a:t>17</a:t>
            </a:r>
            <a:r>
              <a:t> Who forsakes the companion of her youth, And forgets the covenant of her God. </a:t>
            </a:r>
            <a:r>
              <a:rPr baseline="31999"/>
              <a:t>18</a:t>
            </a:r>
            <a:r>
              <a:t> For her house leads down to death, And her paths to the dead;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4" name="Proverbs 2:10–22 (NKJV)…"/>
          <p:cNvSpPr txBox="1"/>
          <p:nvPr/>
        </p:nvSpPr>
        <p:spPr>
          <a:xfrm>
            <a:off x="298825" y="194130"/>
            <a:ext cx="12407149" cy="90597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6000">
                <a:solidFill>
                  <a:srgbClr val="000000"/>
                </a:solidFill>
                <a:latin typeface="Times New Roman"/>
                <a:ea typeface="Times New Roman"/>
                <a:cs typeface="Times New Roman"/>
                <a:sym typeface="Times New Roman"/>
              </a:defRPr>
            </a:pPr>
            <a:r>
              <a:t>Proverbs 2:10–22 (NKJV)</a:t>
            </a:r>
          </a:p>
          <a:p>
            <a:pPr defTabSz="457200">
              <a:defRPr sz="6200">
                <a:solidFill>
                  <a:srgbClr val="000000"/>
                </a:solidFill>
                <a:latin typeface="Times New Roman"/>
                <a:ea typeface="Times New Roman"/>
                <a:cs typeface="Times New Roman"/>
                <a:sym typeface="Times New Roman"/>
              </a:defRPr>
            </a:pPr>
            <a:r>
              <a:rPr baseline="31999"/>
              <a:t>19</a:t>
            </a:r>
            <a:r>
              <a:t> None who go to her return, Nor do they regain the paths of life— </a:t>
            </a:r>
            <a:r>
              <a:rPr baseline="31999"/>
              <a:t>20</a:t>
            </a:r>
            <a:r>
              <a:t> So you may walk in the way of goodness, And keep </a:t>
            </a:r>
            <a:r>
              <a:rPr i="1"/>
              <a:t>to</a:t>
            </a:r>
            <a:r>
              <a:t> the paths of righteousness. </a:t>
            </a:r>
            <a:r>
              <a:rPr baseline="31999"/>
              <a:t>21</a:t>
            </a:r>
            <a:r>
              <a:t> For the upright will dwell in the land, And the blameless will remain in it; </a:t>
            </a:r>
            <a:r>
              <a:rPr baseline="31999"/>
              <a:t>22</a:t>
            </a:r>
            <a:r>
              <a:t> But the wicked will be cut off from the earth, And the unfaithful will be uprooted from it.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6" name="Rep. Greg Steube, criticized the Equality Act during the House debate, saying it violates Christian beliefs: ”The gender confusion that exists in our culture today is a clear rejection of God’s good design,&quot; he said. &quot;Whenever a nation's laws no longer r"/>
          <p:cNvSpPr txBox="1"/>
          <p:nvPr/>
        </p:nvSpPr>
        <p:spPr>
          <a:xfrm>
            <a:off x="3391450" y="3458673"/>
            <a:ext cx="9363466" cy="579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900"/>
              </a:spcBef>
              <a:defRPr sz="3200">
                <a:solidFill>
                  <a:srgbClr val="414246"/>
                </a:solidFill>
                <a:latin typeface="Century Gothic"/>
                <a:ea typeface="Century Gothic"/>
                <a:cs typeface="Century Gothic"/>
                <a:sym typeface="Century Gothic"/>
              </a:defRPr>
            </a:pPr>
            <a:r>
              <a:t>Rep. Greg Steube, criticized the Equality Act during the House debate, saying it violates Christian beliefs: ”The gender confusion that exists in our culture today is a clear rejection of God’s good design," he said. "Whenever a nation's laws no longer reflect the standards of God, that nation is in rebellion against him and will inevitably bear the consequences."</a:t>
            </a:r>
          </a:p>
          <a:p>
            <a:pPr algn="l" defTabSz="457200">
              <a:spcBef>
                <a:spcPts val="1900"/>
              </a:spcBef>
              <a:defRPr sz="3200">
                <a:solidFill>
                  <a:srgbClr val="414246"/>
                </a:solidFill>
                <a:latin typeface="Century Gothic"/>
                <a:ea typeface="Century Gothic"/>
                <a:cs typeface="Century Gothic"/>
                <a:sym typeface="Century Gothic"/>
              </a:defRPr>
            </a:pPr>
            <a:r>
              <a:t>Rep. Jerry Nadler pushed back. “Mr. Steube, what any religious tradition describes as God’s will is no concern of this Congress," he said.</a:t>
            </a:r>
          </a:p>
        </p:txBody>
      </p:sp>
      <p:pic>
        <p:nvPicPr>
          <p:cNvPr id="607" name="Image" descr="Image"/>
          <p:cNvPicPr>
            <a:picLocks noChangeAspect="1"/>
          </p:cNvPicPr>
          <p:nvPr/>
        </p:nvPicPr>
        <p:blipFill>
          <a:blip r:embed="rId2">
            <a:extLst/>
          </a:blip>
          <a:stretch>
            <a:fillRect/>
          </a:stretch>
        </p:blipFill>
        <p:spPr>
          <a:xfrm>
            <a:off x="220934" y="2989280"/>
            <a:ext cx="2520993" cy="3151497"/>
          </a:xfrm>
          <a:prstGeom prst="rect">
            <a:avLst/>
          </a:prstGeom>
          <a:ln w="12700">
            <a:miter lim="400000"/>
          </a:ln>
        </p:spPr>
      </p:pic>
      <p:pic>
        <p:nvPicPr>
          <p:cNvPr id="608" name="Image" descr="Image"/>
          <p:cNvPicPr>
            <a:picLocks noChangeAspect="1"/>
          </p:cNvPicPr>
          <p:nvPr/>
        </p:nvPicPr>
        <p:blipFill>
          <a:blip r:embed="rId3">
            <a:extLst/>
          </a:blip>
          <a:stretch>
            <a:fillRect/>
          </a:stretch>
        </p:blipFill>
        <p:spPr>
          <a:xfrm>
            <a:off x="220934" y="6319690"/>
            <a:ext cx="2520993" cy="314726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0" name="&quot;For this reason God gave them up to vile passions. For even their women exchanged the natural use for what is against nature. Likewise also the men, leaving the natural use of the woman, burned in their lust for one another, men with men committing what"/>
          <p:cNvSpPr txBox="1"/>
          <p:nvPr/>
        </p:nvSpPr>
        <p:spPr>
          <a:xfrm>
            <a:off x="6086840" y="3079581"/>
            <a:ext cx="6719077" cy="6362701"/>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"For this reason God gave them up to vile passions. For even their women exchanged the natural use for what is against nature. Likewise also the men, leaving the natural use of the woman, burned in their lust for one another, men with men committing what is shameful, and receiving in themselves the penalty for their error which was due" (Romans 1:26-27). </a:t>
            </a:r>
          </a:p>
          <a:p>
            <a:pPr/>
            <a:r>
              <a:t>How does it read to you?</a:t>
            </a:r>
          </a:p>
        </p:txBody>
      </p:sp>
      <p:sp>
        <p:nvSpPr>
          <p:cNvPr id="611" name="Advertisement Censored by Our Local Newspaper"/>
          <p:cNvSpPr txBox="1"/>
          <p:nvPr/>
        </p:nvSpPr>
        <p:spPr>
          <a:xfrm>
            <a:off x="6086840" y="1892889"/>
            <a:ext cx="6719077" cy="1155701"/>
          </a:xfrm>
          <a:prstGeom prst="rect">
            <a:avLst/>
          </a:prstGeom>
          <a:solidFill>
            <a:schemeClr val="accent6">
              <a:satOff val="1848"/>
              <a:lumOff val="-15262"/>
            </a:schemeClr>
          </a:solidFill>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solidFill>
                  <a:srgbClr val="FFFFFF"/>
                </a:solidFill>
                <a:latin typeface="Gill Sans"/>
                <a:ea typeface="Gill Sans"/>
                <a:cs typeface="Gill Sans"/>
                <a:sym typeface="Gill Sans"/>
              </a:defRPr>
            </a:lvl1pPr>
          </a:lstStyle>
          <a:p>
            <a:pPr/>
            <a:r>
              <a:t>Advertisement Censored by Our Local Newspaper</a:t>
            </a:r>
          </a:p>
        </p:txBody>
      </p:sp>
      <p:pic>
        <p:nvPicPr>
          <p:cNvPr id="612" name="Image" descr="Image"/>
          <p:cNvPicPr>
            <a:picLocks noChangeAspect="1"/>
          </p:cNvPicPr>
          <p:nvPr/>
        </p:nvPicPr>
        <p:blipFill>
          <a:blip r:embed="rId2">
            <a:extLst/>
          </a:blip>
          <a:stretch>
            <a:fillRect/>
          </a:stretch>
        </p:blipFill>
        <p:spPr>
          <a:xfrm>
            <a:off x="864812" y="3218473"/>
            <a:ext cx="4031442" cy="240206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Proverbs 1:7 (NKJV)…"/>
          <p:cNvSpPr txBox="1"/>
          <p:nvPr/>
        </p:nvSpPr>
        <p:spPr>
          <a:xfrm>
            <a:off x="6190351" y="4565313"/>
            <a:ext cx="6543491" cy="46450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300">
                <a:solidFill>
                  <a:srgbClr val="000000"/>
                </a:solidFill>
                <a:latin typeface="Times New Roman"/>
                <a:ea typeface="Times New Roman"/>
                <a:cs typeface="Times New Roman"/>
                <a:sym typeface="Times New Roman"/>
              </a:defRPr>
            </a:pPr>
            <a:r>
              <a:t>Proverbs 1:7 (NKJV) </a:t>
            </a:r>
          </a:p>
          <a:p>
            <a:pPr defTabSz="457200">
              <a:defRPr sz="5300">
                <a:solidFill>
                  <a:srgbClr val="000000"/>
                </a:solidFill>
                <a:latin typeface="Times New Roman"/>
                <a:ea typeface="Times New Roman"/>
                <a:cs typeface="Times New Roman"/>
                <a:sym typeface="Times New Roman"/>
              </a:defRPr>
            </a:pPr>
            <a:r>
              <a:rPr baseline="31999"/>
              <a:t>7</a:t>
            </a:r>
            <a:r>
              <a:t> The fear of the Lord </a:t>
            </a:r>
            <a:r>
              <a:rPr i="1"/>
              <a:t>is</a:t>
            </a:r>
            <a:r>
              <a:t> the beginning of knowledge, </a:t>
            </a:r>
            <a:r>
              <a:rPr i="1"/>
              <a:t>But</a:t>
            </a:r>
            <a:r>
              <a:t> fools despise wisdom and instruction. </a:t>
            </a:r>
          </a:p>
        </p:txBody>
      </p:sp>
      <p:sp>
        <p:nvSpPr>
          <p:cNvPr id="271" name="Rectangle 1"/>
          <p:cNvSpPr txBox="1"/>
          <p:nvPr/>
        </p:nvSpPr>
        <p:spPr>
          <a:xfrm>
            <a:off x="6190351" y="2590494"/>
            <a:ext cx="6543491" cy="158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685799" indent="-685799" algn="l">
              <a:spcBef>
                <a:spcPts val="1700"/>
              </a:spcBef>
              <a:buSzPct val="80000"/>
              <a:buBlip>
                <a:blip r:embed="rId2"/>
              </a:buBlip>
              <a:defRPr sz="3200">
                <a:solidFill>
                  <a:srgbClr val="000000"/>
                </a:solidFill>
                <a:latin typeface="Century Gothic"/>
                <a:ea typeface="Century Gothic"/>
                <a:cs typeface="Century Gothic"/>
                <a:sym typeface="Century Gothic"/>
              </a:defRPr>
            </a:lvl1pPr>
          </a:lstStyle>
          <a:p>
            <a:pPr/>
            <a:r>
              <a:t>The importance, source, and value of godly wisdom is explained in Proverbs 1-4.</a:t>
            </a:r>
          </a:p>
        </p:txBody>
      </p:sp>
      <p:grpSp>
        <p:nvGrpSpPr>
          <p:cNvPr id="276" name="Group"/>
          <p:cNvGrpSpPr/>
          <p:nvPr/>
        </p:nvGrpSpPr>
        <p:grpSpPr>
          <a:xfrm>
            <a:off x="-30653" y="2217777"/>
            <a:ext cx="6097479" cy="7593112"/>
            <a:chOff x="-114300" y="-19285"/>
            <a:chExt cx="6097478" cy="7593110"/>
          </a:xfrm>
        </p:grpSpPr>
        <p:pic>
          <p:nvPicPr>
            <p:cNvPr id="272" name="Image" descr="Image"/>
            <p:cNvPicPr>
              <a:picLocks noChangeAspect="1"/>
            </p:cNvPicPr>
            <p:nvPr/>
          </p:nvPicPr>
          <p:blipFill>
            <a:blip r:embed="rId3">
              <a:extLst/>
            </a:blip>
            <a:srcRect l="8977" t="0" r="3792" b="0"/>
            <a:stretch>
              <a:fillRect/>
            </a:stretch>
          </p:blipFill>
          <p:spPr>
            <a:xfrm>
              <a:off x="40574" y="0"/>
              <a:ext cx="5792490" cy="6640488"/>
            </a:xfrm>
            <a:prstGeom prst="rect">
              <a:avLst/>
            </a:prstGeom>
            <a:ln w="12700" cap="flat">
              <a:noFill/>
              <a:miter lim="400000"/>
            </a:ln>
            <a:effectLst>
              <a:outerShdw sx="100000" sy="100000" kx="0" ky="0" algn="b" rotWithShape="0" blurRad="203200" dist="114300" dir="16200000">
                <a:srgbClr val="000000">
                  <a:alpha val="75000"/>
                </a:srgbClr>
              </a:outerShdw>
            </a:effectLst>
          </p:spPr>
        </p:pic>
        <p:sp>
          <p:nvSpPr>
            <p:cNvPr id="273" name="7 The fear of the Lord is the beginning of knowledge, But fools despise wisdom and instruction. — Proverbs 1:7 (NKJV)"/>
            <p:cNvSpPr txBox="1"/>
            <p:nvPr/>
          </p:nvSpPr>
          <p:spPr>
            <a:xfrm>
              <a:off x="40574" y="5383891"/>
              <a:ext cx="5792392" cy="1963937"/>
            </a:xfrm>
            <a:prstGeom prst="rect">
              <a:avLst/>
            </a:prstGeom>
            <a:solidFill>
              <a:srgbClr val="5A5F5E"/>
            </a:solidFill>
            <a:ln w="12700" cap="flat">
              <a:noFill/>
              <a:miter lim="400000"/>
            </a:ln>
            <a:effectLst>
              <a:outerShdw sx="100000" sy="100000" kx="0" ky="0" algn="b" rotWithShape="0" blurRad="203200" dist="114300" dir="16200000">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457200">
                <a:defRPr sz="3200">
                  <a:solidFill>
                    <a:srgbClr val="FFFFFF"/>
                  </a:solidFill>
                  <a:effectLst>
                    <a:outerShdw sx="100000" sy="100000" kx="0" ky="0" algn="b" rotWithShape="0" blurRad="38100" dist="63500" dir="2340000">
                      <a:srgbClr val="000000"/>
                    </a:outerShdw>
                  </a:effectLst>
                  <a:latin typeface="Times New Roman"/>
                  <a:ea typeface="Times New Roman"/>
                  <a:cs typeface="Times New Roman"/>
                  <a:sym typeface="Times New Roman"/>
                </a:defRPr>
              </a:pPr>
              <a:r>
                <a:rPr baseline="31999"/>
                <a:t>7</a:t>
              </a:r>
              <a:r>
                <a:t> The fear of the Lord </a:t>
              </a:r>
              <a:r>
                <a:rPr i="1"/>
                <a:t>is</a:t>
              </a:r>
              <a:r>
                <a:t> the beginning of knowledge, </a:t>
              </a:r>
              <a:r>
                <a:rPr i="1"/>
                <a:t>But</a:t>
              </a:r>
              <a:r>
                <a:t> fools despise wisdom and instruction. — Proverbs 1:7 (NKJV)  </a:t>
              </a:r>
            </a:p>
          </p:txBody>
        </p:sp>
        <p:pic>
          <p:nvPicPr>
            <p:cNvPr id="274" name="Rectangle Rectangle" descr="Rectangle Rectangle"/>
            <p:cNvPicPr>
              <a:picLocks noChangeAspect="0"/>
            </p:cNvPicPr>
            <p:nvPr/>
          </p:nvPicPr>
          <p:blipFill>
            <a:blip r:embed="rId4">
              <a:extLst/>
            </a:blip>
            <a:stretch>
              <a:fillRect/>
            </a:stretch>
          </p:blipFill>
          <p:spPr>
            <a:xfrm>
              <a:off x="-114300" y="-19286"/>
              <a:ext cx="6097479" cy="7593112"/>
            </a:xfrm>
            <a:prstGeom prst="rect">
              <a:avLst/>
            </a:prstGeom>
            <a:effectLst/>
          </p:spPr>
        </p:pic>
      </p:grpSp>
      <p:grpSp>
        <p:nvGrpSpPr>
          <p:cNvPr id="283" name="Group"/>
          <p:cNvGrpSpPr/>
          <p:nvPr/>
        </p:nvGrpSpPr>
        <p:grpSpPr>
          <a:xfrm>
            <a:off x="-74390" y="-64429"/>
            <a:ext cx="13153580" cy="2739290"/>
            <a:chOff x="0" y="0"/>
            <a:chExt cx="13153578" cy="2739288"/>
          </a:xfrm>
        </p:grpSpPr>
        <p:sp>
          <p:nvSpPr>
            <p:cNvPr id="277" name="Rectangle"/>
            <p:cNvSpPr/>
            <p:nvPr/>
          </p:nvSpPr>
          <p:spPr>
            <a:xfrm>
              <a:off x="0" y="807254"/>
              <a:ext cx="13153579" cy="1472430"/>
            </a:xfrm>
            <a:prstGeom prst="rect">
              <a:avLst/>
            </a:prstGeom>
            <a:solidFill>
              <a:srgbClr val="000000">
                <a:alpha val="49230"/>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grpSp>
          <p:nvGrpSpPr>
            <p:cNvPr id="281" name="Group"/>
            <p:cNvGrpSpPr/>
            <p:nvPr/>
          </p:nvGrpSpPr>
          <p:grpSpPr>
            <a:xfrm>
              <a:off x="215907" y="924384"/>
              <a:ext cx="12364084" cy="1814905"/>
              <a:chOff x="0" y="0"/>
              <a:chExt cx="12364082" cy="1814904"/>
            </a:xfrm>
          </p:grpSpPr>
          <p:pic>
            <p:nvPicPr>
              <p:cNvPr id="278" name="Image" descr="Image"/>
              <p:cNvPicPr>
                <a:picLocks noChangeAspect="1"/>
              </p:cNvPicPr>
              <p:nvPr/>
            </p:nvPicPr>
            <p:blipFill>
              <a:blip r:embed="rId5">
                <a:extLst/>
              </a:blip>
              <a:stretch>
                <a:fillRect/>
              </a:stretch>
            </p:blipFill>
            <p:spPr>
              <a:xfrm>
                <a:off x="7596338" y="53189"/>
                <a:ext cx="4767745"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279" name="Image" descr="Image"/>
              <p:cNvPicPr>
                <a:picLocks noChangeAspect="1"/>
              </p:cNvPicPr>
              <p:nvPr/>
            </p:nvPicPr>
            <p:blipFill>
              <a:blip r:embed="rId6">
                <a:extLst/>
              </a:blip>
              <a:stretch>
                <a:fillRect/>
              </a:stretch>
            </p:blipFill>
            <p:spPr>
              <a:xfrm rot="20940000">
                <a:off x="5244657" y="230891"/>
                <a:ext cx="2550425" cy="1353122"/>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280" name="Image" descr="Image"/>
              <p:cNvPicPr>
                <a:picLocks noChangeAspect="1"/>
              </p:cNvPicPr>
              <p:nvPr/>
            </p:nvPicPr>
            <p:blipFill>
              <a:blip r:embed="rId7">
                <a:extLst/>
              </a:blip>
              <a:stretch>
                <a:fillRect/>
              </a:stretch>
            </p:blipFill>
            <p:spPr>
              <a:xfrm>
                <a:off x="0" y="53189"/>
                <a:ext cx="6026338"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grpSp>
        <p:sp>
          <p:nvSpPr>
            <p:cNvPr id="282" name="Our Desperate Need For"/>
            <p:cNvSpPr txBox="1"/>
            <p:nvPr/>
          </p:nvSpPr>
          <p:spPr>
            <a:xfrm>
              <a:off x="74389" y="0"/>
              <a:ext cx="13004801" cy="810686"/>
            </a:xfrm>
            <a:prstGeom prst="rect">
              <a:avLst/>
            </a:prstGeom>
            <a:solidFill>
              <a:srgbClr val="FFFFFF">
                <a:alpha val="57209"/>
              </a:srgbClr>
            </a:solidFill>
            <a:ln w="12700" cap="flat">
              <a:noFill/>
              <a:miter lim="400000"/>
            </a:ln>
            <a:effectLst>
              <a:outerShdw sx="100000" sy="100000" kx="0" ky="0" algn="b" rotWithShape="0" blurRad="203200" dist="114300" dir="2039992">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5100">
                  <a:solidFill>
                    <a:srgbClr val="000000"/>
                  </a:solidFill>
                  <a:latin typeface="Times New Roman"/>
                  <a:ea typeface="Times New Roman"/>
                  <a:cs typeface="Times New Roman"/>
                  <a:sym typeface="Times New Roman"/>
                </a:defRPr>
              </a:lvl1pPr>
            </a:lstStyle>
            <a:p>
              <a:pPr/>
              <a:r>
                <a:t>Our Desperate Need For</a:t>
              </a: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9" name="Group"/>
          <p:cNvGrpSpPr/>
          <p:nvPr/>
        </p:nvGrpSpPr>
        <p:grpSpPr>
          <a:xfrm>
            <a:off x="-30653" y="2217777"/>
            <a:ext cx="6097479" cy="7593112"/>
            <a:chOff x="-114300" y="-19285"/>
            <a:chExt cx="6097478" cy="7593110"/>
          </a:xfrm>
        </p:grpSpPr>
        <p:pic>
          <p:nvPicPr>
            <p:cNvPr id="285" name="Image" descr="Image"/>
            <p:cNvPicPr>
              <a:picLocks noChangeAspect="1"/>
            </p:cNvPicPr>
            <p:nvPr/>
          </p:nvPicPr>
          <p:blipFill>
            <a:blip r:embed="rId2">
              <a:extLst/>
            </a:blip>
            <a:srcRect l="8977" t="0" r="3792" b="0"/>
            <a:stretch>
              <a:fillRect/>
            </a:stretch>
          </p:blipFill>
          <p:spPr>
            <a:xfrm>
              <a:off x="40574" y="0"/>
              <a:ext cx="5792490" cy="6640488"/>
            </a:xfrm>
            <a:prstGeom prst="rect">
              <a:avLst/>
            </a:prstGeom>
            <a:ln w="12700" cap="flat">
              <a:noFill/>
              <a:miter lim="400000"/>
            </a:ln>
            <a:effectLst>
              <a:outerShdw sx="100000" sy="100000" kx="0" ky="0" algn="b" rotWithShape="0" blurRad="203200" dist="114300" dir="16200000">
                <a:srgbClr val="000000">
                  <a:alpha val="75000"/>
                </a:srgbClr>
              </a:outerShdw>
            </a:effectLst>
          </p:spPr>
        </p:pic>
        <p:sp>
          <p:nvSpPr>
            <p:cNvPr id="286" name="7 The fear of the Lord is the beginning of knowledge, But fools despise wisdom and instruction. — Proverbs 1:7 (NKJV)"/>
            <p:cNvSpPr txBox="1"/>
            <p:nvPr/>
          </p:nvSpPr>
          <p:spPr>
            <a:xfrm>
              <a:off x="40574" y="5383891"/>
              <a:ext cx="5792392" cy="1963937"/>
            </a:xfrm>
            <a:prstGeom prst="rect">
              <a:avLst/>
            </a:prstGeom>
            <a:solidFill>
              <a:srgbClr val="5A5F5E"/>
            </a:solidFill>
            <a:ln w="12700" cap="flat">
              <a:noFill/>
              <a:miter lim="400000"/>
            </a:ln>
            <a:effectLst>
              <a:outerShdw sx="100000" sy="100000" kx="0" ky="0" algn="b" rotWithShape="0" blurRad="203200" dist="114300" dir="16200000">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457200">
                <a:defRPr sz="3200">
                  <a:solidFill>
                    <a:srgbClr val="FFFFFF"/>
                  </a:solidFill>
                  <a:effectLst>
                    <a:outerShdw sx="100000" sy="100000" kx="0" ky="0" algn="b" rotWithShape="0" blurRad="38100" dist="63500" dir="2340000">
                      <a:srgbClr val="000000"/>
                    </a:outerShdw>
                  </a:effectLst>
                  <a:latin typeface="Times New Roman"/>
                  <a:ea typeface="Times New Roman"/>
                  <a:cs typeface="Times New Roman"/>
                  <a:sym typeface="Times New Roman"/>
                </a:defRPr>
              </a:pPr>
              <a:r>
                <a:rPr baseline="31999"/>
                <a:t>7</a:t>
              </a:r>
              <a:r>
                <a:t> The fear of the Lord </a:t>
              </a:r>
              <a:r>
                <a:rPr i="1"/>
                <a:t>is</a:t>
              </a:r>
              <a:r>
                <a:t> the beginning of knowledge, </a:t>
              </a:r>
              <a:r>
                <a:rPr i="1"/>
                <a:t>But</a:t>
              </a:r>
              <a:r>
                <a:t> fools despise wisdom and instruction. — Proverbs 1:7 (NKJV)  </a:t>
              </a:r>
            </a:p>
          </p:txBody>
        </p:sp>
        <p:pic>
          <p:nvPicPr>
            <p:cNvPr id="287" name="Rectangle Rectangle" descr="Rectangle Rectangle"/>
            <p:cNvPicPr>
              <a:picLocks noChangeAspect="0"/>
            </p:cNvPicPr>
            <p:nvPr/>
          </p:nvPicPr>
          <p:blipFill>
            <a:blip r:embed="rId3">
              <a:extLst/>
            </a:blip>
            <a:stretch>
              <a:fillRect/>
            </a:stretch>
          </p:blipFill>
          <p:spPr>
            <a:xfrm>
              <a:off x="-114300" y="-19286"/>
              <a:ext cx="6097479" cy="7593112"/>
            </a:xfrm>
            <a:prstGeom prst="rect">
              <a:avLst/>
            </a:prstGeom>
            <a:effectLst/>
          </p:spPr>
        </p:pic>
      </p:grpSp>
      <p:grpSp>
        <p:nvGrpSpPr>
          <p:cNvPr id="296" name="Group"/>
          <p:cNvGrpSpPr/>
          <p:nvPr/>
        </p:nvGrpSpPr>
        <p:grpSpPr>
          <a:xfrm>
            <a:off x="-74390" y="-64429"/>
            <a:ext cx="13153580" cy="2739290"/>
            <a:chOff x="0" y="0"/>
            <a:chExt cx="13153578" cy="2739288"/>
          </a:xfrm>
        </p:grpSpPr>
        <p:sp>
          <p:nvSpPr>
            <p:cNvPr id="290" name="Rectangle"/>
            <p:cNvSpPr/>
            <p:nvPr/>
          </p:nvSpPr>
          <p:spPr>
            <a:xfrm>
              <a:off x="0" y="807254"/>
              <a:ext cx="13153579" cy="1472430"/>
            </a:xfrm>
            <a:prstGeom prst="rect">
              <a:avLst/>
            </a:prstGeom>
            <a:solidFill>
              <a:srgbClr val="000000">
                <a:alpha val="49230"/>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grpSp>
          <p:nvGrpSpPr>
            <p:cNvPr id="294" name="Group"/>
            <p:cNvGrpSpPr/>
            <p:nvPr/>
          </p:nvGrpSpPr>
          <p:grpSpPr>
            <a:xfrm>
              <a:off x="215907" y="924384"/>
              <a:ext cx="12364084" cy="1814905"/>
              <a:chOff x="0" y="0"/>
              <a:chExt cx="12364082" cy="1814904"/>
            </a:xfrm>
          </p:grpSpPr>
          <p:pic>
            <p:nvPicPr>
              <p:cNvPr id="291" name="Image" descr="Image"/>
              <p:cNvPicPr>
                <a:picLocks noChangeAspect="1"/>
              </p:cNvPicPr>
              <p:nvPr/>
            </p:nvPicPr>
            <p:blipFill>
              <a:blip r:embed="rId4">
                <a:extLst/>
              </a:blip>
              <a:stretch>
                <a:fillRect/>
              </a:stretch>
            </p:blipFill>
            <p:spPr>
              <a:xfrm>
                <a:off x="7596338" y="53189"/>
                <a:ext cx="4767745"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292" name="Image" descr="Image"/>
              <p:cNvPicPr>
                <a:picLocks noChangeAspect="1"/>
              </p:cNvPicPr>
              <p:nvPr/>
            </p:nvPicPr>
            <p:blipFill>
              <a:blip r:embed="rId5">
                <a:extLst/>
              </a:blip>
              <a:stretch>
                <a:fillRect/>
              </a:stretch>
            </p:blipFill>
            <p:spPr>
              <a:xfrm rot="20940000">
                <a:off x="5244657" y="230891"/>
                <a:ext cx="2550425" cy="1353122"/>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293" name="Image" descr="Image"/>
              <p:cNvPicPr>
                <a:picLocks noChangeAspect="1"/>
              </p:cNvPicPr>
              <p:nvPr/>
            </p:nvPicPr>
            <p:blipFill>
              <a:blip r:embed="rId6">
                <a:extLst/>
              </a:blip>
              <a:stretch>
                <a:fillRect/>
              </a:stretch>
            </p:blipFill>
            <p:spPr>
              <a:xfrm>
                <a:off x="0" y="53189"/>
                <a:ext cx="6026338"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grpSp>
        <p:sp>
          <p:nvSpPr>
            <p:cNvPr id="295" name="Our Desperate Need For"/>
            <p:cNvSpPr txBox="1"/>
            <p:nvPr/>
          </p:nvSpPr>
          <p:spPr>
            <a:xfrm>
              <a:off x="74389" y="0"/>
              <a:ext cx="13004801" cy="810686"/>
            </a:xfrm>
            <a:prstGeom prst="rect">
              <a:avLst/>
            </a:prstGeom>
            <a:solidFill>
              <a:srgbClr val="FFFFFF">
                <a:alpha val="57209"/>
              </a:srgbClr>
            </a:solidFill>
            <a:ln w="12700" cap="flat">
              <a:noFill/>
              <a:miter lim="400000"/>
            </a:ln>
            <a:effectLst>
              <a:outerShdw sx="100000" sy="100000" kx="0" ky="0" algn="b" rotWithShape="0" blurRad="203200" dist="114300" dir="2039992">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5100">
                  <a:solidFill>
                    <a:srgbClr val="000000"/>
                  </a:solidFill>
                  <a:latin typeface="Times New Roman"/>
                  <a:ea typeface="Times New Roman"/>
                  <a:cs typeface="Times New Roman"/>
                  <a:sym typeface="Times New Roman"/>
                </a:defRPr>
              </a:lvl1pPr>
            </a:lstStyle>
            <a:p>
              <a:pPr/>
              <a:r>
                <a:t>Our Desperate Need For</a:t>
              </a:r>
            </a:p>
          </p:txBody>
        </p:sp>
      </p:grpSp>
      <p:sp>
        <p:nvSpPr>
          <p:cNvPr id="297" name="Proverbs 2:6 (NKJV)…"/>
          <p:cNvSpPr txBox="1"/>
          <p:nvPr/>
        </p:nvSpPr>
        <p:spPr>
          <a:xfrm>
            <a:off x="6190351" y="4440984"/>
            <a:ext cx="6543491" cy="537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Proverbs 2:6 (NKJV)</a:t>
            </a:r>
          </a:p>
          <a:p>
            <a:pPr defTabSz="457200">
              <a:defRPr sz="5500">
                <a:solidFill>
                  <a:srgbClr val="000000"/>
                </a:solidFill>
                <a:latin typeface="Times New Roman"/>
                <a:ea typeface="Times New Roman"/>
                <a:cs typeface="Times New Roman"/>
                <a:sym typeface="Times New Roman"/>
              </a:defRPr>
            </a:pPr>
            <a:r>
              <a:rPr baseline="31999"/>
              <a:t>6</a:t>
            </a:r>
            <a:r>
              <a:t> For the Lord gives wisdom; From His mouth </a:t>
            </a:r>
            <a:r>
              <a:rPr i="1"/>
              <a:t>come</a:t>
            </a:r>
            <a:r>
              <a:t> knowledge and understanding; </a:t>
            </a:r>
          </a:p>
        </p:txBody>
      </p:sp>
      <p:sp>
        <p:nvSpPr>
          <p:cNvPr id="298" name="Rectangle 1"/>
          <p:cNvSpPr txBox="1"/>
          <p:nvPr/>
        </p:nvSpPr>
        <p:spPr>
          <a:xfrm>
            <a:off x="6190351" y="2590494"/>
            <a:ext cx="6543491" cy="158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685799" indent="-685799" algn="l">
              <a:spcBef>
                <a:spcPts val="1700"/>
              </a:spcBef>
              <a:buSzPct val="80000"/>
              <a:buBlip>
                <a:blip r:embed="rId7"/>
              </a:buBlip>
              <a:defRPr sz="3200">
                <a:solidFill>
                  <a:srgbClr val="000000"/>
                </a:solidFill>
                <a:latin typeface="Century Gothic"/>
                <a:ea typeface="Century Gothic"/>
                <a:cs typeface="Century Gothic"/>
                <a:sym typeface="Century Gothic"/>
              </a:defRPr>
            </a:lvl1pPr>
          </a:lstStyle>
          <a:p>
            <a:pPr/>
            <a:r>
              <a:t>The importance, source, and value of godly wisdom is explained in Proverbs 1-4.</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4" name="Group"/>
          <p:cNvGrpSpPr/>
          <p:nvPr/>
        </p:nvGrpSpPr>
        <p:grpSpPr>
          <a:xfrm>
            <a:off x="-30653" y="2217777"/>
            <a:ext cx="6097479" cy="7593112"/>
            <a:chOff x="-114300" y="-19285"/>
            <a:chExt cx="6097478" cy="7593110"/>
          </a:xfrm>
        </p:grpSpPr>
        <p:pic>
          <p:nvPicPr>
            <p:cNvPr id="300" name="Image" descr="Image"/>
            <p:cNvPicPr>
              <a:picLocks noChangeAspect="1"/>
            </p:cNvPicPr>
            <p:nvPr/>
          </p:nvPicPr>
          <p:blipFill>
            <a:blip r:embed="rId2">
              <a:extLst/>
            </a:blip>
            <a:srcRect l="8977" t="0" r="3792" b="0"/>
            <a:stretch>
              <a:fillRect/>
            </a:stretch>
          </p:blipFill>
          <p:spPr>
            <a:xfrm>
              <a:off x="40574" y="0"/>
              <a:ext cx="5792490" cy="6640488"/>
            </a:xfrm>
            <a:prstGeom prst="rect">
              <a:avLst/>
            </a:prstGeom>
            <a:ln w="12700" cap="flat">
              <a:noFill/>
              <a:miter lim="400000"/>
            </a:ln>
            <a:effectLst>
              <a:outerShdw sx="100000" sy="100000" kx="0" ky="0" algn="b" rotWithShape="0" blurRad="203200" dist="114300" dir="16200000">
                <a:srgbClr val="000000">
                  <a:alpha val="75000"/>
                </a:srgbClr>
              </a:outerShdw>
            </a:effectLst>
          </p:spPr>
        </p:pic>
        <p:sp>
          <p:nvSpPr>
            <p:cNvPr id="301" name="7 The fear of the Lord is the beginning of knowledge, But fools despise wisdom and instruction. — Proverbs 1:7 (NKJV)"/>
            <p:cNvSpPr txBox="1"/>
            <p:nvPr/>
          </p:nvSpPr>
          <p:spPr>
            <a:xfrm>
              <a:off x="40574" y="5383891"/>
              <a:ext cx="5792392" cy="1963937"/>
            </a:xfrm>
            <a:prstGeom prst="rect">
              <a:avLst/>
            </a:prstGeom>
            <a:solidFill>
              <a:srgbClr val="5A5F5E"/>
            </a:solidFill>
            <a:ln w="12700" cap="flat">
              <a:noFill/>
              <a:miter lim="400000"/>
            </a:ln>
            <a:effectLst>
              <a:outerShdw sx="100000" sy="100000" kx="0" ky="0" algn="b" rotWithShape="0" blurRad="203200" dist="114300" dir="16200000">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457200">
                <a:defRPr sz="3200">
                  <a:solidFill>
                    <a:srgbClr val="FFFFFF"/>
                  </a:solidFill>
                  <a:effectLst>
                    <a:outerShdw sx="100000" sy="100000" kx="0" ky="0" algn="b" rotWithShape="0" blurRad="38100" dist="63500" dir="2340000">
                      <a:srgbClr val="000000"/>
                    </a:outerShdw>
                  </a:effectLst>
                  <a:latin typeface="Times New Roman"/>
                  <a:ea typeface="Times New Roman"/>
                  <a:cs typeface="Times New Roman"/>
                  <a:sym typeface="Times New Roman"/>
                </a:defRPr>
              </a:pPr>
              <a:r>
                <a:rPr baseline="31999"/>
                <a:t>7</a:t>
              </a:r>
              <a:r>
                <a:t> The fear of the Lord </a:t>
              </a:r>
              <a:r>
                <a:rPr i="1"/>
                <a:t>is</a:t>
              </a:r>
              <a:r>
                <a:t> the beginning of knowledge, </a:t>
              </a:r>
              <a:r>
                <a:rPr i="1"/>
                <a:t>But</a:t>
              </a:r>
              <a:r>
                <a:t> fools despise wisdom and instruction. — Proverbs 1:7 (NKJV)  </a:t>
              </a:r>
            </a:p>
          </p:txBody>
        </p:sp>
        <p:pic>
          <p:nvPicPr>
            <p:cNvPr id="302" name="Rectangle Rectangle" descr="Rectangle Rectangle"/>
            <p:cNvPicPr>
              <a:picLocks noChangeAspect="0"/>
            </p:cNvPicPr>
            <p:nvPr/>
          </p:nvPicPr>
          <p:blipFill>
            <a:blip r:embed="rId3">
              <a:extLst/>
            </a:blip>
            <a:stretch>
              <a:fillRect/>
            </a:stretch>
          </p:blipFill>
          <p:spPr>
            <a:xfrm>
              <a:off x="-114300" y="-19286"/>
              <a:ext cx="6097479" cy="7593112"/>
            </a:xfrm>
            <a:prstGeom prst="rect">
              <a:avLst/>
            </a:prstGeom>
            <a:effectLst/>
          </p:spPr>
        </p:pic>
      </p:grpSp>
      <p:grpSp>
        <p:nvGrpSpPr>
          <p:cNvPr id="311" name="Group"/>
          <p:cNvGrpSpPr/>
          <p:nvPr/>
        </p:nvGrpSpPr>
        <p:grpSpPr>
          <a:xfrm>
            <a:off x="-74390" y="-64429"/>
            <a:ext cx="13153580" cy="2739290"/>
            <a:chOff x="0" y="0"/>
            <a:chExt cx="13153578" cy="2739288"/>
          </a:xfrm>
        </p:grpSpPr>
        <p:sp>
          <p:nvSpPr>
            <p:cNvPr id="305" name="Rectangle"/>
            <p:cNvSpPr/>
            <p:nvPr/>
          </p:nvSpPr>
          <p:spPr>
            <a:xfrm>
              <a:off x="0" y="807254"/>
              <a:ext cx="13153579" cy="1472430"/>
            </a:xfrm>
            <a:prstGeom prst="rect">
              <a:avLst/>
            </a:prstGeom>
            <a:solidFill>
              <a:srgbClr val="000000">
                <a:alpha val="49230"/>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grpSp>
          <p:nvGrpSpPr>
            <p:cNvPr id="309" name="Group"/>
            <p:cNvGrpSpPr/>
            <p:nvPr/>
          </p:nvGrpSpPr>
          <p:grpSpPr>
            <a:xfrm>
              <a:off x="215907" y="924384"/>
              <a:ext cx="12364084" cy="1814905"/>
              <a:chOff x="0" y="0"/>
              <a:chExt cx="12364082" cy="1814904"/>
            </a:xfrm>
          </p:grpSpPr>
          <p:pic>
            <p:nvPicPr>
              <p:cNvPr id="306" name="Image" descr="Image"/>
              <p:cNvPicPr>
                <a:picLocks noChangeAspect="1"/>
              </p:cNvPicPr>
              <p:nvPr/>
            </p:nvPicPr>
            <p:blipFill>
              <a:blip r:embed="rId4">
                <a:extLst/>
              </a:blip>
              <a:stretch>
                <a:fillRect/>
              </a:stretch>
            </p:blipFill>
            <p:spPr>
              <a:xfrm>
                <a:off x="7596338" y="53189"/>
                <a:ext cx="4767745"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307" name="Image" descr="Image"/>
              <p:cNvPicPr>
                <a:picLocks noChangeAspect="1"/>
              </p:cNvPicPr>
              <p:nvPr/>
            </p:nvPicPr>
            <p:blipFill>
              <a:blip r:embed="rId5">
                <a:extLst/>
              </a:blip>
              <a:stretch>
                <a:fillRect/>
              </a:stretch>
            </p:blipFill>
            <p:spPr>
              <a:xfrm rot="20940000">
                <a:off x="5244657" y="230891"/>
                <a:ext cx="2550425" cy="1353122"/>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308" name="Image" descr="Image"/>
              <p:cNvPicPr>
                <a:picLocks noChangeAspect="1"/>
              </p:cNvPicPr>
              <p:nvPr/>
            </p:nvPicPr>
            <p:blipFill>
              <a:blip r:embed="rId6">
                <a:extLst/>
              </a:blip>
              <a:stretch>
                <a:fillRect/>
              </a:stretch>
            </p:blipFill>
            <p:spPr>
              <a:xfrm>
                <a:off x="0" y="53189"/>
                <a:ext cx="6026338"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grpSp>
        <p:sp>
          <p:nvSpPr>
            <p:cNvPr id="310" name="Our Desperate Need For"/>
            <p:cNvSpPr txBox="1"/>
            <p:nvPr/>
          </p:nvSpPr>
          <p:spPr>
            <a:xfrm>
              <a:off x="74389" y="0"/>
              <a:ext cx="13004801" cy="810686"/>
            </a:xfrm>
            <a:prstGeom prst="rect">
              <a:avLst/>
            </a:prstGeom>
            <a:solidFill>
              <a:srgbClr val="FFFFFF">
                <a:alpha val="57209"/>
              </a:srgbClr>
            </a:solidFill>
            <a:ln w="12700" cap="flat">
              <a:noFill/>
              <a:miter lim="400000"/>
            </a:ln>
            <a:effectLst>
              <a:outerShdw sx="100000" sy="100000" kx="0" ky="0" algn="b" rotWithShape="0" blurRad="203200" dist="114300" dir="2039992">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5100">
                  <a:solidFill>
                    <a:srgbClr val="000000"/>
                  </a:solidFill>
                  <a:latin typeface="Times New Roman"/>
                  <a:ea typeface="Times New Roman"/>
                  <a:cs typeface="Times New Roman"/>
                  <a:sym typeface="Times New Roman"/>
                </a:defRPr>
              </a:lvl1pPr>
            </a:lstStyle>
            <a:p>
              <a:pPr/>
              <a:r>
                <a:t>Our Desperate Need For</a:t>
              </a:r>
            </a:p>
          </p:txBody>
        </p:sp>
      </p:grpSp>
      <p:sp>
        <p:nvSpPr>
          <p:cNvPr id="312" name="Rectangle 1"/>
          <p:cNvSpPr txBox="1"/>
          <p:nvPr/>
        </p:nvSpPr>
        <p:spPr>
          <a:xfrm>
            <a:off x="6190351" y="2590494"/>
            <a:ext cx="6543491" cy="158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685799" indent="-685799" algn="l">
              <a:spcBef>
                <a:spcPts val="1700"/>
              </a:spcBef>
              <a:buSzPct val="80000"/>
              <a:buBlip>
                <a:blip r:embed="rId7"/>
              </a:buBlip>
              <a:defRPr sz="3200">
                <a:solidFill>
                  <a:srgbClr val="000000"/>
                </a:solidFill>
                <a:latin typeface="Century Gothic"/>
                <a:ea typeface="Century Gothic"/>
                <a:cs typeface="Century Gothic"/>
                <a:sym typeface="Century Gothic"/>
              </a:defRPr>
            </a:lvl1pPr>
          </a:lstStyle>
          <a:p>
            <a:pPr/>
            <a:r>
              <a:t>The importance, source, and value of godly wisdom is explained in Proverbs 1-4.</a:t>
            </a:r>
          </a:p>
        </p:txBody>
      </p:sp>
      <p:sp>
        <p:nvSpPr>
          <p:cNvPr id="313" name="Proverbs 4:5–7 (NKJV)…"/>
          <p:cNvSpPr txBox="1"/>
          <p:nvPr/>
        </p:nvSpPr>
        <p:spPr>
          <a:xfrm>
            <a:off x="6137037" y="4316655"/>
            <a:ext cx="6650119" cy="48833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000">
                <a:solidFill>
                  <a:srgbClr val="000000"/>
                </a:solidFill>
                <a:latin typeface="Times New Roman"/>
                <a:ea typeface="Times New Roman"/>
                <a:cs typeface="Times New Roman"/>
                <a:sym typeface="Times New Roman"/>
              </a:defRPr>
            </a:pPr>
            <a:r>
              <a:t>Proverbs 4:5–7 (NKJV) </a:t>
            </a:r>
          </a:p>
          <a:p>
            <a:pPr defTabSz="457200">
              <a:defRPr sz="3500">
                <a:solidFill>
                  <a:srgbClr val="000000"/>
                </a:solidFill>
                <a:latin typeface="Times New Roman"/>
                <a:ea typeface="Times New Roman"/>
                <a:cs typeface="Times New Roman"/>
                <a:sym typeface="Times New Roman"/>
              </a:defRPr>
            </a:pPr>
            <a:r>
              <a:rPr baseline="31999"/>
              <a:t>5</a:t>
            </a:r>
            <a:r>
              <a:t> Get wisdom! Get understanding! Do not forget, nor turn away from the words of my mouth. </a:t>
            </a:r>
            <a:r>
              <a:rPr baseline="31999"/>
              <a:t>6</a:t>
            </a:r>
            <a:r>
              <a:t> Do not forsake her, and she will preserve you; Love her, and she will keep you. </a:t>
            </a:r>
            <a:r>
              <a:rPr baseline="31999"/>
              <a:t>7</a:t>
            </a:r>
            <a:r>
              <a:t> Wisdom </a:t>
            </a:r>
            <a:r>
              <a:rPr i="1"/>
              <a:t>is</a:t>
            </a:r>
            <a:r>
              <a:t> the principal thing; </a:t>
            </a:r>
            <a:r>
              <a:rPr i="1"/>
              <a:t>Therefore</a:t>
            </a:r>
            <a:r>
              <a:t> get wisdom. And in all your getting, get understanding.</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5" name="Image" descr="Image"/>
          <p:cNvPicPr>
            <a:picLocks noChangeAspect="1"/>
          </p:cNvPicPr>
          <p:nvPr/>
        </p:nvPicPr>
        <p:blipFill>
          <a:blip r:embed="rId2">
            <a:extLst/>
          </a:blip>
          <a:srcRect l="8977" t="0" r="3792" b="0"/>
          <a:stretch>
            <a:fillRect/>
          </a:stretch>
        </p:blipFill>
        <p:spPr>
          <a:xfrm>
            <a:off x="124222" y="2237063"/>
            <a:ext cx="5792489" cy="6640488"/>
          </a:xfrm>
          <a:prstGeom prst="rect">
            <a:avLst/>
          </a:prstGeom>
          <a:ln w="12700">
            <a:miter lim="400000"/>
          </a:ln>
          <a:effectLst>
            <a:outerShdw sx="100000" sy="100000" kx="0" ky="0" algn="b" rotWithShape="0" blurRad="203200" dist="114300" dir="16200000">
              <a:srgbClr val="000000">
                <a:alpha val="75000"/>
              </a:srgbClr>
            </a:outerShdw>
          </a:effectLst>
        </p:spPr>
      </p:pic>
      <p:sp>
        <p:nvSpPr>
          <p:cNvPr id="316" name="13 These things we also speak, not in words which man’s wisdom teaches but which the Holy Spirit teaches — 1 Cor2:13 (NKJV)"/>
          <p:cNvSpPr txBox="1"/>
          <p:nvPr/>
        </p:nvSpPr>
        <p:spPr>
          <a:xfrm>
            <a:off x="124222" y="7578397"/>
            <a:ext cx="5792391" cy="1963937"/>
          </a:xfrm>
          <a:prstGeom prst="rect">
            <a:avLst/>
          </a:prstGeom>
          <a:solidFill>
            <a:srgbClr val="5A5F5E"/>
          </a:solidFill>
          <a:ln w="12700">
            <a:miter lim="400000"/>
          </a:ln>
          <a:effectLst>
            <a:outerShdw sx="100000" sy="100000" kx="0" ky="0" algn="b" rotWithShape="0" blurRad="203200" dist="114300" dir="1620000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200">
                <a:solidFill>
                  <a:srgbClr val="FFFFFF"/>
                </a:solidFill>
                <a:effectLst>
                  <a:outerShdw sx="100000" sy="100000" kx="0" ky="0" algn="b" rotWithShape="0" blurRad="38100" dist="63500" dir="2340000">
                    <a:srgbClr val="000000"/>
                  </a:outerShdw>
                </a:effectLst>
                <a:latin typeface="Times New Roman"/>
                <a:ea typeface="Times New Roman"/>
                <a:cs typeface="Times New Roman"/>
                <a:sym typeface="Times New Roman"/>
              </a:defRPr>
            </a:pPr>
            <a:r>
              <a:rPr baseline="31999"/>
              <a:t>13</a:t>
            </a:r>
            <a:r>
              <a:t> These things we also speak, not in words which man’s wisdom teaches but which the Holy Spirit teaches — 1 Cor2:13 (NKJV)</a:t>
            </a:r>
          </a:p>
        </p:txBody>
      </p:sp>
      <p:pic>
        <p:nvPicPr>
          <p:cNvPr id="317" name="Rectangle Rectangle" descr="Rectangle Rectangle"/>
          <p:cNvPicPr>
            <a:picLocks noChangeAspect="0"/>
          </p:cNvPicPr>
          <p:nvPr/>
        </p:nvPicPr>
        <p:blipFill>
          <a:blip r:embed="rId3">
            <a:extLst/>
          </a:blip>
          <a:stretch>
            <a:fillRect/>
          </a:stretch>
        </p:blipFill>
        <p:spPr>
          <a:xfrm>
            <a:off x="-30653" y="2217777"/>
            <a:ext cx="6097479" cy="7593112"/>
          </a:xfrm>
          <a:prstGeom prst="rect">
            <a:avLst/>
          </a:prstGeom>
        </p:spPr>
      </p:pic>
      <p:grpSp>
        <p:nvGrpSpPr>
          <p:cNvPr id="325" name="Group"/>
          <p:cNvGrpSpPr/>
          <p:nvPr/>
        </p:nvGrpSpPr>
        <p:grpSpPr>
          <a:xfrm>
            <a:off x="-74390" y="-64429"/>
            <a:ext cx="13153580" cy="2739290"/>
            <a:chOff x="0" y="0"/>
            <a:chExt cx="13153578" cy="2739288"/>
          </a:xfrm>
        </p:grpSpPr>
        <p:sp>
          <p:nvSpPr>
            <p:cNvPr id="319" name="Rectangle"/>
            <p:cNvSpPr/>
            <p:nvPr/>
          </p:nvSpPr>
          <p:spPr>
            <a:xfrm>
              <a:off x="0" y="807254"/>
              <a:ext cx="13153579" cy="1472430"/>
            </a:xfrm>
            <a:prstGeom prst="rect">
              <a:avLst/>
            </a:prstGeom>
            <a:solidFill>
              <a:srgbClr val="000000">
                <a:alpha val="49230"/>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grpSp>
          <p:nvGrpSpPr>
            <p:cNvPr id="323" name="Group"/>
            <p:cNvGrpSpPr/>
            <p:nvPr/>
          </p:nvGrpSpPr>
          <p:grpSpPr>
            <a:xfrm>
              <a:off x="215907" y="924384"/>
              <a:ext cx="12364084" cy="1814905"/>
              <a:chOff x="0" y="0"/>
              <a:chExt cx="12364082" cy="1814904"/>
            </a:xfrm>
          </p:grpSpPr>
          <p:pic>
            <p:nvPicPr>
              <p:cNvPr id="320" name="Image" descr="Image"/>
              <p:cNvPicPr>
                <a:picLocks noChangeAspect="1"/>
              </p:cNvPicPr>
              <p:nvPr/>
            </p:nvPicPr>
            <p:blipFill>
              <a:blip r:embed="rId4">
                <a:extLst/>
              </a:blip>
              <a:stretch>
                <a:fillRect/>
              </a:stretch>
            </p:blipFill>
            <p:spPr>
              <a:xfrm>
                <a:off x="7596338" y="53189"/>
                <a:ext cx="4767745"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321" name="Image" descr="Image"/>
              <p:cNvPicPr>
                <a:picLocks noChangeAspect="1"/>
              </p:cNvPicPr>
              <p:nvPr/>
            </p:nvPicPr>
            <p:blipFill>
              <a:blip r:embed="rId5">
                <a:extLst/>
              </a:blip>
              <a:stretch>
                <a:fillRect/>
              </a:stretch>
            </p:blipFill>
            <p:spPr>
              <a:xfrm rot="20940000">
                <a:off x="5244657" y="230891"/>
                <a:ext cx="2550425" cy="1353122"/>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322" name="Image" descr="Image"/>
              <p:cNvPicPr>
                <a:picLocks noChangeAspect="1"/>
              </p:cNvPicPr>
              <p:nvPr/>
            </p:nvPicPr>
            <p:blipFill>
              <a:blip r:embed="rId6">
                <a:extLst/>
              </a:blip>
              <a:stretch>
                <a:fillRect/>
              </a:stretch>
            </p:blipFill>
            <p:spPr>
              <a:xfrm>
                <a:off x="0" y="53189"/>
                <a:ext cx="6026338"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grpSp>
        <p:sp>
          <p:nvSpPr>
            <p:cNvPr id="324" name="Our Desperate Need For"/>
            <p:cNvSpPr txBox="1"/>
            <p:nvPr/>
          </p:nvSpPr>
          <p:spPr>
            <a:xfrm>
              <a:off x="74389" y="0"/>
              <a:ext cx="13004801" cy="810686"/>
            </a:xfrm>
            <a:prstGeom prst="rect">
              <a:avLst/>
            </a:prstGeom>
            <a:solidFill>
              <a:srgbClr val="FFFFFF">
                <a:alpha val="57209"/>
              </a:srgbClr>
            </a:solidFill>
            <a:ln w="12700" cap="flat">
              <a:noFill/>
              <a:miter lim="400000"/>
            </a:ln>
            <a:effectLst>
              <a:outerShdw sx="100000" sy="100000" kx="0" ky="0" algn="b" rotWithShape="0" blurRad="203200" dist="114300" dir="2039992">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5100">
                  <a:solidFill>
                    <a:srgbClr val="000000"/>
                  </a:solidFill>
                  <a:latin typeface="Times New Roman"/>
                  <a:ea typeface="Times New Roman"/>
                  <a:cs typeface="Times New Roman"/>
                  <a:sym typeface="Times New Roman"/>
                </a:defRPr>
              </a:lvl1pPr>
            </a:lstStyle>
            <a:p>
              <a:pPr/>
              <a:r>
                <a:t>Our Desperate Need For</a:t>
              </a:r>
            </a:p>
          </p:txBody>
        </p:sp>
      </p:grpSp>
      <p:sp>
        <p:nvSpPr>
          <p:cNvPr id="326" name="Rectangle 1"/>
          <p:cNvSpPr txBox="1"/>
          <p:nvPr/>
        </p:nvSpPr>
        <p:spPr>
          <a:xfrm>
            <a:off x="6135094" y="2369432"/>
            <a:ext cx="6805020" cy="728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000"/>
              </a:spcBef>
              <a:buSzPct val="80000"/>
              <a:buBlip>
                <a:blip r:embed="rId7"/>
              </a:buBlip>
              <a:defRPr sz="3200">
                <a:solidFill>
                  <a:srgbClr val="000000"/>
                </a:solidFill>
                <a:latin typeface="Century Gothic"/>
                <a:ea typeface="Century Gothic"/>
                <a:cs typeface="Century Gothic"/>
                <a:sym typeface="Century Gothic"/>
              </a:defRPr>
            </a:pPr>
            <a:r>
              <a:t>God’s wisdom is often foolishness to man &amp; man’s wisdom is foolishness to God (1 Cor. 2:14; 1:20; 3:18,20)</a:t>
            </a:r>
          </a:p>
          <a:p>
            <a:pPr marL="685799" indent="-685799" algn="l">
              <a:spcBef>
                <a:spcPts val="1000"/>
              </a:spcBef>
              <a:buSzPct val="80000"/>
              <a:buBlip>
                <a:blip r:embed="rId7"/>
              </a:buBlip>
              <a:defRPr sz="3200">
                <a:solidFill>
                  <a:srgbClr val="000000"/>
                </a:solidFill>
                <a:latin typeface="Century Gothic"/>
                <a:ea typeface="Century Gothic"/>
                <a:cs typeface="Century Gothic"/>
                <a:sym typeface="Century Gothic"/>
              </a:defRPr>
            </a:pPr>
            <a:r>
              <a:t>Man’s wisdom comes from mere human reasoning, while God’s wisdom comes from revelation (1 Cor. 2:4-13; 2 Tim. 3:15-17) </a:t>
            </a:r>
          </a:p>
          <a:p>
            <a:pPr marL="685799" indent="-685799" algn="l">
              <a:spcBef>
                <a:spcPts val="1000"/>
              </a:spcBef>
              <a:buSzPct val="80000"/>
              <a:buBlip>
                <a:blip r:embed="rId7"/>
              </a:buBlip>
              <a:defRPr sz="3200">
                <a:solidFill>
                  <a:srgbClr val="000000"/>
                </a:solidFill>
                <a:latin typeface="Century Gothic"/>
                <a:ea typeface="Century Gothic"/>
                <a:cs typeface="Century Gothic"/>
                <a:sym typeface="Century Gothic"/>
              </a:defRPr>
            </a:pPr>
            <a:r>
              <a:t>Man’s worldly wisdom will come to nothing (1 Cor. 1:19), while God’s wisdom will endure forever. (Isa. 40:8; 1 Pet. 1:23-25; Mat. 24:35)</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6">
                                            <p:txEl>
                                              <p:pRg st="1" end="1"/>
                                            </p:txEl>
                                          </p:spTgt>
                                        </p:tgtEl>
                                        <p:attrNameLst>
                                          <p:attrName>style.visibility</p:attrName>
                                        </p:attrNameLst>
                                      </p:cBhvr>
                                      <p:to>
                                        <p:strVal val="visible"/>
                                      </p:to>
                                    </p:set>
                                    <p:animEffect filter="wipe(left)" transition="in">
                                      <p:cBhvr>
                                        <p:cTn id="7" dur="1500"/>
                                        <p:tgtEl>
                                          <p:spTgt spid="32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26">
                                            <p:txEl>
                                              <p:pRg st="2" end="2"/>
                                            </p:txEl>
                                          </p:spTgt>
                                        </p:tgtEl>
                                        <p:attrNameLst>
                                          <p:attrName>style.visibility</p:attrName>
                                        </p:attrNameLst>
                                      </p:cBhvr>
                                      <p:to>
                                        <p:strVal val="visible"/>
                                      </p:to>
                                    </p:set>
                                    <p:animEffect filter="wipe(left)" transition="in">
                                      <p:cBhvr>
                                        <p:cTn id="12" dur="1500"/>
                                        <p:tgtEl>
                                          <p:spTgt spid="32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6"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34" name="Group"/>
          <p:cNvGrpSpPr/>
          <p:nvPr/>
        </p:nvGrpSpPr>
        <p:grpSpPr>
          <a:xfrm>
            <a:off x="-74390" y="-64429"/>
            <a:ext cx="13153580" cy="2739290"/>
            <a:chOff x="0" y="0"/>
            <a:chExt cx="13153578" cy="2739288"/>
          </a:xfrm>
        </p:grpSpPr>
        <p:sp>
          <p:nvSpPr>
            <p:cNvPr id="328" name="Rectangle"/>
            <p:cNvSpPr/>
            <p:nvPr/>
          </p:nvSpPr>
          <p:spPr>
            <a:xfrm>
              <a:off x="0" y="807254"/>
              <a:ext cx="13153579" cy="1472430"/>
            </a:xfrm>
            <a:prstGeom prst="rect">
              <a:avLst/>
            </a:prstGeom>
            <a:solidFill>
              <a:srgbClr val="000000">
                <a:alpha val="49230"/>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grpSp>
          <p:nvGrpSpPr>
            <p:cNvPr id="332" name="Group"/>
            <p:cNvGrpSpPr/>
            <p:nvPr/>
          </p:nvGrpSpPr>
          <p:grpSpPr>
            <a:xfrm>
              <a:off x="215907" y="924384"/>
              <a:ext cx="12364084" cy="1814905"/>
              <a:chOff x="0" y="0"/>
              <a:chExt cx="12364082" cy="1814904"/>
            </a:xfrm>
          </p:grpSpPr>
          <p:pic>
            <p:nvPicPr>
              <p:cNvPr id="329" name="Image" descr="Image"/>
              <p:cNvPicPr>
                <a:picLocks noChangeAspect="1"/>
              </p:cNvPicPr>
              <p:nvPr/>
            </p:nvPicPr>
            <p:blipFill>
              <a:blip r:embed="rId2">
                <a:extLst/>
              </a:blip>
              <a:stretch>
                <a:fillRect/>
              </a:stretch>
            </p:blipFill>
            <p:spPr>
              <a:xfrm>
                <a:off x="7596338" y="53189"/>
                <a:ext cx="4767745"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330" name="Image" descr="Image"/>
              <p:cNvPicPr>
                <a:picLocks noChangeAspect="1"/>
              </p:cNvPicPr>
              <p:nvPr/>
            </p:nvPicPr>
            <p:blipFill>
              <a:blip r:embed="rId3">
                <a:extLst/>
              </a:blip>
              <a:stretch>
                <a:fillRect/>
              </a:stretch>
            </p:blipFill>
            <p:spPr>
              <a:xfrm rot="20940000">
                <a:off x="5244657" y="230891"/>
                <a:ext cx="2550425" cy="1353122"/>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331" name="Image" descr="Image"/>
              <p:cNvPicPr>
                <a:picLocks noChangeAspect="1"/>
              </p:cNvPicPr>
              <p:nvPr/>
            </p:nvPicPr>
            <p:blipFill>
              <a:blip r:embed="rId4">
                <a:extLst/>
              </a:blip>
              <a:stretch>
                <a:fillRect/>
              </a:stretch>
            </p:blipFill>
            <p:spPr>
              <a:xfrm>
                <a:off x="0" y="53189"/>
                <a:ext cx="6026338"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grpSp>
        <p:sp>
          <p:nvSpPr>
            <p:cNvPr id="333" name="Our Desperate Need For"/>
            <p:cNvSpPr txBox="1"/>
            <p:nvPr/>
          </p:nvSpPr>
          <p:spPr>
            <a:xfrm>
              <a:off x="74389" y="0"/>
              <a:ext cx="13004801" cy="810686"/>
            </a:xfrm>
            <a:prstGeom prst="rect">
              <a:avLst/>
            </a:prstGeom>
            <a:solidFill>
              <a:srgbClr val="FFFFFF">
                <a:alpha val="57209"/>
              </a:srgbClr>
            </a:solidFill>
            <a:ln w="12700" cap="flat">
              <a:noFill/>
              <a:miter lim="400000"/>
            </a:ln>
            <a:effectLst>
              <a:outerShdw sx="100000" sy="100000" kx="0" ky="0" algn="b" rotWithShape="0" blurRad="203200" dist="114300" dir="2039992">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5100">
                  <a:solidFill>
                    <a:srgbClr val="000000"/>
                  </a:solidFill>
                  <a:latin typeface="Times New Roman"/>
                  <a:ea typeface="Times New Roman"/>
                  <a:cs typeface="Times New Roman"/>
                  <a:sym typeface="Times New Roman"/>
                </a:defRPr>
              </a:lvl1pPr>
            </a:lstStyle>
            <a:p>
              <a:pPr/>
              <a:r>
                <a:t>Our Desperate Need For</a:t>
              </a:r>
            </a:p>
          </p:txBody>
        </p:sp>
      </p:grpSp>
      <p:sp>
        <p:nvSpPr>
          <p:cNvPr id="335" name="Rectangle 1"/>
          <p:cNvSpPr txBox="1"/>
          <p:nvPr/>
        </p:nvSpPr>
        <p:spPr>
          <a:xfrm>
            <a:off x="5762106" y="3795000"/>
            <a:ext cx="6976314" cy="588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300"/>
              </a:spcBef>
              <a:buSzPct val="80000"/>
              <a:buBlip>
                <a:blip r:embed="rId5"/>
              </a:buBlip>
              <a:defRPr sz="3200">
                <a:solidFill>
                  <a:srgbClr val="000000"/>
                </a:solidFill>
                <a:latin typeface="Century Gothic"/>
                <a:ea typeface="Century Gothic"/>
                <a:cs typeface="Century Gothic"/>
                <a:sym typeface="Century Gothic"/>
              </a:defRPr>
            </a:pPr>
            <a:r>
              <a:t>The one who has accurate knowledge &amp; understanding [directed at teachers] (3:1,13) </a:t>
            </a:r>
          </a:p>
          <a:p>
            <a:pPr marL="685799" indent="-685799" algn="l">
              <a:spcBef>
                <a:spcPts val="1300"/>
              </a:spcBef>
              <a:buSzPct val="80000"/>
              <a:buBlip>
                <a:blip r:embed="rId5"/>
              </a:buBlip>
              <a:defRPr sz="3200">
                <a:solidFill>
                  <a:srgbClr val="000000"/>
                </a:solidFill>
                <a:latin typeface="Century Gothic"/>
                <a:ea typeface="Century Gothic"/>
                <a:cs typeface="Century Gothic"/>
                <a:sym typeface="Century Gothic"/>
              </a:defRPr>
            </a:pPr>
            <a:r>
              <a:t>“Among the Jews, Sophos (“wise”) was a technical term for the teacher, the scribe, the Rabbi” (Theological Dictionary of the New Testament. 7:505)</a:t>
            </a:r>
          </a:p>
          <a:p>
            <a:pPr marL="685799" indent="-685799" algn="l">
              <a:spcBef>
                <a:spcPts val="1300"/>
              </a:spcBef>
              <a:buSzPct val="80000"/>
              <a:buBlip>
                <a:blip r:embed="rId5"/>
              </a:buBlip>
              <a:defRPr sz="3200">
                <a:solidFill>
                  <a:srgbClr val="000000"/>
                </a:solidFill>
                <a:latin typeface="Century Gothic"/>
                <a:ea typeface="Century Gothic"/>
                <a:cs typeface="Century Gothic"/>
                <a:sym typeface="Century Gothic"/>
              </a:defRPr>
            </a:pPr>
            <a:r>
              <a:t>Teachers MUST PRACTICE what they teach (3:13; 2:18; Phi. 1:27. 1 Ti. 4:12; 2 Ti. 2:25)</a:t>
            </a:r>
          </a:p>
        </p:txBody>
      </p:sp>
      <p:grpSp>
        <p:nvGrpSpPr>
          <p:cNvPr id="338" name="Image"/>
          <p:cNvGrpSpPr/>
          <p:nvPr/>
        </p:nvGrpSpPr>
        <p:grpSpPr>
          <a:xfrm>
            <a:off x="202048" y="3788650"/>
            <a:ext cx="5417245" cy="5892801"/>
            <a:chOff x="0" y="0"/>
            <a:chExt cx="5417244" cy="5892800"/>
          </a:xfrm>
        </p:grpSpPr>
        <p:pic>
          <p:nvPicPr>
            <p:cNvPr id="337" name="Image" descr="Image"/>
            <p:cNvPicPr>
              <a:picLocks noChangeAspect="1"/>
            </p:cNvPicPr>
            <p:nvPr/>
          </p:nvPicPr>
          <p:blipFill>
            <a:blip r:embed="rId6">
              <a:extLst/>
            </a:blip>
            <a:srcRect l="23121" t="0" r="23121" b="0"/>
            <a:stretch>
              <a:fillRect/>
            </a:stretch>
          </p:blipFill>
          <p:spPr>
            <a:xfrm>
              <a:off x="114300" y="76200"/>
              <a:ext cx="5188645" cy="5588000"/>
            </a:xfrm>
            <a:prstGeom prst="rect">
              <a:avLst/>
            </a:prstGeom>
            <a:ln>
              <a:noFill/>
            </a:ln>
            <a:effectLst/>
          </p:spPr>
        </p:pic>
        <p:pic>
          <p:nvPicPr>
            <p:cNvPr id="336" name="Image" descr="Image"/>
            <p:cNvPicPr>
              <a:picLocks noChangeAspect="0"/>
            </p:cNvPicPr>
            <p:nvPr/>
          </p:nvPicPr>
          <p:blipFill>
            <a:blip r:embed="rId7">
              <a:extLst/>
            </a:blip>
            <a:stretch>
              <a:fillRect/>
            </a:stretch>
          </p:blipFill>
          <p:spPr>
            <a:xfrm>
              <a:off x="0" y="0"/>
              <a:ext cx="5417245" cy="5892800"/>
            </a:xfrm>
            <a:prstGeom prst="rect">
              <a:avLst/>
            </a:prstGeom>
            <a:effectLst/>
          </p:spPr>
        </p:pic>
      </p:grpSp>
      <p:sp>
        <p:nvSpPr>
          <p:cNvPr id="339" name="WHO IS WISE?"/>
          <p:cNvSpPr/>
          <p:nvPr/>
        </p:nvSpPr>
        <p:spPr>
          <a:xfrm>
            <a:off x="1121852" y="2418306"/>
            <a:ext cx="10761096" cy="1270001"/>
          </a:xfrm>
          <a:prstGeom prst="roundRect">
            <a:avLst>
              <a:gd name="adj" fmla="val 15000"/>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700">
                <a:ln w="12700" cap="flat">
                  <a:solidFill>
                    <a:schemeClr val="accent3">
                      <a:hueOff val="198700"/>
                      <a:satOff val="21248"/>
                      <a:lumOff val="19305"/>
                    </a:schemeClr>
                  </a:solidFill>
                  <a:prstDash val="solid"/>
                  <a:miter lim="400000"/>
                </a:ln>
                <a:solidFill>
                  <a:srgbClr val="FFFFFF"/>
                </a:solidFill>
                <a:effectLst>
                  <a:outerShdw sx="100000" sy="100000" kx="0" ky="0" algn="b" rotWithShape="0" blurRad="12700" dist="63500" dir="2220000">
                    <a:srgbClr val="000000"/>
                  </a:outerShdw>
                </a:effectLst>
                <a:latin typeface="Gill Sans"/>
                <a:ea typeface="Gill Sans"/>
                <a:cs typeface="Gill Sans"/>
                <a:sym typeface="Gill Sans"/>
              </a:defRPr>
            </a:lvl1pPr>
          </a:lstStyle>
          <a:p>
            <a:pPr/>
            <a:r>
              <a:t>WHO IS WISE?</a:t>
            </a:r>
          </a:p>
        </p:txBody>
      </p:sp>
      <p:sp>
        <p:nvSpPr>
          <p:cNvPr id="340" name="James 3:13 (NKJV)…"/>
          <p:cNvSpPr txBox="1"/>
          <p:nvPr/>
        </p:nvSpPr>
        <p:spPr>
          <a:xfrm>
            <a:off x="316975" y="6515732"/>
            <a:ext cx="5187391" cy="28280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100">
                <a:solidFill>
                  <a:srgbClr val="FFFFFF"/>
                </a:solidFill>
                <a:effectLst>
                  <a:outerShdw sx="100000" sy="100000" kx="0" ky="0" algn="b" rotWithShape="0" blurRad="50800" dist="63500" dir="2520000">
                    <a:srgbClr val="000000"/>
                  </a:outerShdw>
                </a:effectLst>
                <a:latin typeface="Times New Roman"/>
                <a:ea typeface="Times New Roman"/>
                <a:cs typeface="Times New Roman"/>
                <a:sym typeface="Times New Roman"/>
              </a:defRPr>
            </a:pPr>
            <a:r>
              <a:t>James 3:13 (NKJV)</a:t>
            </a:r>
          </a:p>
          <a:p>
            <a:pPr defTabSz="457200">
              <a:defRPr sz="3100">
                <a:solidFill>
                  <a:srgbClr val="FFFFFF"/>
                </a:solidFill>
                <a:effectLst>
                  <a:outerShdw sx="100000" sy="100000" kx="0" ky="0" algn="b" rotWithShape="0" blurRad="50800" dist="63500" dir="2520000">
                    <a:srgbClr val="000000"/>
                  </a:outerShdw>
                </a:effectLst>
                <a:latin typeface="Times New Roman"/>
                <a:ea typeface="Times New Roman"/>
                <a:cs typeface="Times New Roman"/>
                <a:sym typeface="Times New Roman"/>
              </a:defRPr>
            </a:pPr>
            <a:r>
              <a:rPr baseline="31999"/>
              <a:t>13</a:t>
            </a:r>
            <a:r>
              <a:t> Who </a:t>
            </a:r>
            <a:r>
              <a:rPr i="1"/>
              <a:t>is</a:t>
            </a:r>
            <a:r>
              <a:t> wise and understanding among you? Let him show by good conduct </a:t>
            </a:r>
            <a:r>
              <a:rPr i="1"/>
              <a:t>that</a:t>
            </a:r>
            <a:r>
              <a:t> his works </a:t>
            </a:r>
            <a:r>
              <a:rPr i="1"/>
              <a:t>are done</a:t>
            </a:r>
            <a:r>
              <a:t> in the meekness of wisdom.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5">
                                            <p:bg/>
                                          </p:spTgt>
                                        </p:tgtEl>
                                        <p:attrNameLst>
                                          <p:attrName>style.visibility</p:attrName>
                                        </p:attrNameLst>
                                      </p:cBhvr>
                                      <p:to>
                                        <p:strVal val="visible"/>
                                      </p:to>
                                    </p:set>
                                    <p:animEffect filter="wipe(left)" transition="in">
                                      <p:cBhvr>
                                        <p:cTn id="7" dur="2000"/>
                                        <p:tgtEl>
                                          <p:spTgt spid="33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35">
                                            <p:txEl>
                                              <p:pRg st="0" end="0"/>
                                            </p:txEl>
                                          </p:spTgt>
                                        </p:tgtEl>
                                        <p:attrNameLst>
                                          <p:attrName>style.visibility</p:attrName>
                                        </p:attrNameLst>
                                      </p:cBhvr>
                                      <p:to>
                                        <p:strVal val="visible"/>
                                      </p:to>
                                    </p:set>
                                    <p:animEffect filter="wipe(left)" transition="in">
                                      <p:cBhvr>
                                        <p:cTn id="10" dur="2000"/>
                                        <p:tgtEl>
                                          <p:spTgt spid="33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35">
                                            <p:txEl>
                                              <p:pRg st="1" end="1"/>
                                            </p:txEl>
                                          </p:spTgt>
                                        </p:tgtEl>
                                        <p:attrNameLst>
                                          <p:attrName>style.visibility</p:attrName>
                                        </p:attrNameLst>
                                      </p:cBhvr>
                                      <p:to>
                                        <p:strVal val="visible"/>
                                      </p:to>
                                    </p:set>
                                    <p:animEffect filter="wipe(left)" transition="in">
                                      <p:cBhvr>
                                        <p:cTn id="15" dur="2000"/>
                                        <p:tgtEl>
                                          <p:spTgt spid="33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35">
                                            <p:txEl>
                                              <p:pRg st="2" end="2"/>
                                            </p:txEl>
                                          </p:spTgt>
                                        </p:tgtEl>
                                        <p:attrNameLst>
                                          <p:attrName>style.visibility</p:attrName>
                                        </p:attrNameLst>
                                      </p:cBhvr>
                                      <p:to>
                                        <p:strVal val="visible"/>
                                      </p:to>
                                    </p:set>
                                    <p:animEffect filter="wipe(left)" transition="in">
                                      <p:cBhvr>
                                        <p:cTn id="20" dur="2000"/>
                                        <p:tgtEl>
                                          <p:spTgt spid="33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5"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48" name="Group"/>
          <p:cNvGrpSpPr/>
          <p:nvPr/>
        </p:nvGrpSpPr>
        <p:grpSpPr>
          <a:xfrm>
            <a:off x="-74390" y="-64429"/>
            <a:ext cx="13153580" cy="2739290"/>
            <a:chOff x="0" y="0"/>
            <a:chExt cx="13153578" cy="2739288"/>
          </a:xfrm>
        </p:grpSpPr>
        <p:sp>
          <p:nvSpPr>
            <p:cNvPr id="342" name="Rectangle"/>
            <p:cNvSpPr/>
            <p:nvPr/>
          </p:nvSpPr>
          <p:spPr>
            <a:xfrm>
              <a:off x="0" y="807254"/>
              <a:ext cx="13153579" cy="1472430"/>
            </a:xfrm>
            <a:prstGeom prst="rect">
              <a:avLst/>
            </a:prstGeom>
            <a:solidFill>
              <a:srgbClr val="000000">
                <a:alpha val="49230"/>
              </a:srgb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grpSp>
          <p:nvGrpSpPr>
            <p:cNvPr id="346" name="Group"/>
            <p:cNvGrpSpPr/>
            <p:nvPr/>
          </p:nvGrpSpPr>
          <p:grpSpPr>
            <a:xfrm>
              <a:off x="215907" y="924384"/>
              <a:ext cx="12364084" cy="1814905"/>
              <a:chOff x="0" y="0"/>
              <a:chExt cx="12364082" cy="1814904"/>
            </a:xfrm>
          </p:grpSpPr>
          <p:pic>
            <p:nvPicPr>
              <p:cNvPr id="343" name="Image" descr="Image"/>
              <p:cNvPicPr>
                <a:picLocks noChangeAspect="1"/>
              </p:cNvPicPr>
              <p:nvPr/>
            </p:nvPicPr>
            <p:blipFill>
              <a:blip r:embed="rId2">
                <a:extLst/>
              </a:blip>
              <a:stretch>
                <a:fillRect/>
              </a:stretch>
            </p:blipFill>
            <p:spPr>
              <a:xfrm>
                <a:off x="7596338" y="53189"/>
                <a:ext cx="4767745"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344" name="Image" descr="Image"/>
              <p:cNvPicPr>
                <a:picLocks noChangeAspect="1"/>
              </p:cNvPicPr>
              <p:nvPr/>
            </p:nvPicPr>
            <p:blipFill>
              <a:blip r:embed="rId3">
                <a:extLst/>
              </a:blip>
              <a:stretch>
                <a:fillRect/>
              </a:stretch>
            </p:blipFill>
            <p:spPr>
              <a:xfrm rot="20940000">
                <a:off x="5244657" y="230891"/>
                <a:ext cx="2550425" cy="1353122"/>
              </a:xfrm>
              <a:prstGeom prst="rect">
                <a:avLst/>
              </a:prstGeom>
              <a:ln w="12700" cap="flat">
                <a:noFill/>
                <a:miter lim="400000"/>
              </a:ln>
              <a:effectLst>
                <a:outerShdw sx="100000" sy="100000" kx="0" ky="0" algn="b" rotWithShape="0" blurRad="203200" dist="114300" dir="2039992">
                  <a:srgbClr val="000000">
                    <a:alpha val="75000"/>
                  </a:srgbClr>
                </a:outerShdw>
              </a:effectLst>
            </p:spPr>
          </p:pic>
          <p:pic>
            <p:nvPicPr>
              <p:cNvPr id="345" name="Image" descr="Image"/>
              <p:cNvPicPr>
                <a:picLocks noChangeAspect="1"/>
              </p:cNvPicPr>
              <p:nvPr/>
            </p:nvPicPr>
            <p:blipFill>
              <a:blip r:embed="rId4">
                <a:extLst/>
              </a:blip>
              <a:stretch>
                <a:fillRect/>
              </a:stretch>
            </p:blipFill>
            <p:spPr>
              <a:xfrm>
                <a:off x="0" y="53189"/>
                <a:ext cx="6026338" cy="1124713"/>
              </a:xfrm>
              <a:prstGeom prst="rect">
                <a:avLst/>
              </a:prstGeom>
              <a:ln w="12700" cap="flat">
                <a:noFill/>
                <a:miter lim="400000"/>
              </a:ln>
              <a:effectLst>
                <a:outerShdw sx="100000" sy="100000" kx="0" ky="0" algn="b" rotWithShape="0" blurRad="203200" dist="114300" dir="2039992">
                  <a:srgbClr val="000000">
                    <a:alpha val="75000"/>
                  </a:srgbClr>
                </a:outerShdw>
              </a:effectLst>
            </p:spPr>
          </p:pic>
        </p:grpSp>
        <p:sp>
          <p:nvSpPr>
            <p:cNvPr id="347" name="Our Desperate Need For"/>
            <p:cNvSpPr txBox="1"/>
            <p:nvPr/>
          </p:nvSpPr>
          <p:spPr>
            <a:xfrm>
              <a:off x="74389" y="0"/>
              <a:ext cx="13004801" cy="810686"/>
            </a:xfrm>
            <a:prstGeom prst="rect">
              <a:avLst/>
            </a:prstGeom>
            <a:solidFill>
              <a:srgbClr val="FFFFFF">
                <a:alpha val="57209"/>
              </a:srgbClr>
            </a:solidFill>
            <a:ln w="12700" cap="flat">
              <a:noFill/>
              <a:miter lim="400000"/>
            </a:ln>
            <a:effectLst>
              <a:outerShdw sx="100000" sy="100000" kx="0" ky="0" algn="b" rotWithShape="0" blurRad="203200" dist="114300" dir="2039992">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z="5100">
                  <a:solidFill>
                    <a:srgbClr val="000000"/>
                  </a:solidFill>
                  <a:latin typeface="Times New Roman"/>
                  <a:ea typeface="Times New Roman"/>
                  <a:cs typeface="Times New Roman"/>
                  <a:sym typeface="Times New Roman"/>
                </a:defRPr>
              </a:lvl1pPr>
            </a:lstStyle>
            <a:p>
              <a:pPr/>
              <a:r>
                <a:t>Our Desperate Need For</a:t>
              </a:r>
            </a:p>
          </p:txBody>
        </p:sp>
      </p:grpSp>
      <p:sp>
        <p:nvSpPr>
          <p:cNvPr id="349" name="Rectangle 1"/>
          <p:cNvSpPr txBox="1"/>
          <p:nvPr/>
        </p:nvSpPr>
        <p:spPr>
          <a:xfrm>
            <a:off x="5762106" y="3795000"/>
            <a:ext cx="6976314" cy="566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300"/>
              </a:spcBef>
              <a:buSzPct val="80000"/>
              <a:buBlip>
                <a:blip r:embed="rId5"/>
              </a:buBlip>
              <a:defRPr sz="3200">
                <a:solidFill>
                  <a:srgbClr val="000000"/>
                </a:solidFill>
                <a:latin typeface="Century Gothic"/>
                <a:ea typeface="Century Gothic"/>
                <a:cs typeface="Century Gothic"/>
                <a:sym typeface="Century Gothic"/>
              </a:defRPr>
            </a:pPr>
            <a:r>
              <a:t>Let him show (demonstrate) …</a:t>
            </a:r>
          </a:p>
          <a:p>
            <a:pPr marL="1143000" indent="-685800" algn="l">
              <a:spcBef>
                <a:spcPts val="300"/>
              </a:spcBef>
              <a:buSzPct val="80000"/>
              <a:buBlip>
                <a:blip r:embed="rId5"/>
              </a:buBlip>
              <a:defRPr sz="3200">
                <a:solidFill>
                  <a:srgbClr val="000000"/>
                </a:solidFill>
                <a:latin typeface="Century Gothic"/>
                <a:ea typeface="Century Gothic"/>
                <a:cs typeface="Century Gothic"/>
                <a:sym typeface="Century Gothic"/>
              </a:defRPr>
            </a:pPr>
            <a:r>
              <a:t>“</a:t>
            </a:r>
            <a:r>
              <a:rPr b="1"/>
              <a:t>Good</a:t>
            </a:r>
            <a:r>
              <a:t> </a:t>
            </a:r>
            <a:r>
              <a:rPr b="1"/>
              <a:t>conversation</a:t>
            </a:r>
            <a:r>
              <a:t>” (KJV); - “conduct” (NKJV); “behavior” (NASB) (cf. Eph 5:15-17; 1 Tim 4:12-16)</a:t>
            </a:r>
          </a:p>
          <a:p>
            <a:pPr marL="1143000" indent="-685800" algn="l">
              <a:spcBef>
                <a:spcPts val="300"/>
              </a:spcBef>
              <a:buSzPct val="80000"/>
              <a:buBlip>
                <a:blip r:embed="rId5"/>
              </a:buBlip>
              <a:defRPr sz="3200">
                <a:solidFill>
                  <a:srgbClr val="000000"/>
                </a:solidFill>
                <a:latin typeface="Century Gothic"/>
                <a:ea typeface="Century Gothic"/>
                <a:cs typeface="Century Gothic"/>
                <a:sym typeface="Century Gothic"/>
              </a:defRPr>
            </a:pPr>
            <a:r>
              <a:rPr b="1"/>
              <a:t>Works</a:t>
            </a:r>
            <a:r>
              <a:t> (Mt 7:24; Tit 2:14; in contrast cf. Mat. 6:1-18; 23:2-5; Tit 1:16)</a:t>
            </a:r>
          </a:p>
          <a:p>
            <a:pPr marL="1143000" indent="-685800" algn="l">
              <a:spcBef>
                <a:spcPts val="300"/>
              </a:spcBef>
              <a:buSzPct val="80000"/>
              <a:buBlip>
                <a:blip r:embed="rId5"/>
              </a:buBlip>
              <a:defRPr sz="3200">
                <a:solidFill>
                  <a:srgbClr val="000000"/>
                </a:solidFill>
                <a:latin typeface="Century Gothic"/>
                <a:ea typeface="Century Gothic"/>
                <a:cs typeface="Century Gothic"/>
                <a:sym typeface="Century Gothic"/>
              </a:defRPr>
            </a:pPr>
            <a:r>
              <a:rPr b="1"/>
              <a:t>Meekness</a:t>
            </a:r>
            <a:r>
              <a:t> - the opposite of arrogance (Mat 20:25-28; Gal. 6:1; 1 Tim 6:11)</a:t>
            </a:r>
          </a:p>
        </p:txBody>
      </p:sp>
      <p:grpSp>
        <p:nvGrpSpPr>
          <p:cNvPr id="352" name="Image"/>
          <p:cNvGrpSpPr/>
          <p:nvPr/>
        </p:nvGrpSpPr>
        <p:grpSpPr>
          <a:xfrm>
            <a:off x="202048" y="3788650"/>
            <a:ext cx="5417245" cy="5892801"/>
            <a:chOff x="0" y="0"/>
            <a:chExt cx="5417244" cy="5892800"/>
          </a:xfrm>
        </p:grpSpPr>
        <p:pic>
          <p:nvPicPr>
            <p:cNvPr id="351" name="Image" descr="Image"/>
            <p:cNvPicPr>
              <a:picLocks noChangeAspect="1"/>
            </p:cNvPicPr>
            <p:nvPr/>
          </p:nvPicPr>
          <p:blipFill>
            <a:blip r:embed="rId6">
              <a:extLst/>
            </a:blip>
            <a:srcRect l="23121" t="0" r="23121" b="0"/>
            <a:stretch>
              <a:fillRect/>
            </a:stretch>
          </p:blipFill>
          <p:spPr>
            <a:xfrm>
              <a:off x="114300" y="76200"/>
              <a:ext cx="5188645" cy="5588000"/>
            </a:xfrm>
            <a:prstGeom prst="rect">
              <a:avLst/>
            </a:prstGeom>
            <a:ln>
              <a:noFill/>
            </a:ln>
            <a:effectLst/>
          </p:spPr>
        </p:pic>
        <p:pic>
          <p:nvPicPr>
            <p:cNvPr id="350" name="Image" descr="Image"/>
            <p:cNvPicPr>
              <a:picLocks noChangeAspect="0"/>
            </p:cNvPicPr>
            <p:nvPr/>
          </p:nvPicPr>
          <p:blipFill>
            <a:blip r:embed="rId7">
              <a:extLst/>
            </a:blip>
            <a:stretch>
              <a:fillRect/>
            </a:stretch>
          </p:blipFill>
          <p:spPr>
            <a:xfrm>
              <a:off x="0" y="0"/>
              <a:ext cx="5417245" cy="5892800"/>
            </a:xfrm>
            <a:prstGeom prst="rect">
              <a:avLst/>
            </a:prstGeom>
            <a:effectLst/>
          </p:spPr>
        </p:pic>
      </p:grpSp>
      <p:sp>
        <p:nvSpPr>
          <p:cNvPr id="353" name="WHO IS WISE?"/>
          <p:cNvSpPr/>
          <p:nvPr/>
        </p:nvSpPr>
        <p:spPr>
          <a:xfrm>
            <a:off x="1121852" y="2418306"/>
            <a:ext cx="10761096" cy="1270001"/>
          </a:xfrm>
          <a:prstGeom prst="roundRect">
            <a:avLst>
              <a:gd name="adj" fmla="val 15000"/>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1" sz="6700">
                <a:ln w="12700" cap="flat">
                  <a:solidFill>
                    <a:schemeClr val="accent3">
                      <a:hueOff val="198700"/>
                      <a:satOff val="21248"/>
                      <a:lumOff val="19305"/>
                    </a:schemeClr>
                  </a:solidFill>
                  <a:prstDash val="solid"/>
                  <a:miter lim="400000"/>
                </a:ln>
                <a:solidFill>
                  <a:srgbClr val="FFFFFF"/>
                </a:solidFill>
                <a:effectLst>
                  <a:outerShdw sx="100000" sy="100000" kx="0" ky="0" algn="b" rotWithShape="0" blurRad="12700" dist="63500" dir="2220000">
                    <a:srgbClr val="000000"/>
                  </a:outerShdw>
                </a:effectLst>
                <a:latin typeface="Gill Sans"/>
                <a:ea typeface="Gill Sans"/>
                <a:cs typeface="Gill Sans"/>
                <a:sym typeface="Gill Sans"/>
              </a:defRPr>
            </a:lvl1pPr>
          </a:lstStyle>
          <a:p>
            <a:pPr/>
            <a:r>
              <a:t>WHO IS WISE?</a:t>
            </a:r>
          </a:p>
        </p:txBody>
      </p:sp>
      <p:sp>
        <p:nvSpPr>
          <p:cNvPr id="354" name="James 3:13 (NKJV)…"/>
          <p:cNvSpPr txBox="1"/>
          <p:nvPr/>
        </p:nvSpPr>
        <p:spPr>
          <a:xfrm>
            <a:off x="316975" y="6515732"/>
            <a:ext cx="5187391" cy="28280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100">
                <a:solidFill>
                  <a:srgbClr val="FFFFFF"/>
                </a:solidFill>
                <a:effectLst>
                  <a:outerShdw sx="100000" sy="100000" kx="0" ky="0" algn="b" rotWithShape="0" blurRad="50800" dist="63500" dir="2520000">
                    <a:srgbClr val="000000"/>
                  </a:outerShdw>
                </a:effectLst>
                <a:latin typeface="Times New Roman"/>
                <a:ea typeface="Times New Roman"/>
                <a:cs typeface="Times New Roman"/>
                <a:sym typeface="Times New Roman"/>
              </a:defRPr>
            </a:pPr>
            <a:r>
              <a:t>James 3:13 (NKJV)</a:t>
            </a:r>
          </a:p>
          <a:p>
            <a:pPr defTabSz="457200">
              <a:defRPr sz="3100">
                <a:solidFill>
                  <a:srgbClr val="FFFFFF"/>
                </a:solidFill>
                <a:effectLst>
                  <a:outerShdw sx="100000" sy="100000" kx="0" ky="0" algn="b" rotWithShape="0" blurRad="50800" dist="63500" dir="2520000">
                    <a:srgbClr val="000000"/>
                  </a:outerShdw>
                </a:effectLst>
                <a:latin typeface="Times New Roman"/>
                <a:ea typeface="Times New Roman"/>
                <a:cs typeface="Times New Roman"/>
                <a:sym typeface="Times New Roman"/>
              </a:defRPr>
            </a:pPr>
            <a:r>
              <a:rPr baseline="31999"/>
              <a:t>13</a:t>
            </a:r>
            <a:r>
              <a:t> Who </a:t>
            </a:r>
            <a:r>
              <a:rPr i="1"/>
              <a:t>is</a:t>
            </a:r>
            <a:r>
              <a:t> wise and understanding among you? Let him show by good conduct </a:t>
            </a:r>
            <a:r>
              <a:rPr i="1"/>
              <a:t>that</a:t>
            </a:r>
            <a:r>
              <a:t> his works </a:t>
            </a:r>
            <a:r>
              <a:rPr i="1"/>
              <a:t>are done</a:t>
            </a:r>
            <a:r>
              <a:t> in the meekness of wisdom.</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9">
                                            <p:txEl>
                                              <p:pRg st="1" end="1"/>
                                            </p:txEl>
                                          </p:spTgt>
                                        </p:tgtEl>
                                        <p:attrNameLst>
                                          <p:attrName>style.visibility</p:attrName>
                                        </p:attrNameLst>
                                      </p:cBhvr>
                                      <p:to>
                                        <p:strVal val="visible"/>
                                      </p:to>
                                    </p:set>
                                    <p:animEffect filter="wipe(left)" transition="in">
                                      <p:cBhvr>
                                        <p:cTn id="7" dur="1500"/>
                                        <p:tgtEl>
                                          <p:spTgt spid="34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49">
                                            <p:txEl>
                                              <p:pRg st="2" end="2"/>
                                            </p:txEl>
                                          </p:spTgt>
                                        </p:tgtEl>
                                        <p:attrNameLst>
                                          <p:attrName>style.visibility</p:attrName>
                                        </p:attrNameLst>
                                      </p:cBhvr>
                                      <p:to>
                                        <p:strVal val="visible"/>
                                      </p:to>
                                    </p:set>
                                    <p:animEffect filter="wipe(left)" transition="in">
                                      <p:cBhvr>
                                        <p:cTn id="12" dur="1500"/>
                                        <p:tgtEl>
                                          <p:spTgt spid="34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49">
                                            <p:txEl>
                                              <p:pRg st="3" end="3"/>
                                            </p:txEl>
                                          </p:spTgt>
                                        </p:tgtEl>
                                        <p:attrNameLst>
                                          <p:attrName>style.visibility</p:attrName>
                                        </p:attrNameLst>
                                      </p:cBhvr>
                                      <p:to>
                                        <p:strVal val="visible"/>
                                      </p:to>
                                    </p:set>
                                    <p:animEffect filter="wipe(left)" transition="in">
                                      <p:cBhvr>
                                        <p:cTn id="17" dur="1500"/>
                                        <p:tgtEl>
                                          <p:spTgt spid="34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9"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