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1pPr>
    <a:lvl2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2pPr>
    <a:lvl3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3pPr>
    <a:lvl4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4pPr>
    <a:lvl5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5pPr>
    <a:lvl6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6pPr>
    <a:lvl7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7pPr>
    <a:lvl8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8pPr>
    <a:lvl9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673100" y="2870200"/>
            <a:ext cx="23050500" cy="4559300"/>
          </a:xfrm>
          <a:prstGeom prst="rect">
            <a:avLst/>
          </a:prstGeom>
        </p:spPr>
        <p:txBody>
          <a:bodyPr anchor="b"/>
          <a:lstStyle/>
          <a:p>
            <a:pPr/>
            <a:r>
              <a:t>Title Text</a:t>
            </a:r>
          </a:p>
        </p:txBody>
      </p:sp>
      <p:sp>
        <p:nvSpPr>
          <p:cNvPr id="12" name="Body Level One…"/>
          <p:cNvSpPr txBox="1"/>
          <p:nvPr>
            <p:ph type="body" sz="quarter" idx="1"/>
          </p:nvPr>
        </p:nvSpPr>
        <p:spPr>
          <a:xfrm>
            <a:off x="673100" y="7416800"/>
            <a:ext cx="23050500" cy="1816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1435100" y="1066800"/>
            <a:ext cx="21501100" cy="11557000"/>
          </a:xfrm>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01" name="Close-up of Ducati motorcycle engine components"/>
          <p:cNvSpPr/>
          <p:nvPr>
            <p:ph type="pic" sz="half" idx="21"/>
          </p:nvPr>
        </p:nvSpPr>
        <p:spPr>
          <a:xfrm>
            <a:off x="12420509" y="5714207"/>
            <a:ext cx="11023601" cy="8255001"/>
          </a:xfrm>
          <a:prstGeom prst="rect">
            <a:avLst/>
          </a:prstGeom>
        </p:spPr>
        <p:txBody>
          <a:bodyPr lIns="91439" tIns="45719" rIns="91439" bIns="45719" anchor="t">
            <a:noAutofit/>
          </a:bodyPr>
          <a:lstStyle/>
          <a:p>
            <a:pPr/>
          </a:p>
        </p:txBody>
      </p:sp>
      <p:sp>
        <p:nvSpPr>
          <p:cNvPr id="102" name="Close-up of Ducati motorcycle gas cap"/>
          <p:cNvSpPr/>
          <p:nvPr>
            <p:ph type="pic" sz="half" idx="22"/>
          </p:nvPr>
        </p:nvSpPr>
        <p:spPr>
          <a:xfrm>
            <a:off x="12420600" y="-673100"/>
            <a:ext cx="11023600" cy="8255000"/>
          </a:xfrm>
          <a:prstGeom prst="rect">
            <a:avLst/>
          </a:prstGeom>
        </p:spPr>
        <p:txBody>
          <a:bodyPr lIns="91439" tIns="45719" rIns="91439" bIns="45719" anchor="t">
            <a:noAutofit/>
          </a:bodyPr>
          <a:lstStyle/>
          <a:p>
            <a:pPr/>
          </a:p>
        </p:txBody>
      </p:sp>
      <p:sp>
        <p:nvSpPr>
          <p:cNvPr id="103" name="Black and white photo of Ducati motorcycle engine components"/>
          <p:cNvSpPr/>
          <p:nvPr>
            <p:ph type="pic" idx="23"/>
          </p:nvPr>
        </p:nvSpPr>
        <p:spPr>
          <a:xfrm>
            <a:off x="-825499" y="-2108200"/>
            <a:ext cx="13804901" cy="18443211"/>
          </a:xfrm>
          <a:prstGeom prst="rect">
            <a:avLst/>
          </a:prstGeom>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2387600" y="8001000"/>
            <a:ext cx="19621500" cy="6477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112" name="“Type a quote here.”"/>
          <p:cNvSpPr txBox="1"/>
          <p:nvPr>
            <p:ph type="body" sz="quarter" idx="22"/>
          </p:nvPr>
        </p:nvSpPr>
        <p:spPr>
          <a:xfrm>
            <a:off x="2374900" y="5892800"/>
            <a:ext cx="19621500" cy="850900"/>
          </a:xfrm>
          <a:prstGeom prst="rect">
            <a:avLst/>
          </a:prstGeom>
        </p:spPr>
        <p:txBody>
          <a:bodyPr>
            <a:spAutoFit/>
          </a:bodyPr>
          <a:lstStyle>
            <a:lvl1pPr marL="0" indent="0" algn="ctr">
              <a:spcBef>
                <a:spcPts val="0"/>
              </a:spcBef>
              <a:buSzTx/>
              <a:buNone/>
            </a:lvl1pPr>
          </a:lstStyle>
          <a:p>
            <a:pPr/>
            <a:r>
              <a:t>“Type a quote here.”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20" name="Front view of a red Ducati motorcycle against a black background"/>
          <p:cNvSpPr/>
          <p:nvPr>
            <p:ph type="pic" idx="21"/>
          </p:nvPr>
        </p:nvSpPr>
        <p:spPr>
          <a:xfrm>
            <a:off x="0" y="0"/>
            <a:ext cx="24384000" cy="13716000"/>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11952882" y="13038931"/>
            <a:ext cx="460376" cy="498476"/>
          </a:xfrm>
          <a:prstGeom prst="rect">
            <a:avLst/>
          </a:prstGeom>
        </p:spPr>
        <p:txBody>
          <a:bodyPr lIns="71437" tIns="71437" rIns="71437" bIns="71437"/>
          <a:lstStyle>
            <a:lvl1pPr defTabSz="821531"/>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Slide Number"/>
          <p:cNvSpPr txBox="1"/>
          <p:nvPr>
            <p:ph type="sldNum" sz="quarter" idx="2"/>
          </p:nvPr>
        </p:nvSpPr>
        <p:spPr>
          <a:xfrm>
            <a:off x="11935814" y="13019484"/>
            <a:ext cx="494513" cy="502642"/>
          </a:xfrm>
          <a:prstGeom prst="rect">
            <a:avLst/>
          </a:prstGeom>
        </p:spPr>
        <p:txBody>
          <a:bodyPr lIns="71437" tIns="71437" rIns="71437" bIns="71437" anchor="t"/>
          <a:lstStyle>
            <a:lvl1pPr defTabSz="821531">
              <a:defRPr>
                <a:solidFill>
                  <a:srgbClr val="EBEBEB"/>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49" name="Image"/>
          <p:cNvSpPr/>
          <p:nvPr>
            <p:ph type="pic" idx="21"/>
          </p:nvPr>
        </p:nvSpPr>
        <p:spPr>
          <a:xfrm>
            <a:off x="-1333500" y="-5524500"/>
            <a:ext cx="27051000" cy="21640800"/>
          </a:xfrm>
          <a:prstGeom prst="rect">
            <a:avLst/>
          </a:prstGeom>
        </p:spPr>
        <p:txBody>
          <a:bodyPr lIns="91439" tIns="45719" rIns="91439" bIns="45719" anchor="t">
            <a:noAutofit/>
          </a:bodyPr>
          <a:lstStyle/>
          <a:p>
            <a:pPr/>
          </a:p>
        </p:txBody>
      </p:sp>
      <p:sp>
        <p:nvSpPr>
          <p:cNvPr id="150" name="Slide Number"/>
          <p:cNvSpPr txBox="1"/>
          <p:nvPr>
            <p:ph type="sldNum" sz="quarter" idx="2"/>
          </p:nvPr>
        </p:nvSpPr>
        <p:spPr>
          <a:xfrm>
            <a:off x="12001499" y="13080999"/>
            <a:ext cx="368505" cy="374600"/>
          </a:xfrm>
          <a:prstGeom prst="rect">
            <a:avLst/>
          </a:prstGeom>
        </p:spPr>
        <p:txBody>
          <a:bodyPr/>
          <a:lstStyle>
            <a:lvl1pPr defTabSz="584200">
              <a:defRPr sz="1800">
                <a:solidFill>
                  <a:srgbClr val="FFFFFF"/>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57" name="Slide Number"/>
          <p:cNvSpPr txBox="1"/>
          <p:nvPr>
            <p:ph type="sldNum" sz="quarter" idx="2"/>
          </p:nvPr>
        </p:nvSpPr>
        <p:spPr>
          <a:xfrm>
            <a:off x="19917052" y="12835870"/>
            <a:ext cx="504548" cy="48391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rofile view of a red Ducati motorcycle"/>
          <p:cNvSpPr/>
          <p:nvPr>
            <p:ph type="pic" idx="21"/>
          </p:nvPr>
        </p:nvSpPr>
        <p:spPr>
          <a:xfrm>
            <a:off x="4280774" y="-1688429"/>
            <a:ext cx="15829857" cy="11849101"/>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728200"/>
            <a:ext cx="19621500" cy="1803400"/>
          </a:xfrm>
          <a:prstGeom prst="rect">
            <a:avLst/>
          </a:prstGeom>
        </p:spPr>
        <p:txBody>
          <a:bodyPr/>
          <a:lstStyle/>
          <a:p>
            <a:pPr/>
            <a:r>
              <a:t>Title Text</a:t>
            </a:r>
          </a:p>
        </p:txBody>
      </p:sp>
      <p:sp>
        <p:nvSpPr>
          <p:cNvPr id="22" name="Body Level One…"/>
          <p:cNvSpPr txBox="1"/>
          <p:nvPr>
            <p:ph type="body" sz="quarter" idx="1"/>
          </p:nvPr>
        </p:nvSpPr>
        <p:spPr>
          <a:xfrm>
            <a:off x="2387600" y="11518900"/>
            <a:ext cx="19621500" cy="16002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73100" y="4572000"/>
            <a:ext cx="23050500" cy="45593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Front view of a red Ducati motorcycle"/>
          <p:cNvSpPr/>
          <p:nvPr>
            <p:ph type="pic" idx="21"/>
          </p:nvPr>
        </p:nvSpPr>
        <p:spPr>
          <a:xfrm>
            <a:off x="10590462" y="1511300"/>
            <a:ext cx="13644824" cy="12128732"/>
          </a:xfrm>
          <a:prstGeom prst="rect">
            <a:avLst/>
          </a:prstGeom>
        </p:spPr>
        <p:txBody>
          <a:bodyPr lIns="91439" tIns="45719" rIns="91439" bIns="45719" anchor="t">
            <a:noAutofit/>
          </a:bodyPr>
          <a:lstStyle/>
          <a:p>
            <a:pPr/>
          </a:p>
        </p:txBody>
      </p:sp>
      <p:sp>
        <p:nvSpPr>
          <p:cNvPr id="39" name="Title Text"/>
          <p:cNvSpPr txBox="1"/>
          <p:nvPr>
            <p:ph type="title"/>
          </p:nvPr>
        </p:nvSpPr>
        <p:spPr>
          <a:xfrm>
            <a:off x="673100" y="1435100"/>
            <a:ext cx="11049000" cy="5461000"/>
          </a:xfrm>
          <a:prstGeom prst="rect">
            <a:avLst/>
          </a:prstGeom>
        </p:spPr>
        <p:txBody>
          <a:bodyPr anchor="b"/>
          <a:lstStyle/>
          <a:p>
            <a:pPr/>
            <a:r>
              <a:t>Title Text</a:t>
            </a:r>
          </a:p>
        </p:txBody>
      </p:sp>
      <p:sp>
        <p:nvSpPr>
          <p:cNvPr id="40" name="Body Level One…"/>
          <p:cNvSpPr txBox="1"/>
          <p:nvPr>
            <p:ph type="body" sz="quarter" idx="1"/>
          </p:nvPr>
        </p:nvSpPr>
        <p:spPr>
          <a:xfrm>
            <a:off x="673100" y="6870700"/>
            <a:ext cx="11049000" cy="54610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marL="736600" indent="-736600">
              <a:lnSpc>
                <a:spcPct val="120000"/>
              </a:lnSpc>
              <a:spcBef>
                <a:spcPts val="6500"/>
              </a:spcBef>
              <a:defRPr sz="6400"/>
            </a:lvl1pPr>
            <a:lvl2pPr marL="1473200" indent="-736600">
              <a:lnSpc>
                <a:spcPct val="120000"/>
              </a:lnSpc>
              <a:spcBef>
                <a:spcPts val="6500"/>
              </a:spcBef>
              <a:defRPr sz="6400"/>
            </a:lvl2pPr>
            <a:lvl3pPr marL="2209800" indent="-736600">
              <a:lnSpc>
                <a:spcPct val="120000"/>
              </a:lnSpc>
              <a:spcBef>
                <a:spcPts val="6500"/>
              </a:spcBef>
              <a:defRPr sz="6400"/>
            </a:lvl3pPr>
            <a:lvl4pPr marL="2946400" indent="-736600">
              <a:lnSpc>
                <a:spcPct val="120000"/>
              </a:lnSpc>
              <a:spcBef>
                <a:spcPts val="6500"/>
              </a:spcBef>
              <a:defRPr sz="6400"/>
            </a:lvl4pPr>
            <a:lvl5pPr marL="3683000" indent="-736600">
              <a:lnSpc>
                <a:spcPct val="120000"/>
              </a:lnSpc>
              <a:spcBef>
                <a:spcPts val="6500"/>
              </a:spcBef>
              <a:defRPr sz="6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Front view of a red Ducati motorcycle"/>
          <p:cNvSpPr/>
          <p:nvPr>
            <p:ph type="pic" sz="half" idx="21"/>
          </p:nvPr>
        </p:nvSpPr>
        <p:spPr>
          <a:xfrm>
            <a:off x="11814854" y="3233783"/>
            <a:ext cx="11753235" cy="1044731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5" name="Title Text"/>
          <p:cNvSpPr txBox="1"/>
          <p:nvPr>
            <p:ph type="title"/>
          </p:nvPr>
        </p:nvSpPr>
        <p:spPr>
          <a:prstGeom prst="rect">
            <a:avLst/>
          </a:prstGeom>
        </p:spPr>
        <p:txBody>
          <a:bodyPr/>
          <a:lstStyle/>
          <a:p>
            <a:pPr/>
            <a:r>
              <a:t>Title Text</a:t>
            </a:r>
          </a:p>
        </p:txBody>
      </p:sp>
      <p:sp>
        <p:nvSpPr>
          <p:cNvPr id="76"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673100" y="3835400"/>
            <a:ext cx="11049000" cy="8864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355600"/>
            <a:ext cx="23050500" cy="342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673100" y="3835400"/>
            <a:ext cx="23050500" cy="886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76100" y="13081000"/>
            <a:ext cx="419100" cy="457200"/>
          </a:xfrm>
          <a:prstGeom prst="rect">
            <a:avLst/>
          </a:prstGeom>
          <a:ln w="12700">
            <a:miter lim="400000"/>
          </a:ln>
        </p:spPr>
        <p:txBody>
          <a:bodyPr wrap="none" lIns="50800" tIns="50800" rIns="50800" bIns="50800" anchor="b">
            <a:spAutoFit/>
          </a:bodyPr>
          <a:lstStyle>
            <a:lvl1pPr algn="ctr">
              <a:lnSpc>
                <a:spcPct val="100000"/>
              </a:lnSpc>
              <a:spcBef>
                <a:spcPts val="0"/>
              </a:spcBef>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1pPr>
      <a:lvl2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2pPr>
      <a:lvl3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3pPr>
      <a:lvl4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4pPr>
      <a:lvl5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5pPr>
      <a:lvl6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6pPr>
      <a:lvl7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7pPr>
      <a:lvl8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8pPr>
      <a:lvl9pPr marL="0" marR="0" indent="0" algn="ctr" defTabSz="825500" rtl="0" latinLnBrk="0">
        <a:lnSpc>
          <a:spcPct val="100000"/>
        </a:lnSpc>
        <a:spcBef>
          <a:spcPts val="0"/>
        </a:spcBef>
        <a:spcAft>
          <a:spcPts val="0"/>
        </a:spcAft>
        <a:buClrTx/>
        <a:buSzTx/>
        <a:buFontTx/>
        <a:buNone/>
        <a:tabLst/>
        <a:defRPr b="0" baseline="0" cap="all" i="0" spc="0" strike="noStrike" sz="10000" u="none">
          <a:solidFill>
            <a:srgbClr val="535353"/>
          </a:solidFill>
          <a:uFillTx/>
          <a:latin typeface="+mn-lt"/>
          <a:ea typeface="+mn-ea"/>
          <a:cs typeface="+mn-cs"/>
          <a:sym typeface="Gill Sans Light"/>
        </a:defRPr>
      </a:lvl9pPr>
    </p:titleStyle>
    <p:bodyStyle>
      <a:lvl1pPr marL="584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1pPr>
      <a:lvl2pPr marL="1168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2pPr>
      <a:lvl3pPr marL="1752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3pPr>
      <a:lvl4pPr marL="2336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4pPr>
      <a:lvl5pPr marL="29210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5pPr>
      <a:lvl6pPr marL="35052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6pPr>
      <a:lvl7pPr marL="40894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7pPr>
      <a:lvl8pPr marL="46736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8pPr>
      <a:lvl9pPr marL="5257800" marR="0" indent="-584200" algn="l" defTabSz="825500" rtl="0" latinLnBrk="0">
        <a:lnSpc>
          <a:spcPct val="100000"/>
        </a:lnSpc>
        <a:spcBef>
          <a:spcPts val="5300"/>
        </a:spcBef>
        <a:spcAft>
          <a:spcPts val="0"/>
        </a:spcAft>
        <a:buClrTx/>
        <a:buSzPct val="82000"/>
        <a:buFontTx/>
        <a:buChar char="•"/>
        <a:tabLst/>
        <a:defRPr b="0" baseline="0" cap="none" i="0" spc="0" strike="noStrike" sz="5200" u="none">
          <a:solidFill>
            <a:srgbClr val="535353"/>
          </a:solidFill>
          <a:uFillTx/>
          <a:latin typeface="+mn-lt"/>
          <a:ea typeface="+mn-ea"/>
          <a:cs typeface="+mn-cs"/>
          <a:sym typeface="Gill Sans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4.tif"/><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4.tif"/><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4.tif"/><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4.tif"/><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4.tif"/><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4.tif"/><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4.tif"/><Relationship Id="rId4" Type="http://schemas.openxmlformats.org/officeDocument/2006/relationships/image" Target="../media/image17.png"/><Relationship Id="rId5" Type="http://schemas.openxmlformats.org/officeDocument/2006/relationships/image" Target="../media/image1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 Id="rId3" Type="http://schemas.openxmlformats.org/officeDocument/2006/relationships/image" Target="../media/image18.png"/><Relationship Id="rId4"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 Id="rId3" Type="http://schemas.openxmlformats.org/officeDocument/2006/relationships/image" Target="../media/image18.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 Id="rId3" Type="http://schemas.openxmlformats.org/officeDocument/2006/relationships/image" Target="../media/image18.png"/><Relationship Id="rId4"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 Id="rId3" Type="http://schemas.openxmlformats.org/officeDocument/2006/relationships/image" Target="../media/image18.png"/><Relationship Id="rId4"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 TargetMode="External"/><Relationship Id="rId6" Type="http://schemas.openxmlformats.org/officeDocument/2006/relationships/hyperlink" Target="https://www.w65stchurchofchrist.com"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tif"/><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4.tif"/><Relationship Id="rId6" Type="http://schemas.openxmlformats.org/officeDocument/2006/relationships/image" Target="../media/image1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4.tif"/><Relationship Id="rId6" Type="http://schemas.openxmlformats.org/officeDocument/2006/relationships/image" Target="../media/image1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 Id="rId3" Type="http://schemas.openxmlformats.org/officeDocument/2006/relationships/image" Target="../media/image4.tif"/><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Front view of a red Ducati motorcycle against a black background" descr="Front view of a red Ducati motorcycle against a black background"/>
          <p:cNvPicPr>
            <a:picLocks noChangeAspect="1"/>
          </p:cNvPicPr>
          <p:nvPr>
            <p:ph type="pic" idx="21"/>
          </p:nvPr>
        </p:nvPicPr>
        <p:blipFill>
          <a:blip r:embed="rId2">
            <a:extLst/>
          </a:blip>
          <a:srcRect l="2291" t="0" r="16389" b="12872"/>
          <a:stretch>
            <a:fillRect/>
          </a:stretch>
        </p:blipFill>
        <p:spPr>
          <a:prstGeom prst="rect">
            <a:avLst/>
          </a:prstGeom>
        </p:spPr>
      </p:pic>
      <p:grpSp>
        <p:nvGrpSpPr>
          <p:cNvPr id="169" name="“The Pilgrim’s Response To Human Governments” (1 Peter 2:13-17)"/>
          <p:cNvGrpSpPr/>
          <p:nvPr/>
        </p:nvGrpSpPr>
        <p:grpSpPr>
          <a:xfrm>
            <a:off x="814220" y="10441543"/>
            <a:ext cx="22755559" cy="3077742"/>
            <a:chOff x="0" y="0"/>
            <a:chExt cx="22755558" cy="3077740"/>
          </a:xfrm>
        </p:grpSpPr>
        <p:sp>
          <p:nvSpPr>
            <p:cNvPr id="168" name="“The Pilgrim’s Response To Human Governments” (1 Peter 2:13-17)"/>
            <p:cNvSpPr txBox="1"/>
            <p:nvPr/>
          </p:nvSpPr>
          <p:spPr>
            <a:xfrm>
              <a:off x="101600" y="63500"/>
              <a:ext cx="22552359" cy="2811041"/>
            </a:xfrm>
            <a:prstGeom prst="rect">
              <a:avLst/>
            </a:prstGeom>
            <a:solidFill>
              <a:srgbClr val="DCDDE0"/>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9200">
                  <a:solidFill>
                    <a:srgbClr val="6F6A5A"/>
                  </a:solidFill>
                  <a:latin typeface="Times New Roman"/>
                  <a:ea typeface="Times New Roman"/>
                  <a:cs typeface="Times New Roman"/>
                  <a:sym typeface="Times New Roman"/>
                </a:defRPr>
              </a:lvl1pPr>
            </a:lstStyle>
            <a:p>
              <a:pPr/>
              <a:r>
                <a:t>“The Pilgrim’s Response To Human Governments” (1 Peter 2:13-17)</a:t>
              </a:r>
            </a:p>
          </p:txBody>
        </p:sp>
        <p:pic>
          <p:nvPicPr>
            <p:cNvPr id="167" name="“The Pilgrim’s Response To Human Governments” (1 Peter 2:13-17) “The Pilgrim’s Response To Human Governments” (1 Peter 2:13-17)" descr="“The Pilgrim’s Response To Human Governments” (1 Peter 2:13-17) “The Pilgrim’s Response To Human Governments” (1 Peter 2:13-17)"/>
            <p:cNvPicPr>
              <a:picLocks noChangeAspect="0"/>
            </p:cNvPicPr>
            <p:nvPr/>
          </p:nvPicPr>
          <p:blipFill>
            <a:blip r:embed="rId3">
              <a:extLst/>
            </a:blip>
            <a:stretch>
              <a:fillRect/>
            </a:stretch>
          </p:blipFill>
          <p:spPr>
            <a:xfrm>
              <a:off x="0" y="0"/>
              <a:ext cx="22755559" cy="3077741"/>
            </a:xfrm>
            <a:prstGeom prst="rect">
              <a:avLst/>
            </a:prstGeom>
            <a:effectLst/>
          </p:spPr>
        </p:pic>
      </p:grpSp>
      <p:pic>
        <p:nvPicPr>
          <p:cNvPr id="170" name="pasted-movie.png" descr="pasted-movie.png"/>
          <p:cNvPicPr>
            <a:picLocks noChangeAspect="1"/>
          </p:cNvPicPr>
          <p:nvPr/>
        </p:nvPicPr>
        <p:blipFill>
          <a:blip r:embed="rId4">
            <a:extLst/>
          </a:blip>
          <a:stretch>
            <a:fillRect/>
          </a:stretch>
        </p:blipFill>
        <p:spPr>
          <a:xfrm>
            <a:off x="-290029" y="-225960"/>
            <a:ext cx="24964057" cy="2080340"/>
          </a:xfrm>
          <a:prstGeom prst="rect">
            <a:avLst/>
          </a:prstGeom>
          <a:ln w="12700">
            <a:miter lim="400000"/>
          </a:ln>
          <a:effectLst>
            <a:outerShdw sx="100000" sy="100000" kx="0" ky="0" algn="b" rotWithShape="0" blurRad="241300" dist="127000" dir="3268424">
              <a:srgbClr val="000000">
                <a:alpha val="46281"/>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4" name="“The Pilgrim’s Response To Human Governments”"/>
          <p:cNvGrpSpPr/>
          <p:nvPr/>
        </p:nvGrpSpPr>
        <p:grpSpPr>
          <a:xfrm>
            <a:off x="388804" y="372195"/>
            <a:ext cx="23606393" cy="1376730"/>
            <a:chOff x="0" y="0"/>
            <a:chExt cx="23606391" cy="1376728"/>
          </a:xfrm>
        </p:grpSpPr>
        <p:sp>
          <p:nvSpPr>
            <p:cNvPr id="24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4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grpSp>
        <p:nvGrpSpPr>
          <p:cNvPr id="247" name="Image"/>
          <p:cNvGrpSpPr/>
          <p:nvPr/>
        </p:nvGrpSpPr>
        <p:grpSpPr>
          <a:xfrm>
            <a:off x="365973" y="1820856"/>
            <a:ext cx="6665699" cy="11782990"/>
            <a:chOff x="0" y="0"/>
            <a:chExt cx="6665698" cy="11782989"/>
          </a:xfrm>
        </p:grpSpPr>
        <p:pic>
          <p:nvPicPr>
            <p:cNvPr id="24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4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48" name="1 Peter 2:13 (NKJV)…"/>
          <p:cNvSpPr txBox="1"/>
          <p:nvPr/>
        </p:nvSpPr>
        <p:spPr>
          <a:xfrm>
            <a:off x="758619" y="4785195"/>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2:13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13</a:t>
            </a:r>
            <a:r>
              <a:t> Therefore submit yourselves to every ordinance of man for the Lord’s sake, whether to the king as supreme,</a:t>
            </a:r>
          </a:p>
        </p:txBody>
      </p:sp>
      <p:sp>
        <p:nvSpPr>
          <p:cNvPr id="249" name="SUBMIT YOURSELVES (2:13,14)"/>
          <p:cNvSpPr/>
          <p:nvPr/>
        </p:nvSpPr>
        <p:spPr>
          <a:xfrm>
            <a:off x="3347140" y="1771194"/>
            <a:ext cx="17689721"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SUBMIT YOURSELVES (2:13,14)</a:t>
            </a:r>
          </a:p>
        </p:txBody>
      </p:sp>
      <p:sp>
        <p:nvSpPr>
          <p:cNvPr id="250" name="Rectangle 1"/>
          <p:cNvSpPr txBox="1"/>
          <p:nvPr/>
        </p:nvSpPr>
        <p:spPr>
          <a:xfrm>
            <a:off x="7239331" y="3224433"/>
            <a:ext cx="16909969" cy="103247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60119" indent="-960119" defTabSz="821531">
              <a:lnSpc>
                <a:spcPct val="100000"/>
              </a:lnSpc>
              <a:spcBef>
                <a:spcPts val="2300"/>
              </a:spcBef>
              <a:buSzPct val="80000"/>
              <a:buBlip>
                <a:blip r:embed="rId5"/>
              </a:buBlip>
              <a:defRPr sz="6000">
                <a:solidFill>
                  <a:srgbClr val="000000"/>
                </a:solidFill>
                <a:latin typeface="Century Gothic"/>
                <a:ea typeface="Century Gothic"/>
                <a:cs typeface="Century Gothic"/>
                <a:sym typeface="Century Gothic"/>
              </a:defRPr>
            </a:pPr>
            <a:r>
              <a:t>“</a:t>
            </a:r>
            <a:r>
              <a:rPr b="1"/>
              <a:t>for the Lord’s sake” (13)</a:t>
            </a:r>
            <a:r>
              <a:t> </a:t>
            </a:r>
          </a:p>
          <a:p>
            <a:pPr marL="1613646" indent="-927846" defTabSz="821531">
              <a:lnSpc>
                <a:spcPct val="100000"/>
              </a:lnSpc>
              <a:spcBef>
                <a:spcPts val="2300"/>
              </a:spcBef>
              <a:buSzPct val="80000"/>
              <a:buBlip>
                <a:blip r:embed="rId6"/>
              </a:buBlip>
              <a:defRPr sz="6000">
                <a:solidFill>
                  <a:srgbClr val="000000"/>
                </a:solidFill>
                <a:latin typeface="Century Gothic"/>
                <a:ea typeface="Century Gothic"/>
                <a:cs typeface="Century Gothic"/>
                <a:sym typeface="Century Gothic"/>
              </a:defRPr>
            </a:pPr>
            <a:r>
              <a:t>The motivation is not fearing men, but to honor and serve the Lord. </a:t>
            </a:r>
          </a:p>
          <a:p>
            <a:pPr marL="1613646" indent="-927846" defTabSz="821531">
              <a:lnSpc>
                <a:spcPct val="100000"/>
              </a:lnSpc>
              <a:spcBef>
                <a:spcPts val="2300"/>
              </a:spcBef>
              <a:buSzPct val="80000"/>
              <a:buBlip>
                <a:blip r:embed="rId6"/>
              </a:buBlip>
              <a:defRPr sz="6000">
                <a:solidFill>
                  <a:srgbClr val="000000"/>
                </a:solidFill>
                <a:latin typeface="Century Gothic"/>
                <a:ea typeface="Century Gothic"/>
                <a:cs typeface="Century Gothic"/>
                <a:sym typeface="Century Gothic"/>
              </a:defRPr>
            </a:pPr>
            <a:r>
              <a:t>The Lord has entrusted this power to civil rulers and requires our submission to it (2:15a; Rom. 13:1)</a:t>
            </a:r>
          </a:p>
          <a:p>
            <a:pPr marL="1613646" indent="-927846" defTabSz="821531">
              <a:lnSpc>
                <a:spcPct val="100000"/>
              </a:lnSpc>
              <a:spcBef>
                <a:spcPts val="2300"/>
              </a:spcBef>
              <a:buSzPct val="80000"/>
              <a:buBlip>
                <a:blip r:embed="rId6"/>
              </a:buBlip>
              <a:defRPr sz="6000">
                <a:solidFill>
                  <a:srgbClr val="000000"/>
                </a:solidFill>
                <a:latin typeface="Century Gothic"/>
                <a:ea typeface="Century Gothic"/>
                <a:cs typeface="Century Gothic"/>
                <a:sym typeface="Century Gothic"/>
              </a:defRPr>
            </a:pPr>
            <a:r>
              <a:t>We are representatives of Christ, i.e., we are to magnify Him before an unbelieving world by imitating Him (2:21-25; 2 Tim. 3:12; 1 John 2:6)</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0">
                                            <p:txEl>
                                              <p:pRg st="1" end="1"/>
                                            </p:txEl>
                                          </p:spTgt>
                                        </p:tgtEl>
                                        <p:attrNameLst>
                                          <p:attrName>style.visibility</p:attrName>
                                        </p:attrNameLst>
                                      </p:cBhvr>
                                      <p:to>
                                        <p:strVal val="visible"/>
                                      </p:to>
                                    </p:set>
                                    <p:animEffect filter="fade" transition="in">
                                      <p:cBhvr>
                                        <p:cTn id="7" dur="2000"/>
                                        <p:tgtEl>
                                          <p:spTgt spid="25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50">
                                            <p:txEl>
                                              <p:pRg st="2" end="2"/>
                                            </p:txEl>
                                          </p:spTgt>
                                        </p:tgtEl>
                                        <p:attrNameLst>
                                          <p:attrName>style.visibility</p:attrName>
                                        </p:attrNameLst>
                                      </p:cBhvr>
                                      <p:to>
                                        <p:strVal val="visible"/>
                                      </p:to>
                                    </p:set>
                                    <p:animEffect filter="fade" transition="in">
                                      <p:cBhvr>
                                        <p:cTn id="12" dur="2000"/>
                                        <p:tgtEl>
                                          <p:spTgt spid="25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50">
                                            <p:txEl>
                                              <p:pRg st="3" end="3"/>
                                            </p:txEl>
                                          </p:spTgt>
                                        </p:tgtEl>
                                        <p:attrNameLst>
                                          <p:attrName>style.visibility</p:attrName>
                                        </p:attrNameLst>
                                      </p:cBhvr>
                                      <p:to>
                                        <p:strVal val="visible"/>
                                      </p:to>
                                    </p:set>
                                    <p:animEffect filter="fade" transition="in">
                                      <p:cBhvr>
                                        <p:cTn id="17" dur="2000"/>
                                        <p:tgtEl>
                                          <p:spTgt spid="25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4" name="“The Pilgrim’s Response To Human Governments”"/>
          <p:cNvGrpSpPr/>
          <p:nvPr/>
        </p:nvGrpSpPr>
        <p:grpSpPr>
          <a:xfrm>
            <a:off x="388804" y="372195"/>
            <a:ext cx="23606393" cy="1376730"/>
            <a:chOff x="0" y="0"/>
            <a:chExt cx="23606391" cy="1376728"/>
          </a:xfrm>
        </p:grpSpPr>
        <p:sp>
          <p:nvSpPr>
            <p:cNvPr id="25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5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grpSp>
        <p:nvGrpSpPr>
          <p:cNvPr id="257" name="Image"/>
          <p:cNvGrpSpPr/>
          <p:nvPr/>
        </p:nvGrpSpPr>
        <p:grpSpPr>
          <a:xfrm>
            <a:off x="365973" y="1820856"/>
            <a:ext cx="6665699" cy="11782990"/>
            <a:chOff x="0" y="0"/>
            <a:chExt cx="6665698" cy="11782989"/>
          </a:xfrm>
        </p:grpSpPr>
        <p:pic>
          <p:nvPicPr>
            <p:cNvPr id="25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5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58" name="1 Peter 2:13,14 (NKJV)…"/>
          <p:cNvSpPr txBox="1"/>
          <p:nvPr/>
        </p:nvSpPr>
        <p:spPr>
          <a:xfrm>
            <a:off x="758619" y="3910314"/>
            <a:ext cx="5880407" cy="8952942"/>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2:13,14 (NKJV) </a:t>
            </a:r>
          </a:p>
          <a:p>
            <a:pPr algn="ctr" defTabSz="642937">
              <a:lnSpc>
                <a:spcPct val="100000"/>
              </a:lnSpc>
              <a:spcBef>
                <a:spcPts val="0"/>
              </a:spcBef>
              <a:defRPr sz="54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13</a:t>
            </a:r>
            <a:r>
              <a:t> … whether to the king as supreme, </a:t>
            </a:r>
            <a:r>
              <a:rPr baseline="31999"/>
              <a:t>14 </a:t>
            </a:r>
            <a:r>
              <a:t>or to governors, as to those who are sent by him for the punishment of evildoers and </a:t>
            </a:r>
            <a:r>
              <a:rPr i="1"/>
              <a:t>for the</a:t>
            </a:r>
            <a:r>
              <a:t> praise of those who do good.</a:t>
            </a:r>
          </a:p>
        </p:txBody>
      </p:sp>
      <p:sp>
        <p:nvSpPr>
          <p:cNvPr id="259" name="SUBMIT YOURSELVES (2:13,14)"/>
          <p:cNvSpPr/>
          <p:nvPr/>
        </p:nvSpPr>
        <p:spPr>
          <a:xfrm>
            <a:off x="3347140" y="1771194"/>
            <a:ext cx="17689721"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SUBMIT YOURSELVES (2:13,14)</a:t>
            </a:r>
          </a:p>
        </p:txBody>
      </p:sp>
      <p:sp>
        <p:nvSpPr>
          <p:cNvPr id="260" name="Rectangle 1"/>
          <p:cNvSpPr txBox="1"/>
          <p:nvPr/>
        </p:nvSpPr>
        <p:spPr>
          <a:xfrm>
            <a:off x="7137289" y="3224433"/>
            <a:ext cx="16923576" cy="10175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52499" indent="-952499" defTabSz="821531">
              <a:lnSpc>
                <a:spcPct val="100000"/>
              </a:lnSpc>
              <a:spcBef>
                <a:spcPts val="1500"/>
              </a:spcBef>
              <a:buSzPct val="80000"/>
              <a:buBlip>
                <a:blip r:embed="rId5"/>
              </a:buBlip>
              <a:defRPr sz="6000">
                <a:solidFill>
                  <a:srgbClr val="000000"/>
                </a:solidFill>
                <a:latin typeface="Century Gothic"/>
                <a:ea typeface="Century Gothic"/>
                <a:cs typeface="Century Gothic"/>
                <a:sym typeface="Century Gothic"/>
              </a:defRPr>
            </a:pPr>
            <a:r>
              <a:t>“</a:t>
            </a:r>
            <a:r>
              <a:rPr b="1"/>
              <a:t>to every human authority” (13,14)</a:t>
            </a:r>
            <a:r>
              <a:t> </a:t>
            </a:r>
          </a:p>
          <a:p>
            <a:pPr marL="1628775" indent="-942975" defTabSz="821531">
              <a:lnSpc>
                <a:spcPct val="100000"/>
              </a:lnSpc>
              <a:spcBef>
                <a:spcPts val="1500"/>
              </a:spcBef>
              <a:buSzPct val="80000"/>
              <a:buBlip>
                <a:blip r:embed="rId6"/>
              </a:buBlip>
              <a:defRPr sz="6000">
                <a:solidFill>
                  <a:srgbClr val="000000"/>
                </a:solidFill>
                <a:latin typeface="Century Gothic"/>
                <a:ea typeface="Century Gothic"/>
                <a:cs typeface="Century Gothic"/>
                <a:sym typeface="Century Gothic"/>
              </a:defRPr>
            </a:pPr>
            <a:r>
              <a:t>To the king; to Caesar (13b; John 19:15; Acts 17:7) who was at this time Nero.</a:t>
            </a:r>
          </a:p>
          <a:p>
            <a:pPr marL="1628775" indent="-942975" defTabSz="821531">
              <a:lnSpc>
                <a:spcPct val="100000"/>
              </a:lnSpc>
              <a:spcBef>
                <a:spcPts val="1500"/>
              </a:spcBef>
              <a:buSzPct val="80000"/>
              <a:buBlip>
                <a:blip r:embed="rId6"/>
              </a:buBlip>
              <a:defRPr sz="6000">
                <a:solidFill>
                  <a:srgbClr val="000000"/>
                </a:solidFill>
                <a:latin typeface="Century Gothic"/>
                <a:ea typeface="Century Gothic"/>
                <a:cs typeface="Century Gothic"/>
                <a:sym typeface="Century Gothic"/>
              </a:defRPr>
            </a:pPr>
            <a:r>
              <a:t>To the governor, (i.e, Pontius Pilate, Felix, and Festus), who served under the emperor to govern nations, provinces, and cities (14a; Mat 27:2; Acts 23:26).</a:t>
            </a:r>
          </a:p>
          <a:p>
            <a:pPr marL="1628775" indent="-942975" defTabSz="821531">
              <a:lnSpc>
                <a:spcPct val="100000"/>
              </a:lnSpc>
              <a:spcBef>
                <a:spcPts val="1500"/>
              </a:spcBef>
              <a:buSzPct val="80000"/>
              <a:buBlip>
                <a:blip r:embed="rId6"/>
              </a:buBlip>
              <a:defRPr sz="6000">
                <a:solidFill>
                  <a:srgbClr val="000000"/>
                </a:solidFill>
                <a:latin typeface="Century Gothic"/>
                <a:ea typeface="Century Gothic"/>
                <a:cs typeface="Century Gothic"/>
                <a:sym typeface="Century Gothic"/>
              </a:defRPr>
            </a:pPr>
            <a:r>
              <a:t>Those who are sent to punish evil (14; Rom. 13:3, 4).</a:t>
            </a:r>
          </a:p>
          <a:p>
            <a:pPr marL="1628775" indent="-942975" defTabSz="821531">
              <a:lnSpc>
                <a:spcPct val="100000"/>
              </a:lnSpc>
              <a:spcBef>
                <a:spcPts val="1500"/>
              </a:spcBef>
              <a:buSzPct val="80000"/>
              <a:buBlip>
                <a:blip r:embed="rId6"/>
              </a:buBlip>
              <a:defRPr sz="6000">
                <a:solidFill>
                  <a:srgbClr val="000000"/>
                </a:solidFill>
                <a:latin typeface="Century Gothic"/>
                <a:ea typeface="Century Gothic"/>
                <a:cs typeface="Century Gothic"/>
                <a:sym typeface="Century Gothic"/>
              </a:defRPr>
            </a:pPr>
            <a:r>
              <a:t>To praise the good (Rom. 13:3,4).</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0">
                                            <p:txEl>
                                              <p:pRg st="1" end="1"/>
                                            </p:txEl>
                                          </p:spTgt>
                                        </p:tgtEl>
                                        <p:attrNameLst>
                                          <p:attrName>style.visibility</p:attrName>
                                        </p:attrNameLst>
                                      </p:cBhvr>
                                      <p:to>
                                        <p:strVal val="visible"/>
                                      </p:to>
                                    </p:set>
                                    <p:animEffect filter="fade" transition="in">
                                      <p:cBhvr>
                                        <p:cTn id="7" dur="2000"/>
                                        <p:tgtEl>
                                          <p:spTgt spid="26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60">
                                            <p:txEl>
                                              <p:pRg st="2" end="2"/>
                                            </p:txEl>
                                          </p:spTgt>
                                        </p:tgtEl>
                                        <p:attrNameLst>
                                          <p:attrName>style.visibility</p:attrName>
                                        </p:attrNameLst>
                                      </p:cBhvr>
                                      <p:to>
                                        <p:strVal val="visible"/>
                                      </p:to>
                                    </p:set>
                                    <p:animEffect filter="fade" transition="in">
                                      <p:cBhvr>
                                        <p:cTn id="12" dur="2000"/>
                                        <p:tgtEl>
                                          <p:spTgt spid="2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60">
                                            <p:txEl>
                                              <p:pRg st="3" end="3"/>
                                            </p:txEl>
                                          </p:spTgt>
                                        </p:tgtEl>
                                        <p:attrNameLst>
                                          <p:attrName>style.visibility</p:attrName>
                                        </p:attrNameLst>
                                      </p:cBhvr>
                                      <p:to>
                                        <p:strVal val="visible"/>
                                      </p:to>
                                    </p:set>
                                    <p:animEffect filter="fade" transition="in">
                                      <p:cBhvr>
                                        <p:cTn id="17" dur="2000"/>
                                        <p:tgtEl>
                                          <p:spTgt spid="26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260">
                                            <p:txEl>
                                              <p:pRg st="4" end="4"/>
                                            </p:txEl>
                                          </p:spTgt>
                                        </p:tgtEl>
                                        <p:attrNameLst>
                                          <p:attrName>style.visibility</p:attrName>
                                        </p:attrNameLst>
                                      </p:cBhvr>
                                      <p:to>
                                        <p:strVal val="visible"/>
                                      </p:to>
                                    </p:set>
                                    <p:animEffect filter="fade" transition="in">
                                      <p:cBhvr>
                                        <p:cTn id="22" dur="2000"/>
                                        <p:tgtEl>
                                          <p:spTgt spid="26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4" name="“The Pilgrim’s Response To Human Governments”"/>
          <p:cNvGrpSpPr/>
          <p:nvPr/>
        </p:nvGrpSpPr>
        <p:grpSpPr>
          <a:xfrm>
            <a:off x="388804" y="372195"/>
            <a:ext cx="23606393" cy="1376730"/>
            <a:chOff x="0" y="0"/>
            <a:chExt cx="23606391" cy="1376728"/>
          </a:xfrm>
        </p:grpSpPr>
        <p:sp>
          <p:nvSpPr>
            <p:cNvPr id="26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6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grpSp>
        <p:nvGrpSpPr>
          <p:cNvPr id="267" name="Image"/>
          <p:cNvGrpSpPr/>
          <p:nvPr/>
        </p:nvGrpSpPr>
        <p:grpSpPr>
          <a:xfrm>
            <a:off x="365973" y="1820856"/>
            <a:ext cx="6665699" cy="11782990"/>
            <a:chOff x="0" y="0"/>
            <a:chExt cx="6665698" cy="11782989"/>
          </a:xfrm>
        </p:grpSpPr>
        <p:pic>
          <p:nvPicPr>
            <p:cNvPr id="26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6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68" name="Rectangle 1"/>
          <p:cNvSpPr txBox="1"/>
          <p:nvPr/>
        </p:nvSpPr>
        <p:spPr>
          <a:xfrm>
            <a:off x="7164036" y="3104739"/>
            <a:ext cx="16688221" cy="102104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52499" indent="-952499" defTabSz="821531">
              <a:lnSpc>
                <a:spcPct val="100000"/>
              </a:lnSpc>
              <a:spcBef>
                <a:spcPts val="2300"/>
              </a:spcBef>
              <a:buSzPct val="80000"/>
              <a:buBlip>
                <a:blip r:embed="rId5"/>
              </a:buBlip>
              <a:defRPr sz="6000">
                <a:solidFill>
                  <a:srgbClr val="000000"/>
                </a:solidFill>
                <a:latin typeface="Century Gothic"/>
                <a:ea typeface="Century Gothic"/>
                <a:cs typeface="Century Gothic"/>
                <a:sym typeface="Century Gothic"/>
              </a:defRPr>
            </a:pPr>
            <a:r>
              <a:t>“</a:t>
            </a:r>
            <a:r>
              <a:rPr b="1"/>
              <a:t>For this is the will of God” (15,16)</a:t>
            </a:r>
            <a:r>
              <a:t> </a:t>
            </a:r>
          </a:p>
          <a:p>
            <a:pPr marL="1628775" indent="-942975" defTabSz="821531">
              <a:lnSpc>
                <a:spcPct val="100000"/>
              </a:lnSpc>
              <a:spcBef>
                <a:spcPts val="2300"/>
              </a:spcBef>
              <a:buSzPct val="80000"/>
              <a:buBlip>
                <a:blip r:embed="rId6"/>
              </a:buBlip>
              <a:defRPr sz="5900">
                <a:solidFill>
                  <a:srgbClr val="000000"/>
                </a:solidFill>
                <a:latin typeface="Century Gothic"/>
                <a:ea typeface="Century Gothic"/>
                <a:cs typeface="Century Gothic"/>
                <a:sym typeface="Century Gothic"/>
              </a:defRPr>
            </a:pPr>
            <a:r>
              <a:t>Regardless of the treatment or judgments of the “governing authorities” Christians are to do good (15; vs. 12; Ac 17:5-8; 23:5; 1 Thes 4:3; Rom. 12:21)  </a:t>
            </a:r>
          </a:p>
          <a:p>
            <a:pPr marL="1628775" indent="-942975" defTabSz="821531">
              <a:lnSpc>
                <a:spcPct val="100000"/>
              </a:lnSpc>
              <a:spcBef>
                <a:spcPts val="2300"/>
              </a:spcBef>
              <a:buSzPct val="80000"/>
              <a:buBlip>
                <a:blip r:embed="rId6"/>
              </a:buBlip>
              <a:defRPr sz="5900">
                <a:solidFill>
                  <a:srgbClr val="000000"/>
                </a:solidFill>
                <a:latin typeface="Century Gothic"/>
                <a:ea typeface="Century Gothic"/>
                <a:cs typeface="Century Gothic"/>
                <a:sym typeface="Century Gothic"/>
              </a:defRPr>
            </a:pPr>
            <a:r>
              <a:t>Through excellent behavior we may silence the ignorant talk of foolish men (15; 2 Thes. 3:2) </a:t>
            </a:r>
          </a:p>
          <a:p>
            <a:pPr marL="1628775" indent="-942975" defTabSz="821531">
              <a:lnSpc>
                <a:spcPct val="100000"/>
              </a:lnSpc>
              <a:spcBef>
                <a:spcPts val="2300"/>
              </a:spcBef>
              <a:buSzPct val="80000"/>
              <a:buBlip>
                <a:blip r:embed="rId6"/>
              </a:buBlip>
              <a:defRPr sz="5900">
                <a:solidFill>
                  <a:srgbClr val="000000"/>
                </a:solidFill>
                <a:latin typeface="Century Gothic"/>
                <a:ea typeface="Century Gothic"/>
                <a:cs typeface="Century Gothic"/>
                <a:sym typeface="Century Gothic"/>
              </a:defRPr>
            </a:pPr>
            <a:r>
              <a:t>By leading a life of strict integrity, evil men are put to shame (3:13-17; Titus 2:8)</a:t>
            </a:r>
          </a:p>
        </p:txBody>
      </p:sp>
      <p:sp>
        <p:nvSpPr>
          <p:cNvPr id="269" name="1 Peter 2:15–16 (NKJV)…"/>
          <p:cNvSpPr txBox="1"/>
          <p:nvPr/>
        </p:nvSpPr>
        <p:spPr>
          <a:xfrm>
            <a:off x="758671" y="3428669"/>
            <a:ext cx="5880303" cy="9562543"/>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54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2:15–16 (NKJV) </a:t>
            </a:r>
          </a:p>
          <a:p>
            <a:pPr algn="ctr" defTabSz="642937">
              <a:lnSpc>
                <a:spcPct val="100000"/>
              </a:lnSpc>
              <a:spcBef>
                <a:spcPts val="0"/>
              </a:spcBef>
              <a:defRPr sz="54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15</a:t>
            </a:r>
            <a:r>
              <a:t> For this is the will of God, that by doing good you may put to silence the ignorance of foolish men—</a:t>
            </a:r>
            <a:r>
              <a:rPr baseline="31999"/>
              <a:t>16</a:t>
            </a:r>
            <a:r>
              <a:t> as free, yet not using liberty as a cloak for vice, but as bondservants of God.</a:t>
            </a:r>
          </a:p>
        </p:txBody>
      </p:sp>
      <p:sp>
        <p:nvSpPr>
          <p:cNvPr id="270" name="DO GOOD AS SERVANTS (2:15-16)"/>
          <p:cNvSpPr/>
          <p:nvPr/>
        </p:nvSpPr>
        <p:spPr>
          <a:xfrm>
            <a:off x="3058623" y="1804531"/>
            <a:ext cx="18266753" cy="1244601"/>
          </a:xfrm>
          <a:prstGeom prst="rect">
            <a:avLst/>
          </a:prstGeom>
          <a:solidFill>
            <a:schemeClr val="accent5">
              <a:hueOff val="-92222"/>
              <a:lumOff val="-9871"/>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lnSpc>
                <a:spcPct val="100000"/>
              </a:lnSpc>
              <a:spcBef>
                <a:spcPts val="0"/>
              </a:spcBef>
              <a:defRPr sz="79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DO GOOD AS SERVANTS (2:15-16)</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8">
                                            <p:txEl>
                                              <p:pRg st="1" end="1"/>
                                            </p:txEl>
                                          </p:spTgt>
                                        </p:tgtEl>
                                        <p:attrNameLst>
                                          <p:attrName>style.visibility</p:attrName>
                                        </p:attrNameLst>
                                      </p:cBhvr>
                                      <p:to>
                                        <p:strVal val="visible"/>
                                      </p:to>
                                    </p:set>
                                    <p:animEffect filter="fade" transition="in">
                                      <p:cBhvr>
                                        <p:cTn id="7" dur="2000"/>
                                        <p:tgtEl>
                                          <p:spTgt spid="26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68">
                                            <p:txEl>
                                              <p:pRg st="2" end="2"/>
                                            </p:txEl>
                                          </p:spTgt>
                                        </p:tgtEl>
                                        <p:attrNameLst>
                                          <p:attrName>style.visibility</p:attrName>
                                        </p:attrNameLst>
                                      </p:cBhvr>
                                      <p:to>
                                        <p:strVal val="visible"/>
                                      </p:to>
                                    </p:set>
                                    <p:animEffect filter="fade" transition="in">
                                      <p:cBhvr>
                                        <p:cTn id="12" dur="2000"/>
                                        <p:tgtEl>
                                          <p:spTgt spid="2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68">
                                            <p:txEl>
                                              <p:pRg st="3" end="3"/>
                                            </p:txEl>
                                          </p:spTgt>
                                        </p:tgtEl>
                                        <p:attrNameLst>
                                          <p:attrName>style.visibility</p:attrName>
                                        </p:attrNameLst>
                                      </p:cBhvr>
                                      <p:to>
                                        <p:strVal val="visible"/>
                                      </p:to>
                                    </p:set>
                                    <p:animEffect filter="fade" transition="in">
                                      <p:cBhvr>
                                        <p:cTn id="17" dur="2000"/>
                                        <p:tgtEl>
                                          <p:spTgt spid="26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8"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4" name="“The Pilgrim’s Response To Human Governments”"/>
          <p:cNvGrpSpPr/>
          <p:nvPr/>
        </p:nvGrpSpPr>
        <p:grpSpPr>
          <a:xfrm>
            <a:off x="388804" y="372195"/>
            <a:ext cx="23606393" cy="1376730"/>
            <a:chOff x="0" y="0"/>
            <a:chExt cx="23606391" cy="1376728"/>
          </a:xfrm>
        </p:grpSpPr>
        <p:sp>
          <p:nvSpPr>
            <p:cNvPr id="27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7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grpSp>
        <p:nvGrpSpPr>
          <p:cNvPr id="277" name="Image"/>
          <p:cNvGrpSpPr/>
          <p:nvPr/>
        </p:nvGrpSpPr>
        <p:grpSpPr>
          <a:xfrm>
            <a:off x="365973" y="1820856"/>
            <a:ext cx="6665699" cy="11782990"/>
            <a:chOff x="0" y="0"/>
            <a:chExt cx="6665698" cy="11782989"/>
          </a:xfrm>
        </p:grpSpPr>
        <p:pic>
          <p:nvPicPr>
            <p:cNvPr id="27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7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78" name="Rectangle 1"/>
          <p:cNvSpPr txBox="1"/>
          <p:nvPr/>
        </p:nvSpPr>
        <p:spPr>
          <a:xfrm>
            <a:off x="7164036" y="3104739"/>
            <a:ext cx="16688221" cy="1047392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52499" indent="-952499" defTabSz="821531">
              <a:lnSpc>
                <a:spcPct val="100000"/>
              </a:lnSpc>
              <a:spcBef>
                <a:spcPts val="2300"/>
              </a:spcBef>
              <a:buSzPct val="80000"/>
              <a:buBlip>
                <a:blip r:embed="rId5"/>
              </a:buBlip>
              <a:defRPr sz="6000">
                <a:solidFill>
                  <a:srgbClr val="000000"/>
                </a:solidFill>
                <a:latin typeface="Century Gothic"/>
                <a:ea typeface="Century Gothic"/>
                <a:cs typeface="Century Gothic"/>
                <a:sym typeface="Century Gothic"/>
              </a:defRPr>
            </a:pPr>
            <a:r>
              <a:t>“</a:t>
            </a:r>
            <a:r>
              <a:rPr b="1"/>
              <a:t>For this is the will of God” (15,16)</a:t>
            </a:r>
            <a:r>
              <a:t> </a:t>
            </a:r>
          </a:p>
          <a:p>
            <a:pPr marL="1628775" indent="-942975" defTabSz="821531">
              <a:lnSpc>
                <a:spcPct val="100000"/>
              </a:lnSpc>
              <a:spcBef>
                <a:spcPts val="1800"/>
              </a:spcBef>
              <a:buSzPct val="80000"/>
              <a:buBlip>
                <a:blip r:embed="rId6"/>
              </a:buBlip>
              <a:defRPr sz="5600">
                <a:solidFill>
                  <a:srgbClr val="000000"/>
                </a:solidFill>
                <a:latin typeface="Century Gothic"/>
                <a:ea typeface="Century Gothic"/>
                <a:cs typeface="Century Gothic"/>
                <a:sym typeface="Century Gothic"/>
              </a:defRPr>
            </a:pPr>
            <a:r>
              <a:t>Submission to authority does not negate liberty (cf. Gal. 5:1,18). </a:t>
            </a:r>
          </a:p>
          <a:p>
            <a:pPr marL="1628775" indent="-942975" defTabSz="821531">
              <a:lnSpc>
                <a:spcPct val="100000"/>
              </a:lnSpc>
              <a:spcBef>
                <a:spcPts val="1800"/>
              </a:spcBef>
              <a:buSzPct val="80000"/>
              <a:buBlip>
                <a:blip r:embed="rId6"/>
              </a:buBlip>
              <a:defRPr sz="5600">
                <a:solidFill>
                  <a:srgbClr val="000000"/>
                </a:solidFill>
                <a:latin typeface="Century Gothic"/>
                <a:ea typeface="Century Gothic"/>
                <a:cs typeface="Century Gothic"/>
                <a:sym typeface="Century Gothic"/>
              </a:defRPr>
            </a:pPr>
            <a:r>
              <a:t>Christian freedom is NOT freedom from law and responsibility (cf. Gal. 5:13) and must never be used </a:t>
            </a:r>
            <a:r>
              <a:rPr b="1"/>
              <a:t>as a cover-up</a:t>
            </a:r>
            <a:r>
              <a:t> (</a:t>
            </a:r>
            <a:r>
              <a:rPr i="1"/>
              <a:t>epikalymma</a:t>
            </a:r>
            <a:r>
              <a:t>, lit., “veil”) </a:t>
            </a:r>
            <a:r>
              <a:rPr b="1"/>
              <a:t>for evil</a:t>
            </a:r>
            <a:r>
              <a:t>. (1 Th. 2:5. </a:t>
            </a:r>
            <a:r>
              <a:rPr i="1"/>
              <a:t>but</a:t>
            </a:r>
            <a:r>
              <a:t>. Ep. 6:6. Col. 3:24)</a:t>
            </a:r>
          </a:p>
          <a:p>
            <a:pPr marL="1628775" indent="-942975" defTabSz="821531">
              <a:lnSpc>
                <a:spcPct val="100000"/>
              </a:lnSpc>
              <a:spcBef>
                <a:spcPts val="1800"/>
              </a:spcBef>
              <a:buSzPct val="80000"/>
              <a:buBlip>
                <a:blip r:embed="rId6"/>
              </a:buBlip>
              <a:defRPr sz="5600">
                <a:solidFill>
                  <a:srgbClr val="000000"/>
                </a:solidFill>
                <a:latin typeface="Century Gothic"/>
                <a:ea typeface="Century Gothic"/>
                <a:cs typeface="Century Gothic"/>
                <a:sym typeface="Century Gothic"/>
              </a:defRPr>
            </a:pPr>
            <a:r>
              <a:t>True freedom is found when we </a:t>
            </a:r>
            <a:r>
              <a:rPr b="1"/>
              <a:t>live as servants</a:t>
            </a:r>
            <a:r>
              <a:t> </a:t>
            </a:r>
            <a:r>
              <a:rPr b="1"/>
              <a:t>of God</a:t>
            </a:r>
            <a:r>
              <a:t>. (Jno. 8:32–36. Ro. 6:18, 22. 1 Co. 7:22; Ja. 1:25; 2:12. 2 Pe. 2:19)</a:t>
            </a:r>
          </a:p>
        </p:txBody>
      </p:sp>
      <p:sp>
        <p:nvSpPr>
          <p:cNvPr id="279" name="1 Peter 2:16 (NKJV)…"/>
          <p:cNvSpPr txBox="1"/>
          <p:nvPr/>
        </p:nvSpPr>
        <p:spPr>
          <a:xfrm>
            <a:off x="776517" y="6600462"/>
            <a:ext cx="5844611" cy="62446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2:16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16</a:t>
            </a:r>
            <a:r>
              <a:t> as free, yet not using liberty as a cloak for vice, but as bondservants of God.</a:t>
            </a:r>
          </a:p>
        </p:txBody>
      </p:sp>
      <p:sp>
        <p:nvSpPr>
          <p:cNvPr id="280" name="DO GOOD AS SERVANTS (2:15-16)"/>
          <p:cNvSpPr/>
          <p:nvPr/>
        </p:nvSpPr>
        <p:spPr>
          <a:xfrm>
            <a:off x="3058623" y="1804531"/>
            <a:ext cx="18266753" cy="1244601"/>
          </a:xfrm>
          <a:prstGeom prst="rect">
            <a:avLst/>
          </a:prstGeom>
          <a:solidFill>
            <a:schemeClr val="accent5">
              <a:hueOff val="-92222"/>
              <a:lumOff val="-9871"/>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lnSpc>
                <a:spcPct val="100000"/>
              </a:lnSpc>
              <a:spcBef>
                <a:spcPts val="0"/>
              </a:spcBef>
              <a:defRPr sz="79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DO GOOD AS SERVANTS (2:15-16)</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8">
                                            <p:txEl>
                                              <p:pRg st="1" end="1"/>
                                            </p:txEl>
                                          </p:spTgt>
                                        </p:tgtEl>
                                        <p:attrNameLst>
                                          <p:attrName>style.visibility</p:attrName>
                                        </p:attrNameLst>
                                      </p:cBhvr>
                                      <p:to>
                                        <p:strVal val="visible"/>
                                      </p:to>
                                    </p:set>
                                    <p:animEffect filter="fade" transition="in">
                                      <p:cBhvr>
                                        <p:cTn id="7" dur="2000"/>
                                        <p:tgtEl>
                                          <p:spTgt spid="2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78">
                                            <p:txEl>
                                              <p:pRg st="2" end="2"/>
                                            </p:txEl>
                                          </p:spTgt>
                                        </p:tgtEl>
                                        <p:attrNameLst>
                                          <p:attrName>style.visibility</p:attrName>
                                        </p:attrNameLst>
                                      </p:cBhvr>
                                      <p:to>
                                        <p:strVal val="visible"/>
                                      </p:to>
                                    </p:set>
                                    <p:animEffect filter="fade" transition="in">
                                      <p:cBhvr>
                                        <p:cTn id="12" dur="2000"/>
                                        <p:tgtEl>
                                          <p:spTgt spid="2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78">
                                            <p:txEl>
                                              <p:pRg st="3" end="3"/>
                                            </p:txEl>
                                          </p:spTgt>
                                        </p:tgtEl>
                                        <p:attrNameLst>
                                          <p:attrName>style.visibility</p:attrName>
                                        </p:attrNameLst>
                                      </p:cBhvr>
                                      <p:to>
                                        <p:strVal val="visible"/>
                                      </p:to>
                                    </p:set>
                                    <p:animEffect filter="fade" transition="in">
                                      <p:cBhvr>
                                        <p:cTn id="17" dur="2000"/>
                                        <p:tgtEl>
                                          <p:spTgt spid="27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8"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4" name="“The Pilgrim’s Response To Human Governments”"/>
          <p:cNvGrpSpPr/>
          <p:nvPr/>
        </p:nvGrpSpPr>
        <p:grpSpPr>
          <a:xfrm>
            <a:off x="388804" y="372195"/>
            <a:ext cx="23606393" cy="1376730"/>
            <a:chOff x="0" y="0"/>
            <a:chExt cx="23606391" cy="1376728"/>
          </a:xfrm>
        </p:grpSpPr>
        <p:sp>
          <p:nvSpPr>
            <p:cNvPr id="28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8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grpSp>
        <p:nvGrpSpPr>
          <p:cNvPr id="287" name="Image"/>
          <p:cNvGrpSpPr/>
          <p:nvPr/>
        </p:nvGrpSpPr>
        <p:grpSpPr>
          <a:xfrm>
            <a:off x="365973" y="1820856"/>
            <a:ext cx="6665699" cy="11782990"/>
            <a:chOff x="0" y="0"/>
            <a:chExt cx="6665698" cy="11782989"/>
          </a:xfrm>
        </p:grpSpPr>
        <p:pic>
          <p:nvPicPr>
            <p:cNvPr id="28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8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88" name="Rectangle 1"/>
          <p:cNvSpPr txBox="1"/>
          <p:nvPr/>
        </p:nvSpPr>
        <p:spPr>
          <a:xfrm>
            <a:off x="7164036" y="3104739"/>
            <a:ext cx="16688221" cy="987345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52499" indent="-952499" defTabSz="821531">
              <a:lnSpc>
                <a:spcPct val="100000"/>
              </a:lnSpc>
              <a:spcBef>
                <a:spcPts val="2300"/>
              </a:spcBef>
              <a:buSzPct val="80000"/>
              <a:buBlip>
                <a:blip r:embed="rId5"/>
              </a:buBlip>
              <a:defRPr sz="6000">
                <a:solidFill>
                  <a:srgbClr val="000000"/>
                </a:solidFill>
                <a:latin typeface="Century Gothic"/>
                <a:ea typeface="Century Gothic"/>
                <a:cs typeface="Century Gothic"/>
                <a:sym typeface="Century Gothic"/>
              </a:defRPr>
            </a:pPr>
            <a:r>
              <a:t>“</a:t>
            </a:r>
            <a:r>
              <a:rPr b="1"/>
              <a:t>For this is the will of God” (15,16)</a:t>
            </a:r>
            <a:r>
              <a:t> </a:t>
            </a:r>
          </a:p>
          <a:p>
            <a:pPr marL="1628775" indent="-942975" defTabSz="821531">
              <a:lnSpc>
                <a:spcPct val="100000"/>
              </a:lnSpc>
              <a:spcBef>
                <a:spcPts val="1800"/>
              </a:spcBef>
              <a:buSzPct val="80000"/>
              <a:buBlip>
                <a:blip r:embed="rId6"/>
              </a:buBlip>
              <a:defRPr sz="7600">
                <a:solidFill>
                  <a:srgbClr val="000000"/>
                </a:solidFill>
                <a:latin typeface="Century Gothic"/>
                <a:ea typeface="Century Gothic"/>
                <a:cs typeface="Century Gothic"/>
                <a:sym typeface="Century Gothic"/>
              </a:defRPr>
            </a:pPr>
            <a:r>
              <a:t>Governing authorities that exist have been appointed by God (Daniel 4:17; Romans 13:1) </a:t>
            </a:r>
          </a:p>
          <a:p>
            <a:pPr marL="1628775" indent="-942975" defTabSz="821531">
              <a:lnSpc>
                <a:spcPct val="100000"/>
              </a:lnSpc>
              <a:spcBef>
                <a:spcPts val="1800"/>
              </a:spcBef>
              <a:buSzPct val="80000"/>
              <a:buBlip>
                <a:blip r:embed="rId6"/>
              </a:buBlip>
              <a:defRPr sz="7600">
                <a:solidFill>
                  <a:srgbClr val="000000"/>
                </a:solidFill>
                <a:latin typeface="Century Gothic"/>
                <a:ea typeface="Century Gothic"/>
                <a:cs typeface="Century Gothic"/>
                <a:sym typeface="Century Gothic"/>
              </a:defRPr>
            </a:pPr>
            <a:r>
              <a:t>Even those that are evil  (Exodus 9:16 [Egypt]; Isaiah 10:5-12 [Assyria]; Romans 13:1 [Rome] etc) Matthew 20:20-28</a:t>
            </a:r>
          </a:p>
        </p:txBody>
      </p:sp>
      <p:sp>
        <p:nvSpPr>
          <p:cNvPr id="289" name="1 Peter 2:16 (NKJV)…"/>
          <p:cNvSpPr txBox="1"/>
          <p:nvPr/>
        </p:nvSpPr>
        <p:spPr>
          <a:xfrm>
            <a:off x="776517" y="6600462"/>
            <a:ext cx="5844611" cy="62446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2:16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16</a:t>
            </a:r>
            <a:r>
              <a:t> as free, yet not using liberty as a cloak for vice, but as bondservants of God.</a:t>
            </a:r>
          </a:p>
        </p:txBody>
      </p:sp>
      <p:sp>
        <p:nvSpPr>
          <p:cNvPr id="290" name="DO GOOD AS SERVANTS (2:15-16)"/>
          <p:cNvSpPr/>
          <p:nvPr/>
        </p:nvSpPr>
        <p:spPr>
          <a:xfrm>
            <a:off x="3058623" y="1804531"/>
            <a:ext cx="18266753" cy="1244601"/>
          </a:xfrm>
          <a:prstGeom prst="rect">
            <a:avLst/>
          </a:prstGeom>
          <a:solidFill>
            <a:schemeClr val="accent5">
              <a:hueOff val="-92222"/>
              <a:lumOff val="-9871"/>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lnSpc>
                <a:spcPct val="100000"/>
              </a:lnSpc>
              <a:spcBef>
                <a:spcPts val="0"/>
              </a:spcBef>
              <a:defRPr sz="79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DO GOOD AS SERVANTS (2:15-16)</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88">
                                            <p:txEl>
                                              <p:pRg st="1" end="1"/>
                                            </p:txEl>
                                          </p:spTgt>
                                        </p:tgtEl>
                                        <p:attrNameLst>
                                          <p:attrName>style.visibility</p:attrName>
                                        </p:attrNameLst>
                                      </p:cBhvr>
                                      <p:to>
                                        <p:strVal val="visible"/>
                                      </p:to>
                                    </p:set>
                                    <p:animEffect filter="fade" transition="in">
                                      <p:cBhvr>
                                        <p:cTn id="7" dur="2000"/>
                                        <p:tgtEl>
                                          <p:spTgt spid="28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88">
                                            <p:txEl>
                                              <p:pRg st="2" end="2"/>
                                            </p:txEl>
                                          </p:spTgt>
                                        </p:tgtEl>
                                        <p:attrNameLst>
                                          <p:attrName>style.visibility</p:attrName>
                                        </p:attrNameLst>
                                      </p:cBhvr>
                                      <p:to>
                                        <p:strVal val="visible"/>
                                      </p:to>
                                    </p:set>
                                    <p:animEffect filter="fade" transition="in">
                                      <p:cBhvr>
                                        <p:cTn id="12" dur="2000"/>
                                        <p:tgtEl>
                                          <p:spTgt spid="28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4" name="“The Pilgrim’s Response To Human Governments”"/>
          <p:cNvGrpSpPr/>
          <p:nvPr/>
        </p:nvGrpSpPr>
        <p:grpSpPr>
          <a:xfrm>
            <a:off x="388804" y="372195"/>
            <a:ext cx="23606393" cy="1376730"/>
            <a:chOff x="0" y="0"/>
            <a:chExt cx="23606391" cy="1376728"/>
          </a:xfrm>
        </p:grpSpPr>
        <p:sp>
          <p:nvSpPr>
            <p:cNvPr id="29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9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grpSp>
        <p:nvGrpSpPr>
          <p:cNvPr id="297" name="Image"/>
          <p:cNvGrpSpPr/>
          <p:nvPr/>
        </p:nvGrpSpPr>
        <p:grpSpPr>
          <a:xfrm>
            <a:off x="365973" y="1820856"/>
            <a:ext cx="6665699" cy="11782990"/>
            <a:chOff x="0" y="0"/>
            <a:chExt cx="6665698" cy="11782989"/>
          </a:xfrm>
        </p:grpSpPr>
        <p:pic>
          <p:nvPicPr>
            <p:cNvPr id="29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9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98" name="Rectangle 1"/>
          <p:cNvSpPr txBox="1"/>
          <p:nvPr/>
        </p:nvSpPr>
        <p:spPr>
          <a:xfrm>
            <a:off x="7164036" y="3104739"/>
            <a:ext cx="16688221" cy="1018182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52499" indent="-952499" defTabSz="821531">
              <a:lnSpc>
                <a:spcPct val="100000"/>
              </a:lnSpc>
              <a:spcBef>
                <a:spcPts val="2300"/>
              </a:spcBef>
              <a:buSzPct val="80000"/>
              <a:buBlip>
                <a:blip r:embed="rId5"/>
              </a:buBlip>
              <a:defRPr sz="6000">
                <a:solidFill>
                  <a:srgbClr val="000000"/>
                </a:solidFill>
                <a:latin typeface="Century Gothic"/>
                <a:ea typeface="Century Gothic"/>
                <a:cs typeface="Century Gothic"/>
                <a:sym typeface="Century Gothic"/>
              </a:defRPr>
            </a:pPr>
            <a:r>
              <a:t>“</a:t>
            </a:r>
            <a:r>
              <a:rPr b="1"/>
              <a:t>For this is the will of God” (15,16)</a:t>
            </a:r>
            <a:r>
              <a:t> </a:t>
            </a:r>
          </a:p>
          <a:p>
            <a:pPr marL="1628775" indent="-942975" defTabSz="821531">
              <a:lnSpc>
                <a:spcPct val="100000"/>
              </a:lnSpc>
              <a:spcBef>
                <a:spcPts val="1800"/>
              </a:spcBef>
              <a:buSzPct val="80000"/>
              <a:buBlip>
                <a:blip r:embed="rId6"/>
              </a:buBlip>
              <a:defRPr sz="6000">
                <a:solidFill>
                  <a:srgbClr val="000000"/>
                </a:solidFill>
                <a:latin typeface="Century Gothic"/>
                <a:ea typeface="Century Gothic"/>
                <a:cs typeface="Century Gothic"/>
                <a:sym typeface="Century Gothic"/>
              </a:defRPr>
            </a:pPr>
            <a:r>
              <a:t>No one holds any position of authority unless God gives it, therefore, to resist the government means to resist God (Rom. 13:2-4)</a:t>
            </a:r>
          </a:p>
          <a:p>
            <a:pPr marL="1628775" indent="-942975" defTabSz="821531">
              <a:lnSpc>
                <a:spcPct val="100000"/>
              </a:lnSpc>
              <a:spcBef>
                <a:spcPts val="1800"/>
              </a:spcBef>
              <a:buSzPct val="80000"/>
              <a:buBlip>
                <a:blip r:embed="rId6"/>
              </a:buBlip>
              <a:defRPr sz="6000">
                <a:solidFill>
                  <a:srgbClr val="000000"/>
                </a:solidFill>
                <a:latin typeface="Century Gothic"/>
                <a:ea typeface="Century Gothic"/>
                <a:cs typeface="Century Gothic"/>
                <a:sym typeface="Century Gothic"/>
              </a:defRPr>
            </a:pPr>
            <a:r>
              <a:t>We must submit unless our submission requires us to sin (Ac 4:18-20; 5:27-29)</a:t>
            </a:r>
          </a:p>
          <a:p>
            <a:pPr marL="1628775" indent="-942975" defTabSz="821531">
              <a:lnSpc>
                <a:spcPct val="100000"/>
              </a:lnSpc>
              <a:spcBef>
                <a:spcPts val="1800"/>
              </a:spcBef>
              <a:buSzPct val="80000"/>
              <a:buBlip>
                <a:blip r:embed="rId6"/>
              </a:buBlip>
              <a:defRPr sz="6000">
                <a:solidFill>
                  <a:srgbClr val="000000"/>
                </a:solidFill>
                <a:latin typeface="Century Gothic"/>
                <a:ea typeface="Century Gothic"/>
                <a:cs typeface="Century Gothic"/>
                <a:sym typeface="Century Gothic"/>
              </a:defRPr>
            </a:pPr>
            <a:r>
              <a:t>Liberty to utilize the Law for our wellbeing and God’s purpose (Acts 22:22-29; 23:10,20-22; 25:10,11)</a:t>
            </a:r>
          </a:p>
        </p:txBody>
      </p:sp>
      <p:sp>
        <p:nvSpPr>
          <p:cNvPr id="299" name="1 Peter 2:16 (NKJV)…"/>
          <p:cNvSpPr txBox="1"/>
          <p:nvPr/>
        </p:nvSpPr>
        <p:spPr>
          <a:xfrm>
            <a:off x="776517" y="6600462"/>
            <a:ext cx="5844611" cy="62446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2:16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16</a:t>
            </a:r>
            <a:r>
              <a:t> as free, yet not using liberty as a cloak for vice, but as bondservants of God.</a:t>
            </a:r>
          </a:p>
        </p:txBody>
      </p:sp>
      <p:sp>
        <p:nvSpPr>
          <p:cNvPr id="300" name="DO GOOD AS SERVANTS (2:15-16)"/>
          <p:cNvSpPr/>
          <p:nvPr/>
        </p:nvSpPr>
        <p:spPr>
          <a:xfrm>
            <a:off x="3058623" y="1804531"/>
            <a:ext cx="18266753" cy="1244601"/>
          </a:xfrm>
          <a:prstGeom prst="rect">
            <a:avLst/>
          </a:prstGeom>
          <a:solidFill>
            <a:schemeClr val="accent5">
              <a:hueOff val="-92222"/>
              <a:lumOff val="-9871"/>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lnSpc>
                <a:spcPct val="100000"/>
              </a:lnSpc>
              <a:spcBef>
                <a:spcPts val="0"/>
              </a:spcBef>
              <a:defRPr sz="79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DO GOOD AS SERVANTS (2:15-16)</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98">
                                            <p:txEl>
                                              <p:pRg st="1" end="1"/>
                                            </p:txEl>
                                          </p:spTgt>
                                        </p:tgtEl>
                                        <p:attrNameLst>
                                          <p:attrName>style.visibility</p:attrName>
                                        </p:attrNameLst>
                                      </p:cBhvr>
                                      <p:to>
                                        <p:strVal val="visible"/>
                                      </p:to>
                                    </p:set>
                                    <p:animEffect filter="fade" transition="in">
                                      <p:cBhvr>
                                        <p:cTn id="7" dur="2000"/>
                                        <p:tgtEl>
                                          <p:spTgt spid="2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98">
                                            <p:txEl>
                                              <p:pRg st="2" end="2"/>
                                            </p:txEl>
                                          </p:spTgt>
                                        </p:tgtEl>
                                        <p:attrNameLst>
                                          <p:attrName>style.visibility</p:attrName>
                                        </p:attrNameLst>
                                      </p:cBhvr>
                                      <p:to>
                                        <p:strVal val="visible"/>
                                      </p:to>
                                    </p:set>
                                    <p:animEffect filter="fade" transition="in">
                                      <p:cBhvr>
                                        <p:cTn id="12" dur="2000"/>
                                        <p:tgtEl>
                                          <p:spTgt spid="2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98">
                                            <p:txEl>
                                              <p:pRg st="3" end="3"/>
                                            </p:txEl>
                                          </p:spTgt>
                                        </p:tgtEl>
                                        <p:attrNameLst>
                                          <p:attrName>style.visibility</p:attrName>
                                        </p:attrNameLst>
                                      </p:cBhvr>
                                      <p:to>
                                        <p:strVal val="visible"/>
                                      </p:to>
                                    </p:set>
                                    <p:animEffect filter="fade" transition="in">
                                      <p:cBhvr>
                                        <p:cTn id="17" dur="2000"/>
                                        <p:tgtEl>
                                          <p:spTgt spid="298">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8"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4" name="“The Pilgrim’s Response To Human Governments”"/>
          <p:cNvGrpSpPr/>
          <p:nvPr/>
        </p:nvGrpSpPr>
        <p:grpSpPr>
          <a:xfrm>
            <a:off x="388804" y="372195"/>
            <a:ext cx="23606393" cy="1376730"/>
            <a:chOff x="0" y="0"/>
            <a:chExt cx="23606391" cy="1376728"/>
          </a:xfrm>
        </p:grpSpPr>
        <p:sp>
          <p:nvSpPr>
            <p:cNvPr id="30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30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grpSp>
        <p:nvGrpSpPr>
          <p:cNvPr id="307" name="Image"/>
          <p:cNvGrpSpPr/>
          <p:nvPr/>
        </p:nvGrpSpPr>
        <p:grpSpPr>
          <a:xfrm>
            <a:off x="365973" y="1820856"/>
            <a:ext cx="6665699" cy="11782990"/>
            <a:chOff x="0" y="0"/>
            <a:chExt cx="6665698" cy="11782989"/>
          </a:xfrm>
        </p:grpSpPr>
        <p:pic>
          <p:nvPicPr>
            <p:cNvPr id="30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30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308" name="Rectangle 1"/>
          <p:cNvSpPr txBox="1"/>
          <p:nvPr/>
        </p:nvSpPr>
        <p:spPr>
          <a:xfrm>
            <a:off x="7164036" y="3104739"/>
            <a:ext cx="16688221" cy="10699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52499" indent="-952499" defTabSz="821531">
              <a:lnSpc>
                <a:spcPct val="100000"/>
              </a:lnSpc>
              <a:spcBef>
                <a:spcPts val="2300"/>
              </a:spcBef>
              <a:buSzPct val="80000"/>
              <a:buBlip>
                <a:blip r:embed="rId5"/>
              </a:buBlip>
              <a:defRPr sz="6000">
                <a:solidFill>
                  <a:srgbClr val="000000"/>
                </a:solidFill>
                <a:latin typeface="Century Gothic"/>
                <a:ea typeface="Century Gothic"/>
                <a:cs typeface="Century Gothic"/>
                <a:sym typeface="Century Gothic"/>
              </a:defRPr>
            </a:pPr>
            <a:r>
              <a:t>“</a:t>
            </a:r>
            <a:r>
              <a:rPr b="1"/>
              <a:t>For this is the will of God” (15,16)</a:t>
            </a:r>
            <a:r>
              <a:t> </a:t>
            </a:r>
          </a:p>
        </p:txBody>
      </p:sp>
      <p:sp>
        <p:nvSpPr>
          <p:cNvPr id="309" name="1 Peter 2:16 (NKJV)…"/>
          <p:cNvSpPr txBox="1"/>
          <p:nvPr/>
        </p:nvSpPr>
        <p:spPr>
          <a:xfrm>
            <a:off x="776517" y="6600462"/>
            <a:ext cx="5844611" cy="62446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2:16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16</a:t>
            </a:r>
            <a:r>
              <a:t> as free, yet not using liberty as a cloak for vice, but as bondservants of God.</a:t>
            </a:r>
          </a:p>
        </p:txBody>
      </p:sp>
      <p:sp>
        <p:nvSpPr>
          <p:cNvPr id="310" name="DO GOOD AS SERVANTS (2:15-16)"/>
          <p:cNvSpPr/>
          <p:nvPr/>
        </p:nvSpPr>
        <p:spPr>
          <a:xfrm>
            <a:off x="3058623" y="1804531"/>
            <a:ext cx="18266753" cy="1244601"/>
          </a:xfrm>
          <a:prstGeom prst="rect">
            <a:avLst/>
          </a:prstGeom>
          <a:solidFill>
            <a:schemeClr val="accent5">
              <a:hueOff val="-92222"/>
              <a:lumOff val="-9871"/>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584200">
              <a:lnSpc>
                <a:spcPct val="100000"/>
              </a:lnSpc>
              <a:spcBef>
                <a:spcPts val="0"/>
              </a:spcBef>
              <a:defRPr sz="79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DO GOOD AS SERVANTS (2:15-16)</a:t>
            </a:r>
          </a:p>
        </p:txBody>
      </p:sp>
      <p:sp>
        <p:nvSpPr>
          <p:cNvPr id="311" name="1 Peter 2:17 (NKJV)…"/>
          <p:cNvSpPr txBox="1"/>
          <p:nvPr/>
        </p:nvSpPr>
        <p:spPr>
          <a:xfrm>
            <a:off x="7424155" y="4230321"/>
            <a:ext cx="16514464" cy="9203297"/>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7400">
                <a:solidFill>
                  <a:srgbClr val="000000"/>
                </a:solidFill>
                <a:latin typeface="Times New Roman"/>
                <a:ea typeface="Times New Roman"/>
                <a:cs typeface="Times New Roman"/>
                <a:sym typeface="Times New Roman"/>
              </a:defRPr>
            </a:pPr>
            <a:r>
              <a:t>1 Peter 2:17 (NKJV)</a:t>
            </a:r>
          </a:p>
          <a:p>
            <a:pPr algn="ctr" defTabSz="642937">
              <a:lnSpc>
                <a:spcPct val="100000"/>
              </a:lnSpc>
              <a:spcBef>
                <a:spcPts val="3600"/>
              </a:spcBef>
              <a:defRPr sz="7400">
                <a:solidFill>
                  <a:srgbClr val="000000"/>
                </a:solidFill>
                <a:latin typeface="Times New Roman"/>
                <a:ea typeface="Times New Roman"/>
                <a:cs typeface="Times New Roman"/>
                <a:sym typeface="Times New Roman"/>
              </a:defRPr>
            </a:pPr>
            <a:r>
              <a:rPr baseline="31999"/>
              <a:t>17</a:t>
            </a:r>
            <a:r>
              <a:t> Honor all </a:t>
            </a:r>
            <a:r>
              <a:rPr i="1"/>
              <a:t>people</a:t>
            </a:r>
            <a:r>
              <a:t>. Love the brotherhood. Fear God. Honor the king. </a:t>
            </a:r>
          </a:p>
          <a:p>
            <a:pPr algn="ctr" defTabSz="642937">
              <a:lnSpc>
                <a:spcPct val="100000"/>
              </a:lnSpc>
              <a:spcBef>
                <a:spcPts val="0"/>
              </a:spcBef>
              <a:defRPr b="1" sz="7400">
                <a:solidFill>
                  <a:srgbClr val="000000"/>
                </a:solidFill>
                <a:latin typeface="Times New Roman"/>
                <a:ea typeface="Times New Roman"/>
                <a:cs typeface="Times New Roman"/>
                <a:sym typeface="Times New Roman"/>
              </a:defRPr>
            </a:pPr>
            <a:r>
              <a:t>Romans 13:7 (NKJV) </a:t>
            </a:r>
          </a:p>
          <a:p>
            <a:pPr algn="ctr" defTabSz="642937">
              <a:lnSpc>
                <a:spcPct val="100000"/>
              </a:lnSpc>
              <a:spcBef>
                <a:spcPts val="0"/>
              </a:spcBef>
              <a:defRPr sz="7400">
                <a:solidFill>
                  <a:srgbClr val="000000"/>
                </a:solidFill>
                <a:latin typeface="Times New Roman"/>
                <a:ea typeface="Times New Roman"/>
                <a:cs typeface="Times New Roman"/>
                <a:sym typeface="Times New Roman"/>
              </a:defRPr>
            </a:pPr>
            <a:r>
              <a:rPr baseline="31999"/>
              <a:t>7</a:t>
            </a:r>
            <a:r>
              <a:t> Render therefore to all their due: taxes to whom taxes </a:t>
            </a:r>
            <a:r>
              <a:rPr i="1"/>
              <a:t>are due,</a:t>
            </a:r>
            <a:r>
              <a:t> customs to whom customs, fear to whom fear, honor to whom honor.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sp>
        <p:nvSpPr>
          <p:cNvPr id="314" name="To succeed in our spiritual &quot;pilgrimage&quot; and reach our heavenly destination, we must SUBMIT TO GOD’S WILL!…"/>
          <p:cNvSpPr txBox="1"/>
          <p:nvPr/>
        </p:nvSpPr>
        <p:spPr>
          <a:xfrm>
            <a:off x="11035799" y="2122686"/>
            <a:ext cx="12650035" cy="11052176"/>
          </a:xfrm>
          <a:prstGeom prst="rect">
            <a:avLst/>
          </a:prstGeom>
          <a:solidFill>
            <a:schemeClr val="accent6">
              <a:hueOff val="-133706"/>
              <a:satOff val="8281"/>
              <a:lumOff val="-27269"/>
            </a:schemeClr>
          </a:solidFill>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marL="671443" indent="-671443" defTabSz="821531">
              <a:lnSpc>
                <a:spcPct val="100000"/>
              </a:lnSpc>
              <a:spcBef>
                <a:spcPts val="4900"/>
              </a:spcBef>
              <a:buSzPct val="35000"/>
              <a:buBlip>
                <a:blip r:embed="rId3"/>
              </a:buBlip>
              <a:defRPr sz="6600">
                <a:solidFill>
                  <a:srgbClr val="FFFFFF"/>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To succeed in our spiritual "pilgrimage" and reach our heavenly destination, we must SUBMIT TO GOD’S WILL! </a:t>
            </a:r>
          </a:p>
          <a:p>
            <a:pPr marL="671443" indent="-671443" defTabSz="821531">
              <a:lnSpc>
                <a:spcPct val="100000"/>
              </a:lnSpc>
              <a:spcBef>
                <a:spcPts val="4900"/>
              </a:spcBef>
              <a:buSzPct val="35000"/>
              <a:buBlip>
                <a:blip r:embed="rId3"/>
              </a:buBlip>
              <a:defRPr sz="6600">
                <a:solidFill>
                  <a:srgbClr val="FFFFFF"/>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As pilgrims we are governed by the King of heaven and earth – But, as we sojourn here on earth we must submit to the powers instituted by God -</a:t>
            </a:r>
          </a:p>
        </p:txBody>
      </p:sp>
      <p:grpSp>
        <p:nvGrpSpPr>
          <p:cNvPr id="317" name="ABSTAIN FROM FLESHLY LUST WHICH WAR AGAINST THE SOUL! (2:12)"/>
          <p:cNvGrpSpPr/>
          <p:nvPr/>
        </p:nvGrpSpPr>
        <p:grpSpPr>
          <a:xfrm>
            <a:off x="746114" y="8983700"/>
            <a:ext cx="9518598" cy="4310429"/>
            <a:chOff x="0" y="0"/>
            <a:chExt cx="9518596" cy="4310428"/>
          </a:xfrm>
        </p:grpSpPr>
        <p:sp>
          <p:nvSpPr>
            <p:cNvPr id="316"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315"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4">
              <a:extLst/>
            </a:blip>
            <a:stretch>
              <a:fillRect/>
            </a:stretch>
          </p:blipFill>
          <p:spPr>
            <a:xfrm>
              <a:off x="0" y="0"/>
              <a:ext cx="9518597" cy="4310429"/>
            </a:xfrm>
            <a:prstGeom prst="rect">
              <a:avLst/>
            </a:prstGeom>
            <a:effectLst/>
          </p:spPr>
        </p:pic>
      </p:grpSp>
      <p:grpSp>
        <p:nvGrpSpPr>
          <p:cNvPr id="320" name="“The Pilgrim’s Response To Human Governments”"/>
          <p:cNvGrpSpPr/>
          <p:nvPr/>
        </p:nvGrpSpPr>
        <p:grpSpPr>
          <a:xfrm>
            <a:off x="388804" y="372195"/>
            <a:ext cx="23606393" cy="1376730"/>
            <a:chOff x="0" y="0"/>
            <a:chExt cx="23606391" cy="1376728"/>
          </a:xfrm>
        </p:grpSpPr>
        <p:sp>
          <p:nvSpPr>
            <p:cNvPr id="319"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318" name="“The Pilgrim’s Response To Human Governments” “The Pilgrim’s Response To Human Governments”" descr="“The Pilgrim’s Response To Human Governments” “The Pilgrim’s Response To Human Governments”"/>
            <p:cNvPicPr>
              <a:picLocks noChangeAspect="0"/>
            </p:cNvPicPr>
            <p:nvPr/>
          </p:nvPicPr>
          <p:blipFill>
            <a:blip r:embed="rId5">
              <a:extLst/>
            </a:blip>
            <a:stretch>
              <a:fillRect/>
            </a:stretch>
          </p:blipFill>
          <p:spPr>
            <a:xfrm>
              <a:off x="0" y="0"/>
              <a:ext cx="23606392" cy="137672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14">
                                            <p:txEl>
                                              <p:pRg st="1" end="1"/>
                                            </p:txEl>
                                          </p:spTgt>
                                        </p:tgtEl>
                                        <p:attrNameLst>
                                          <p:attrName>style.visibility</p:attrName>
                                        </p:attrNameLst>
                                      </p:cBhvr>
                                      <p:to>
                                        <p:strVal val="visible"/>
                                      </p:to>
                                    </p:set>
                                    <p:animEffect filter="fade" transition="in">
                                      <p:cBhvr>
                                        <p:cTn id="7" dur="1500"/>
                                        <p:tgtEl>
                                          <p:spTgt spid="314">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4"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2"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grpSp>
        <p:nvGrpSpPr>
          <p:cNvPr id="325" name="ABSTAIN FROM FLESHLY LUST WHICH WAR AGAINST THE SOUL! (2:12)"/>
          <p:cNvGrpSpPr/>
          <p:nvPr/>
        </p:nvGrpSpPr>
        <p:grpSpPr>
          <a:xfrm>
            <a:off x="746114" y="8983700"/>
            <a:ext cx="9518598" cy="4310429"/>
            <a:chOff x="0" y="0"/>
            <a:chExt cx="9518596" cy="4310428"/>
          </a:xfrm>
        </p:grpSpPr>
        <p:sp>
          <p:nvSpPr>
            <p:cNvPr id="324"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323"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3">
              <a:extLst/>
            </a:blip>
            <a:stretch>
              <a:fillRect/>
            </a:stretch>
          </p:blipFill>
          <p:spPr>
            <a:xfrm>
              <a:off x="0" y="0"/>
              <a:ext cx="9518597" cy="4310429"/>
            </a:xfrm>
            <a:prstGeom prst="rect">
              <a:avLst/>
            </a:prstGeom>
            <a:effectLst/>
          </p:spPr>
        </p:pic>
      </p:grpSp>
      <p:grpSp>
        <p:nvGrpSpPr>
          <p:cNvPr id="328" name="“The Pilgrim’s Response To Human Governments”"/>
          <p:cNvGrpSpPr/>
          <p:nvPr/>
        </p:nvGrpSpPr>
        <p:grpSpPr>
          <a:xfrm>
            <a:off x="388804" y="372195"/>
            <a:ext cx="23606393" cy="1376730"/>
            <a:chOff x="0" y="0"/>
            <a:chExt cx="23606391" cy="1376728"/>
          </a:xfrm>
        </p:grpSpPr>
        <p:sp>
          <p:nvSpPr>
            <p:cNvPr id="327"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326" name="“The Pilgrim’s Response To Human Governments” “The Pilgrim’s Response To Human Governments”" descr="“The Pilgrim’s Response To Human Governments” “The Pilgrim’s Response To Human Governments”"/>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29" name="Proverbs 14:34 (NKJV)…"/>
          <p:cNvSpPr/>
          <p:nvPr/>
        </p:nvSpPr>
        <p:spPr>
          <a:xfrm>
            <a:off x="10775005" y="2028031"/>
            <a:ext cx="13218723" cy="11355785"/>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821531">
              <a:lnSpc>
                <a:spcPct val="100000"/>
              </a:lnSpc>
              <a:spcBef>
                <a:spcPts val="3200"/>
              </a:spcBef>
              <a:defRPr b="1" sz="10600">
                <a:solidFill>
                  <a:srgbClr val="FFFFFF"/>
                </a:solidFill>
                <a:effectLst>
                  <a:outerShdw sx="100000" sy="100000" kx="0" ky="0" algn="b" rotWithShape="0" blurRad="38100" dist="64529" dir="2700000">
                    <a:srgbClr val="000000">
                      <a:alpha val="48275"/>
                    </a:srgbClr>
                  </a:outerShdw>
                </a:effectLst>
                <a:latin typeface="Times New Roman"/>
                <a:ea typeface="Times New Roman"/>
                <a:cs typeface="Times New Roman"/>
                <a:sym typeface="Times New Roman"/>
              </a:defRPr>
            </a:pPr>
            <a:r>
              <a:t>Proverbs 14:34 (NKJV) </a:t>
            </a:r>
          </a:p>
          <a:p>
            <a:pPr algn="ctr" defTabSz="821531">
              <a:lnSpc>
                <a:spcPct val="100000"/>
              </a:lnSpc>
              <a:spcBef>
                <a:spcPts val="3200"/>
              </a:spcBef>
              <a:defRPr sz="10600">
                <a:solidFill>
                  <a:srgbClr val="FFFFFF"/>
                </a:solidFill>
                <a:effectLst>
                  <a:outerShdw sx="100000" sy="100000" kx="0" ky="0" algn="b" rotWithShape="0" blurRad="38100" dist="64529" dir="2700000">
                    <a:srgbClr val="000000">
                      <a:alpha val="48275"/>
                    </a:srgbClr>
                  </a:outerShdw>
                </a:effectLst>
                <a:latin typeface="Times New Roman"/>
                <a:ea typeface="Times New Roman"/>
                <a:cs typeface="Times New Roman"/>
                <a:sym typeface="Times New Roman"/>
              </a:defRPr>
            </a:pPr>
            <a:r>
              <a:rPr baseline="31999"/>
              <a:t>34</a:t>
            </a:r>
            <a:r>
              <a:t> Righteousness exalts a nation, But sin is a reproach to any people.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1"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grpSp>
        <p:nvGrpSpPr>
          <p:cNvPr id="334" name="ABSTAIN FROM FLESHLY LUST WHICH WAR AGAINST THE SOUL! (2:12)"/>
          <p:cNvGrpSpPr/>
          <p:nvPr/>
        </p:nvGrpSpPr>
        <p:grpSpPr>
          <a:xfrm>
            <a:off x="746114" y="8983700"/>
            <a:ext cx="9518598" cy="4310429"/>
            <a:chOff x="0" y="0"/>
            <a:chExt cx="9518596" cy="4310428"/>
          </a:xfrm>
        </p:grpSpPr>
        <p:sp>
          <p:nvSpPr>
            <p:cNvPr id="333"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332"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3">
              <a:extLst/>
            </a:blip>
            <a:stretch>
              <a:fillRect/>
            </a:stretch>
          </p:blipFill>
          <p:spPr>
            <a:xfrm>
              <a:off x="0" y="0"/>
              <a:ext cx="9518597" cy="4310429"/>
            </a:xfrm>
            <a:prstGeom prst="rect">
              <a:avLst/>
            </a:prstGeom>
            <a:effectLst/>
          </p:spPr>
        </p:pic>
      </p:grpSp>
      <p:grpSp>
        <p:nvGrpSpPr>
          <p:cNvPr id="337" name="“The Pilgrim’s Response To Human Governments”"/>
          <p:cNvGrpSpPr/>
          <p:nvPr/>
        </p:nvGrpSpPr>
        <p:grpSpPr>
          <a:xfrm>
            <a:off x="388804" y="372195"/>
            <a:ext cx="23606393" cy="1376730"/>
            <a:chOff x="0" y="0"/>
            <a:chExt cx="23606391" cy="1376728"/>
          </a:xfrm>
        </p:grpSpPr>
        <p:sp>
          <p:nvSpPr>
            <p:cNvPr id="336"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335" name="“The Pilgrim’s Response To Human Governments” “The Pilgrim’s Response To Human Governments”" descr="“The Pilgrim’s Response To Human Governments” “The Pilgrim’s Response To Human Governments”"/>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38" name="Proverbs 29:2 (NKJV)…"/>
          <p:cNvSpPr/>
          <p:nvPr/>
        </p:nvSpPr>
        <p:spPr>
          <a:xfrm>
            <a:off x="10775005" y="2028031"/>
            <a:ext cx="13218723" cy="11355785"/>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821531">
              <a:lnSpc>
                <a:spcPct val="100000"/>
              </a:lnSpc>
              <a:spcBef>
                <a:spcPts val="3200"/>
              </a:spcBef>
              <a:defRPr b="1" sz="9500">
                <a:solidFill>
                  <a:srgbClr val="FFFFFF"/>
                </a:solidFill>
                <a:effectLst>
                  <a:outerShdw sx="100000" sy="100000" kx="0" ky="0" algn="b" rotWithShape="0" blurRad="38100" dist="64529" dir="2700000">
                    <a:srgbClr val="000000">
                      <a:alpha val="48275"/>
                    </a:srgbClr>
                  </a:outerShdw>
                </a:effectLst>
                <a:latin typeface="Times New Roman"/>
                <a:ea typeface="Times New Roman"/>
                <a:cs typeface="Times New Roman"/>
                <a:sym typeface="Times New Roman"/>
              </a:defRPr>
            </a:pPr>
            <a:r>
              <a:t>Proverbs 29:2 (NKJV) </a:t>
            </a:r>
          </a:p>
          <a:p>
            <a:pPr algn="ctr" defTabSz="821531">
              <a:lnSpc>
                <a:spcPct val="100000"/>
              </a:lnSpc>
              <a:spcBef>
                <a:spcPts val="3200"/>
              </a:spcBef>
              <a:defRPr sz="9500">
                <a:solidFill>
                  <a:srgbClr val="FFFFFF"/>
                </a:solidFill>
                <a:effectLst>
                  <a:outerShdw sx="100000" sy="100000" kx="0" ky="0" algn="b" rotWithShape="0" blurRad="38100" dist="64529" dir="2700000">
                    <a:srgbClr val="000000">
                      <a:alpha val="48275"/>
                    </a:srgbClr>
                  </a:outerShdw>
                </a:effectLst>
                <a:latin typeface="Times New Roman"/>
                <a:ea typeface="Times New Roman"/>
                <a:cs typeface="Times New Roman"/>
                <a:sym typeface="Times New Roman"/>
              </a:defRPr>
            </a:pPr>
            <a:r>
              <a:rPr baseline="31999"/>
              <a:t>2</a:t>
            </a:r>
            <a:r>
              <a:t> When the righteous are in authority, the people rejoice; But when a wicked man rules, the people groan.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Front view of a red Ducati motorcycle against a black background" descr="Front view of a red Ducati motorcycle against a black background"/>
          <p:cNvPicPr>
            <a:picLocks noChangeAspect="1"/>
          </p:cNvPicPr>
          <p:nvPr>
            <p:ph type="pic" idx="21"/>
          </p:nvPr>
        </p:nvPicPr>
        <p:blipFill>
          <a:blip r:embed="rId2">
            <a:extLst/>
          </a:blip>
          <a:srcRect l="0" t="14648" r="0" b="1630"/>
          <a:stretch>
            <a:fillRect/>
          </a:stretch>
        </p:blipFill>
        <p:spPr>
          <a:xfrm>
            <a:off x="0" y="0"/>
            <a:ext cx="24384000" cy="13716000"/>
          </a:xfrm>
          <a:prstGeom prst="rect">
            <a:avLst/>
          </a:prstGeom>
        </p:spPr>
      </p:pic>
      <p:pic>
        <p:nvPicPr>
          <p:cNvPr id="173" name="pasted-movie.png" descr="pasted-movie.png"/>
          <p:cNvPicPr>
            <a:picLocks noChangeAspect="1"/>
          </p:cNvPicPr>
          <p:nvPr/>
        </p:nvPicPr>
        <p:blipFill>
          <a:blip r:embed="rId3">
            <a:extLst/>
          </a:blip>
          <a:stretch>
            <a:fillRect/>
          </a:stretch>
        </p:blipFill>
        <p:spPr>
          <a:xfrm>
            <a:off x="-290029" y="-225960"/>
            <a:ext cx="24964057" cy="2080340"/>
          </a:xfrm>
          <a:prstGeom prst="rect">
            <a:avLst/>
          </a:prstGeom>
          <a:ln w="12700">
            <a:miter lim="400000"/>
          </a:ln>
          <a:effectLst>
            <a:outerShdw sx="100000" sy="100000" kx="0" ky="0" algn="b" rotWithShape="0" blurRad="241300" dist="127000" dir="3268424">
              <a:srgbClr val="000000">
                <a:alpha val="46281"/>
              </a:srgbClr>
            </a:outerShdw>
          </a:effectLst>
        </p:spPr>
      </p:pic>
      <p:pic>
        <p:nvPicPr>
          <p:cNvPr id="174" name="pasted-movie.png" descr="pasted-movie.png"/>
          <p:cNvPicPr>
            <a:picLocks noChangeAspect="1"/>
          </p:cNvPicPr>
          <p:nvPr/>
        </p:nvPicPr>
        <p:blipFill>
          <a:blip r:embed="rId4">
            <a:extLst/>
          </a:blip>
          <a:stretch>
            <a:fillRect/>
          </a:stretch>
        </p:blipFill>
        <p:spPr>
          <a:xfrm>
            <a:off x="102530" y="-158407"/>
            <a:ext cx="24178940" cy="1894434"/>
          </a:xfrm>
          <a:prstGeom prst="rect">
            <a:avLst/>
          </a:prstGeom>
          <a:ln w="12700">
            <a:miter lim="400000"/>
          </a:ln>
          <a:effectLst>
            <a:outerShdw sx="100000" sy="100000" kx="0" ky="0" algn="b" rotWithShape="0" blurRad="241300" dist="127000" dir="3268424">
              <a:srgbClr val="000000"/>
            </a:outerShdw>
          </a:effectLst>
        </p:spPr>
      </p:pic>
      <p:grpSp>
        <p:nvGrpSpPr>
          <p:cNvPr id="177" name="“The Pilgrim’s Response To Human Governments”"/>
          <p:cNvGrpSpPr/>
          <p:nvPr/>
        </p:nvGrpSpPr>
        <p:grpSpPr>
          <a:xfrm>
            <a:off x="388804" y="1201583"/>
            <a:ext cx="23606393" cy="1376729"/>
            <a:chOff x="0" y="0"/>
            <a:chExt cx="23606391" cy="1376728"/>
          </a:xfrm>
        </p:grpSpPr>
        <p:sp>
          <p:nvSpPr>
            <p:cNvPr id="176" name="“The Pilgrim’s Response To Human Governments”"/>
            <p:cNvSpPr txBox="1"/>
            <p:nvPr/>
          </p:nvSpPr>
          <p:spPr>
            <a:xfrm>
              <a:off x="101600" y="63500"/>
              <a:ext cx="23403192" cy="1110029"/>
            </a:xfrm>
            <a:prstGeom prst="rect">
              <a:avLst/>
            </a:prstGeom>
            <a:solidFill>
              <a:schemeClr val="accent5">
                <a:alpha val="57836"/>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effectLst>
                    <a:outerShdw sx="100000" sy="100000" kx="0" ky="0" algn="b" rotWithShape="0" blurRad="50800" dist="63500" dir="2520000">
                      <a:srgbClr val="000000"/>
                    </a:outerShdw>
                  </a:effectLst>
                  <a:latin typeface="Times New Roman"/>
                  <a:ea typeface="Times New Roman"/>
                  <a:cs typeface="Times New Roman"/>
                  <a:sym typeface="Times New Roman"/>
                </a:defRPr>
              </a:lvl1pPr>
            </a:lstStyle>
            <a:p>
              <a:pPr/>
              <a:r>
                <a:t>“The Pilgrim’s Response To Human Governments”</a:t>
              </a:r>
            </a:p>
          </p:txBody>
        </p:sp>
        <p:pic>
          <p:nvPicPr>
            <p:cNvPr id="175" name="“The Pilgrim’s Response To Human Governments” “The Pilgrim’s Response To Human Governments”" descr="“The Pilgrim’s Response To Human Governments” “The Pilgrim’s Response To Human Governments”"/>
            <p:cNvPicPr>
              <a:picLocks noChangeAspect="0"/>
            </p:cNvPicPr>
            <p:nvPr/>
          </p:nvPicPr>
          <p:blipFill>
            <a:blip r:embed="rId5">
              <a:extLst/>
            </a:blip>
            <a:stretch>
              <a:fillRect/>
            </a:stretch>
          </p:blipFill>
          <p:spPr>
            <a:xfrm>
              <a:off x="0" y="0"/>
              <a:ext cx="23606392" cy="1376729"/>
            </a:xfrm>
            <a:prstGeom prst="rect">
              <a:avLst/>
            </a:prstGeom>
            <a:effectLst/>
          </p:spPr>
        </p:pic>
      </p:grpSp>
      <p:sp>
        <p:nvSpPr>
          <p:cNvPr id="178" name="THE FIRST OF AT LEAST FOUR LESSONS ……"/>
          <p:cNvSpPr txBox="1"/>
          <p:nvPr/>
        </p:nvSpPr>
        <p:spPr>
          <a:xfrm>
            <a:off x="811355" y="3805827"/>
            <a:ext cx="13500477" cy="8686801"/>
          </a:xfrm>
          <a:prstGeom prst="rect">
            <a:avLst/>
          </a:prstGeom>
          <a:solidFill>
            <a:srgbClr val="000000">
              <a:alpha val="55348"/>
            </a:srgbClr>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143000" indent="-1143000">
              <a:buSzPct val="80000"/>
              <a:buBlip>
                <a:blip r:embed="rId6"/>
              </a:buBlip>
              <a:defRPr>
                <a:solidFill>
                  <a:srgbClr val="FFFFFF"/>
                </a:solidFill>
                <a:latin typeface="Century Gothic"/>
                <a:ea typeface="Century Gothic"/>
                <a:cs typeface="Century Gothic"/>
                <a:sym typeface="Century Gothic"/>
              </a:defRPr>
            </a:pPr>
            <a:r>
              <a:t>THE FIRST OF AT LEAST FOUR LESSONS …</a:t>
            </a:r>
          </a:p>
          <a:p>
            <a:pPr marL="1143000" indent="-1143000">
              <a:buSzPct val="80000"/>
              <a:buBlip>
                <a:blip r:embed="rId6"/>
              </a:buBlip>
              <a:defRPr>
                <a:solidFill>
                  <a:srgbClr val="FFFFFF"/>
                </a:solidFill>
                <a:latin typeface="Century Gothic"/>
                <a:ea typeface="Century Gothic"/>
                <a:cs typeface="Century Gothic"/>
                <a:sym typeface="Century Gothic"/>
              </a:defRPr>
            </a:pPr>
            <a:r>
              <a:t>A CONTROVERSIAL AND DIFFICULT SUBJECT …</a:t>
            </a:r>
          </a:p>
          <a:p>
            <a:pPr marL="1143000" indent="-1143000">
              <a:buSzPct val="80000"/>
              <a:buBlip>
                <a:blip r:embed="rId6"/>
              </a:buBlip>
              <a:defRPr>
                <a:solidFill>
                  <a:srgbClr val="FFFFFF"/>
                </a:solidFill>
                <a:latin typeface="Century Gothic"/>
                <a:ea typeface="Century Gothic"/>
                <a:cs typeface="Century Gothic"/>
                <a:sym typeface="Century Gothic"/>
              </a:defRPr>
            </a:pPr>
            <a:r>
              <a:t>THE NEED TO AVOID EXTREMES IN APPLICATION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0"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grpSp>
        <p:nvGrpSpPr>
          <p:cNvPr id="343" name="ABSTAIN FROM FLESHLY LUST WHICH WAR AGAINST THE SOUL! (2:12)"/>
          <p:cNvGrpSpPr/>
          <p:nvPr/>
        </p:nvGrpSpPr>
        <p:grpSpPr>
          <a:xfrm>
            <a:off x="746114" y="8983700"/>
            <a:ext cx="9518598" cy="4310429"/>
            <a:chOff x="0" y="0"/>
            <a:chExt cx="9518596" cy="4310428"/>
          </a:xfrm>
        </p:grpSpPr>
        <p:sp>
          <p:nvSpPr>
            <p:cNvPr id="342"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341"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3">
              <a:extLst/>
            </a:blip>
            <a:stretch>
              <a:fillRect/>
            </a:stretch>
          </p:blipFill>
          <p:spPr>
            <a:xfrm>
              <a:off x="0" y="0"/>
              <a:ext cx="9518597" cy="4310429"/>
            </a:xfrm>
            <a:prstGeom prst="rect">
              <a:avLst/>
            </a:prstGeom>
            <a:effectLst/>
          </p:spPr>
        </p:pic>
      </p:grpSp>
      <p:grpSp>
        <p:nvGrpSpPr>
          <p:cNvPr id="346" name="“The Pilgrim’s Response To Human Governments”"/>
          <p:cNvGrpSpPr/>
          <p:nvPr/>
        </p:nvGrpSpPr>
        <p:grpSpPr>
          <a:xfrm>
            <a:off x="388804" y="372195"/>
            <a:ext cx="23606393" cy="1376730"/>
            <a:chOff x="0" y="0"/>
            <a:chExt cx="23606391" cy="1376728"/>
          </a:xfrm>
        </p:grpSpPr>
        <p:sp>
          <p:nvSpPr>
            <p:cNvPr id="345"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344" name="“The Pilgrim’s Response To Human Governments” “The Pilgrim’s Response To Human Governments”" descr="“The Pilgrim’s Response To Human Governments” “The Pilgrim’s Response To Human Governments”"/>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47" name="1 Timothy 2:1-3 (NKJV)…"/>
          <p:cNvSpPr/>
          <p:nvPr/>
        </p:nvSpPr>
        <p:spPr>
          <a:xfrm>
            <a:off x="10775005" y="2028031"/>
            <a:ext cx="13218723" cy="11355785"/>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821531">
              <a:lnSpc>
                <a:spcPct val="100000"/>
              </a:lnSpc>
              <a:spcBef>
                <a:spcPts val="3200"/>
              </a:spcBef>
              <a:defRPr b="1" sz="9200">
                <a:solidFill>
                  <a:srgbClr val="FFFFFF"/>
                </a:solidFill>
                <a:effectLst>
                  <a:outerShdw sx="100000" sy="100000" kx="0" ky="0" algn="b" rotWithShape="0" blurRad="38100" dist="64529" dir="2700000">
                    <a:srgbClr val="000000">
                      <a:alpha val="48275"/>
                    </a:srgbClr>
                  </a:outerShdw>
                </a:effectLst>
                <a:latin typeface="Times New Roman"/>
                <a:ea typeface="Times New Roman"/>
                <a:cs typeface="Times New Roman"/>
                <a:sym typeface="Times New Roman"/>
              </a:defRPr>
            </a:pPr>
            <a:r>
              <a:t>1 Timothy 2:1-3 (NKJV) </a:t>
            </a:r>
          </a:p>
          <a:p>
            <a:pPr algn="ctr" defTabSz="821531">
              <a:lnSpc>
                <a:spcPct val="100000"/>
              </a:lnSpc>
              <a:spcBef>
                <a:spcPts val="3200"/>
              </a:spcBef>
              <a:defRPr sz="6900">
                <a:solidFill>
                  <a:srgbClr val="FFFFFF"/>
                </a:solidFill>
                <a:effectLst>
                  <a:outerShdw sx="100000" sy="100000" kx="0" ky="0" algn="b" rotWithShape="0" blurRad="38100" dist="64529" dir="2700000">
                    <a:srgbClr val="000000">
                      <a:alpha val="48275"/>
                    </a:srgbClr>
                  </a:outerShdw>
                </a:effectLst>
                <a:latin typeface="Times New Roman"/>
                <a:ea typeface="Times New Roman"/>
                <a:cs typeface="Times New Roman"/>
                <a:sym typeface="Times New Roman"/>
              </a:defRPr>
            </a:pPr>
            <a:r>
              <a:rPr baseline="31999"/>
              <a:t>1</a:t>
            </a:r>
            <a:r>
              <a:t> Therefore I exhort first of all that supplications, prayers, intercessions, and giving of thanks be made for all men,  </a:t>
            </a:r>
            <a:r>
              <a:rPr baseline="31999"/>
              <a:t>2</a:t>
            </a:r>
            <a:r>
              <a:t> for kings and all who are in authority, that we may lead a quiet and peaceable life in all godliness and reverence.  </a:t>
            </a:r>
            <a:r>
              <a:rPr baseline="31999"/>
              <a:t>3</a:t>
            </a:r>
            <a:r>
              <a:t> For this is good and acceptable in the sight of God our Savior,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9"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grpSp>
        <p:nvGrpSpPr>
          <p:cNvPr id="352" name="ABSTAIN FROM FLESHLY LUST WHICH WAR AGAINST THE SOUL! (2:12)"/>
          <p:cNvGrpSpPr/>
          <p:nvPr/>
        </p:nvGrpSpPr>
        <p:grpSpPr>
          <a:xfrm>
            <a:off x="746114" y="8983700"/>
            <a:ext cx="9518598" cy="4310429"/>
            <a:chOff x="0" y="0"/>
            <a:chExt cx="9518596" cy="4310428"/>
          </a:xfrm>
        </p:grpSpPr>
        <p:sp>
          <p:nvSpPr>
            <p:cNvPr id="351"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350"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3">
              <a:extLst/>
            </a:blip>
            <a:stretch>
              <a:fillRect/>
            </a:stretch>
          </p:blipFill>
          <p:spPr>
            <a:xfrm>
              <a:off x="0" y="0"/>
              <a:ext cx="9518597" cy="4310429"/>
            </a:xfrm>
            <a:prstGeom prst="rect">
              <a:avLst/>
            </a:prstGeom>
            <a:effectLst/>
          </p:spPr>
        </p:pic>
      </p:grpSp>
      <p:grpSp>
        <p:nvGrpSpPr>
          <p:cNvPr id="355" name="“The Pilgrim’s Response To Human Governments”"/>
          <p:cNvGrpSpPr/>
          <p:nvPr/>
        </p:nvGrpSpPr>
        <p:grpSpPr>
          <a:xfrm>
            <a:off x="388804" y="372195"/>
            <a:ext cx="23606393" cy="1376730"/>
            <a:chOff x="0" y="0"/>
            <a:chExt cx="23606391" cy="1376728"/>
          </a:xfrm>
        </p:grpSpPr>
        <p:sp>
          <p:nvSpPr>
            <p:cNvPr id="354"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353" name="“The Pilgrim’s Response To Human Governments” “The Pilgrim’s Response To Human Governments”" descr="“The Pilgrim’s Response To Human Governments” “The Pilgrim’s Response To Human Governments”"/>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56" name="Philippians 3:20–21 (NKJV)…"/>
          <p:cNvSpPr/>
          <p:nvPr/>
        </p:nvSpPr>
        <p:spPr>
          <a:xfrm>
            <a:off x="10775005" y="2028031"/>
            <a:ext cx="13218723" cy="11355785"/>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642937">
              <a:lnSpc>
                <a:spcPct val="100000"/>
              </a:lnSpc>
              <a:spcBef>
                <a:spcPts val="0"/>
              </a:spcBef>
              <a:defRPr b="1" sz="7100">
                <a:solidFill>
                  <a:srgbClr val="FFFFFF"/>
                </a:solidFill>
                <a:effectLst>
                  <a:outerShdw sx="100000" sy="100000" kx="0" ky="0" algn="b" rotWithShape="0" blurRad="63500" dist="63500" dir="2034895">
                    <a:srgbClr val="000000"/>
                  </a:outerShdw>
                </a:effectLst>
                <a:latin typeface="Times New Roman"/>
                <a:ea typeface="Times New Roman"/>
                <a:cs typeface="Times New Roman"/>
                <a:sym typeface="Times New Roman"/>
              </a:defRPr>
            </a:pPr>
            <a:r>
              <a:t>Philippians 3:20–21 (NKJV)</a:t>
            </a:r>
          </a:p>
          <a:p>
            <a:pPr algn="ctr" defTabSz="642937">
              <a:lnSpc>
                <a:spcPct val="100000"/>
              </a:lnSpc>
              <a:spcBef>
                <a:spcPts val="0"/>
              </a:spcBef>
              <a:defRPr sz="7100">
                <a:solidFill>
                  <a:srgbClr val="FFFFFF"/>
                </a:solidFill>
                <a:effectLst>
                  <a:outerShdw sx="100000" sy="100000" kx="0" ky="0" algn="b" rotWithShape="0" blurRad="63500" dist="63500" dir="2034895">
                    <a:srgbClr val="000000"/>
                  </a:outerShdw>
                </a:effectLst>
                <a:latin typeface="Times New Roman"/>
                <a:ea typeface="Times New Roman"/>
                <a:cs typeface="Times New Roman"/>
                <a:sym typeface="Times New Roman"/>
              </a:defRPr>
            </a:pPr>
            <a:r>
              <a:rPr baseline="31999"/>
              <a:t>20</a:t>
            </a:r>
            <a:r>
              <a:t> For our citizenship is in heaven, from which we also eagerly wait for the Savior, the Lord Jesus Christ, </a:t>
            </a:r>
            <a:r>
              <a:rPr baseline="31999"/>
              <a:t>21</a:t>
            </a:r>
            <a:r>
              <a:t> who will transform our lowly body that it may be conformed to His glorious body, according to the working by which He is able even to subdue all things to Himself.</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8"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028031"/>
            <a:ext cx="9991195" cy="11355600"/>
          </a:xfrm>
          <a:prstGeom prst="rect">
            <a:avLst/>
          </a:prstGeom>
          <a:ln w="12700">
            <a:miter lim="400000"/>
          </a:ln>
        </p:spPr>
      </p:pic>
      <p:grpSp>
        <p:nvGrpSpPr>
          <p:cNvPr id="361" name="ABSTAIN FROM FLESHLY LUST WHICH WAR AGAINST THE SOUL! (2:12)"/>
          <p:cNvGrpSpPr/>
          <p:nvPr/>
        </p:nvGrpSpPr>
        <p:grpSpPr>
          <a:xfrm>
            <a:off x="746114" y="8983700"/>
            <a:ext cx="9518598" cy="4310429"/>
            <a:chOff x="0" y="0"/>
            <a:chExt cx="9518596" cy="4310428"/>
          </a:xfrm>
        </p:grpSpPr>
        <p:sp>
          <p:nvSpPr>
            <p:cNvPr id="360" name="ABSTAIN FROM FLESHLY LUST WHICH WAR AGAINST THE SOUL! (2:12)"/>
            <p:cNvSpPr txBox="1"/>
            <p:nvPr/>
          </p:nvSpPr>
          <p:spPr>
            <a:xfrm>
              <a:off x="101600" y="63500"/>
              <a:ext cx="9315397" cy="40437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ABSTAIN FROM FLESHLY LUST WHICH WAR AGAINST THE SOUL! (2:12)</a:t>
              </a:r>
            </a:p>
          </p:txBody>
        </p:sp>
        <p:pic>
          <p:nvPicPr>
            <p:cNvPr id="359" name="ABSTAIN FROM FLESHLY LUST WHICH WAR AGAINST THE SOUL! (2:12) ABSTAIN FROM FLESHLY LUST WHICH WAR AGAINST THE SOUL! (2:12)" descr="ABSTAIN FROM FLESHLY LUST WHICH WAR AGAINST THE SOUL! (2:12) ABSTAIN FROM FLESHLY LUST WHICH WAR AGAINST THE SOUL! (2:12)"/>
            <p:cNvPicPr>
              <a:picLocks noChangeAspect="0"/>
            </p:cNvPicPr>
            <p:nvPr/>
          </p:nvPicPr>
          <p:blipFill>
            <a:blip r:embed="rId3">
              <a:extLst/>
            </a:blip>
            <a:stretch>
              <a:fillRect/>
            </a:stretch>
          </p:blipFill>
          <p:spPr>
            <a:xfrm>
              <a:off x="0" y="0"/>
              <a:ext cx="9518597" cy="4310429"/>
            </a:xfrm>
            <a:prstGeom prst="rect">
              <a:avLst/>
            </a:prstGeom>
            <a:effectLst/>
          </p:spPr>
        </p:pic>
      </p:grpSp>
      <p:grpSp>
        <p:nvGrpSpPr>
          <p:cNvPr id="364" name="“The Pilgrim’s Response To Human Governments”"/>
          <p:cNvGrpSpPr/>
          <p:nvPr/>
        </p:nvGrpSpPr>
        <p:grpSpPr>
          <a:xfrm>
            <a:off x="388804" y="372195"/>
            <a:ext cx="23606393" cy="1376730"/>
            <a:chOff x="0" y="0"/>
            <a:chExt cx="23606391" cy="1376728"/>
          </a:xfrm>
        </p:grpSpPr>
        <p:sp>
          <p:nvSpPr>
            <p:cNvPr id="36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362" name="“The Pilgrim’s Response To Human Governments” “The Pilgrim’s Response To Human Governments”" descr="“The Pilgrim’s Response To Human Governments” “The Pilgrim’s Response To Human Governments”"/>
            <p:cNvPicPr>
              <a:picLocks noChangeAspect="0"/>
            </p:cNvPicPr>
            <p:nvPr/>
          </p:nvPicPr>
          <p:blipFill>
            <a:blip r:embed="rId4">
              <a:extLst/>
            </a:blip>
            <a:stretch>
              <a:fillRect/>
            </a:stretch>
          </p:blipFill>
          <p:spPr>
            <a:xfrm>
              <a:off x="0" y="0"/>
              <a:ext cx="23606392" cy="1376729"/>
            </a:xfrm>
            <a:prstGeom prst="rect">
              <a:avLst/>
            </a:prstGeom>
            <a:effectLst/>
          </p:spPr>
        </p:pic>
      </p:grpSp>
      <p:sp>
        <p:nvSpPr>
          <p:cNvPr id="365" name="We Are &quot;Sojourners And Pilgrims&quot;...…"/>
          <p:cNvSpPr/>
          <p:nvPr/>
        </p:nvSpPr>
        <p:spPr>
          <a:xfrm>
            <a:off x="10775005" y="2028031"/>
            <a:ext cx="13218723" cy="11355785"/>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L="664915" indent="-664915" defTabSz="821531">
              <a:lnSpc>
                <a:spcPct val="100000"/>
              </a:lnSpc>
              <a:spcBef>
                <a:spcPts val="3300"/>
              </a:spcBef>
              <a:buSzPct val="35000"/>
              <a:buBlip>
                <a:blip r:embed="rId5"/>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We Are "Sojourners And Pilgrims"...</a:t>
            </a:r>
          </a:p>
          <a:p>
            <a:pPr marL="664915" indent="-664915" defTabSz="821531">
              <a:lnSpc>
                <a:spcPct val="100000"/>
              </a:lnSpc>
              <a:spcBef>
                <a:spcPts val="3300"/>
              </a:spcBef>
              <a:buSzPct val="35000"/>
              <a:buBlip>
                <a:blip r:embed="rId5"/>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Our submission to God’s will is NOT dependent on how others treat us ...</a:t>
            </a:r>
          </a:p>
          <a:p>
            <a:pPr marL="664915" indent="-664915" defTabSz="821531">
              <a:lnSpc>
                <a:spcPct val="100000"/>
              </a:lnSpc>
              <a:spcBef>
                <a:spcPts val="3300"/>
              </a:spcBef>
              <a:buSzPct val="35000"/>
              <a:buBlip>
                <a:blip r:embed="rId5"/>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We Are Being Observed By Others...</a:t>
            </a:r>
          </a:p>
          <a:p>
            <a:pPr marL="664915" indent="-664915" defTabSz="821531">
              <a:lnSpc>
                <a:spcPct val="100000"/>
              </a:lnSpc>
              <a:spcBef>
                <a:spcPts val="3300"/>
              </a:spcBef>
              <a:buSzPct val="35000"/>
              <a:buBlip>
                <a:blip r:embed="rId5"/>
              </a:buBlip>
              <a:defRPr b="1" sz="7600">
                <a:solidFill>
                  <a:srgbClr val="FFFFFF">
                    <a:alpha val="83754"/>
                  </a:srgbClr>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Is MY Life Glorifying God?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65">
                                            <p:txEl>
                                              <p:pRg st="1" end="1"/>
                                            </p:txEl>
                                          </p:spTgt>
                                        </p:tgtEl>
                                        <p:attrNameLst>
                                          <p:attrName>style.visibility</p:attrName>
                                        </p:attrNameLst>
                                      </p:cBhvr>
                                      <p:to>
                                        <p:strVal val="visible"/>
                                      </p:to>
                                    </p:set>
                                    <p:animEffect filter="wipe(left)" transition="in">
                                      <p:cBhvr>
                                        <p:cTn id="7" dur="1500"/>
                                        <p:tgtEl>
                                          <p:spTgt spid="3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1" fill="hold">
                                  <p:stCondLst>
                                    <p:cond delay="0"/>
                                  </p:stCondLst>
                                  <p:iterate type="el" backwards="0">
                                    <p:tmAbs val="0"/>
                                  </p:iterate>
                                  <p:childTnLst>
                                    <p:set>
                                      <p:cBhvr>
                                        <p:cTn id="11" fill="hold"/>
                                        <p:tgtEl>
                                          <p:spTgt spid="365">
                                            <p:txEl>
                                              <p:pRg st="2" end="2"/>
                                            </p:txEl>
                                          </p:spTgt>
                                        </p:tgtEl>
                                        <p:attrNameLst>
                                          <p:attrName>style.visibility</p:attrName>
                                        </p:attrNameLst>
                                      </p:cBhvr>
                                      <p:to>
                                        <p:strVal val="visible"/>
                                      </p:to>
                                    </p:set>
                                    <p:animEffect filter="wipe(left)" transition="in">
                                      <p:cBhvr>
                                        <p:cTn id="12" dur="1500"/>
                                        <p:tgtEl>
                                          <p:spTgt spid="36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1" fill="hold">
                                  <p:stCondLst>
                                    <p:cond delay="0"/>
                                  </p:stCondLst>
                                  <p:iterate type="el" backwards="0">
                                    <p:tmAbs val="0"/>
                                  </p:iterate>
                                  <p:childTnLst>
                                    <p:set>
                                      <p:cBhvr>
                                        <p:cTn id="16" fill="hold"/>
                                        <p:tgtEl>
                                          <p:spTgt spid="365">
                                            <p:txEl>
                                              <p:pRg st="3" end="3"/>
                                            </p:txEl>
                                          </p:spTgt>
                                        </p:tgtEl>
                                        <p:attrNameLst>
                                          <p:attrName>style.visibility</p:attrName>
                                        </p:attrNameLst>
                                      </p:cBhvr>
                                      <p:to>
                                        <p:strVal val="visible"/>
                                      </p:to>
                                    </p:set>
                                    <p:animEffect filter="wipe(left)" transition="in">
                                      <p:cBhvr>
                                        <p:cTn id="17" dur="1500"/>
                                        <p:tgtEl>
                                          <p:spTgt spid="36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5"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8" name="Front view of a red Ducati motorcycle against a black background" descr="Front view of a red Ducati motorcycle against a black background"/>
          <p:cNvPicPr>
            <a:picLocks noChangeAspect="1"/>
          </p:cNvPicPr>
          <p:nvPr>
            <p:ph type="pic" idx="21"/>
          </p:nvPr>
        </p:nvPicPr>
        <p:blipFill>
          <a:blip r:embed="rId2">
            <a:extLst/>
          </a:blip>
          <a:srcRect l="2291" t="0" r="16389" b="12872"/>
          <a:stretch>
            <a:fillRect/>
          </a:stretch>
        </p:blipFill>
        <p:spPr>
          <a:prstGeom prst="rect">
            <a:avLst/>
          </a:prstGeom>
        </p:spPr>
      </p:pic>
      <p:grpSp>
        <p:nvGrpSpPr>
          <p:cNvPr id="371" name="“The Pilgrim’s Response To Human Governments” (1 Peter 2:13-17)"/>
          <p:cNvGrpSpPr/>
          <p:nvPr/>
        </p:nvGrpSpPr>
        <p:grpSpPr>
          <a:xfrm>
            <a:off x="814220" y="10441543"/>
            <a:ext cx="22755559" cy="3077742"/>
            <a:chOff x="0" y="0"/>
            <a:chExt cx="22755558" cy="3077740"/>
          </a:xfrm>
        </p:grpSpPr>
        <p:sp>
          <p:nvSpPr>
            <p:cNvPr id="370" name="“The Pilgrim’s Response To Human Governments” (1 Peter 2:13-17)"/>
            <p:cNvSpPr txBox="1"/>
            <p:nvPr/>
          </p:nvSpPr>
          <p:spPr>
            <a:xfrm>
              <a:off x="101600" y="63500"/>
              <a:ext cx="22552359" cy="2811041"/>
            </a:xfrm>
            <a:prstGeom prst="rect">
              <a:avLst/>
            </a:prstGeom>
            <a:solidFill>
              <a:srgbClr val="DCDDE0"/>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9200">
                  <a:solidFill>
                    <a:srgbClr val="6F6A5A"/>
                  </a:solidFill>
                  <a:latin typeface="Times New Roman"/>
                  <a:ea typeface="Times New Roman"/>
                  <a:cs typeface="Times New Roman"/>
                  <a:sym typeface="Times New Roman"/>
                </a:defRPr>
              </a:lvl1pPr>
            </a:lstStyle>
            <a:p>
              <a:pPr/>
              <a:r>
                <a:t>“The Pilgrim’s Response To Human Governments” (1 Peter 2:13-17)</a:t>
              </a:r>
            </a:p>
          </p:txBody>
        </p:sp>
        <p:pic>
          <p:nvPicPr>
            <p:cNvPr id="369" name="“The Pilgrim’s Response To Human Governments” (1 Peter 2:13-17) “The Pilgrim’s Response To Human Governments” (1 Peter 2:13-17)" descr="“The Pilgrim’s Response To Human Governments” (1 Peter 2:13-17) “The Pilgrim’s Response To Human Governments” (1 Peter 2:13-17)"/>
            <p:cNvPicPr>
              <a:picLocks noChangeAspect="0"/>
            </p:cNvPicPr>
            <p:nvPr/>
          </p:nvPicPr>
          <p:blipFill>
            <a:blip r:embed="rId3">
              <a:extLst/>
            </a:blip>
            <a:stretch>
              <a:fillRect/>
            </a:stretch>
          </p:blipFill>
          <p:spPr>
            <a:xfrm>
              <a:off x="0" y="0"/>
              <a:ext cx="22755559" cy="3077741"/>
            </a:xfrm>
            <a:prstGeom prst="rect">
              <a:avLst/>
            </a:prstGeom>
            <a:effectLst/>
          </p:spPr>
        </p:pic>
      </p:grpSp>
      <p:pic>
        <p:nvPicPr>
          <p:cNvPr id="372" name="pasted-movie.png" descr="pasted-movie.png"/>
          <p:cNvPicPr>
            <a:picLocks noChangeAspect="1"/>
          </p:cNvPicPr>
          <p:nvPr/>
        </p:nvPicPr>
        <p:blipFill>
          <a:blip r:embed="rId4">
            <a:extLst/>
          </a:blip>
          <a:stretch>
            <a:fillRect/>
          </a:stretch>
        </p:blipFill>
        <p:spPr>
          <a:xfrm>
            <a:off x="-290029" y="-225960"/>
            <a:ext cx="24964057" cy="2080340"/>
          </a:xfrm>
          <a:prstGeom prst="rect">
            <a:avLst/>
          </a:prstGeom>
          <a:ln w="12700">
            <a:miter lim="400000"/>
          </a:ln>
          <a:effectLst>
            <a:outerShdw sx="100000" sy="100000" kx="0" ky="0" algn="b" rotWithShape="0" blurRad="241300" dist="127000" dir="3268424">
              <a:srgbClr val="000000">
                <a:alpha val="46281"/>
              </a:srgbClr>
            </a:outerShdw>
          </a:effectLst>
        </p:spPr>
      </p:pic>
      <p:sp>
        <p:nvSpPr>
          <p:cNvPr id="373" name="Charts by Don McClain…"/>
          <p:cNvSpPr/>
          <p:nvPr/>
        </p:nvSpPr>
        <p:spPr>
          <a:xfrm>
            <a:off x="596610" y="4129431"/>
            <a:ext cx="11439505" cy="4037060"/>
          </a:xfrm>
          <a:prstGeom prst="rect">
            <a:avLst/>
          </a:prstGeom>
          <a:gradFill>
            <a:gsLst>
              <a:gs pos="0">
                <a:srgbClr val="212121">
                  <a:alpha val="43000"/>
                </a:srgbClr>
              </a:gs>
              <a:gs pos="100000">
                <a:srgbClr val="58596B">
                  <a:alpha val="39000"/>
                </a:srgbClr>
              </a:gs>
            </a:gsLst>
            <a:lin ang="5400000"/>
          </a:gradFill>
          <a:ln w="12700">
            <a:miter lim="400000"/>
          </a:ln>
          <a:effectLst>
            <a:outerShdw sx="100000" sy="100000" kx="0" ky="0" algn="b" rotWithShape="0" blurRad="203200" dist="101600" dir="2460000">
              <a:srgbClr val="000000"/>
            </a:outerShdw>
          </a:effectLst>
          <a:extLst>
            <a:ext uri="{C572A759-6A51-4108-AA02-DFA0A04FC94B}">
              <ma14:wrappingTextBoxFlag xmlns:ma14="http://schemas.microsoft.com/office/mac/drawingml/2011/main" val="1"/>
            </a:ext>
          </a:extLst>
        </p:spPr>
        <p:txBody>
          <a:bodyPr lIns="71437" tIns="71437" rIns="71437" bIns="71437" anchor="ctr">
            <a:spAutoFit/>
          </a:bodyPr>
          <a:lstStyle/>
          <a:p>
            <a:pPr algn="ctr" defTabSz="642937">
              <a:lnSpc>
                <a:spcPct val="100000"/>
              </a:lnSpc>
              <a:spcBef>
                <a:spcPts val="0"/>
              </a:spcBef>
              <a:defRPr sz="4600">
                <a:solidFill>
                  <a:srgbClr val="FFD9A8"/>
                </a:solidFill>
                <a:effectLst>
                  <a:outerShdw sx="100000" sy="100000" kx="0" ky="0" algn="b" rotWithShape="0" blurRad="152400" dist="76200" dir="2460000">
                    <a:srgbClr val="000000"/>
                  </a:outerShdw>
                </a:effectLst>
                <a:latin typeface="Charcoal CY"/>
                <a:ea typeface="Charcoal CY"/>
                <a:cs typeface="Charcoal CY"/>
                <a:sym typeface="Charcoal CY"/>
              </a:defRPr>
            </a:pPr>
            <a:r>
              <a:t>Charts by Don McClain</a:t>
            </a:r>
          </a:p>
          <a:p>
            <a:pPr algn="ctr" defTabSz="642937">
              <a:lnSpc>
                <a:spcPct val="100000"/>
              </a:lnSpc>
              <a:spcBef>
                <a:spcPts val="0"/>
              </a:spcBef>
              <a:defRPr sz="28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Preached December 24, 2023</a:t>
            </a:r>
          </a:p>
          <a:p>
            <a:pPr algn="ctr" defTabSz="642937">
              <a:lnSpc>
                <a:spcPct val="100000"/>
              </a:lnSpc>
              <a:spcBef>
                <a:spcPts val="0"/>
              </a:spcBef>
              <a:defRPr sz="28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Bryant church of Christ, 9500 AR 5 Hwy 5, Alexander AR 72002</a:t>
            </a:r>
          </a:p>
          <a:p>
            <a:pPr algn="ctr" defTabSz="642937">
              <a:lnSpc>
                <a:spcPct val="100000"/>
              </a:lnSpc>
              <a:spcBef>
                <a:spcPts val="0"/>
              </a:spcBef>
              <a:defRPr sz="28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501-568-1062</a:t>
            </a:r>
          </a:p>
          <a:p>
            <a:pPr algn="ctr" defTabSz="642937">
              <a:lnSpc>
                <a:spcPct val="100000"/>
              </a:lnSpc>
              <a:spcBef>
                <a:spcPts val="0"/>
              </a:spcBef>
              <a:defRPr sz="28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Prepared using Keynote</a:t>
            </a:r>
          </a:p>
          <a:p>
            <a:pPr algn="ctr" defTabSz="642937">
              <a:lnSpc>
                <a:spcPct val="100000"/>
              </a:lnSpc>
              <a:spcBef>
                <a:spcPts val="0"/>
              </a:spcBef>
              <a:defRPr sz="28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Email – </a:t>
            </a:r>
            <a:r>
              <a:rPr>
                <a:hlinkClick r:id="rId5" invalidUrl="" action="" tgtFrame="" tooltip="" history="1" highlightClick="0" endSnd="0"/>
              </a:rPr>
              <a:t>donmcclain@sbcglobal.net</a:t>
            </a:r>
            <a:r>
              <a:t>  </a:t>
            </a:r>
          </a:p>
          <a:p>
            <a:pPr algn="ctr" defTabSz="642937">
              <a:lnSpc>
                <a:spcPct val="100000"/>
              </a:lnSpc>
              <a:spcBef>
                <a:spcPts val="0"/>
              </a:spcBef>
              <a:defRPr sz="28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t>More Keynote, PPT &amp; Audio Sermons:</a:t>
            </a:r>
          </a:p>
          <a:p>
            <a:pPr algn="ctr" defTabSz="642937">
              <a:lnSpc>
                <a:spcPct val="100000"/>
              </a:lnSpc>
              <a:spcBef>
                <a:spcPts val="0"/>
              </a:spcBef>
              <a:defRPr sz="2800">
                <a:solidFill>
                  <a:srgbClr val="FFFFFF"/>
                </a:solidFill>
                <a:effectLst>
                  <a:outerShdw sx="100000" sy="100000" kx="0" ky="0" algn="b" rotWithShape="0" blurRad="152400" dist="76200" dir="2460000">
                    <a:srgbClr val="000000"/>
                  </a:outerShdw>
                </a:effectLst>
                <a:latin typeface="Chalkboard"/>
                <a:ea typeface="Chalkboard"/>
                <a:cs typeface="Chalkboard"/>
                <a:sym typeface="Chalkboard"/>
              </a:defRPr>
            </a:pPr>
            <a:r>
              <a:rPr u="sng">
                <a:hlinkClick r:id="rId6" invalidUrl="" action="" tgtFrame="" tooltip="" history="1" highlightClick="0" endSnd="0"/>
              </a:rPr>
              <a:t>https://www.w65stchurchofchrist.com</a:t>
            </a:r>
            <a:r>
              <a:t>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Romans 13:1–7 (NKJV)…"/>
          <p:cNvSpPr txBox="1"/>
          <p:nvPr/>
        </p:nvSpPr>
        <p:spPr>
          <a:xfrm>
            <a:off x="563157" y="362595"/>
            <a:ext cx="23257686" cy="1197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8800">
                <a:solidFill>
                  <a:srgbClr val="000000"/>
                </a:solidFill>
                <a:latin typeface="Times New Roman"/>
                <a:ea typeface="Times New Roman"/>
                <a:cs typeface="Times New Roman"/>
                <a:sym typeface="Times New Roman"/>
              </a:defRPr>
            </a:pPr>
            <a:r>
              <a:t>Romans 13:1–7 (NKJV)</a:t>
            </a:r>
          </a:p>
          <a:p>
            <a:pPr algn="ctr" defTabSz="457200">
              <a:lnSpc>
                <a:spcPct val="100000"/>
              </a:lnSpc>
              <a:spcBef>
                <a:spcPts val="0"/>
              </a:spcBef>
              <a:defRPr sz="8100">
                <a:solidFill>
                  <a:srgbClr val="000000"/>
                </a:solidFill>
                <a:latin typeface="Times New Roman"/>
                <a:ea typeface="Times New Roman"/>
                <a:cs typeface="Times New Roman"/>
                <a:sym typeface="Times New Roman"/>
              </a:defRPr>
            </a:pPr>
            <a:r>
              <a:rPr baseline="31999"/>
              <a:t>1</a:t>
            </a:r>
            <a:r>
              <a:t> Let every soul be subject to the governing authorities. For there is no authority except from God, and the authorities that exist are appointed by God. </a:t>
            </a:r>
            <a:r>
              <a:rPr baseline="31999"/>
              <a:t>2</a:t>
            </a:r>
            <a:r>
              <a:t> Therefore whoever resists the authority resists the ordinance of God, and those who resist will bring judgment on themselves. </a:t>
            </a:r>
            <a:r>
              <a:rPr baseline="31999"/>
              <a:t>3</a:t>
            </a:r>
            <a:r>
              <a:t> For rulers are not a terror to good works, but to evil. Do you want to be unafraid of the authority? Do what is good, and you will have praise from the same. </a:t>
            </a:r>
            <a:r>
              <a:rPr baseline="31999"/>
              <a:t>4</a:t>
            </a:r>
            <a:r>
              <a:t> For he is God’s minister to you for good.</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Romans 13:1–7 (NKJV)…"/>
          <p:cNvSpPr txBox="1"/>
          <p:nvPr/>
        </p:nvSpPr>
        <p:spPr>
          <a:xfrm>
            <a:off x="563157" y="362595"/>
            <a:ext cx="23257686" cy="11970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ctr" defTabSz="457200">
              <a:lnSpc>
                <a:spcPct val="100000"/>
              </a:lnSpc>
              <a:spcBef>
                <a:spcPts val="0"/>
              </a:spcBef>
              <a:defRPr b="1" sz="8800">
                <a:solidFill>
                  <a:srgbClr val="000000"/>
                </a:solidFill>
                <a:latin typeface="Times New Roman"/>
                <a:ea typeface="Times New Roman"/>
                <a:cs typeface="Times New Roman"/>
                <a:sym typeface="Times New Roman"/>
              </a:defRPr>
            </a:pPr>
            <a:r>
              <a:t>Romans 13:1–7 (NKJV)</a:t>
            </a:r>
          </a:p>
          <a:p>
            <a:pPr algn="ctr" defTabSz="457200">
              <a:lnSpc>
                <a:spcPct val="100000"/>
              </a:lnSpc>
              <a:spcBef>
                <a:spcPts val="0"/>
              </a:spcBef>
              <a:defRPr sz="8100">
                <a:solidFill>
                  <a:srgbClr val="000000"/>
                </a:solidFill>
                <a:latin typeface="Times New Roman"/>
                <a:ea typeface="Times New Roman"/>
                <a:cs typeface="Times New Roman"/>
                <a:sym typeface="Times New Roman"/>
              </a:defRPr>
            </a:pPr>
            <a:r>
              <a:t>But if you do evil, be afraid; for he does not bear the sword in vain; for he is God’s minister, an avenger to </a:t>
            </a:r>
            <a:r>
              <a:rPr i="1"/>
              <a:t>execute</a:t>
            </a:r>
            <a:r>
              <a:t> wrath on him who practices evil. </a:t>
            </a:r>
            <a:r>
              <a:rPr baseline="31999"/>
              <a:t>5</a:t>
            </a:r>
            <a:r>
              <a:t> Therefore </a:t>
            </a:r>
            <a:r>
              <a:rPr i="1"/>
              <a:t>you</a:t>
            </a:r>
            <a:r>
              <a:t> must be subject, not only because of wrath but also for conscience’ sake. </a:t>
            </a:r>
            <a:r>
              <a:rPr baseline="31999"/>
              <a:t>6</a:t>
            </a:r>
            <a:r>
              <a:t> For because of this you also pay taxes, for they are God’s ministers attending continually to this very thing. </a:t>
            </a:r>
            <a:r>
              <a:rPr baseline="31999"/>
              <a:t>7</a:t>
            </a:r>
            <a:r>
              <a:t> Render therefore to all their due: taxes to whom taxes </a:t>
            </a:r>
            <a:r>
              <a:rPr i="1"/>
              <a:t>are due,</a:t>
            </a:r>
            <a:r>
              <a:t> customs to whom customs, fear to whom fear, honor to whom honor.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725338"/>
            <a:ext cx="9377670" cy="10658293"/>
          </a:xfrm>
          <a:prstGeom prst="rect">
            <a:avLst/>
          </a:prstGeom>
          <a:ln w="12700">
            <a:miter lim="400000"/>
          </a:ln>
        </p:spPr>
      </p:pic>
      <p:sp>
        <p:nvSpPr>
          <p:cNvPr id="181" name="We are but “pilgrims” (vs. 1), This world is not our home - (Philippians 3:20–21)…"/>
          <p:cNvSpPr txBox="1"/>
          <p:nvPr/>
        </p:nvSpPr>
        <p:spPr>
          <a:xfrm>
            <a:off x="10585560" y="2725338"/>
            <a:ext cx="13313154" cy="10658476"/>
          </a:xfrm>
          <a:prstGeom prst="rect">
            <a:avLst/>
          </a:prstGeom>
          <a:solidFill>
            <a:schemeClr val="accent6">
              <a:hueOff val="-133706"/>
              <a:satOff val="8281"/>
              <a:lumOff val="-27269"/>
            </a:schemeClr>
          </a:solidFill>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marL="671443" indent="-671443" defTabSz="821531">
              <a:lnSpc>
                <a:spcPct val="100000"/>
              </a:lnSpc>
              <a:spcBef>
                <a:spcPts val="4900"/>
              </a:spcBef>
              <a:buSzPct val="35000"/>
              <a:buBlip>
                <a:blip r:embed="rId3"/>
              </a:buBlip>
              <a:defRPr sz="6000">
                <a:solidFill>
                  <a:srgbClr val="FFFFFF"/>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We are but “pilgrims” (vs. 1), This world is not our home - (Philippians 3:20–21)</a:t>
            </a:r>
          </a:p>
          <a:p>
            <a:pPr marL="671443" indent="-671443" defTabSz="821531">
              <a:lnSpc>
                <a:spcPct val="100000"/>
              </a:lnSpc>
              <a:spcBef>
                <a:spcPts val="4900"/>
              </a:spcBef>
              <a:buSzPct val="35000"/>
              <a:buBlip>
                <a:blip r:embed="rId3"/>
              </a:buBlip>
              <a:defRPr sz="6000">
                <a:solidFill>
                  <a:srgbClr val="FFFFFF"/>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We have a better, enduring </a:t>
            </a:r>
            <a:r>
              <a:rPr b="1"/>
              <a:t>HOMELAND</a:t>
            </a:r>
            <a:r>
              <a:t>! — </a:t>
            </a:r>
            <a:r>
              <a:rPr b="1"/>
              <a:t>Heb 11:13-16</a:t>
            </a:r>
          </a:p>
          <a:p>
            <a:pPr marL="671443" indent="-671443" defTabSz="821531">
              <a:lnSpc>
                <a:spcPct val="100000"/>
              </a:lnSpc>
              <a:spcBef>
                <a:spcPts val="4900"/>
              </a:spcBef>
              <a:buSzPct val="35000"/>
              <a:buBlip>
                <a:blip r:embed="rId3"/>
              </a:buBlip>
              <a:defRPr sz="6000">
                <a:solidFill>
                  <a:srgbClr val="FFFFFF"/>
                </a:solidFill>
                <a:effectLst>
                  <a:outerShdw sx="100000" sy="100000" kx="0" ky="0" algn="b" rotWithShape="0" blurRad="76200" dist="76200" dir="2759547">
                    <a:srgbClr val="000000"/>
                  </a:outerShdw>
                </a:effectLst>
                <a:latin typeface="Century Gothic"/>
                <a:ea typeface="Century Gothic"/>
                <a:cs typeface="Century Gothic"/>
                <a:sym typeface="Century Gothic"/>
              </a:defRPr>
            </a:pPr>
            <a:r>
              <a:t>As pilgrims we are governed by the King of heaven and earth – But, as we sojourn here on earth we must submit to the powers instituted by God -</a:t>
            </a:r>
          </a:p>
        </p:txBody>
      </p:sp>
      <p:grpSp>
        <p:nvGrpSpPr>
          <p:cNvPr id="184" name="“The Pilgrim’s Response To Human Governments”"/>
          <p:cNvGrpSpPr/>
          <p:nvPr/>
        </p:nvGrpSpPr>
        <p:grpSpPr>
          <a:xfrm>
            <a:off x="746114" y="10021707"/>
            <a:ext cx="8905029" cy="3182288"/>
            <a:chOff x="0" y="0"/>
            <a:chExt cx="8905028" cy="3182286"/>
          </a:xfrm>
        </p:grpSpPr>
        <p:sp>
          <p:nvSpPr>
            <p:cNvPr id="183" name="“The Pilgrim’s Response To Human Governments”"/>
            <p:cNvSpPr txBox="1"/>
            <p:nvPr/>
          </p:nvSpPr>
          <p:spPr>
            <a:xfrm>
              <a:off x="101600" y="63500"/>
              <a:ext cx="8701829" cy="2915587"/>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3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182" name="“The Pilgrim’s Response To Human Governments” “The Pilgrim’s Response To Human Governments”" descr="“The Pilgrim’s Response To Human Governments” “The Pilgrim’s Response To Human Governments”"/>
            <p:cNvPicPr>
              <a:picLocks noChangeAspect="0"/>
            </p:cNvPicPr>
            <p:nvPr/>
          </p:nvPicPr>
          <p:blipFill>
            <a:blip r:embed="rId4">
              <a:extLst/>
            </a:blip>
            <a:stretch>
              <a:fillRect/>
            </a:stretch>
          </p:blipFill>
          <p:spPr>
            <a:xfrm>
              <a:off x="0" y="0"/>
              <a:ext cx="8905029" cy="3182287"/>
            </a:xfrm>
            <a:prstGeom prst="rect">
              <a:avLst/>
            </a:prstGeom>
            <a:effectLst/>
          </p:spPr>
        </p:pic>
      </p:grpSp>
      <p:pic>
        <p:nvPicPr>
          <p:cNvPr id="185" name="pasted-movie.png" descr="pasted-movie.png"/>
          <p:cNvPicPr>
            <a:picLocks noChangeAspect="1"/>
          </p:cNvPicPr>
          <p:nvPr/>
        </p:nvPicPr>
        <p:blipFill>
          <a:blip r:embed="rId5">
            <a:extLst/>
          </a:blip>
          <a:stretch>
            <a:fillRect/>
          </a:stretch>
        </p:blipFill>
        <p:spPr>
          <a:xfrm>
            <a:off x="-290029" y="-225960"/>
            <a:ext cx="24964057" cy="2080340"/>
          </a:xfrm>
          <a:prstGeom prst="rect">
            <a:avLst/>
          </a:prstGeom>
          <a:ln w="12700">
            <a:miter lim="400000"/>
          </a:ln>
          <a:effectLst>
            <a:outerShdw sx="100000" sy="100000" kx="0" ky="0" algn="b" rotWithShape="0" blurRad="241300" dist="127000" dir="3268424">
              <a:srgbClr val="000000">
                <a:alpha val="46281"/>
              </a:srgbClr>
            </a:outerShdw>
          </a:effectLst>
        </p:spPr>
      </p:pic>
      <p:grpSp>
        <p:nvGrpSpPr>
          <p:cNvPr id="188" name="“The Pilgrim’s Response To Human Governments”"/>
          <p:cNvGrpSpPr/>
          <p:nvPr/>
        </p:nvGrpSpPr>
        <p:grpSpPr>
          <a:xfrm>
            <a:off x="388804" y="1201583"/>
            <a:ext cx="23606393" cy="1376729"/>
            <a:chOff x="0" y="0"/>
            <a:chExt cx="23606391" cy="1376728"/>
          </a:xfrm>
        </p:grpSpPr>
        <p:sp>
          <p:nvSpPr>
            <p:cNvPr id="187" name="“The Pilgrim’s Response To Human Governments”"/>
            <p:cNvSpPr txBox="1"/>
            <p:nvPr/>
          </p:nvSpPr>
          <p:spPr>
            <a:xfrm>
              <a:off x="101600" y="63500"/>
              <a:ext cx="23403192" cy="1110029"/>
            </a:xfrm>
            <a:prstGeom prst="rect">
              <a:avLst/>
            </a:prstGeom>
            <a:solidFill>
              <a:schemeClr val="accent5">
                <a:alpha val="57836"/>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effectLst>
                    <a:outerShdw sx="100000" sy="100000" kx="0" ky="0" algn="b" rotWithShape="0" blurRad="50800" dist="63500" dir="2520000">
                      <a:srgbClr val="000000"/>
                    </a:outerShdw>
                  </a:effectLst>
                  <a:latin typeface="Times New Roman"/>
                  <a:ea typeface="Times New Roman"/>
                  <a:cs typeface="Times New Roman"/>
                  <a:sym typeface="Times New Roman"/>
                </a:defRPr>
              </a:lvl1pPr>
            </a:lstStyle>
            <a:p>
              <a:pPr/>
              <a:r>
                <a:t>“The Pilgrim’s Response To Human Governments”</a:t>
              </a:r>
            </a:p>
          </p:txBody>
        </p:sp>
        <p:pic>
          <p:nvPicPr>
            <p:cNvPr id="186" name="“The Pilgrim’s Response To Human Governments” “The Pilgrim’s Response To Human Governments”" descr="“The Pilgrim’s Response To Human Governments” “The Pilgrim’s Response To Human Governments”"/>
            <p:cNvPicPr>
              <a:picLocks noChangeAspect="0"/>
            </p:cNvPicPr>
            <p:nvPr/>
          </p:nvPicPr>
          <p:blipFill>
            <a:blip r:embed="rId6">
              <a:extLst/>
            </a:blip>
            <a:stretch>
              <a:fillRect/>
            </a:stretch>
          </p:blipFill>
          <p:spPr>
            <a:xfrm>
              <a:off x="0" y="0"/>
              <a:ext cx="23606392" cy="1376729"/>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1">
                                            <p:txEl>
                                              <p:pRg st="1" end="1"/>
                                            </p:txEl>
                                          </p:spTgt>
                                        </p:tgtEl>
                                        <p:attrNameLst>
                                          <p:attrName>style.visibility</p:attrName>
                                        </p:attrNameLst>
                                      </p:cBhvr>
                                      <p:to>
                                        <p:strVal val="visible"/>
                                      </p:to>
                                    </p:set>
                                    <p:animEffect filter="fade" transition="in">
                                      <p:cBhvr>
                                        <p:cTn id="7" dur="1500"/>
                                        <p:tgtEl>
                                          <p:spTgt spid="18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181">
                                            <p:txEl>
                                              <p:pRg st="2" end="2"/>
                                            </p:txEl>
                                          </p:spTgt>
                                        </p:tgtEl>
                                        <p:attrNameLst>
                                          <p:attrName>style.visibility</p:attrName>
                                        </p:attrNameLst>
                                      </p:cBhvr>
                                      <p:to>
                                        <p:strVal val="visible"/>
                                      </p:to>
                                    </p:set>
                                    <p:animEffect filter="fade" transition="in">
                                      <p:cBhvr>
                                        <p:cTn id="12" dur="1500"/>
                                        <p:tgtEl>
                                          <p:spTgt spid="18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190"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725338"/>
            <a:ext cx="9377670" cy="10658293"/>
          </a:xfrm>
          <a:prstGeom prst="rect">
            <a:avLst/>
          </a:prstGeom>
          <a:ln w="12700">
            <a:miter lim="400000"/>
          </a:ln>
        </p:spPr>
      </p:pic>
      <p:grpSp>
        <p:nvGrpSpPr>
          <p:cNvPr id="193" name="“The Pilgrim’s Response To Human Governments”"/>
          <p:cNvGrpSpPr/>
          <p:nvPr/>
        </p:nvGrpSpPr>
        <p:grpSpPr>
          <a:xfrm>
            <a:off x="388804" y="372195"/>
            <a:ext cx="23606393" cy="1376730"/>
            <a:chOff x="0" y="0"/>
            <a:chExt cx="23606391" cy="1376728"/>
          </a:xfrm>
        </p:grpSpPr>
        <p:sp>
          <p:nvSpPr>
            <p:cNvPr id="192"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191" name="“The Pilgrim’s Response To Human Governments” “The Pilgrim’s Response To Human Governments”" descr="“The Pilgrim’s Response To Human Governments” “The Pilgrim’s Response To Human Governments”"/>
            <p:cNvPicPr>
              <a:picLocks noChangeAspect="0"/>
            </p:cNvPicPr>
            <p:nvPr/>
          </p:nvPicPr>
          <p:blipFill>
            <a:blip r:embed="rId3">
              <a:extLst/>
            </a:blip>
            <a:stretch>
              <a:fillRect/>
            </a:stretch>
          </p:blipFill>
          <p:spPr>
            <a:xfrm>
              <a:off x="0" y="0"/>
              <a:ext cx="23606392" cy="1376729"/>
            </a:xfrm>
            <a:prstGeom prst="rect">
              <a:avLst/>
            </a:prstGeom>
            <a:effectLst/>
          </p:spPr>
        </p:pic>
      </p:grpSp>
      <p:pic>
        <p:nvPicPr>
          <p:cNvPr id="194" name="abstain from fleshly lusts (2:11-12) abstain from fleshly lusts (2:11-12)" descr="abstain from fleshly lusts (2:11-12) abstain from fleshly lusts (2:11-12)"/>
          <p:cNvPicPr>
            <a:picLocks noChangeAspect="0"/>
          </p:cNvPicPr>
          <p:nvPr/>
        </p:nvPicPr>
        <p:blipFill>
          <a:blip r:embed="rId4">
            <a:extLst/>
          </a:blip>
          <a:stretch>
            <a:fillRect/>
          </a:stretch>
        </p:blipFill>
        <p:spPr>
          <a:xfrm>
            <a:off x="10212362" y="8750037"/>
            <a:ext cx="13944601" cy="2212976"/>
          </a:xfrm>
          <a:prstGeom prst="rect">
            <a:avLst/>
          </a:prstGeom>
          <a:effectLst>
            <a:outerShdw sx="100000" sy="100000" kx="0" ky="0" algn="b" rotWithShape="0" blurRad="241300" dist="127000" dir="5400000">
              <a:srgbClr val="000000"/>
            </a:outerShdw>
          </a:effectLst>
        </p:spPr>
      </p:pic>
      <p:pic>
        <p:nvPicPr>
          <p:cNvPr id="195" name="Corner Stone or Stumbling Stone (2:4-10) Corner Stone or Stumbling Stone (2:4-10)" descr="Corner Stone or Stumbling Stone (2:4-10) Corner Stone or Stumbling Stone (2:4-10)"/>
          <p:cNvPicPr>
            <a:picLocks noChangeAspect="0"/>
          </p:cNvPicPr>
          <p:nvPr/>
        </p:nvPicPr>
        <p:blipFill>
          <a:blip r:embed="rId5">
            <a:extLst/>
          </a:blip>
          <a:stretch>
            <a:fillRect/>
          </a:stretch>
        </p:blipFill>
        <p:spPr>
          <a:xfrm>
            <a:off x="10203219" y="6222984"/>
            <a:ext cx="13944601" cy="2212976"/>
          </a:xfrm>
          <a:prstGeom prst="rect">
            <a:avLst/>
          </a:prstGeom>
          <a:effectLst>
            <a:outerShdw sx="100000" sy="100000" kx="0" ky="0" algn="b" rotWithShape="0" blurRad="241300" dist="127000" dir="5400000">
              <a:srgbClr val="000000"/>
            </a:outerShdw>
          </a:effectLst>
        </p:spPr>
      </p:pic>
      <p:pic>
        <p:nvPicPr>
          <p:cNvPr id="196" name="Our Living Hope (1:1-12) Our Living Hope (1:1-12)" descr="Our Living Hope (1:1-12) Our Living Hope (1:1-12)"/>
          <p:cNvPicPr>
            <a:picLocks noChangeAspect="0"/>
          </p:cNvPicPr>
          <p:nvPr/>
        </p:nvPicPr>
        <p:blipFill>
          <a:blip r:embed="rId6">
            <a:extLst/>
          </a:blip>
          <a:stretch>
            <a:fillRect/>
          </a:stretch>
        </p:blipFill>
        <p:spPr>
          <a:xfrm>
            <a:off x="10203219" y="2851379"/>
            <a:ext cx="13944601" cy="1336676"/>
          </a:xfrm>
          <a:prstGeom prst="rect">
            <a:avLst/>
          </a:prstGeom>
          <a:effectLst>
            <a:outerShdw sx="100000" sy="100000" kx="0" ky="0" algn="b" rotWithShape="0" blurRad="241300" dist="127000" dir="5400000">
              <a:srgbClr val="000000"/>
            </a:outerShdw>
          </a:effectLst>
        </p:spPr>
      </p:pic>
      <p:pic>
        <p:nvPicPr>
          <p:cNvPr id="197" name="Be holy, for I am holy (1:13-2:3) Be holy, for I am holy (1:13-2:3)" descr="Be holy, for I am holy (1:13-2:3) Be holy, for I am holy (1:13-2:3)"/>
          <p:cNvPicPr>
            <a:picLocks noChangeAspect="0"/>
          </p:cNvPicPr>
          <p:nvPr/>
        </p:nvPicPr>
        <p:blipFill>
          <a:blip r:embed="rId7">
            <a:extLst/>
          </a:blip>
          <a:stretch>
            <a:fillRect/>
          </a:stretch>
        </p:blipFill>
        <p:spPr>
          <a:xfrm>
            <a:off x="10203219" y="4537181"/>
            <a:ext cx="13944601" cy="1336676"/>
          </a:xfrm>
          <a:prstGeom prst="rect">
            <a:avLst/>
          </a:prstGeom>
          <a:effectLst>
            <a:outerShdw sx="100000" sy="100000" kx="0" ky="0" algn="b" rotWithShape="0" blurRad="241300" dist="127000" dir="5400000">
              <a:srgbClr val="000000"/>
            </a:outerShdw>
          </a:effectLst>
        </p:spPr>
      </p:pic>
      <p:sp>
        <p:nvSpPr>
          <p:cNvPr id="198" name="1 PETER 2:13-17 IN CONTEXT"/>
          <p:cNvSpPr txBox="1"/>
          <p:nvPr/>
        </p:nvSpPr>
        <p:spPr>
          <a:xfrm>
            <a:off x="1501938" y="10986668"/>
            <a:ext cx="7393382" cy="2113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z="6200">
                <a:solidFill>
                  <a:srgbClr val="FFFFFF"/>
                </a:solidFill>
                <a:effectLst>
                  <a:outerShdw sx="100000" sy="100000" kx="0" ky="0" algn="b" rotWithShape="0" blurRad="50800" dist="63500" dir="3300000">
                    <a:srgbClr val="000000"/>
                  </a:outerShdw>
                </a:effectLst>
                <a:latin typeface="Gill Sans"/>
                <a:ea typeface="Gill Sans"/>
                <a:cs typeface="Gill Sans"/>
                <a:sym typeface="Gill Sans"/>
              </a:defRPr>
            </a:lvl1pPr>
          </a:lstStyle>
          <a:p>
            <a:pPr/>
            <a:r>
              <a:t>1 PETER 2:13-17 IN CONTEXT</a:t>
            </a:r>
          </a:p>
        </p:txBody>
      </p:sp>
      <p:pic>
        <p:nvPicPr>
          <p:cNvPr id="199" name="“The Pilgrim’s Response To Human Governments” (2:13-17) “The Pilgrim’s Response To Human Governments” (2:13-17)" descr="“The Pilgrim’s Response To Human Governments” (2:13-17) “The Pilgrim’s Response To Human Governments” (2:13-17)"/>
          <p:cNvPicPr>
            <a:picLocks noChangeAspect="0"/>
          </p:cNvPicPr>
          <p:nvPr/>
        </p:nvPicPr>
        <p:blipFill>
          <a:blip r:embed="rId8">
            <a:extLst/>
          </a:blip>
          <a:stretch>
            <a:fillRect/>
          </a:stretch>
        </p:blipFill>
        <p:spPr>
          <a:xfrm>
            <a:off x="10212362" y="11277090"/>
            <a:ext cx="13944601" cy="2212976"/>
          </a:xfrm>
          <a:prstGeom prst="rect">
            <a:avLst/>
          </a:prstGeom>
          <a:effectLst>
            <a:outerShdw sx="100000" sy="100000" kx="0" ky="0" algn="b" rotWithShape="0" blurRad="241300" dist="127000" dir="5400000">
              <a:srgbClr val="000000"/>
            </a:outerShdw>
          </a:effectLst>
        </p:spPr>
      </p:pic>
      <p:sp>
        <p:nvSpPr>
          <p:cNvPr id="200" name="PRACTICAL ASPECTS OF HOLY LIVING (2:13-5:5)"/>
          <p:cNvSpPr/>
          <p:nvPr/>
        </p:nvSpPr>
        <p:spPr>
          <a:xfrm>
            <a:off x="430857" y="1834487"/>
            <a:ext cx="23522286" cy="925464"/>
          </a:xfrm>
          <a:prstGeom prst="rect">
            <a:avLst/>
          </a:prstGeom>
          <a:blipFill>
            <a:blip r:embed="rId9"/>
          </a:blip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sz="5600">
                <a:solidFill>
                  <a:srgbClr val="FFFFFF"/>
                </a:solidFill>
                <a:effectLst>
                  <a:outerShdw sx="100000" sy="100000" kx="0" ky="0" algn="b" rotWithShape="0" blurRad="38100" dist="12700" dir="5400000">
                    <a:srgbClr val="000000">
                      <a:alpha val="50000"/>
                    </a:srgbClr>
                  </a:outerShdw>
                </a:effectLst>
                <a:latin typeface="Times New Roman"/>
                <a:ea typeface="Times New Roman"/>
                <a:cs typeface="Times New Roman"/>
                <a:sym typeface="Times New Roman"/>
              </a:defRPr>
            </a:lvl1pPr>
          </a:lstStyle>
          <a:p>
            <a:pPr/>
            <a:r>
              <a:t>PRACTICAL ASPECTS OF HOLY LIVING (2:13-5:5)</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7"/>
                                        </p:tgtEl>
                                        <p:attrNameLst>
                                          <p:attrName>style.visibility</p:attrName>
                                        </p:attrNameLst>
                                      </p:cBhvr>
                                      <p:to>
                                        <p:strVal val="visible"/>
                                      </p:to>
                                    </p:set>
                                    <p:anim calcmode="lin" valueType="num">
                                      <p:cBhvr>
                                        <p:cTn id="7" dur="1500" fill="hold"/>
                                        <p:tgtEl>
                                          <p:spTgt spid="197"/>
                                        </p:tgtEl>
                                        <p:attrNameLst>
                                          <p:attrName>ppt_x</p:attrName>
                                        </p:attrNameLst>
                                      </p:cBhvr>
                                      <p:tavLst>
                                        <p:tav tm="0">
                                          <p:val>
                                            <p:strVal val="#ppt_x"/>
                                          </p:val>
                                        </p:tav>
                                        <p:tav tm="100000">
                                          <p:val>
                                            <p:strVal val="#ppt_x"/>
                                          </p:val>
                                        </p:tav>
                                      </p:tavLst>
                                    </p:anim>
                                    <p:anim calcmode="lin" valueType="num">
                                      <p:cBhvr>
                                        <p:cTn id="8" dur="1500" fill="hold"/>
                                        <p:tgtEl>
                                          <p:spTgt spid="19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95"/>
                                        </p:tgtEl>
                                        <p:attrNameLst>
                                          <p:attrName>style.visibility</p:attrName>
                                        </p:attrNameLst>
                                      </p:cBhvr>
                                      <p:to>
                                        <p:strVal val="visible"/>
                                      </p:to>
                                    </p:set>
                                    <p:anim calcmode="lin" valueType="num">
                                      <p:cBhvr>
                                        <p:cTn id="13" dur="1500" fill="hold"/>
                                        <p:tgtEl>
                                          <p:spTgt spid="195"/>
                                        </p:tgtEl>
                                        <p:attrNameLst>
                                          <p:attrName>ppt_x</p:attrName>
                                        </p:attrNameLst>
                                      </p:cBhvr>
                                      <p:tavLst>
                                        <p:tav tm="0">
                                          <p:val>
                                            <p:strVal val="#ppt_x"/>
                                          </p:val>
                                        </p:tav>
                                        <p:tav tm="100000">
                                          <p:val>
                                            <p:strVal val="#ppt_x"/>
                                          </p:val>
                                        </p:tav>
                                      </p:tavLst>
                                    </p:anim>
                                    <p:anim calcmode="lin" valueType="num">
                                      <p:cBhvr>
                                        <p:cTn id="14" dur="1500" fill="hold"/>
                                        <p:tgtEl>
                                          <p:spTgt spid="19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194"/>
                                        </p:tgtEl>
                                        <p:attrNameLst>
                                          <p:attrName>style.visibility</p:attrName>
                                        </p:attrNameLst>
                                      </p:cBhvr>
                                      <p:to>
                                        <p:strVal val="visible"/>
                                      </p:to>
                                    </p:set>
                                    <p:anim calcmode="lin" valueType="num">
                                      <p:cBhvr>
                                        <p:cTn id="19" dur="1500" fill="hold"/>
                                        <p:tgtEl>
                                          <p:spTgt spid="194"/>
                                        </p:tgtEl>
                                        <p:attrNameLst>
                                          <p:attrName>ppt_x</p:attrName>
                                        </p:attrNameLst>
                                      </p:cBhvr>
                                      <p:tavLst>
                                        <p:tav tm="0">
                                          <p:val>
                                            <p:strVal val="#ppt_x"/>
                                          </p:val>
                                        </p:tav>
                                        <p:tav tm="100000">
                                          <p:val>
                                            <p:strVal val="#ppt_x"/>
                                          </p:val>
                                        </p:tav>
                                      </p:tavLst>
                                    </p:anim>
                                    <p:anim calcmode="lin" valueType="num">
                                      <p:cBhvr>
                                        <p:cTn id="20" dur="1500" fill="hold"/>
                                        <p:tgtEl>
                                          <p:spTgt spid="19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199"/>
                                        </p:tgtEl>
                                        <p:attrNameLst>
                                          <p:attrName>style.visibility</p:attrName>
                                        </p:attrNameLst>
                                      </p:cBhvr>
                                      <p:to>
                                        <p:strVal val="visible"/>
                                      </p:to>
                                    </p:set>
                                    <p:anim calcmode="lin" valueType="num">
                                      <p:cBhvr>
                                        <p:cTn id="25" dur="1500" fill="hold"/>
                                        <p:tgtEl>
                                          <p:spTgt spid="199"/>
                                        </p:tgtEl>
                                        <p:attrNameLst>
                                          <p:attrName>ppt_x</p:attrName>
                                        </p:attrNameLst>
                                      </p:cBhvr>
                                      <p:tavLst>
                                        <p:tav tm="0">
                                          <p:val>
                                            <p:strVal val="#ppt_x"/>
                                          </p:val>
                                        </p:tav>
                                        <p:tav tm="100000">
                                          <p:val>
                                            <p:strVal val="#ppt_x"/>
                                          </p:val>
                                        </p:tav>
                                      </p:tavLst>
                                    </p:anim>
                                    <p:anim calcmode="lin" valueType="num">
                                      <p:cBhvr>
                                        <p:cTn id="26" dur="1500" fill="hold"/>
                                        <p:tgtEl>
                                          <p:spTgt spid="1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3"/>
      <p:bldP build="whole" bldLvl="1" animBg="1" rev="0" advAuto="0" spid="195" grpId="2"/>
      <p:bldP build="whole" bldLvl="1" animBg="1" rev="0" advAuto="0" spid="199" grpId="4"/>
      <p:bldP build="whole" bldLvl="1" animBg="1" rev="0" advAuto="0" spid="19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Front view of a red Ducati motorcycle against a black background" descr="Front view of a red Ducati motorcycle against a black background"/>
          <p:cNvPicPr>
            <a:picLocks noChangeAspect="1"/>
          </p:cNvPicPr>
          <p:nvPr/>
        </p:nvPicPr>
        <p:blipFill>
          <a:blip r:embed="rId2">
            <a:extLst/>
          </a:blip>
          <a:srcRect l="28693" t="0" r="28693" b="0"/>
          <a:stretch>
            <a:fillRect/>
          </a:stretch>
        </p:blipFill>
        <p:spPr>
          <a:xfrm>
            <a:off x="509749" y="2725338"/>
            <a:ext cx="9377670" cy="10658293"/>
          </a:xfrm>
          <a:prstGeom prst="rect">
            <a:avLst/>
          </a:prstGeom>
          <a:ln w="12700">
            <a:miter lim="400000"/>
          </a:ln>
        </p:spPr>
      </p:pic>
      <p:sp>
        <p:nvSpPr>
          <p:cNvPr id="203" name="1 PETER 2:13-17 IN CONTEXT"/>
          <p:cNvSpPr txBox="1"/>
          <p:nvPr/>
        </p:nvSpPr>
        <p:spPr>
          <a:xfrm>
            <a:off x="1501938" y="10986668"/>
            <a:ext cx="7393382" cy="2113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b="1" sz="6200">
                <a:solidFill>
                  <a:srgbClr val="FFFFFF"/>
                </a:solidFill>
                <a:effectLst>
                  <a:outerShdw sx="100000" sy="100000" kx="0" ky="0" algn="b" rotWithShape="0" blurRad="50800" dist="63500" dir="3300000">
                    <a:srgbClr val="000000"/>
                  </a:outerShdw>
                </a:effectLst>
                <a:latin typeface="Gill Sans"/>
                <a:ea typeface="Gill Sans"/>
                <a:cs typeface="Gill Sans"/>
                <a:sym typeface="Gill Sans"/>
              </a:defRPr>
            </a:lvl1pPr>
          </a:lstStyle>
          <a:p>
            <a:pPr/>
            <a:r>
              <a:t>1 PETER 2:13-17 IN CONTEXT</a:t>
            </a:r>
          </a:p>
        </p:txBody>
      </p:sp>
      <p:grpSp>
        <p:nvGrpSpPr>
          <p:cNvPr id="206" name="“The Pilgrim’s Response To Human Governments”"/>
          <p:cNvGrpSpPr/>
          <p:nvPr/>
        </p:nvGrpSpPr>
        <p:grpSpPr>
          <a:xfrm>
            <a:off x="388804" y="372195"/>
            <a:ext cx="23606393" cy="1376730"/>
            <a:chOff x="0" y="0"/>
            <a:chExt cx="23606391" cy="1376728"/>
          </a:xfrm>
        </p:grpSpPr>
        <p:sp>
          <p:nvSpPr>
            <p:cNvPr id="205"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04" name="“The Pilgrim’s Response To Human Governments” “The Pilgrim’s Response To Human Governments”" descr="“The Pilgrim’s Response To Human Governments” “The Pilgrim’s Response To Human Governments”"/>
            <p:cNvPicPr>
              <a:picLocks noChangeAspect="0"/>
            </p:cNvPicPr>
            <p:nvPr/>
          </p:nvPicPr>
          <p:blipFill>
            <a:blip r:embed="rId3">
              <a:extLst/>
            </a:blip>
            <a:stretch>
              <a:fillRect/>
            </a:stretch>
          </p:blipFill>
          <p:spPr>
            <a:xfrm>
              <a:off x="0" y="0"/>
              <a:ext cx="23606392" cy="1376729"/>
            </a:xfrm>
            <a:prstGeom prst="rect">
              <a:avLst/>
            </a:prstGeom>
            <a:effectLst/>
          </p:spPr>
        </p:pic>
      </p:grpSp>
      <p:sp>
        <p:nvSpPr>
          <p:cNvPr id="207" name="PRACTICAL ASPECTS OF HOLY LIVING (2:13-5:5)"/>
          <p:cNvSpPr/>
          <p:nvPr/>
        </p:nvSpPr>
        <p:spPr>
          <a:xfrm>
            <a:off x="430857" y="1834487"/>
            <a:ext cx="23522286" cy="925464"/>
          </a:xfrm>
          <a:prstGeom prst="rect">
            <a:avLst/>
          </a:prstGeom>
          <a:blipFill>
            <a:blip r:embed="rId4"/>
          </a:blip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sz="5600">
                <a:solidFill>
                  <a:srgbClr val="FFFFFF"/>
                </a:solidFill>
                <a:effectLst>
                  <a:outerShdw sx="100000" sy="100000" kx="0" ky="0" algn="b" rotWithShape="0" blurRad="38100" dist="12700" dir="5400000">
                    <a:srgbClr val="000000">
                      <a:alpha val="50000"/>
                    </a:srgbClr>
                  </a:outerShdw>
                </a:effectLst>
                <a:latin typeface="Times New Roman"/>
                <a:ea typeface="Times New Roman"/>
                <a:cs typeface="Times New Roman"/>
                <a:sym typeface="Times New Roman"/>
              </a:defRPr>
            </a:lvl1pPr>
          </a:lstStyle>
          <a:p>
            <a:pPr/>
            <a:r>
              <a:t>PRACTICAL ASPECTS OF HOLY LIVING (2:13-5:5)</a:t>
            </a:r>
          </a:p>
        </p:txBody>
      </p:sp>
      <p:sp>
        <p:nvSpPr>
          <p:cNvPr id="208" name="Rectangle 1"/>
          <p:cNvSpPr txBox="1"/>
          <p:nvPr/>
        </p:nvSpPr>
        <p:spPr>
          <a:xfrm>
            <a:off x="10324483" y="2900360"/>
            <a:ext cx="13524447" cy="1022072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49569" indent="-949569" defTabSz="821531">
              <a:lnSpc>
                <a:spcPct val="100000"/>
              </a:lnSpc>
              <a:spcBef>
                <a:spcPts val="2300"/>
              </a:spcBef>
              <a:buSzPct val="80000"/>
              <a:buBlip>
                <a:blip r:embed="rId5"/>
              </a:buBlip>
              <a:defRPr sz="6000">
                <a:solidFill>
                  <a:srgbClr val="000000"/>
                </a:solidFill>
                <a:latin typeface="Century Gothic"/>
                <a:ea typeface="Century Gothic"/>
                <a:cs typeface="Century Gothic"/>
                <a:sym typeface="Century Gothic"/>
              </a:defRPr>
            </a:pPr>
            <a:r>
              <a:rPr b="1"/>
              <a:t>Our text begins a section dealing with the Christian’s relationships -</a:t>
            </a:r>
            <a:r>
              <a:t> </a:t>
            </a:r>
          </a:p>
          <a:p>
            <a:pPr marL="1635368" indent="-949568" defTabSz="821531">
              <a:lnSpc>
                <a:spcPct val="100000"/>
              </a:lnSpc>
              <a:spcBef>
                <a:spcPts val="2300"/>
              </a:spcBef>
              <a:buSzPct val="80000"/>
              <a:buBlip>
                <a:blip r:embed="rId6"/>
              </a:buBlip>
              <a:defRPr sz="7200">
                <a:solidFill>
                  <a:srgbClr val="000000"/>
                </a:solidFill>
                <a:latin typeface="Century Gothic"/>
                <a:ea typeface="Century Gothic"/>
                <a:cs typeface="Century Gothic"/>
                <a:sym typeface="Century Gothic"/>
              </a:defRPr>
            </a:pPr>
            <a:r>
              <a:t>Civil – 2:13-17</a:t>
            </a:r>
          </a:p>
          <a:p>
            <a:pPr marL="1635368" indent="-949568" defTabSz="821531">
              <a:lnSpc>
                <a:spcPct val="100000"/>
              </a:lnSpc>
              <a:spcBef>
                <a:spcPts val="2300"/>
              </a:spcBef>
              <a:buSzPct val="80000"/>
              <a:buBlip>
                <a:blip r:embed="rId6"/>
              </a:buBlip>
              <a:defRPr sz="7200">
                <a:solidFill>
                  <a:srgbClr val="000000"/>
                </a:solidFill>
                <a:latin typeface="Century Gothic"/>
                <a:ea typeface="Century Gothic"/>
                <a:cs typeface="Century Gothic"/>
                <a:sym typeface="Century Gothic"/>
              </a:defRPr>
            </a:pPr>
            <a:r>
              <a:t>Professional – 2:18-25</a:t>
            </a:r>
          </a:p>
          <a:p>
            <a:pPr marL="1635368" indent="-949568" defTabSz="821531">
              <a:lnSpc>
                <a:spcPct val="100000"/>
              </a:lnSpc>
              <a:spcBef>
                <a:spcPts val="2300"/>
              </a:spcBef>
              <a:buSzPct val="80000"/>
              <a:buBlip>
                <a:blip r:embed="rId6"/>
              </a:buBlip>
              <a:defRPr sz="7200">
                <a:solidFill>
                  <a:srgbClr val="000000"/>
                </a:solidFill>
                <a:latin typeface="Century Gothic"/>
                <a:ea typeface="Century Gothic"/>
                <a:cs typeface="Century Gothic"/>
                <a:sym typeface="Century Gothic"/>
              </a:defRPr>
            </a:pPr>
            <a:r>
              <a:t>Marital – 3:1-7</a:t>
            </a:r>
          </a:p>
          <a:p>
            <a:pPr marL="1635368" indent="-949568" defTabSz="821531">
              <a:lnSpc>
                <a:spcPct val="100000"/>
              </a:lnSpc>
              <a:spcBef>
                <a:spcPts val="2300"/>
              </a:spcBef>
              <a:buSzPct val="80000"/>
              <a:buBlip>
                <a:blip r:embed="rId6"/>
              </a:buBlip>
              <a:defRPr sz="7200">
                <a:solidFill>
                  <a:srgbClr val="000000"/>
                </a:solidFill>
                <a:latin typeface="Century Gothic"/>
                <a:ea typeface="Century Gothic"/>
                <a:cs typeface="Century Gothic"/>
                <a:sym typeface="Century Gothic"/>
              </a:defRPr>
            </a:pPr>
            <a:r>
              <a:t>Social – 3:8-4:6;12-19</a:t>
            </a:r>
          </a:p>
          <a:p>
            <a:pPr marL="1635368" indent="-949568" defTabSz="821531">
              <a:lnSpc>
                <a:spcPct val="100000"/>
              </a:lnSpc>
              <a:spcBef>
                <a:spcPts val="2300"/>
              </a:spcBef>
              <a:buSzPct val="80000"/>
              <a:buBlip>
                <a:blip r:embed="rId6"/>
              </a:buBlip>
              <a:defRPr sz="7200">
                <a:solidFill>
                  <a:srgbClr val="000000"/>
                </a:solidFill>
                <a:latin typeface="Century Gothic"/>
                <a:ea typeface="Century Gothic"/>
                <a:cs typeface="Century Gothic"/>
                <a:sym typeface="Century Gothic"/>
              </a:defRPr>
            </a:pPr>
            <a:r>
              <a:t>Congregational – 4:7-11; 5:1-5</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8">
                                            <p:txEl>
                                              <p:pRg st="1" end="1"/>
                                            </p:txEl>
                                          </p:spTgt>
                                        </p:tgtEl>
                                        <p:attrNameLst>
                                          <p:attrName>style.visibility</p:attrName>
                                        </p:attrNameLst>
                                      </p:cBhvr>
                                      <p:to>
                                        <p:strVal val="visible"/>
                                      </p:to>
                                    </p:set>
                                    <p:animEffect filter="fade" transition="in">
                                      <p:cBhvr>
                                        <p:cTn id="7" dur="2000"/>
                                        <p:tgtEl>
                                          <p:spTgt spid="20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08">
                                            <p:txEl>
                                              <p:pRg st="2" end="2"/>
                                            </p:txEl>
                                          </p:spTgt>
                                        </p:tgtEl>
                                        <p:attrNameLst>
                                          <p:attrName>style.visibility</p:attrName>
                                        </p:attrNameLst>
                                      </p:cBhvr>
                                      <p:to>
                                        <p:strVal val="visible"/>
                                      </p:to>
                                    </p:set>
                                    <p:animEffect filter="fade" transition="in">
                                      <p:cBhvr>
                                        <p:cTn id="12" dur="2000"/>
                                        <p:tgtEl>
                                          <p:spTgt spid="20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08">
                                            <p:txEl>
                                              <p:pRg st="3" end="3"/>
                                            </p:txEl>
                                          </p:spTgt>
                                        </p:tgtEl>
                                        <p:attrNameLst>
                                          <p:attrName>style.visibility</p:attrName>
                                        </p:attrNameLst>
                                      </p:cBhvr>
                                      <p:to>
                                        <p:strVal val="visible"/>
                                      </p:to>
                                    </p:set>
                                    <p:animEffect filter="fade" transition="in">
                                      <p:cBhvr>
                                        <p:cTn id="17" dur="2000"/>
                                        <p:tgtEl>
                                          <p:spTgt spid="20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1" fill="hold">
                                  <p:stCondLst>
                                    <p:cond delay="0"/>
                                  </p:stCondLst>
                                  <p:iterate type="el" backwards="0">
                                    <p:tmAbs val="0"/>
                                  </p:iterate>
                                  <p:childTnLst>
                                    <p:set>
                                      <p:cBhvr>
                                        <p:cTn id="21" fill="hold"/>
                                        <p:tgtEl>
                                          <p:spTgt spid="208">
                                            <p:txEl>
                                              <p:pRg st="4" end="4"/>
                                            </p:txEl>
                                          </p:spTgt>
                                        </p:tgtEl>
                                        <p:attrNameLst>
                                          <p:attrName>style.visibility</p:attrName>
                                        </p:attrNameLst>
                                      </p:cBhvr>
                                      <p:to>
                                        <p:strVal val="visible"/>
                                      </p:to>
                                    </p:set>
                                    <p:animEffect filter="fade" transition="in">
                                      <p:cBhvr>
                                        <p:cTn id="22" dur="2000"/>
                                        <p:tgtEl>
                                          <p:spTgt spid="20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1" fill="hold">
                                  <p:stCondLst>
                                    <p:cond delay="0"/>
                                  </p:stCondLst>
                                  <p:iterate type="el" backwards="0">
                                    <p:tmAbs val="0"/>
                                  </p:iterate>
                                  <p:childTnLst>
                                    <p:set>
                                      <p:cBhvr>
                                        <p:cTn id="26" fill="hold"/>
                                        <p:tgtEl>
                                          <p:spTgt spid="208">
                                            <p:txEl>
                                              <p:pRg st="5" end="5"/>
                                            </p:txEl>
                                          </p:spTgt>
                                        </p:tgtEl>
                                        <p:attrNameLst>
                                          <p:attrName>style.visibility</p:attrName>
                                        </p:attrNameLst>
                                      </p:cBhvr>
                                      <p:to>
                                        <p:strVal val="visible"/>
                                      </p:to>
                                    </p:set>
                                    <p:animEffect filter="fade" transition="in">
                                      <p:cBhvr>
                                        <p:cTn id="27" dur="2000"/>
                                        <p:tgtEl>
                                          <p:spTgt spid="208">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8"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1 Peter 2:13–17 (NKJV)…"/>
          <p:cNvSpPr txBox="1"/>
          <p:nvPr/>
        </p:nvSpPr>
        <p:spPr>
          <a:xfrm>
            <a:off x="409062" y="750115"/>
            <a:ext cx="23591277" cy="122157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1400"/>
              </a:spcBef>
              <a:defRPr b="1" sz="9000">
                <a:solidFill>
                  <a:srgbClr val="000000"/>
                </a:solidFill>
                <a:latin typeface="Times New Roman"/>
                <a:ea typeface="Times New Roman"/>
                <a:cs typeface="Times New Roman"/>
                <a:sym typeface="Times New Roman"/>
              </a:defRPr>
            </a:pPr>
            <a:r>
              <a:t>1 Peter 2:13–17 (NKJV)</a:t>
            </a:r>
          </a:p>
          <a:p>
            <a:pPr algn="ctr" defTabSz="642937">
              <a:lnSpc>
                <a:spcPct val="100000"/>
              </a:lnSpc>
              <a:spcBef>
                <a:spcPts val="0"/>
              </a:spcBef>
              <a:defRPr sz="8100">
                <a:solidFill>
                  <a:srgbClr val="000000"/>
                </a:solidFill>
                <a:latin typeface="Times New Roman"/>
                <a:ea typeface="Times New Roman"/>
                <a:cs typeface="Times New Roman"/>
                <a:sym typeface="Times New Roman"/>
              </a:defRPr>
            </a:pPr>
            <a:r>
              <a:rPr baseline="31999"/>
              <a:t>13</a:t>
            </a:r>
            <a:r>
              <a:t> Therefore submit yourselves to every ordinance of man for the Lord’s sake, whether to the king as supreme, </a:t>
            </a:r>
            <a:r>
              <a:rPr baseline="31999"/>
              <a:t>14</a:t>
            </a:r>
            <a:r>
              <a:t> or to governors, as to those who are sent by him for the punishment of evildoers and </a:t>
            </a:r>
            <a:r>
              <a:rPr i="1"/>
              <a:t>for the</a:t>
            </a:r>
            <a:r>
              <a:t> praise of those who do good. </a:t>
            </a:r>
            <a:r>
              <a:rPr baseline="31999"/>
              <a:t>15</a:t>
            </a:r>
            <a:r>
              <a:t> For this is the will of God, that by doing good you may put to silence the ignorance of foolish men—</a:t>
            </a:r>
            <a:r>
              <a:rPr baseline="31999"/>
              <a:t>16</a:t>
            </a:r>
            <a:r>
              <a:t> as free, yet not using liberty as a cloak for vice, but as bondservants of God. </a:t>
            </a:r>
            <a:r>
              <a:rPr baseline="31999"/>
              <a:t>17</a:t>
            </a:r>
            <a:r>
              <a:t> Honor all </a:t>
            </a:r>
            <a:r>
              <a:rPr i="1"/>
              <a:t>people</a:t>
            </a:r>
            <a:r>
              <a:t>. Love the brotherhood. Fear God. Honor the king.</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4" name="“The Pilgrim’s Response To Human Governments”"/>
          <p:cNvGrpSpPr/>
          <p:nvPr/>
        </p:nvGrpSpPr>
        <p:grpSpPr>
          <a:xfrm>
            <a:off x="388804" y="372195"/>
            <a:ext cx="23606393" cy="1376730"/>
            <a:chOff x="0" y="0"/>
            <a:chExt cx="23606391" cy="1376728"/>
          </a:xfrm>
        </p:grpSpPr>
        <p:sp>
          <p:nvSpPr>
            <p:cNvPr id="21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1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sp>
        <p:nvSpPr>
          <p:cNvPr id="215" name="Rectangle 1"/>
          <p:cNvSpPr txBox="1"/>
          <p:nvPr/>
        </p:nvSpPr>
        <p:spPr>
          <a:xfrm>
            <a:off x="6880619" y="3104739"/>
            <a:ext cx="17400046" cy="1037009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49569" indent="-949569" defTabSz="821531">
              <a:lnSpc>
                <a:spcPct val="100000"/>
              </a:lnSpc>
              <a:spcBef>
                <a:spcPts val="2300"/>
              </a:spcBef>
              <a:buSzPct val="80000"/>
              <a:buBlip>
                <a:blip r:embed="rId3"/>
              </a:buBlip>
              <a:defRPr sz="6000">
                <a:solidFill>
                  <a:srgbClr val="000000"/>
                </a:solidFill>
                <a:latin typeface="Century Gothic"/>
                <a:ea typeface="Century Gothic"/>
                <a:cs typeface="Century Gothic"/>
                <a:sym typeface="Century Gothic"/>
              </a:defRPr>
            </a:pPr>
            <a:r>
              <a:rPr b="1"/>
              <a:t>The word "submit"...</a:t>
            </a:r>
            <a:r>
              <a:t> </a:t>
            </a:r>
          </a:p>
          <a:p>
            <a:pPr marL="1613646" indent="-927846" defTabSz="821531">
              <a:lnSpc>
                <a:spcPct val="100000"/>
              </a:lnSpc>
              <a:spcBef>
                <a:spcPts val="2300"/>
              </a:spcBef>
              <a:buSzPct val="80000"/>
              <a:buBlip>
                <a:blip r:embed="rId4"/>
              </a:buBlip>
              <a:defRPr sz="6000">
                <a:solidFill>
                  <a:srgbClr val="000000"/>
                </a:solidFill>
                <a:latin typeface="Century Gothic"/>
                <a:ea typeface="Century Gothic"/>
                <a:cs typeface="Century Gothic"/>
                <a:sym typeface="Century Gothic"/>
              </a:defRPr>
            </a:pPr>
            <a:r>
              <a:rPr i="1"/>
              <a:t>hupotasso</a:t>
            </a:r>
            <a:r>
              <a:t> (ὑποτάσσω, 5293), — in the middle or passive voice, to subject oneself, to obey, be subject to … </a:t>
            </a:r>
            <a:r>
              <a:rPr b="1"/>
              <a:t>Vines</a:t>
            </a:r>
          </a:p>
          <a:p>
            <a:pPr marL="1613646" indent="-927846" defTabSz="821531">
              <a:lnSpc>
                <a:spcPct val="100000"/>
              </a:lnSpc>
              <a:spcBef>
                <a:spcPts val="2300"/>
              </a:spcBef>
              <a:buSzPct val="80000"/>
              <a:buBlip>
                <a:blip r:embed="rId4"/>
              </a:buBlip>
              <a:defRPr sz="6000">
                <a:solidFill>
                  <a:srgbClr val="000000"/>
                </a:solidFill>
                <a:latin typeface="Century Gothic"/>
                <a:ea typeface="Century Gothic"/>
                <a:cs typeface="Century Gothic"/>
                <a:sym typeface="Century Gothic"/>
              </a:defRPr>
            </a:pPr>
            <a:r>
              <a:rPr i="1"/>
              <a:t>hupotasso</a:t>
            </a:r>
            <a:r>
              <a:t> (ὑποτάσσω, 5293) to submit to the orders or directives of someone—‘to obey, to submit to, obedience, submission.’ … </a:t>
            </a:r>
            <a:r>
              <a:rPr b="1"/>
              <a:t>Lou Nida</a:t>
            </a:r>
            <a:r>
              <a:t> </a:t>
            </a:r>
          </a:p>
          <a:p>
            <a:pPr marL="1613646" indent="-927846" defTabSz="821531">
              <a:lnSpc>
                <a:spcPct val="100000"/>
              </a:lnSpc>
              <a:spcBef>
                <a:spcPts val="2300"/>
              </a:spcBef>
              <a:buSzPct val="80000"/>
              <a:buBlip>
                <a:blip r:embed="rId4"/>
              </a:buBlip>
              <a:defRPr sz="6000">
                <a:solidFill>
                  <a:srgbClr val="000000"/>
                </a:solidFill>
                <a:latin typeface="Century Gothic"/>
                <a:ea typeface="Century Gothic"/>
                <a:cs typeface="Century Gothic"/>
                <a:sym typeface="Century Gothic"/>
              </a:defRPr>
            </a:pPr>
            <a:r>
              <a:t>To place one's self under / of one’s own willing acceptance.</a:t>
            </a:r>
          </a:p>
        </p:txBody>
      </p:sp>
      <p:grpSp>
        <p:nvGrpSpPr>
          <p:cNvPr id="218" name="Image"/>
          <p:cNvGrpSpPr/>
          <p:nvPr/>
        </p:nvGrpSpPr>
        <p:grpSpPr>
          <a:xfrm>
            <a:off x="365973" y="1820856"/>
            <a:ext cx="6665699" cy="11782990"/>
            <a:chOff x="0" y="0"/>
            <a:chExt cx="6665698" cy="11782989"/>
          </a:xfrm>
        </p:grpSpPr>
        <p:pic>
          <p:nvPicPr>
            <p:cNvPr id="217" name="Image" descr="Image"/>
            <p:cNvPicPr>
              <a:picLocks noChangeAspect="1"/>
            </p:cNvPicPr>
            <p:nvPr/>
          </p:nvPicPr>
          <p:blipFill>
            <a:blip r:embed="rId5">
              <a:extLst/>
            </a:blip>
            <a:srcRect l="14542" t="0" r="11479" b="0"/>
            <a:stretch>
              <a:fillRect/>
            </a:stretch>
          </p:blipFill>
          <p:spPr>
            <a:xfrm>
              <a:off x="215900" y="139700"/>
              <a:ext cx="6233899" cy="11224190"/>
            </a:xfrm>
            <a:prstGeom prst="rect">
              <a:avLst/>
            </a:prstGeom>
            <a:ln>
              <a:noFill/>
            </a:ln>
            <a:effectLst/>
          </p:spPr>
        </p:pic>
        <p:pic>
          <p:nvPicPr>
            <p:cNvPr id="216" name="Image" descr="Image"/>
            <p:cNvPicPr>
              <a:picLocks noChangeAspect="0"/>
            </p:cNvPicPr>
            <p:nvPr/>
          </p:nvPicPr>
          <p:blipFill>
            <a:blip r:embed="rId6">
              <a:extLst/>
            </a:blip>
            <a:stretch>
              <a:fillRect/>
            </a:stretch>
          </p:blipFill>
          <p:spPr>
            <a:xfrm>
              <a:off x="0" y="-1"/>
              <a:ext cx="6665699" cy="11782991"/>
            </a:xfrm>
            <a:prstGeom prst="rect">
              <a:avLst/>
            </a:prstGeom>
            <a:effectLst/>
          </p:spPr>
        </p:pic>
      </p:grpSp>
      <p:sp>
        <p:nvSpPr>
          <p:cNvPr id="219" name="1 Peter 2:13 (NKJV)…"/>
          <p:cNvSpPr txBox="1"/>
          <p:nvPr/>
        </p:nvSpPr>
        <p:spPr>
          <a:xfrm>
            <a:off x="758619" y="4785195"/>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2:13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13</a:t>
            </a:r>
            <a:r>
              <a:t> Therefore submit yourselves to every ordinance of man for the Lord’s sake, whether to the king as supreme,</a:t>
            </a:r>
          </a:p>
        </p:txBody>
      </p:sp>
      <p:sp>
        <p:nvSpPr>
          <p:cNvPr id="220" name="SUBMIT YOURSELVES (2:13,14)"/>
          <p:cNvSpPr/>
          <p:nvPr/>
        </p:nvSpPr>
        <p:spPr>
          <a:xfrm>
            <a:off x="3347140" y="1771194"/>
            <a:ext cx="17689721"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SUBMIT YOURSELVES (2:13,14)</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5">
                                            <p:txEl>
                                              <p:pRg st="1" end="1"/>
                                            </p:txEl>
                                          </p:spTgt>
                                        </p:tgtEl>
                                        <p:attrNameLst>
                                          <p:attrName>style.visibility</p:attrName>
                                        </p:attrNameLst>
                                      </p:cBhvr>
                                      <p:to>
                                        <p:strVal val="visible"/>
                                      </p:to>
                                    </p:set>
                                    <p:animEffect filter="fade" transition="in">
                                      <p:cBhvr>
                                        <p:cTn id="7" dur="2000"/>
                                        <p:tgtEl>
                                          <p:spTgt spid="2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15">
                                            <p:txEl>
                                              <p:pRg st="2" end="2"/>
                                            </p:txEl>
                                          </p:spTgt>
                                        </p:tgtEl>
                                        <p:attrNameLst>
                                          <p:attrName>style.visibility</p:attrName>
                                        </p:attrNameLst>
                                      </p:cBhvr>
                                      <p:to>
                                        <p:strVal val="visible"/>
                                      </p:to>
                                    </p:set>
                                    <p:animEffect filter="fade" transition="in">
                                      <p:cBhvr>
                                        <p:cTn id="12" dur="2000"/>
                                        <p:tgtEl>
                                          <p:spTgt spid="2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15">
                                            <p:txEl>
                                              <p:pRg st="3" end="3"/>
                                            </p:txEl>
                                          </p:spTgt>
                                        </p:tgtEl>
                                        <p:attrNameLst>
                                          <p:attrName>style.visibility</p:attrName>
                                        </p:attrNameLst>
                                      </p:cBhvr>
                                      <p:to>
                                        <p:strVal val="visible"/>
                                      </p:to>
                                    </p:set>
                                    <p:animEffect filter="fade" transition="in">
                                      <p:cBhvr>
                                        <p:cTn id="17" dur="2000"/>
                                        <p:tgtEl>
                                          <p:spTgt spid="21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4" name="“The Pilgrim’s Response To Human Governments”"/>
          <p:cNvGrpSpPr/>
          <p:nvPr/>
        </p:nvGrpSpPr>
        <p:grpSpPr>
          <a:xfrm>
            <a:off x="388804" y="372195"/>
            <a:ext cx="23606393" cy="1376730"/>
            <a:chOff x="0" y="0"/>
            <a:chExt cx="23606391" cy="1376728"/>
          </a:xfrm>
        </p:grpSpPr>
        <p:sp>
          <p:nvSpPr>
            <p:cNvPr id="22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2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sp>
        <p:nvSpPr>
          <p:cNvPr id="225" name="Rectangle 1"/>
          <p:cNvSpPr txBox="1"/>
          <p:nvPr/>
        </p:nvSpPr>
        <p:spPr>
          <a:xfrm>
            <a:off x="6880619" y="3104739"/>
            <a:ext cx="17400046" cy="102104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49569" indent="-949569" defTabSz="821531">
              <a:lnSpc>
                <a:spcPct val="100000"/>
              </a:lnSpc>
              <a:spcBef>
                <a:spcPts val="2300"/>
              </a:spcBef>
              <a:buSzPct val="80000"/>
              <a:buBlip>
                <a:blip r:embed="rId3"/>
              </a:buBlip>
              <a:defRPr sz="6000">
                <a:solidFill>
                  <a:srgbClr val="000000"/>
                </a:solidFill>
                <a:latin typeface="Century Gothic"/>
                <a:ea typeface="Century Gothic"/>
                <a:cs typeface="Century Gothic"/>
                <a:sym typeface="Century Gothic"/>
              </a:defRPr>
            </a:pPr>
            <a:r>
              <a:rPr b="1"/>
              <a:t>The word "submit"...</a:t>
            </a:r>
            <a:r>
              <a:t> </a:t>
            </a:r>
          </a:p>
          <a:p>
            <a:pPr marL="1635368" indent="-949568" defTabSz="821531">
              <a:lnSpc>
                <a:spcPct val="100000"/>
              </a:lnSpc>
              <a:spcBef>
                <a:spcPts val="2300"/>
              </a:spcBef>
              <a:buSzPct val="80000"/>
              <a:buBlip>
                <a:blip r:embed="rId4"/>
              </a:buBlip>
              <a:defRPr sz="6600">
                <a:solidFill>
                  <a:srgbClr val="000000"/>
                </a:solidFill>
                <a:latin typeface="Century Gothic"/>
                <a:ea typeface="Century Gothic"/>
                <a:cs typeface="Century Gothic"/>
                <a:sym typeface="Century Gothic"/>
              </a:defRPr>
            </a:pPr>
            <a:r>
              <a:t>1 Peter 2:18 — “</a:t>
            </a:r>
            <a:r>
              <a:rPr b="1"/>
              <a:t>Servants</a:t>
            </a:r>
            <a:r>
              <a:t>, be </a:t>
            </a:r>
            <a:r>
              <a:rPr b="1"/>
              <a:t>submissive</a:t>
            </a:r>
            <a:r>
              <a:t> to your masters with all fear,”</a:t>
            </a:r>
          </a:p>
          <a:p>
            <a:pPr marL="1635368" indent="-949568" defTabSz="821531">
              <a:lnSpc>
                <a:spcPct val="100000"/>
              </a:lnSpc>
              <a:spcBef>
                <a:spcPts val="2300"/>
              </a:spcBef>
              <a:buSzPct val="80000"/>
              <a:buBlip>
                <a:blip r:embed="rId4"/>
              </a:buBlip>
              <a:defRPr sz="6600">
                <a:solidFill>
                  <a:srgbClr val="000000"/>
                </a:solidFill>
                <a:latin typeface="Century Gothic"/>
                <a:ea typeface="Century Gothic"/>
                <a:cs typeface="Century Gothic"/>
                <a:sym typeface="Century Gothic"/>
              </a:defRPr>
            </a:pPr>
            <a:r>
              <a:t>1 Peter 3:1 — "</a:t>
            </a:r>
            <a:r>
              <a:rPr b="1"/>
              <a:t>Wives</a:t>
            </a:r>
            <a:r>
              <a:t>, likewise, be </a:t>
            </a:r>
            <a:r>
              <a:rPr b="1"/>
              <a:t>submissive</a:t>
            </a:r>
            <a:r>
              <a:t> to your own husbands,” </a:t>
            </a:r>
          </a:p>
          <a:p>
            <a:pPr marL="1635368" indent="-949568" defTabSz="821531">
              <a:lnSpc>
                <a:spcPct val="100000"/>
              </a:lnSpc>
              <a:spcBef>
                <a:spcPts val="2300"/>
              </a:spcBef>
              <a:buSzPct val="80000"/>
              <a:buBlip>
                <a:blip r:embed="rId4"/>
              </a:buBlip>
              <a:defRPr sz="6600">
                <a:solidFill>
                  <a:srgbClr val="000000"/>
                </a:solidFill>
                <a:latin typeface="Century Gothic"/>
                <a:ea typeface="Century Gothic"/>
                <a:cs typeface="Century Gothic"/>
                <a:sym typeface="Century Gothic"/>
              </a:defRPr>
            </a:pPr>
            <a:r>
              <a:t>1 Peter 5:5 — “Likewise you </a:t>
            </a:r>
            <a:r>
              <a:rPr b="1"/>
              <a:t>younger</a:t>
            </a:r>
            <a:r>
              <a:t> people, </a:t>
            </a:r>
            <a:r>
              <a:rPr b="1"/>
              <a:t>submit</a:t>
            </a:r>
            <a:r>
              <a:t> yourselves to your elders."</a:t>
            </a:r>
          </a:p>
        </p:txBody>
      </p:sp>
      <p:grpSp>
        <p:nvGrpSpPr>
          <p:cNvPr id="228" name="Image"/>
          <p:cNvGrpSpPr/>
          <p:nvPr/>
        </p:nvGrpSpPr>
        <p:grpSpPr>
          <a:xfrm>
            <a:off x="365973" y="1820856"/>
            <a:ext cx="6665699" cy="11782990"/>
            <a:chOff x="0" y="0"/>
            <a:chExt cx="6665698" cy="11782989"/>
          </a:xfrm>
        </p:grpSpPr>
        <p:pic>
          <p:nvPicPr>
            <p:cNvPr id="227" name="Image" descr="Image"/>
            <p:cNvPicPr>
              <a:picLocks noChangeAspect="1"/>
            </p:cNvPicPr>
            <p:nvPr/>
          </p:nvPicPr>
          <p:blipFill>
            <a:blip r:embed="rId5">
              <a:extLst/>
            </a:blip>
            <a:srcRect l="14542" t="0" r="11479" b="0"/>
            <a:stretch>
              <a:fillRect/>
            </a:stretch>
          </p:blipFill>
          <p:spPr>
            <a:xfrm>
              <a:off x="215900" y="139700"/>
              <a:ext cx="6233899" cy="11224190"/>
            </a:xfrm>
            <a:prstGeom prst="rect">
              <a:avLst/>
            </a:prstGeom>
            <a:ln>
              <a:noFill/>
            </a:ln>
            <a:effectLst/>
          </p:spPr>
        </p:pic>
        <p:pic>
          <p:nvPicPr>
            <p:cNvPr id="226" name="Image" descr="Image"/>
            <p:cNvPicPr>
              <a:picLocks noChangeAspect="0"/>
            </p:cNvPicPr>
            <p:nvPr/>
          </p:nvPicPr>
          <p:blipFill>
            <a:blip r:embed="rId6">
              <a:extLst/>
            </a:blip>
            <a:stretch>
              <a:fillRect/>
            </a:stretch>
          </p:blipFill>
          <p:spPr>
            <a:xfrm>
              <a:off x="0" y="-1"/>
              <a:ext cx="6665699" cy="11782991"/>
            </a:xfrm>
            <a:prstGeom prst="rect">
              <a:avLst/>
            </a:prstGeom>
            <a:effectLst/>
          </p:spPr>
        </p:pic>
      </p:grpSp>
      <p:sp>
        <p:nvSpPr>
          <p:cNvPr id="229" name="1 Peter 2:13 (NKJV)…"/>
          <p:cNvSpPr txBox="1"/>
          <p:nvPr/>
        </p:nvSpPr>
        <p:spPr>
          <a:xfrm>
            <a:off x="758619" y="4785195"/>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2:13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13</a:t>
            </a:r>
            <a:r>
              <a:t> Therefore submit yourselves to every ordinance of man for the Lord’s sake, whether to the king as supreme,</a:t>
            </a:r>
          </a:p>
        </p:txBody>
      </p:sp>
      <p:sp>
        <p:nvSpPr>
          <p:cNvPr id="230" name="SUBMIT YOURSELVES (2:13,14)"/>
          <p:cNvSpPr/>
          <p:nvPr/>
        </p:nvSpPr>
        <p:spPr>
          <a:xfrm>
            <a:off x="3347140" y="1771194"/>
            <a:ext cx="17689721"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SUBMIT YOURSELVES (2:13,14)</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25">
                                            <p:txEl>
                                              <p:pRg st="1" end="1"/>
                                            </p:txEl>
                                          </p:spTgt>
                                        </p:tgtEl>
                                        <p:attrNameLst>
                                          <p:attrName>style.visibility</p:attrName>
                                        </p:attrNameLst>
                                      </p:cBhvr>
                                      <p:to>
                                        <p:strVal val="visible"/>
                                      </p:to>
                                    </p:set>
                                    <p:animEffect filter="fade" transition="in">
                                      <p:cBhvr>
                                        <p:cTn id="7" dur="2000"/>
                                        <p:tgtEl>
                                          <p:spTgt spid="22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25">
                                            <p:txEl>
                                              <p:pRg st="2" end="2"/>
                                            </p:txEl>
                                          </p:spTgt>
                                        </p:tgtEl>
                                        <p:attrNameLst>
                                          <p:attrName>style.visibility</p:attrName>
                                        </p:attrNameLst>
                                      </p:cBhvr>
                                      <p:to>
                                        <p:strVal val="visible"/>
                                      </p:to>
                                    </p:set>
                                    <p:animEffect filter="fade" transition="in">
                                      <p:cBhvr>
                                        <p:cTn id="12" dur="2000"/>
                                        <p:tgtEl>
                                          <p:spTgt spid="2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25">
                                            <p:txEl>
                                              <p:pRg st="3" end="3"/>
                                            </p:txEl>
                                          </p:spTgt>
                                        </p:tgtEl>
                                        <p:attrNameLst>
                                          <p:attrName>style.visibility</p:attrName>
                                        </p:attrNameLst>
                                      </p:cBhvr>
                                      <p:to>
                                        <p:strVal val="visible"/>
                                      </p:to>
                                    </p:set>
                                    <p:animEffect filter="fade" transition="in">
                                      <p:cBhvr>
                                        <p:cTn id="17" dur="2000"/>
                                        <p:tgtEl>
                                          <p:spTgt spid="225">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5"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34" name="“The Pilgrim’s Response To Human Governments”"/>
          <p:cNvGrpSpPr/>
          <p:nvPr/>
        </p:nvGrpSpPr>
        <p:grpSpPr>
          <a:xfrm>
            <a:off x="388804" y="372195"/>
            <a:ext cx="23606393" cy="1376730"/>
            <a:chOff x="0" y="0"/>
            <a:chExt cx="23606391" cy="1376728"/>
          </a:xfrm>
        </p:grpSpPr>
        <p:sp>
          <p:nvSpPr>
            <p:cNvPr id="233" name="“The Pilgrim’s Response To Human Governments”"/>
            <p:cNvSpPr txBox="1"/>
            <p:nvPr/>
          </p:nvSpPr>
          <p:spPr>
            <a:xfrm>
              <a:off x="101600" y="63500"/>
              <a:ext cx="23403192" cy="1110029"/>
            </a:xfrm>
            <a:prstGeom prst="rect">
              <a:avLst/>
            </a:prstGeom>
            <a:solidFill>
              <a:schemeClr val="accent6">
                <a:satOff val="1848"/>
                <a:lumOff val="-15262"/>
              </a:schemeClr>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algn="ctr" defTabSz="821531">
                <a:lnSpc>
                  <a:spcPct val="100000"/>
                </a:lnSpc>
                <a:spcBef>
                  <a:spcPts val="0"/>
                </a:spcBef>
                <a:defRPr cap="all" sz="6700">
                  <a:solidFill>
                    <a:schemeClr val="accent1">
                      <a:hueOff val="-78595"/>
                      <a:satOff val="12505"/>
                      <a:lumOff val="13871"/>
                    </a:schemeClr>
                  </a:solidFill>
                  <a:latin typeface="Times New Roman"/>
                  <a:ea typeface="Times New Roman"/>
                  <a:cs typeface="Times New Roman"/>
                  <a:sym typeface="Times New Roman"/>
                </a:defRPr>
              </a:lvl1pPr>
            </a:lstStyle>
            <a:p>
              <a:pPr/>
              <a:r>
                <a:t>“The Pilgrim’s Response To Human Governments”</a:t>
              </a:r>
            </a:p>
          </p:txBody>
        </p:sp>
        <p:pic>
          <p:nvPicPr>
            <p:cNvPr id="232" name="“The Pilgrim’s Response To Human Governments” “The Pilgrim’s Response To Human Governments”" descr="“The Pilgrim’s Response To Human Governments” “The Pilgrim’s Response To Human Governments”"/>
            <p:cNvPicPr>
              <a:picLocks noChangeAspect="0"/>
            </p:cNvPicPr>
            <p:nvPr/>
          </p:nvPicPr>
          <p:blipFill>
            <a:blip r:embed="rId2">
              <a:extLst/>
            </a:blip>
            <a:stretch>
              <a:fillRect/>
            </a:stretch>
          </p:blipFill>
          <p:spPr>
            <a:xfrm>
              <a:off x="0" y="0"/>
              <a:ext cx="23606392" cy="1376729"/>
            </a:xfrm>
            <a:prstGeom prst="rect">
              <a:avLst/>
            </a:prstGeom>
            <a:effectLst/>
          </p:spPr>
        </p:pic>
      </p:grpSp>
      <p:grpSp>
        <p:nvGrpSpPr>
          <p:cNvPr id="237" name="Image"/>
          <p:cNvGrpSpPr/>
          <p:nvPr/>
        </p:nvGrpSpPr>
        <p:grpSpPr>
          <a:xfrm>
            <a:off x="365973" y="1820856"/>
            <a:ext cx="6665699" cy="11782990"/>
            <a:chOff x="0" y="0"/>
            <a:chExt cx="6665698" cy="11782989"/>
          </a:xfrm>
        </p:grpSpPr>
        <p:pic>
          <p:nvPicPr>
            <p:cNvPr id="236" name="Image" descr="Image"/>
            <p:cNvPicPr>
              <a:picLocks noChangeAspect="1"/>
            </p:cNvPicPr>
            <p:nvPr/>
          </p:nvPicPr>
          <p:blipFill>
            <a:blip r:embed="rId3">
              <a:extLst/>
            </a:blip>
            <a:srcRect l="14542" t="0" r="11479" b="0"/>
            <a:stretch>
              <a:fillRect/>
            </a:stretch>
          </p:blipFill>
          <p:spPr>
            <a:xfrm>
              <a:off x="215900" y="139700"/>
              <a:ext cx="6233899" cy="11224190"/>
            </a:xfrm>
            <a:prstGeom prst="rect">
              <a:avLst/>
            </a:prstGeom>
            <a:ln>
              <a:noFill/>
            </a:ln>
            <a:effectLst/>
          </p:spPr>
        </p:pic>
        <p:pic>
          <p:nvPicPr>
            <p:cNvPr id="235" name="Image" descr="Image"/>
            <p:cNvPicPr>
              <a:picLocks noChangeAspect="0"/>
            </p:cNvPicPr>
            <p:nvPr/>
          </p:nvPicPr>
          <p:blipFill>
            <a:blip r:embed="rId4">
              <a:extLst/>
            </a:blip>
            <a:stretch>
              <a:fillRect/>
            </a:stretch>
          </p:blipFill>
          <p:spPr>
            <a:xfrm>
              <a:off x="0" y="-1"/>
              <a:ext cx="6665699" cy="11782991"/>
            </a:xfrm>
            <a:prstGeom prst="rect">
              <a:avLst/>
            </a:prstGeom>
            <a:effectLst/>
          </p:spPr>
        </p:pic>
      </p:grpSp>
      <p:sp>
        <p:nvSpPr>
          <p:cNvPr id="238" name="1 Peter 2:13 (NKJV)…"/>
          <p:cNvSpPr txBox="1"/>
          <p:nvPr/>
        </p:nvSpPr>
        <p:spPr>
          <a:xfrm>
            <a:off x="758619" y="4785195"/>
            <a:ext cx="5880407" cy="7997206"/>
          </a:xfrm>
          <a:prstGeom prst="rect">
            <a:avLst/>
          </a:prstGeom>
          <a:ln w="12700">
            <a:miter lim="400000"/>
          </a:ln>
          <a:effectLst>
            <a:outerShdw sx="100000" sy="100000" kx="0" ky="0" algn="b" rotWithShape="0" blurRad="88900" dist="127000" dir="3268424">
              <a:srgbClr val="000000"/>
            </a:outerShdw>
          </a:effectLst>
          <a:extLst>
            <a:ext uri="{C572A759-6A51-4108-AA02-DFA0A04FC94B}">
              <ma14:wrappingTextBoxFlag xmlns:ma14="http://schemas.microsoft.com/office/mac/drawingml/2011/main" val="1"/>
            </a:ext>
          </a:extLst>
        </p:spPr>
        <p:txBody>
          <a:bodyPr lIns="71437" tIns="71437" rIns="71437" bIns="71437">
            <a:spAutoFit/>
          </a:bodyPr>
          <a:lstStyle/>
          <a:p>
            <a:pPr algn="ctr" defTabSz="642937">
              <a:lnSpc>
                <a:spcPct val="100000"/>
              </a:lnSpc>
              <a:spcBef>
                <a:spcPts val="0"/>
              </a:spcBef>
              <a:defRPr b="1"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t>1 Peter 2:13 (NKJV) </a:t>
            </a:r>
          </a:p>
          <a:p>
            <a:pPr algn="ctr" defTabSz="642937">
              <a:lnSpc>
                <a:spcPct val="100000"/>
              </a:lnSpc>
              <a:spcBef>
                <a:spcPts val="0"/>
              </a:spcBef>
              <a:defRPr sz="6000">
                <a:solidFill>
                  <a:srgbClr val="FFFFFF"/>
                </a:solidFill>
                <a:effectLst>
                  <a:outerShdw sx="100000" sy="100000" kx="0" ky="0" algn="b" rotWithShape="0" blurRad="38100" dist="63500" dir="1433175">
                    <a:srgbClr val="000000"/>
                  </a:outerShdw>
                </a:effectLst>
                <a:latin typeface="Times New Roman"/>
                <a:ea typeface="Times New Roman"/>
                <a:cs typeface="Times New Roman"/>
                <a:sym typeface="Times New Roman"/>
              </a:defRPr>
            </a:pPr>
            <a:r>
              <a:rPr baseline="31999"/>
              <a:t>13</a:t>
            </a:r>
            <a:r>
              <a:t> Therefore submit yourselves to every ordinance of man for the Lord’s sake, whether to the king as supreme,</a:t>
            </a:r>
          </a:p>
        </p:txBody>
      </p:sp>
      <p:sp>
        <p:nvSpPr>
          <p:cNvPr id="239" name="SUBMIT YOURSELVES (2:13,14)"/>
          <p:cNvSpPr/>
          <p:nvPr/>
        </p:nvSpPr>
        <p:spPr>
          <a:xfrm>
            <a:off x="3347140" y="1771194"/>
            <a:ext cx="17689721" cy="1311276"/>
          </a:xfrm>
          <a:prstGeom prst="rect">
            <a:avLst/>
          </a:prstGeom>
          <a:solidFill>
            <a:schemeClr val="accent6">
              <a:hueOff val="-133706"/>
              <a:satOff val="8281"/>
              <a:lumOff val="-27269"/>
            </a:schemeClr>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lgn="ctr" defTabSz="821531">
              <a:lnSpc>
                <a:spcPct val="100000"/>
              </a:lnSpc>
              <a:spcBef>
                <a:spcPts val="0"/>
              </a:spcBef>
              <a:defRPr sz="8000">
                <a:solidFill>
                  <a:srgbClr val="FFFFFF"/>
                </a:solidFill>
                <a:effectLst>
                  <a:outerShdw sx="100000" sy="100000" kx="0" ky="0" algn="b" rotWithShape="0" blurRad="38100" dist="12700" dir="5400000">
                    <a:srgbClr val="000000">
                      <a:alpha val="50000"/>
                    </a:srgbClr>
                  </a:outerShdw>
                </a:effectLst>
                <a:latin typeface="Baskerville"/>
                <a:ea typeface="Baskerville"/>
                <a:cs typeface="Baskerville"/>
                <a:sym typeface="Baskerville"/>
              </a:defRPr>
            </a:lvl1pPr>
          </a:lstStyle>
          <a:p>
            <a:pPr/>
            <a:r>
              <a:t>SUBMIT YOURSELVES (2:13,14)</a:t>
            </a:r>
          </a:p>
        </p:txBody>
      </p:sp>
      <p:sp>
        <p:nvSpPr>
          <p:cNvPr id="240" name="Rectangle 1"/>
          <p:cNvSpPr txBox="1"/>
          <p:nvPr/>
        </p:nvSpPr>
        <p:spPr>
          <a:xfrm>
            <a:off x="7280030" y="3104739"/>
            <a:ext cx="16550387" cy="98548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963826" indent="-963826" defTabSz="821531">
              <a:lnSpc>
                <a:spcPct val="100000"/>
              </a:lnSpc>
              <a:spcBef>
                <a:spcPts val="2300"/>
              </a:spcBef>
              <a:buSzPct val="80000"/>
              <a:buBlip>
                <a:blip r:embed="rId5"/>
              </a:buBlip>
              <a:defRPr sz="6300">
                <a:solidFill>
                  <a:srgbClr val="000000"/>
                </a:solidFill>
                <a:latin typeface="Century Gothic"/>
                <a:ea typeface="Century Gothic"/>
                <a:cs typeface="Century Gothic"/>
                <a:sym typeface="Century Gothic"/>
              </a:defRPr>
            </a:pPr>
            <a:r>
              <a:t>“</a:t>
            </a:r>
            <a:r>
              <a:rPr b="1"/>
              <a:t>to every ordinance of man” (13)</a:t>
            </a:r>
            <a:r>
              <a:t> </a:t>
            </a:r>
          </a:p>
          <a:p>
            <a:pPr marL="1635369" indent="-949569" defTabSz="821531">
              <a:lnSpc>
                <a:spcPct val="100000"/>
              </a:lnSpc>
              <a:spcBef>
                <a:spcPts val="2300"/>
              </a:spcBef>
              <a:buSzPct val="80000"/>
              <a:buBlip>
                <a:blip r:embed="rId6"/>
              </a:buBlip>
              <a:defRPr sz="6300">
                <a:solidFill>
                  <a:srgbClr val="000000"/>
                </a:solidFill>
                <a:latin typeface="Century Gothic"/>
                <a:ea typeface="Century Gothic"/>
                <a:cs typeface="Century Gothic"/>
                <a:sym typeface="Century Gothic"/>
              </a:defRPr>
            </a:pPr>
            <a:r>
              <a:t>ESV / NASB / NET — “to every human institution,” </a:t>
            </a:r>
          </a:p>
          <a:p>
            <a:pPr marL="1635369" indent="-949569" defTabSz="821531">
              <a:lnSpc>
                <a:spcPct val="100000"/>
              </a:lnSpc>
              <a:spcBef>
                <a:spcPts val="2300"/>
              </a:spcBef>
              <a:buSzPct val="80000"/>
              <a:buBlip>
                <a:blip r:embed="rId6"/>
              </a:buBlip>
              <a:defRPr sz="6300">
                <a:solidFill>
                  <a:srgbClr val="000000"/>
                </a:solidFill>
                <a:latin typeface="Century Gothic"/>
                <a:ea typeface="Century Gothic"/>
                <a:cs typeface="Century Gothic"/>
                <a:sym typeface="Century Gothic"/>
              </a:defRPr>
            </a:pPr>
            <a:r>
              <a:t>NIV / HCSB — “to every human authority” </a:t>
            </a:r>
          </a:p>
          <a:p>
            <a:pPr marL="1635369" indent="-949569" defTabSz="821531">
              <a:lnSpc>
                <a:spcPct val="100000"/>
              </a:lnSpc>
              <a:spcBef>
                <a:spcPts val="2300"/>
              </a:spcBef>
              <a:buSzPct val="80000"/>
              <a:buBlip>
                <a:blip r:embed="rId6"/>
              </a:buBlip>
              <a:defRPr sz="6300">
                <a:solidFill>
                  <a:srgbClr val="000000"/>
                </a:solidFill>
                <a:latin typeface="Century Gothic"/>
                <a:ea typeface="Century Gothic"/>
                <a:cs typeface="Century Gothic"/>
                <a:sym typeface="Century Gothic"/>
              </a:defRPr>
            </a:pPr>
            <a:r>
              <a:t>Christians are to observe man-made laws as long as those laws do not conflict with the laws of God, either positively or negatively (cf. Acts 4:19).</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40">
                                            <p:txEl>
                                              <p:pRg st="1" end="1"/>
                                            </p:txEl>
                                          </p:spTgt>
                                        </p:tgtEl>
                                        <p:attrNameLst>
                                          <p:attrName>style.visibility</p:attrName>
                                        </p:attrNameLst>
                                      </p:cBhvr>
                                      <p:to>
                                        <p:strVal val="visible"/>
                                      </p:to>
                                    </p:set>
                                    <p:animEffect filter="fade" transition="in">
                                      <p:cBhvr>
                                        <p:cTn id="7" dur="2000"/>
                                        <p:tgtEl>
                                          <p:spTgt spid="24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1" fill="hold">
                                  <p:stCondLst>
                                    <p:cond delay="0"/>
                                  </p:stCondLst>
                                  <p:iterate type="el" backwards="0">
                                    <p:tmAbs val="0"/>
                                  </p:iterate>
                                  <p:childTnLst>
                                    <p:set>
                                      <p:cBhvr>
                                        <p:cTn id="11" fill="hold"/>
                                        <p:tgtEl>
                                          <p:spTgt spid="240">
                                            <p:txEl>
                                              <p:pRg st="2" end="2"/>
                                            </p:txEl>
                                          </p:spTgt>
                                        </p:tgtEl>
                                        <p:attrNameLst>
                                          <p:attrName>style.visibility</p:attrName>
                                        </p:attrNameLst>
                                      </p:cBhvr>
                                      <p:to>
                                        <p:strVal val="visible"/>
                                      </p:to>
                                    </p:set>
                                    <p:animEffect filter="fade" transition="in">
                                      <p:cBhvr>
                                        <p:cTn id="12" dur="2000"/>
                                        <p:tgtEl>
                                          <p:spTgt spid="2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1" fill="hold">
                                  <p:stCondLst>
                                    <p:cond delay="0"/>
                                  </p:stCondLst>
                                  <p:iterate type="el" backwards="0">
                                    <p:tmAbs val="0"/>
                                  </p:iterate>
                                  <p:childTnLst>
                                    <p:set>
                                      <p:cBhvr>
                                        <p:cTn id="16" fill="hold"/>
                                        <p:tgtEl>
                                          <p:spTgt spid="240">
                                            <p:txEl>
                                              <p:pRg st="3" end="3"/>
                                            </p:txEl>
                                          </p:spTgt>
                                        </p:tgtEl>
                                        <p:attrNameLst>
                                          <p:attrName>style.visibility</p:attrName>
                                        </p:attrNameLst>
                                      </p:cBhvr>
                                      <p:to>
                                        <p:strVal val="visible"/>
                                      </p:to>
                                    </p:set>
                                    <p:animEffect filter="fade" transition="in">
                                      <p:cBhvr>
                                        <p:cTn id="17" dur="2000"/>
                                        <p:tgtEl>
                                          <p:spTgt spid="24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0" grpId="1"/>
    </p:bldLst>
  </p:timing>
</p:sld>
</file>

<file path=ppt/theme/theme1.xml><?xml version="1.0" encoding="utf-8"?>
<a:theme xmlns:a="http://schemas.openxmlformats.org/drawingml/2006/main" xmlns:r="http://schemas.openxmlformats.org/officeDocument/2006/relationships"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20000"/>
          </a:lnSpc>
          <a:spcBef>
            <a:spcPts val="6500"/>
          </a:spcBef>
          <a:spcAft>
            <a:spcPts val="0"/>
          </a:spcAft>
          <a:buClrTx/>
          <a:buSzTx/>
          <a:buFontTx/>
          <a:buNone/>
          <a:tabLst/>
          <a:defRPr b="0" baseline="0" cap="none" i="0" spc="0" strike="noStrike" sz="6400" u="none" kumimoji="0" normalizeH="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