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Override PartName="/ppt/media/image8.jpeg" ContentType="image/jpeg"/>
  <Override PartName="/ppt/media/image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13" name="Shape 213"/>
          <p:cNvSpPr/>
          <p:nvPr>
            <p:ph type="sldImg"/>
          </p:nvPr>
        </p:nvSpPr>
        <p:spPr>
          <a:xfrm>
            <a:off x="1143000" y="685800"/>
            <a:ext cx="4572000" cy="3429000"/>
          </a:xfrm>
          <a:prstGeom prst="rect">
            <a:avLst/>
          </a:prstGeom>
        </p:spPr>
        <p:txBody>
          <a:bodyPr/>
          <a:lstStyle/>
          <a:p>
            <a:pPr/>
          </a:p>
        </p:txBody>
      </p:sp>
      <p:sp>
        <p:nvSpPr>
          <p:cNvPr id="214" name="Shape 21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94"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Front view of a red Ducati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19917052" y="12835870"/>
            <a:ext cx="504548" cy="48391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4" name="Slide Number"/>
          <p:cNvSpPr txBox="1"/>
          <p:nvPr>
            <p:ph type="sldNum" sz="quarter" idx="2"/>
          </p:nvPr>
        </p:nvSpPr>
        <p:spPr>
          <a:xfrm>
            <a:off x="11952882" y="13038931"/>
            <a:ext cx="460376" cy="498476"/>
          </a:xfrm>
          <a:prstGeom prst="rect">
            <a:avLst/>
          </a:prstGeom>
        </p:spPr>
        <p:txBody>
          <a:bodyPr lIns="71437" tIns="71437" rIns="71437" bIns="71437"/>
          <a:lstStyle>
            <a:lvl1pPr defTabSz="821531"/>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1" name="Image"/>
          <p:cNvSpPr/>
          <p:nvPr>
            <p:ph type="pic" idx="21"/>
          </p:nvPr>
        </p:nvSpPr>
        <p:spPr>
          <a:xfrm>
            <a:off x="-541735" y="0"/>
            <a:ext cx="24384001" cy="13716002"/>
          </a:xfrm>
          <a:prstGeom prst="rect">
            <a:avLst/>
          </a:prstGeom>
        </p:spPr>
        <p:txBody>
          <a:bodyPr lIns="91439" tIns="45719" rIns="91439" bIns="45719" anchor="t">
            <a:noAutofit/>
          </a:bodyPr>
          <a:lstStyle/>
          <a:p>
            <a:pPr/>
          </a:p>
        </p:txBody>
      </p:sp>
      <p:sp>
        <p:nvSpPr>
          <p:cNvPr id="132" name="Slide Number"/>
          <p:cNvSpPr txBox="1"/>
          <p:nvPr>
            <p:ph type="sldNum" sz="quarter" idx="2"/>
          </p:nvPr>
        </p:nvSpPr>
        <p:spPr>
          <a:xfrm>
            <a:off x="11952882" y="13038931"/>
            <a:ext cx="460376" cy="498476"/>
          </a:xfrm>
          <a:prstGeom prst="rect">
            <a:avLst/>
          </a:prstGeom>
        </p:spPr>
        <p:txBody>
          <a:bodyPr lIns="71437" tIns="71437" rIns="71437" bIns="71437"/>
          <a:lstStyle>
            <a:lvl1pPr defTabSz="821531"/>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39" name="Body Level One…"/>
          <p:cNvSpPr txBox="1"/>
          <p:nvPr>
            <p:ph type="body" idx="1"/>
          </p:nvPr>
        </p:nvSpPr>
        <p:spPr>
          <a:xfrm>
            <a:off x="4833937" y="1785937"/>
            <a:ext cx="14716126" cy="10144126"/>
          </a:xfrm>
          <a:prstGeom prst="rect">
            <a:avLst/>
          </a:prstGeom>
        </p:spPr>
        <p:txBody>
          <a:bodyPr lIns="71437" tIns="71437" rIns="71437" bIns="71437"/>
          <a:lstStyle>
            <a:lvl1pPr marL="1106714" indent="-789214" defTabSz="821531">
              <a:spcBef>
                <a:spcPts val="6700"/>
              </a:spcBef>
              <a:buSzPct val="171000"/>
              <a:defRPr sz="5800">
                <a:solidFill>
                  <a:srgbClr val="FFFFFF"/>
                </a:solidFill>
                <a:latin typeface="Gill Sans"/>
                <a:ea typeface="Gill Sans"/>
                <a:cs typeface="Gill Sans"/>
                <a:sym typeface="Gill Sans"/>
              </a:defRPr>
            </a:lvl1pPr>
            <a:lvl2pPr marL="1551214" indent="-789214" defTabSz="821531">
              <a:spcBef>
                <a:spcPts val="6700"/>
              </a:spcBef>
              <a:buSzPct val="171000"/>
              <a:defRPr sz="5800">
                <a:solidFill>
                  <a:srgbClr val="FFFFFF"/>
                </a:solidFill>
                <a:latin typeface="Gill Sans"/>
                <a:ea typeface="Gill Sans"/>
                <a:cs typeface="Gill Sans"/>
                <a:sym typeface="Gill Sans"/>
              </a:defRPr>
            </a:lvl2pPr>
            <a:lvl3pPr marL="1995714" indent="-789214" defTabSz="821531">
              <a:spcBef>
                <a:spcPts val="6700"/>
              </a:spcBef>
              <a:buSzPct val="171000"/>
              <a:defRPr sz="5800">
                <a:solidFill>
                  <a:srgbClr val="FFFFFF"/>
                </a:solidFill>
                <a:latin typeface="Gill Sans"/>
                <a:ea typeface="Gill Sans"/>
                <a:cs typeface="Gill Sans"/>
                <a:sym typeface="Gill Sans"/>
              </a:defRPr>
            </a:lvl3pPr>
            <a:lvl4pPr marL="2440214" indent="-789214" defTabSz="821531">
              <a:spcBef>
                <a:spcPts val="6700"/>
              </a:spcBef>
              <a:buSzPct val="171000"/>
              <a:defRPr sz="5800">
                <a:solidFill>
                  <a:srgbClr val="FFFFFF"/>
                </a:solidFill>
                <a:latin typeface="Gill Sans"/>
                <a:ea typeface="Gill Sans"/>
                <a:cs typeface="Gill Sans"/>
                <a:sym typeface="Gill Sans"/>
              </a:defRPr>
            </a:lvl4pPr>
            <a:lvl5pPr marL="2884714" indent="-789214" defTabSz="821531">
              <a:spcBef>
                <a:spcPts val="6700"/>
              </a:spcBef>
              <a:buSzPct val="171000"/>
              <a:defRPr sz="58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40" name="Slide Number"/>
          <p:cNvSpPr txBox="1"/>
          <p:nvPr>
            <p:ph type="sldNum" sz="quarter" idx="2"/>
          </p:nvPr>
        </p:nvSpPr>
        <p:spPr>
          <a:xfrm>
            <a:off x="11952882" y="13019484"/>
            <a:ext cx="460376" cy="498476"/>
          </a:xfrm>
          <a:prstGeom prst="rect">
            <a:avLst/>
          </a:prstGeom>
        </p:spPr>
        <p:txBody>
          <a:bodyPr lIns="71437" tIns="71437" rIns="71437" bIns="71437" anchor="t">
            <a:normAutofit fontScale="100000" lnSpcReduction="0"/>
          </a:bodyPr>
          <a:lstStyle>
            <a:lvl1pPr defTabSz="821531">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7" name="Title Text"/>
          <p:cNvSpPr txBox="1"/>
          <p:nvPr>
            <p:ph type="title"/>
          </p:nvPr>
        </p:nvSpPr>
        <p:spPr>
          <a:xfrm>
            <a:off x="3958828" y="549276"/>
            <a:ext cx="16466344" cy="2286001"/>
          </a:xfrm>
          <a:prstGeom prst="rect">
            <a:avLst/>
          </a:prstGeom>
          <a:ln>
            <a:round/>
          </a:ln>
        </p:spPr>
        <p:txBody>
          <a:bodyPr lIns="53578" tIns="53578" rIns="53578" bIns="53578"/>
          <a:lstStyle>
            <a:lvl1pPr defTabSz="1821656">
              <a:defRPr b="1" cap="none" sz="80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148" name="Body Level One…"/>
          <p:cNvSpPr txBox="1"/>
          <p:nvPr>
            <p:ph type="body" idx="1"/>
          </p:nvPr>
        </p:nvSpPr>
        <p:spPr>
          <a:xfrm>
            <a:off x="3958828" y="3196828"/>
            <a:ext cx="16466344" cy="9418320"/>
          </a:xfrm>
          <a:prstGeom prst="rect">
            <a:avLst/>
          </a:prstGeom>
          <a:ln>
            <a:round/>
          </a:ln>
        </p:spPr>
        <p:txBody>
          <a:bodyPr lIns="53578" tIns="53578" rIns="53578" bIns="53578" anchor="t"/>
          <a:lstStyle>
            <a:lvl1pPr marL="700237" indent="-563077" defTabSz="1821656">
              <a:spcBef>
                <a:spcPts val="13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968726" indent="-383510" defTabSz="1821656">
              <a:spcBef>
                <a:spcPts val="1100"/>
              </a:spcBef>
              <a:buClr>
                <a:srgbClr val="E9ADD0"/>
              </a:buClr>
              <a:buSzPct val="80000"/>
              <a:buChar char=""/>
              <a:defRPr sz="4600">
                <a:solidFill>
                  <a:srgbClr val="E9ADD0"/>
                </a:solidFill>
                <a:uFill>
                  <a:solidFill>
                    <a:srgbClr val="E9ADD0"/>
                  </a:solidFill>
                </a:uFill>
                <a:latin typeface="Book Antiqua"/>
                <a:ea typeface="Book Antiqua"/>
                <a:cs typeface="Book Antiqua"/>
                <a:sym typeface="Book Antiqua"/>
              </a:defRPr>
            </a:lvl2pPr>
            <a:lvl3pPr marL="1225295" indent="-320039" defTabSz="1821656">
              <a:spcBef>
                <a:spcPts val="1000"/>
              </a:spcBef>
              <a:buClr>
                <a:srgbClr val="E9ADD0"/>
              </a:buClr>
              <a:buSzPct val="95000"/>
              <a:buChar char=""/>
              <a:defRPr sz="4200">
                <a:solidFill>
                  <a:srgbClr val="E9ADD0"/>
                </a:solidFill>
                <a:uFill>
                  <a:solidFill>
                    <a:srgbClr val="E9ADD0"/>
                  </a:solidFill>
                </a:uFill>
                <a:latin typeface="Book Antiqua"/>
                <a:ea typeface="Book Antiqua"/>
                <a:cs typeface="Book Antiqua"/>
                <a:sym typeface="Book Antiqua"/>
              </a:defRPr>
            </a:lvl3pPr>
            <a:lvl4pPr marL="1418626" indent="-248194" defTabSz="1821656">
              <a:spcBef>
                <a:spcPts val="900"/>
              </a:spcBef>
              <a:buClr>
                <a:srgbClr val="E9ADD0"/>
              </a:buClr>
              <a:buSzPct val="100000"/>
              <a:buChar char=""/>
              <a:defRPr sz="3800">
                <a:solidFill>
                  <a:srgbClr val="E9ADD0"/>
                </a:solidFill>
                <a:uFill>
                  <a:solidFill>
                    <a:srgbClr val="E9ADD0"/>
                  </a:solidFill>
                </a:uFill>
                <a:latin typeface="Book Antiqua"/>
                <a:ea typeface="Book Antiqua"/>
                <a:cs typeface="Book Antiqua"/>
                <a:sym typeface="Book Antiqua"/>
              </a:defRPr>
            </a:lvl4pPr>
            <a:lvl5pPr marL="1610650" indent="-248194" defTabSz="1821656">
              <a:spcBef>
                <a:spcPts val="900"/>
              </a:spcBef>
              <a:buClr>
                <a:srgbClr val="E9ADD0"/>
              </a:buClr>
              <a:buSzPct val="100000"/>
              <a:buChar char=""/>
              <a:defRPr sz="3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49" name="Slide Number"/>
          <p:cNvSpPr txBox="1"/>
          <p:nvPr>
            <p:ph type="sldNum" sz="quarter" idx="2"/>
          </p:nvPr>
        </p:nvSpPr>
        <p:spPr>
          <a:xfrm>
            <a:off x="20115212" y="13242925"/>
            <a:ext cx="292101" cy="330201"/>
          </a:xfrm>
          <a:prstGeom prst="rect">
            <a:avLst/>
          </a:prstGeom>
          <a:ln>
            <a:round/>
          </a:ln>
        </p:spPr>
        <p:txBody>
          <a:bodyPr lIns="0" tIns="0" rIns="0" bIns="0">
            <a:normAutofit fontScale="100000" lnSpcReduction="0"/>
          </a:bodyPr>
          <a:lstStyle>
            <a:lvl1pPr algn="r" defTabSz="1821656">
              <a:defRPr sz="22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6"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2940843" y="-29022"/>
            <a:ext cx="18484454" cy="13791421"/>
          </a:xfrm>
          <a:prstGeom prst="rect">
            <a:avLst/>
          </a:prstGeom>
          <a:ln w="12700">
            <a:miter lim="400000"/>
          </a:ln>
        </p:spPr>
      </p:pic>
      <p:sp>
        <p:nvSpPr>
          <p:cNvPr id="157" name="Title Text"/>
          <p:cNvSpPr txBox="1"/>
          <p:nvPr>
            <p:ph type="title"/>
          </p:nvPr>
        </p:nvSpPr>
        <p:spPr>
          <a:xfrm>
            <a:off x="4833937" y="892968"/>
            <a:ext cx="14716126" cy="2964657"/>
          </a:xfrm>
          <a:prstGeom prst="rect">
            <a:avLst/>
          </a:prstGeom>
        </p:spPr>
        <p:txBody>
          <a:bodyPr lIns="71437" tIns="71437" rIns="71437" bIns="71437"/>
          <a:lstStyle>
            <a:lvl1pPr algn="l" defTabSz="821531">
              <a:defRPr cap="none">
                <a:solidFill>
                  <a:srgbClr val="3E231A"/>
                </a:solidFill>
                <a:latin typeface="Papyrus"/>
                <a:ea typeface="Papyrus"/>
                <a:cs typeface="Papyrus"/>
                <a:sym typeface="Papyrus"/>
              </a:defRPr>
            </a:lvl1pPr>
          </a:lstStyle>
          <a:p>
            <a:pPr/>
            <a:r>
              <a:t>Title Text</a:t>
            </a:r>
          </a:p>
        </p:txBody>
      </p:sp>
      <p:sp>
        <p:nvSpPr>
          <p:cNvPr id="158" name="Body Level One…"/>
          <p:cNvSpPr txBox="1"/>
          <p:nvPr>
            <p:ph type="body" sz="half" idx="1"/>
          </p:nvPr>
        </p:nvSpPr>
        <p:spPr>
          <a:xfrm>
            <a:off x="4833937" y="3964781"/>
            <a:ext cx="14716126" cy="8215313"/>
          </a:xfrm>
          <a:prstGeom prst="rect">
            <a:avLst/>
          </a:prstGeom>
        </p:spPr>
        <p:txBody>
          <a:bodyPr lIns="71437" tIns="71437" rIns="71437" bIns="71437"/>
          <a:lstStyle>
            <a:lvl1pPr marL="1076476" indent="-771676" defTabSz="821531">
              <a:spcBef>
                <a:spcPts val="1600"/>
              </a:spcBef>
              <a:buSzPct val="30000"/>
              <a:buBlip>
                <a:blip r:embed="rId4"/>
              </a:buBlip>
              <a:defRPr sz="5800">
                <a:solidFill>
                  <a:srgbClr val="3E231A"/>
                </a:solidFill>
                <a:latin typeface="Papyrus"/>
                <a:ea typeface="Papyrus"/>
                <a:cs typeface="Papyrus"/>
                <a:sym typeface="Papyrus"/>
              </a:defRPr>
            </a:lvl1pPr>
            <a:lvl2pPr marL="1774976" indent="-771676" defTabSz="821531">
              <a:spcBef>
                <a:spcPts val="1600"/>
              </a:spcBef>
              <a:buSzPct val="30000"/>
              <a:buBlip>
                <a:blip r:embed="rId4"/>
              </a:buBlip>
              <a:defRPr sz="5800">
                <a:solidFill>
                  <a:srgbClr val="3E231A"/>
                </a:solidFill>
                <a:latin typeface="Papyrus"/>
                <a:ea typeface="Papyrus"/>
                <a:cs typeface="Papyrus"/>
                <a:sym typeface="Papyrus"/>
              </a:defRPr>
            </a:lvl2pPr>
            <a:lvl3pPr marL="2486176" indent="-771676" defTabSz="821531">
              <a:spcBef>
                <a:spcPts val="1600"/>
              </a:spcBef>
              <a:buSzPct val="30000"/>
              <a:buBlip>
                <a:blip r:embed="rId4"/>
              </a:buBlip>
              <a:defRPr sz="5800">
                <a:solidFill>
                  <a:srgbClr val="3E231A"/>
                </a:solidFill>
                <a:latin typeface="Papyrus"/>
                <a:ea typeface="Papyrus"/>
                <a:cs typeface="Papyrus"/>
                <a:sym typeface="Papyrus"/>
              </a:defRPr>
            </a:lvl3pPr>
            <a:lvl4pPr marL="3197376" indent="-771676" defTabSz="821531">
              <a:spcBef>
                <a:spcPts val="1600"/>
              </a:spcBef>
              <a:buSzPct val="30000"/>
              <a:buBlip>
                <a:blip r:embed="rId4"/>
              </a:buBlip>
              <a:defRPr sz="5800">
                <a:solidFill>
                  <a:srgbClr val="3E231A"/>
                </a:solidFill>
                <a:latin typeface="Papyrus"/>
                <a:ea typeface="Papyrus"/>
                <a:cs typeface="Papyrus"/>
                <a:sym typeface="Papyrus"/>
              </a:defRPr>
            </a:lvl4pPr>
            <a:lvl5pPr marL="3921276" indent="-771676" defTabSz="821531">
              <a:spcBef>
                <a:spcPts val="1600"/>
              </a:spcBef>
              <a:buSzPct val="30000"/>
              <a:buBlip>
                <a:blip r:embed="rId4"/>
              </a:buBlip>
              <a:defRPr sz="58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59" name="Slide Number"/>
          <p:cNvSpPr txBox="1"/>
          <p:nvPr>
            <p:ph type="sldNum" sz="quarter" idx="2"/>
          </p:nvPr>
        </p:nvSpPr>
        <p:spPr>
          <a:xfrm>
            <a:off x="11970033" y="13073062"/>
            <a:ext cx="434480" cy="612776"/>
          </a:xfrm>
          <a:prstGeom prst="rect">
            <a:avLst/>
          </a:prstGeom>
        </p:spPr>
        <p:txBody>
          <a:bodyPr lIns="71437" tIns="71437" rIns="71437" bIns="71437" anchor="t">
            <a:normAutofit fontScale="100000" lnSpcReduction="0"/>
          </a:bodyPr>
          <a:lstStyle>
            <a:lvl1pPr defTabSz="821531">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6" name="cool-background-textures-at_textures1.png" descr="cool-background-textures-at_textures1.png"/>
          <p:cNvPicPr>
            <a:picLocks noChangeAspect="0"/>
          </p:cNvPicPr>
          <p:nvPr/>
        </p:nvPicPr>
        <p:blipFill>
          <a:blip r:embed="rId3">
            <a:extLst/>
          </a:blip>
          <a:stretch>
            <a:fillRect/>
          </a:stretch>
        </p:blipFill>
        <p:spPr>
          <a:xfrm>
            <a:off x="1226343" y="0"/>
            <a:ext cx="20073939" cy="13716000"/>
          </a:xfrm>
          <a:prstGeom prst="rect">
            <a:avLst/>
          </a:prstGeom>
          <a:ln w="12700">
            <a:miter lim="400000"/>
          </a:ln>
        </p:spPr>
      </p:pic>
      <p:sp>
        <p:nvSpPr>
          <p:cNvPr id="167" name="Title Text"/>
          <p:cNvSpPr txBox="1"/>
          <p:nvPr>
            <p:ph type="title"/>
          </p:nvPr>
        </p:nvSpPr>
        <p:spPr>
          <a:xfrm>
            <a:off x="4566046" y="214312"/>
            <a:ext cx="15251908" cy="2946798"/>
          </a:xfrm>
          <a:prstGeom prst="rect">
            <a:avLst/>
          </a:prstGeom>
        </p:spPr>
        <p:txBody>
          <a:bodyPr lIns="71437" tIns="71437" rIns="71437" bIns="71437"/>
          <a:lstStyle>
            <a:lvl1pPr defTabSz="821531">
              <a:defRPr cap="none" sz="9800">
                <a:solidFill>
                  <a:srgbClr val="FFFFFF"/>
                </a:solidFill>
                <a:latin typeface="American Typewriter"/>
                <a:ea typeface="American Typewriter"/>
                <a:cs typeface="American Typewriter"/>
                <a:sym typeface="American Typewriter"/>
              </a:defRPr>
            </a:lvl1pPr>
          </a:lstStyle>
          <a:p>
            <a:pPr/>
            <a:r>
              <a:t>Title Text</a:t>
            </a:r>
          </a:p>
        </p:txBody>
      </p:sp>
      <p:sp>
        <p:nvSpPr>
          <p:cNvPr id="168" name="Body Level One…"/>
          <p:cNvSpPr txBox="1"/>
          <p:nvPr>
            <p:ph type="body" sz="half" idx="1"/>
          </p:nvPr>
        </p:nvSpPr>
        <p:spPr>
          <a:xfrm>
            <a:off x="4566046" y="3554015"/>
            <a:ext cx="15251908" cy="8590360"/>
          </a:xfrm>
          <a:prstGeom prst="rect">
            <a:avLst/>
          </a:prstGeom>
        </p:spPr>
        <p:txBody>
          <a:bodyPr lIns="71437" tIns="71437" rIns="71437" bIns="71437"/>
          <a:lstStyle>
            <a:lvl1pPr marL="1118291" indent="-775391" defTabSz="821531">
              <a:spcBef>
                <a:spcPts val="4500"/>
              </a:spcBef>
              <a:buSzPct val="120000"/>
              <a:defRPr sz="5800">
                <a:solidFill>
                  <a:srgbClr val="FFFFFF"/>
                </a:solidFill>
                <a:latin typeface="American Typewriter"/>
                <a:ea typeface="American Typewriter"/>
                <a:cs typeface="American Typewriter"/>
                <a:sym typeface="American Typewriter"/>
              </a:defRPr>
            </a:lvl1pPr>
            <a:lvl2pPr marL="1643224" indent="-775391" defTabSz="821531">
              <a:spcBef>
                <a:spcPts val="4500"/>
              </a:spcBef>
              <a:buSzPct val="120000"/>
              <a:defRPr sz="5800">
                <a:solidFill>
                  <a:srgbClr val="FFFFFF"/>
                </a:solidFill>
                <a:latin typeface="American Typewriter"/>
                <a:ea typeface="American Typewriter"/>
                <a:cs typeface="American Typewriter"/>
                <a:sym typeface="American Typewriter"/>
              </a:defRPr>
            </a:lvl2pPr>
            <a:lvl3pPr marL="2151224" indent="-775391" defTabSz="821531">
              <a:spcBef>
                <a:spcPts val="4500"/>
              </a:spcBef>
              <a:buSzPct val="120000"/>
              <a:defRPr sz="5800">
                <a:solidFill>
                  <a:srgbClr val="FFFFFF"/>
                </a:solidFill>
                <a:latin typeface="American Typewriter"/>
                <a:ea typeface="American Typewriter"/>
                <a:cs typeface="American Typewriter"/>
                <a:sym typeface="American Typewriter"/>
              </a:defRPr>
            </a:lvl3pPr>
            <a:lvl4pPr marL="2676158" indent="-775391" defTabSz="821531">
              <a:spcBef>
                <a:spcPts val="4500"/>
              </a:spcBef>
              <a:buSzPct val="120000"/>
              <a:defRPr sz="5800">
                <a:solidFill>
                  <a:srgbClr val="FFFFFF"/>
                </a:solidFill>
                <a:latin typeface="American Typewriter"/>
                <a:ea typeface="American Typewriter"/>
                <a:cs typeface="American Typewriter"/>
                <a:sym typeface="American Typewriter"/>
              </a:defRPr>
            </a:lvl4pPr>
            <a:lvl5pPr marL="3201091" indent="-775391" defTabSz="821531">
              <a:spcBef>
                <a:spcPts val="4500"/>
              </a:spcBef>
              <a:buSzPct val="120000"/>
              <a:defRPr sz="58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1936538" y="12769453"/>
            <a:ext cx="515849" cy="498476"/>
          </a:xfrm>
          <a:prstGeom prst="rect">
            <a:avLst/>
          </a:prstGeom>
        </p:spPr>
        <p:txBody>
          <a:bodyPr lIns="71437" tIns="71437" rIns="71437" bIns="71437" anchor="t">
            <a:normAutofit fontScale="100000" lnSpcReduction="0"/>
          </a:bodyPr>
          <a:lstStyle>
            <a:lvl1pPr defTabSz="821531">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Slide Number"/>
          <p:cNvSpPr txBox="1"/>
          <p:nvPr>
            <p:ph type="sldNum" sz="quarter" idx="2"/>
          </p:nvPr>
        </p:nvSpPr>
        <p:spPr>
          <a:xfrm>
            <a:off x="11952882" y="12662296"/>
            <a:ext cx="460376" cy="498476"/>
          </a:xfrm>
          <a:prstGeom prst="rect">
            <a:avLst/>
          </a:prstGeom>
        </p:spPr>
        <p:txBody>
          <a:bodyPr lIns="71437" tIns="71437" rIns="71437" bIns="71437" anchor="t"/>
          <a:lstStyle>
            <a:lvl1pPr defTabSz="821531">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3" name="Slide Number"/>
          <p:cNvSpPr txBox="1"/>
          <p:nvPr>
            <p:ph type="sldNum" sz="quarter" idx="2"/>
          </p:nvPr>
        </p:nvSpPr>
        <p:spPr>
          <a:xfrm>
            <a:off x="20706050" y="13090921"/>
            <a:ext cx="409779" cy="428345"/>
          </a:xfrm>
          <a:prstGeom prst="rect">
            <a:avLst/>
          </a:prstGeom>
        </p:spPr>
        <p:txBody>
          <a:bodyPr lIns="71437" tIns="71437" rIns="71437" bIns="71437" anchor="t">
            <a:normAutofit fontScale="100000" lnSpcReduction="0"/>
          </a:bodyPr>
          <a:lstStyle>
            <a:lvl1pPr algn="r" defTabSz="821531">
              <a:defRPr b="1" sz="18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0" name="Rectangle"/>
          <p:cNvSpPr/>
          <p:nvPr/>
        </p:nvSpPr>
        <p:spPr>
          <a:xfrm>
            <a:off x="3447154" y="392906"/>
            <a:ext cx="17502188" cy="12965907"/>
          </a:xfrm>
          <a:prstGeom prst="rect">
            <a:avLst/>
          </a:prstGeom>
          <a:ln w="25400">
            <a:solidFill>
              <a:srgbClr val="A2A1A6"/>
            </a:solidFill>
            <a:miter lim="400000"/>
          </a:ln>
        </p:spPr>
        <p:txBody>
          <a:bodyPr lIns="71437" tIns="71437" rIns="71437" bIns="71437" anchor="ctr"/>
          <a:lstStyle/>
          <a:p>
            <a:pPr defTabSz="821531">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91" name="Slide Number"/>
          <p:cNvSpPr txBox="1"/>
          <p:nvPr>
            <p:ph type="sldNum" sz="quarter" idx="2"/>
          </p:nvPr>
        </p:nvSpPr>
        <p:spPr>
          <a:xfrm>
            <a:off x="11996040" y="13323093"/>
            <a:ext cx="409779" cy="415875"/>
          </a:xfrm>
          <a:prstGeom prst="rect">
            <a:avLst/>
          </a:prstGeom>
        </p:spPr>
        <p:txBody>
          <a:bodyPr lIns="71437" tIns="71437" rIns="71437" bIns="71437" anchor="t">
            <a:normAutofit fontScale="100000" lnSpcReduction="0"/>
          </a:bodyPr>
          <a:lstStyle>
            <a:lvl1pPr defTabSz="821531">
              <a:defRPr sz="18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8" name="Line"/>
          <p:cNvSpPr/>
          <p:nvPr/>
        </p:nvSpPr>
        <p:spPr>
          <a:xfrm>
            <a:off x="5048250" y="2839640"/>
            <a:ext cx="14296080" cy="128"/>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71437" tIns="71437" rIns="71437" bIns="71437" anchor="ctr"/>
          <a:lstStyle/>
          <a:p>
            <a:pPr algn="l" defTabSz="642937">
              <a:defRPr sz="1600">
                <a:solidFill>
                  <a:srgbClr val="000000"/>
                </a:solidFill>
                <a:latin typeface="Helvetica"/>
                <a:ea typeface="Helvetica"/>
                <a:cs typeface="Helvetica"/>
                <a:sym typeface="Helvetica"/>
              </a:defRPr>
            </a:pPr>
          </a:p>
        </p:txBody>
      </p:sp>
      <p:sp>
        <p:nvSpPr>
          <p:cNvPr id="199" name="Title Text"/>
          <p:cNvSpPr txBox="1"/>
          <p:nvPr>
            <p:ph type="title"/>
          </p:nvPr>
        </p:nvSpPr>
        <p:spPr>
          <a:xfrm>
            <a:off x="4833937" y="357187"/>
            <a:ext cx="14716126" cy="2411017"/>
          </a:xfrm>
          <a:prstGeom prst="rect">
            <a:avLst/>
          </a:prstGeom>
        </p:spPr>
        <p:txBody>
          <a:bodyPr lIns="71437" tIns="71437" rIns="71437" bIns="71437" anchor="b"/>
          <a:lstStyle>
            <a:lvl1pPr defTabSz="821531">
              <a:defRPr cap="none" sz="9000">
                <a:solidFill>
                  <a:srgbClr val="000000"/>
                </a:solidFill>
                <a:latin typeface="Copperplate"/>
                <a:ea typeface="Copperplate"/>
                <a:cs typeface="Copperplate"/>
                <a:sym typeface="Copperplate"/>
              </a:defRPr>
            </a:lvl1pPr>
          </a:lstStyle>
          <a:p>
            <a:pPr/>
            <a:r>
              <a:t>Title Text</a:t>
            </a:r>
          </a:p>
        </p:txBody>
      </p:sp>
      <p:sp>
        <p:nvSpPr>
          <p:cNvPr id="200" name="Slide Number"/>
          <p:cNvSpPr txBox="1"/>
          <p:nvPr>
            <p:ph type="sldNum" sz="quarter" idx="2"/>
          </p:nvPr>
        </p:nvSpPr>
        <p:spPr>
          <a:xfrm>
            <a:off x="11952882" y="12965906"/>
            <a:ext cx="460376" cy="549276"/>
          </a:xfrm>
          <a:prstGeom prst="rect">
            <a:avLst/>
          </a:prstGeom>
        </p:spPr>
        <p:txBody>
          <a:bodyPr lIns="71437" tIns="71437" rIns="71437" bIns="71437" anchor="t">
            <a:normAutofit fontScale="100000" lnSpcReduction="0"/>
          </a:bodyPr>
          <a:lstStyle>
            <a:lvl1pPr defTabSz="821531">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0EBE0"/>
        </a:solidFill>
      </p:bgPr>
    </p:bg>
    <p:spTree>
      <p:nvGrpSpPr>
        <p:cNvPr id="1" name=""/>
        <p:cNvGrpSpPr/>
        <p:nvPr/>
      </p:nvGrpSpPr>
      <p:grpSpPr>
        <a:xfrm>
          <a:off x="0" y="0"/>
          <a:ext cx="0" cy="0"/>
          <a:chOff x="0" y="0"/>
          <a:chExt cx="0" cy="0"/>
        </a:xfrm>
      </p:grpSpPr>
      <p:sp>
        <p:nvSpPr>
          <p:cNvPr id="207" name="Slide Number"/>
          <p:cNvSpPr txBox="1"/>
          <p:nvPr>
            <p:ph type="sldNum" sz="quarter" idx="2"/>
          </p:nvPr>
        </p:nvSpPr>
        <p:spPr>
          <a:xfrm>
            <a:off x="11986879" y="13150850"/>
            <a:ext cx="397384" cy="422276"/>
          </a:xfrm>
          <a:prstGeom prst="rect">
            <a:avLst/>
          </a:prstGeom>
        </p:spPr>
        <p:txBody>
          <a:bodyPr lIns="71437" tIns="71437" rIns="71437" bIns="71437"/>
          <a:lstStyle>
            <a:lvl1pPr defTabSz="821531">
              <a:defRPr sz="1600">
                <a:solidFill>
                  <a:srgbClr val="227AAF"/>
                </a:solidFill>
                <a:latin typeface="Avenir Next Medium"/>
                <a:ea typeface="Avenir Next Medium"/>
                <a:cs typeface="Avenir Next Medium"/>
                <a:sym typeface="Avenir Next Medium"/>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Close-up of Ducati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84" name="Close-up of Ducati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85" name="Black and white photo of Ducati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5.tif"/><Relationship Id="rId11" Type="http://schemas.openxmlformats.org/officeDocument/2006/relationships/image" Target="../media/image6.tif"/><Relationship Id="rId12" Type="http://schemas.openxmlformats.org/officeDocument/2006/relationships/image" Target="../media/image7.tif"/><Relationship Id="rId13" Type="http://schemas.openxmlformats.org/officeDocument/2006/relationships/image" Target="../media/image8.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png"/><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19.png"/><Relationship Id="rId5" Type="http://schemas.openxmlformats.org/officeDocument/2006/relationships/image" Target="../media/image16.png"/><Relationship Id="rId6" Type="http://schemas.openxmlformats.org/officeDocument/2006/relationships/image" Target="../media/image8.tif"/><Relationship Id="rId7" Type="http://schemas.openxmlformats.org/officeDocument/2006/relationships/image" Target="../media/image2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5.png"/><Relationship Id="rId7" Type="http://schemas.openxmlformats.org/officeDocument/2006/relationships/image" Target="../media/image2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5.png"/><Relationship Id="rId7" Type="http://schemas.openxmlformats.org/officeDocument/2006/relationships/image" Target="../media/image2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png"/><Relationship Id="rId5" Type="http://schemas.openxmlformats.org/officeDocument/2006/relationships/image" Target="../media/image23.png"/><Relationship Id="rId6" Type="http://schemas.openxmlformats.org/officeDocument/2006/relationships/image" Target="../media/image2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23.png"/><Relationship Id="rId5" Type="http://schemas.openxmlformats.org/officeDocument/2006/relationships/image" Target="../media/image5.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25.png"/><Relationship Id="rId5" Type="http://schemas.openxmlformats.org/officeDocument/2006/relationships/image" Target="../media/image2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25.png"/><Relationship Id="rId5" Type="http://schemas.openxmlformats.org/officeDocument/2006/relationships/image" Target="../media/image27.png"/><Relationship Id="rId6" Type="http://schemas.openxmlformats.org/officeDocument/2006/relationships/image" Target="../media/image9.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25.png"/><Relationship Id="rId5" Type="http://schemas.openxmlformats.org/officeDocument/2006/relationships/image" Target="../media/image9.tif"/><Relationship Id="rId6" Type="http://schemas.openxmlformats.org/officeDocument/2006/relationships/image" Target="../media/image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4.tif"/><Relationship Id="rId4"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25.png"/><Relationship Id="rId5" Type="http://schemas.openxmlformats.org/officeDocument/2006/relationships/image" Target="../media/image9.tif"/><Relationship Id="rId6" Type="http://schemas.openxmlformats.org/officeDocument/2006/relationships/image" Target="../media/image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25.png"/><Relationship Id="rId5" Type="http://schemas.openxmlformats.org/officeDocument/2006/relationships/image" Target="../media/image9.tif"/><Relationship Id="rId6" Type="http://schemas.openxmlformats.org/officeDocument/2006/relationships/image" Target="../media/image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25.png"/><Relationship Id="rId5" Type="http://schemas.openxmlformats.org/officeDocument/2006/relationships/image" Target="../media/image9.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28.png"/><Relationship Id="rId5" Type="http://schemas.openxmlformats.org/officeDocument/2006/relationships/image" Target="../media/image2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29.png"/><Relationship Id="rId5" Type="http://schemas.openxmlformats.org/officeDocument/2006/relationships/image" Target="../media/image5.png"/><Relationship Id="rId6" Type="http://schemas.openxmlformats.org/officeDocument/2006/relationships/image" Target="../media/image9.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29.png"/><Relationship Id="rId5" Type="http://schemas.openxmlformats.org/officeDocument/2006/relationships/image" Target="../media/image9.tif"/><Relationship Id="rId6" Type="http://schemas.openxmlformats.org/officeDocument/2006/relationships/image" Target="../media/image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29.png"/><Relationship Id="rId5" Type="http://schemas.openxmlformats.org/officeDocument/2006/relationships/image" Target="../media/image9.tif"/><Relationship Id="rId6" Type="http://schemas.openxmlformats.org/officeDocument/2006/relationships/image" Target="../media/image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29.png"/><Relationship Id="rId5" Type="http://schemas.openxmlformats.org/officeDocument/2006/relationships/image" Target="../media/image9.tif"/><Relationship Id="rId6" Type="http://schemas.openxmlformats.org/officeDocument/2006/relationships/image" Target="../media/image5.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30.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30.png"/><Relationship Id="rId5" Type="http://schemas.openxmlformats.org/officeDocument/2006/relationships/image" Target="../media/image9.tif"/><Relationship Id="rId6" Type="http://schemas.openxmlformats.org/officeDocument/2006/relationships/image" Target="../media/image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5.png"/><Relationship Id="rId4" Type="http://schemas.openxmlformats.org/officeDocument/2006/relationships/image" Target="../media/image2.tif"/><Relationship Id="rId5" Type="http://schemas.openxmlformats.org/officeDocument/2006/relationships/image" Target="../media/image4.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30.png"/><Relationship Id="rId5" Type="http://schemas.openxmlformats.org/officeDocument/2006/relationships/image" Target="../media/image9.tif"/><Relationship Id="rId6" Type="http://schemas.openxmlformats.org/officeDocument/2006/relationships/image" Target="../media/image5.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30.png"/><Relationship Id="rId5" Type="http://schemas.openxmlformats.org/officeDocument/2006/relationships/image" Target="../media/image9.tif"/><Relationship Id="rId6" Type="http://schemas.openxmlformats.org/officeDocument/2006/relationships/image" Target="../media/image5.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10.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9.tif"/><Relationship Id="rId5" Type="http://schemas.openxmlformats.org/officeDocument/2006/relationships/image" Target="../media/image20.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9.tif"/><Relationship Id="rId5" Type="http://schemas.openxmlformats.org/officeDocument/2006/relationships/image" Target="../media/image20.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hyperlink" Target="http://" TargetMode="External"/><Relationship Id="rId6" Type="http://schemas.openxmlformats.org/officeDocument/2006/relationships/hyperlink" Target="http://w65stchurchofchrist.com" TargetMode="External"/><Relationship Id="rId7" Type="http://schemas.openxmlformats.org/officeDocument/2006/relationships/hyperlink" Target="https://www.bryantchurchofchrist.com" TargetMode="Externa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8.jpeg"/><Relationship Id="rId4" Type="http://schemas.openxmlformats.org/officeDocument/2006/relationships/image" Target="../media/image11.png"/><Relationship Id="rId5" Type="http://schemas.openxmlformats.org/officeDocument/2006/relationships/image" Target="../media/image3.tif"/><Relationship Id="rId6" Type="http://schemas.openxmlformats.org/officeDocument/2006/relationships/image" Target="../media/image4.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8.jpeg"/><Relationship Id="rId4" Type="http://schemas.openxmlformats.org/officeDocument/2006/relationships/image" Target="../media/image11.png"/><Relationship Id="rId5" Type="http://schemas.openxmlformats.org/officeDocument/2006/relationships/image" Target="../media/image3.tif"/><Relationship Id="rId6" Type="http://schemas.openxmlformats.org/officeDocument/2006/relationships/image" Target="../media/image4.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Image" descr="Image"/>
          <p:cNvPicPr>
            <a:picLocks noChangeAspect="1"/>
          </p:cNvPicPr>
          <p:nvPr/>
        </p:nvPicPr>
        <p:blipFill>
          <a:blip r:embed="rId2">
            <a:extLst/>
          </a:blip>
          <a:srcRect l="44858" t="13376" r="12083" b="11006"/>
          <a:stretch>
            <a:fillRect/>
          </a:stretch>
        </p:blipFill>
        <p:spPr>
          <a:xfrm>
            <a:off x="12225186" y="1590879"/>
            <a:ext cx="8997564" cy="10534030"/>
          </a:xfrm>
          <a:prstGeom prst="rect">
            <a:avLst/>
          </a:prstGeom>
          <a:ln w="12700">
            <a:miter lim="400000"/>
          </a:ln>
          <a:effectLst>
            <a:outerShdw sx="100000" sy="100000" kx="0" ky="0" algn="b" rotWithShape="0" blurRad="292100" dist="139700" dir="5400000">
              <a:srgbClr val="000000">
                <a:alpha val="62434"/>
              </a:srgbClr>
            </a:outerShdw>
          </a:effectLst>
        </p:spPr>
      </p:pic>
      <p:pic>
        <p:nvPicPr>
          <p:cNvPr id="217" name="Image" descr="Image"/>
          <p:cNvPicPr>
            <a:picLocks noChangeAspect="1"/>
          </p:cNvPicPr>
          <p:nvPr/>
        </p:nvPicPr>
        <p:blipFill>
          <a:blip r:embed="rId2">
            <a:extLst/>
          </a:blip>
          <a:srcRect l="0" t="13375" r="12083" b="11006"/>
          <a:stretch>
            <a:fillRect/>
          </a:stretch>
        </p:blipFill>
        <p:spPr>
          <a:xfrm>
            <a:off x="-97617" y="-189067"/>
            <a:ext cx="24579402" cy="14094029"/>
          </a:xfrm>
          <a:prstGeom prst="rect">
            <a:avLst/>
          </a:prstGeom>
          <a:ln w="12700">
            <a:miter lim="400000"/>
          </a:ln>
        </p:spPr>
      </p:pic>
      <p:sp>
        <p:nvSpPr>
          <p:cNvPr id="218" name="THE VALUE &amp; IMPORTANCE OF GODLINESS"/>
          <p:cNvSpPr txBox="1"/>
          <p:nvPr/>
        </p:nvSpPr>
        <p:spPr>
          <a:xfrm>
            <a:off x="1800947" y="5478323"/>
            <a:ext cx="14909711" cy="981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5400">
                <a:solidFill>
                  <a:schemeClr val="accent4">
                    <a:hueOff val="141567"/>
                    <a:satOff val="12213"/>
                    <a:lumOff val="21573"/>
                  </a:schemeClr>
                </a:solidFill>
                <a:effectLst>
                  <a:outerShdw sx="100000" sy="100000" kx="0" ky="0" algn="b" rotWithShape="0" blurRad="63500" dist="63500" dir="1860000">
                    <a:srgbClr val="000000"/>
                  </a:outerShdw>
                </a:effectLst>
                <a:latin typeface="Century Gothic"/>
                <a:ea typeface="Century Gothic"/>
                <a:cs typeface="Century Gothic"/>
                <a:sym typeface="Century Gothic"/>
              </a:defRPr>
            </a:lvl1pPr>
          </a:lstStyle>
          <a:p>
            <a:pPr/>
            <a:r>
              <a:t>THE VALUE &amp; IMPORTANCE OF GODLINESS</a:t>
            </a:r>
          </a:p>
        </p:txBody>
      </p:sp>
      <p:pic>
        <p:nvPicPr>
          <p:cNvPr id="219" name="Image" descr="Image"/>
          <p:cNvPicPr>
            <a:picLocks noChangeAspect="0"/>
          </p:cNvPicPr>
          <p:nvPr/>
        </p:nvPicPr>
        <p:blipFill>
          <a:blip r:embed="rId3">
            <a:extLst/>
          </a:blip>
          <a:stretch>
            <a:fillRect/>
          </a:stretch>
        </p:blipFill>
        <p:spPr>
          <a:xfrm>
            <a:off x="-141714" y="-94716"/>
            <a:ext cx="24579264" cy="1259376"/>
          </a:xfrm>
          <a:prstGeom prst="rect">
            <a:avLst/>
          </a:prstGeom>
          <a:ln w="12700">
            <a:miter lim="400000"/>
          </a:ln>
          <a:effectLst>
            <a:outerShdw sx="100000" sy="100000" kx="0" ky="0" algn="b" rotWithShape="0" blurRad="266700" dist="114300" dir="5400000">
              <a:srgbClr val="000000"/>
            </a:outerShdw>
          </a:effectLst>
        </p:spPr>
      </p:pic>
      <p:pic>
        <p:nvPicPr>
          <p:cNvPr id="220" name="Image" descr="Image"/>
          <p:cNvPicPr>
            <a:picLocks noChangeAspect="0"/>
          </p:cNvPicPr>
          <p:nvPr/>
        </p:nvPicPr>
        <p:blipFill>
          <a:blip r:embed="rId3">
            <a:extLst/>
          </a:blip>
          <a:stretch>
            <a:fillRect/>
          </a:stretch>
        </p:blipFill>
        <p:spPr>
          <a:xfrm flipH="1" rot="10800000">
            <a:off x="-97632" y="12508459"/>
            <a:ext cx="24579264" cy="1259377"/>
          </a:xfrm>
          <a:prstGeom prst="rect">
            <a:avLst/>
          </a:prstGeom>
          <a:ln w="12700">
            <a:miter lim="400000"/>
          </a:ln>
          <a:effectLst>
            <a:outerShdw sx="100000" sy="100000" kx="0" ky="0" algn="b" rotWithShape="0" blurRad="266700" dist="114300" dir="17075422">
              <a:srgbClr val="000000"/>
            </a:outerShdw>
          </a:effectLst>
        </p:spPr>
      </p:pic>
      <p:pic>
        <p:nvPicPr>
          <p:cNvPr id="221" name="Image" descr="Image"/>
          <p:cNvPicPr>
            <a:picLocks noChangeAspect="1"/>
          </p:cNvPicPr>
          <p:nvPr/>
        </p:nvPicPr>
        <p:blipFill>
          <a:blip r:embed="rId4">
            <a:extLst/>
          </a:blip>
          <a:stretch>
            <a:fillRect/>
          </a:stretch>
        </p:blipFill>
        <p:spPr>
          <a:xfrm>
            <a:off x="-1250379" y="1803568"/>
            <a:ext cx="21012363" cy="3562710"/>
          </a:xfrm>
          <a:prstGeom prst="rect">
            <a:avLst/>
          </a:prstGeom>
          <a:ln w="12700">
            <a:miter lim="400000"/>
          </a:ln>
        </p:spPr>
      </p:pic>
      <p:sp>
        <p:nvSpPr>
          <p:cNvPr id="222" name="Our Attitude Towards The Local Church MATTERS"/>
          <p:cNvSpPr txBox="1"/>
          <p:nvPr/>
        </p:nvSpPr>
        <p:spPr>
          <a:xfrm>
            <a:off x="162479" y="6436301"/>
            <a:ext cx="18186646" cy="3190876"/>
          </a:xfrm>
          <a:prstGeom prst="rect">
            <a:avLst/>
          </a:prstGeom>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104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The Local Church MATTERS</a:t>
            </a:r>
          </a:p>
        </p:txBody>
      </p:sp>
      <p:sp>
        <p:nvSpPr>
          <p:cNvPr id="223" name="(Romans 12:3-21; 1 Corinthians 12:12-31; Ephesians 4:11-16)"/>
          <p:cNvSpPr txBox="1"/>
          <p:nvPr/>
        </p:nvSpPr>
        <p:spPr>
          <a:xfrm>
            <a:off x="268114" y="9674048"/>
            <a:ext cx="17975377" cy="866776"/>
          </a:xfrm>
          <a:prstGeom prst="rect">
            <a:avLst/>
          </a:prstGeom>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a:solidFill>
                  <a:srgbClr val="FFFFFF"/>
                </a:solidFill>
                <a:effectLst>
                  <a:outerShdw sx="100000" sy="100000" kx="0" ky="0" algn="b" rotWithShape="0" blurRad="50800" dist="63500" dir="18900000">
                    <a:srgbClr val="000000"/>
                  </a:outerShdw>
                </a:effectLst>
              </a:defRPr>
            </a:lvl1pPr>
          </a:lstStyle>
          <a:p>
            <a:pPr/>
            <a:r>
              <a:t>(Romans 12:3-21; 1 Corinthians 12:12-31; Ephesians 4:11-16)</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2"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293"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grpSp>
        <p:nvGrpSpPr>
          <p:cNvPr id="296" name="THE CHURCH BELONGING TO CHRIST IS NOT A DENOMINATION!…"/>
          <p:cNvGrpSpPr/>
          <p:nvPr/>
        </p:nvGrpSpPr>
        <p:grpSpPr>
          <a:xfrm>
            <a:off x="414712" y="2284274"/>
            <a:ext cx="23554577" cy="2394348"/>
            <a:chOff x="0" y="0"/>
            <a:chExt cx="23554576" cy="2394346"/>
          </a:xfrm>
        </p:grpSpPr>
        <p:sp>
          <p:nvSpPr>
            <p:cNvPr id="295" name="THE CHURCH BELONGING TO CHRIST IS NOT A DENOMINATION!…"/>
            <p:cNvSpPr txBox="1"/>
            <p:nvPr/>
          </p:nvSpPr>
          <p:spPr>
            <a:xfrm>
              <a:off x="101600" y="76200"/>
              <a:ext cx="23351377" cy="2102247"/>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defTabSz="821531">
                <a:spcBef>
                  <a:spcPts val="1800"/>
                </a:spcBef>
                <a:defRPr sz="5900">
                  <a:solidFill>
                    <a:srgbClr val="FFFFFF"/>
                  </a:solidFill>
                </a:defRPr>
              </a:pPr>
              <a:r>
                <a:t>THE CHURCH BELONGING TO CHRIST IS NOT A DENOMINATION!</a:t>
              </a:r>
            </a:p>
            <a:p>
              <a:pPr defTabSz="821531">
                <a:spcBef>
                  <a:spcPts val="1800"/>
                </a:spcBef>
                <a:defRPr sz="5900">
                  <a:solidFill>
                    <a:srgbClr val="FFFFFF"/>
                  </a:solidFill>
                </a:defRPr>
              </a:pPr>
              <a:r>
                <a:t>DENOMINATIONALISM IS CONTRARY TO THE TEACHING OF JESUS!</a:t>
              </a:r>
            </a:p>
          </p:txBody>
        </p:sp>
        <p:pic>
          <p:nvPicPr>
            <p:cNvPr id="294" name="THE CHURCH BELONGING TO CHRIST IS NOT A DENOMINATION!… THE CHURCH BELONGING TO CHRIST IS NOT A DENOMINATION!DENOMINATIONALISM IS CONTRARY TO THE TEACHING OF JESUS!" descr="THE CHURCH BELONGING TO CHRIST IS NOT A DENOMINATION!… THE CHURCH BELONGING TO CHRIST IS NOT A DENOMINATION!DENOMINATIONALISM IS CONTRARY TO THE TEACHING OF JESUS!"/>
            <p:cNvPicPr>
              <a:picLocks noChangeAspect="0"/>
            </p:cNvPicPr>
            <p:nvPr/>
          </p:nvPicPr>
          <p:blipFill>
            <a:blip r:embed="rId4">
              <a:extLst/>
            </a:blip>
            <a:stretch>
              <a:fillRect/>
            </a:stretch>
          </p:blipFill>
          <p:spPr>
            <a:xfrm>
              <a:off x="0" y="0"/>
              <a:ext cx="23554577" cy="2394347"/>
            </a:xfrm>
            <a:prstGeom prst="rect">
              <a:avLst/>
            </a:prstGeom>
            <a:effectLst/>
          </p:spPr>
        </p:pic>
      </p:grpSp>
      <p:sp>
        <p:nvSpPr>
          <p:cNvPr id="297" name="Methodist"/>
          <p:cNvSpPr txBox="1"/>
          <p:nvPr/>
        </p:nvSpPr>
        <p:spPr>
          <a:xfrm>
            <a:off x="6630729" y="4948752"/>
            <a:ext cx="5457826" cy="998546"/>
          </a:xfrm>
          <a:prstGeom prst="rect">
            <a:avLst/>
          </a:prstGeom>
          <a:gradFill>
            <a:gsLst>
              <a:gs pos="0">
                <a:srgbClr val="54BFB9"/>
              </a:gs>
              <a:gs pos="100000">
                <a:srgbClr val="008384"/>
              </a:gs>
            </a:gsLst>
            <a:lin ang="5400000"/>
          </a:gradFill>
          <a:ln w="12700">
            <a:miter lim="400000"/>
          </a:ln>
          <a:effectLst>
            <a:outerShdw sx="100000" sy="100000" kx="0" ky="0" algn="b" rotWithShape="0" blurRad="190500" dist="139700" dir="5400000">
              <a:srgbClr val="000000">
                <a:alpha val="66449"/>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6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Methodist</a:t>
            </a:r>
          </a:p>
        </p:txBody>
      </p:sp>
      <p:sp>
        <p:nvSpPr>
          <p:cNvPr id="298" name="Presbyterian"/>
          <p:cNvSpPr txBox="1"/>
          <p:nvPr/>
        </p:nvSpPr>
        <p:spPr>
          <a:xfrm>
            <a:off x="12574230" y="4948752"/>
            <a:ext cx="5457826" cy="998546"/>
          </a:xfrm>
          <a:prstGeom prst="rect">
            <a:avLst/>
          </a:prstGeom>
          <a:solidFill>
            <a:srgbClr val="525252"/>
          </a:solidFill>
          <a:ln w="12700">
            <a:miter lim="400000"/>
          </a:ln>
          <a:effectLst>
            <a:outerShdw sx="100000" sy="100000" kx="0" ky="0" algn="b" rotWithShape="0" blurRad="190500" dist="139700" dir="5400000">
              <a:srgbClr val="000000">
                <a:alpha val="66449"/>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6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Presbyterian</a:t>
            </a:r>
          </a:p>
        </p:txBody>
      </p:sp>
      <p:sp>
        <p:nvSpPr>
          <p:cNvPr id="299" name="Christian"/>
          <p:cNvSpPr txBox="1"/>
          <p:nvPr/>
        </p:nvSpPr>
        <p:spPr>
          <a:xfrm>
            <a:off x="18603372" y="4945435"/>
            <a:ext cx="5457826" cy="998546"/>
          </a:xfrm>
          <a:prstGeom prst="rect">
            <a:avLst/>
          </a:prstGeom>
          <a:gradFill>
            <a:gsLst>
              <a:gs pos="0">
                <a:srgbClr val="B264DA"/>
              </a:gs>
              <a:gs pos="100000">
                <a:srgbClr val="762BA1"/>
              </a:gs>
            </a:gsLst>
            <a:lin ang="5400000"/>
          </a:gradFill>
          <a:ln w="12700">
            <a:miter lim="400000"/>
          </a:ln>
          <a:effectLst>
            <a:outerShdw sx="100000" sy="100000" kx="0" ky="0" algn="b" rotWithShape="0" blurRad="190500" dist="139700" dir="5400000">
              <a:srgbClr val="000000">
                <a:alpha val="66449"/>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6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Christian</a:t>
            </a:r>
          </a:p>
        </p:txBody>
      </p:sp>
      <p:sp>
        <p:nvSpPr>
          <p:cNvPr id="300" name="Baptist"/>
          <p:cNvSpPr txBox="1"/>
          <p:nvPr/>
        </p:nvSpPr>
        <p:spPr>
          <a:xfrm>
            <a:off x="687228" y="4945435"/>
            <a:ext cx="5457826" cy="998546"/>
          </a:xfrm>
          <a:prstGeom prst="rect">
            <a:avLst/>
          </a:prstGeom>
          <a:blipFill>
            <a:blip r:embed="rId5"/>
          </a:blipFill>
          <a:ln w="12700">
            <a:miter lim="400000"/>
          </a:ln>
          <a:effectLst>
            <a:outerShdw sx="100000" sy="100000" kx="0" ky="0" algn="b" rotWithShape="0" blurRad="190500" dist="139700" dir="5400000">
              <a:srgbClr val="000000">
                <a:alpha val="66449"/>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56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Baptist</a:t>
            </a:r>
          </a:p>
        </p:txBody>
      </p:sp>
      <p:sp>
        <p:nvSpPr>
          <p:cNvPr id="301" name="Arrow"/>
          <p:cNvSpPr/>
          <p:nvPr/>
        </p:nvSpPr>
        <p:spPr>
          <a:xfrm rot="16200000">
            <a:off x="7419725" y="7056062"/>
            <a:ext cx="3629820" cy="1362870"/>
          </a:xfrm>
          <a:prstGeom prst="rightArrow">
            <a:avLst>
              <a:gd name="adj1" fmla="val 75000"/>
              <a:gd name="adj2" fmla="val 19003"/>
            </a:avLst>
          </a:prstGeom>
          <a:solidFill>
            <a:srgbClr val="54BFB9"/>
          </a:solidFill>
          <a:ln w="12700">
            <a:solidFill>
              <a:srgbClr val="000000"/>
            </a:solidFill>
            <a:miter lim="400000"/>
          </a:ln>
          <a:effectLst>
            <a:outerShdw sx="100000" sy="100000" kx="0" ky="0" algn="b" rotWithShape="0" blurRad="63500" dist="25400" dir="5400000">
              <a:srgbClr val="000000">
                <a:alpha val="50000"/>
              </a:srgbClr>
            </a:outerShdw>
          </a:effectLst>
        </p:spPr>
        <p:txBody>
          <a:bodyPr tIns="91439" bIns="91439" anchor="ctr"/>
          <a:lstStyle/>
          <a:p>
            <a:pPr defTabSz="821531">
              <a:defRPr sz="42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pPr>
          </a:p>
        </p:txBody>
      </p:sp>
      <p:sp>
        <p:nvSpPr>
          <p:cNvPr id="302" name="Arrow"/>
          <p:cNvSpPr/>
          <p:nvPr/>
        </p:nvSpPr>
        <p:spPr>
          <a:xfrm rot="16200000">
            <a:off x="13488234" y="7056062"/>
            <a:ext cx="3629819" cy="1362870"/>
          </a:xfrm>
          <a:prstGeom prst="rightArrow">
            <a:avLst>
              <a:gd name="adj1" fmla="val 75000"/>
              <a:gd name="adj2" fmla="val 19003"/>
            </a:avLst>
          </a:prstGeom>
          <a:solidFill>
            <a:srgbClr val="949494"/>
          </a:solidFill>
          <a:ln w="12700">
            <a:solidFill>
              <a:srgbClr val="000000"/>
            </a:solidFill>
            <a:miter lim="400000"/>
          </a:ln>
          <a:effectLst>
            <a:outerShdw sx="100000" sy="100000" kx="0" ky="0" algn="b" rotWithShape="0" blurRad="63500" dist="25400" dir="5400000">
              <a:srgbClr val="000000">
                <a:alpha val="50000"/>
              </a:srgbClr>
            </a:outerShdw>
          </a:effectLst>
        </p:spPr>
        <p:txBody>
          <a:bodyPr tIns="91439" bIns="91439" anchor="ctr"/>
          <a:lstStyle/>
          <a:p>
            <a:pPr defTabSz="821531">
              <a:defRPr sz="42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pPr>
          </a:p>
        </p:txBody>
      </p:sp>
      <p:sp>
        <p:nvSpPr>
          <p:cNvPr id="303" name="Arrow"/>
          <p:cNvSpPr/>
          <p:nvPr/>
        </p:nvSpPr>
        <p:spPr>
          <a:xfrm rot="16200000">
            <a:off x="19507407" y="7050228"/>
            <a:ext cx="3629820" cy="1362870"/>
          </a:xfrm>
          <a:prstGeom prst="rightArrow">
            <a:avLst>
              <a:gd name="adj1" fmla="val 75000"/>
              <a:gd name="adj2" fmla="val 19003"/>
            </a:avLst>
          </a:prstGeom>
          <a:solidFill>
            <a:srgbClr val="F5B6F7"/>
          </a:solidFill>
          <a:ln w="12700">
            <a:solidFill>
              <a:srgbClr val="000000"/>
            </a:solidFill>
            <a:miter lim="400000"/>
          </a:ln>
          <a:effectLst>
            <a:outerShdw sx="100000" sy="100000" kx="0" ky="0" algn="b" rotWithShape="0" blurRad="63500" dist="25400" dir="5400000">
              <a:srgbClr val="000000">
                <a:alpha val="50000"/>
              </a:srgbClr>
            </a:outerShdw>
          </a:effectLst>
        </p:spPr>
        <p:txBody>
          <a:bodyPr tIns="91439" bIns="91439" anchor="ctr"/>
          <a:lstStyle/>
          <a:p>
            <a:pPr defTabSz="821531">
              <a:defRPr sz="42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pPr>
          </a:p>
        </p:txBody>
      </p:sp>
      <p:sp>
        <p:nvSpPr>
          <p:cNvPr id="304" name="Arrow"/>
          <p:cNvSpPr/>
          <p:nvPr/>
        </p:nvSpPr>
        <p:spPr>
          <a:xfrm rot="16200000">
            <a:off x="1601231" y="7029185"/>
            <a:ext cx="3629820" cy="1362870"/>
          </a:xfrm>
          <a:prstGeom prst="rightArrow">
            <a:avLst>
              <a:gd name="adj1" fmla="val 75000"/>
              <a:gd name="adj2" fmla="val 19003"/>
            </a:avLst>
          </a:prstGeom>
          <a:solidFill>
            <a:srgbClr val="96C9F4"/>
          </a:solidFill>
          <a:ln w="12700">
            <a:solidFill>
              <a:srgbClr val="000000"/>
            </a:solidFill>
            <a:miter lim="400000"/>
          </a:ln>
          <a:effectLst>
            <a:outerShdw sx="100000" sy="100000" kx="0" ky="0" algn="b" rotWithShape="0" blurRad="63500" dist="25400" dir="5400000">
              <a:srgbClr val="000000">
                <a:alpha val="50000"/>
              </a:srgbClr>
            </a:outerShdw>
          </a:effectLst>
        </p:spPr>
        <p:txBody>
          <a:bodyPr tIns="91439" bIns="91439" anchor="ctr"/>
          <a:lstStyle/>
          <a:p>
            <a:pPr defTabSz="821531">
              <a:defRPr sz="42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pPr>
          </a:p>
        </p:txBody>
      </p:sp>
      <p:pic>
        <p:nvPicPr>
          <p:cNvPr id="305" name="image60.pdf" descr="image60.pdf"/>
          <p:cNvPicPr>
            <a:picLocks noChangeAspect="0"/>
          </p:cNvPicPr>
          <p:nvPr/>
        </p:nvPicPr>
        <p:blipFill>
          <a:blip r:embed="rId6">
            <a:extLst/>
          </a:blip>
          <a:stretch>
            <a:fillRect/>
          </a:stretch>
        </p:blipFill>
        <p:spPr>
          <a:xfrm>
            <a:off x="8583469" y="6427224"/>
            <a:ext cx="1562101" cy="2571751"/>
          </a:xfrm>
          <a:prstGeom prst="rect">
            <a:avLst/>
          </a:prstGeom>
          <a:ln w="12700">
            <a:miter lim="400000"/>
          </a:ln>
        </p:spPr>
      </p:pic>
      <p:pic>
        <p:nvPicPr>
          <p:cNvPr id="306" name="image61.pdf" descr="image61.pdf"/>
          <p:cNvPicPr>
            <a:picLocks noChangeAspect="0"/>
          </p:cNvPicPr>
          <p:nvPr/>
        </p:nvPicPr>
        <p:blipFill>
          <a:blip r:embed="rId7">
            <a:extLst/>
          </a:blip>
          <a:stretch>
            <a:fillRect/>
          </a:stretch>
        </p:blipFill>
        <p:spPr>
          <a:xfrm>
            <a:off x="2503454" y="6400347"/>
            <a:ext cx="1524001" cy="2571751"/>
          </a:xfrm>
          <a:prstGeom prst="rect">
            <a:avLst/>
          </a:prstGeom>
          <a:ln w="12700">
            <a:miter lim="400000"/>
          </a:ln>
        </p:spPr>
      </p:pic>
      <p:pic>
        <p:nvPicPr>
          <p:cNvPr id="307" name="image66.pdf" descr="image66.pdf"/>
          <p:cNvPicPr>
            <a:picLocks noChangeAspect="0"/>
          </p:cNvPicPr>
          <p:nvPr/>
        </p:nvPicPr>
        <p:blipFill>
          <a:blip r:embed="rId8">
            <a:extLst/>
          </a:blip>
          <a:stretch>
            <a:fillRect/>
          </a:stretch>
        </p:blipFill>
        <p:spPr>
          <a:xfrm>
            <a:off x="20428898" y="6421390"/>
            <a:ext cx="1816101" cy="2571751"/>
          </a:xfrm>
          <a:prstGeom prst="rect">
            <a:avLst/>
          </a:prstGeom>
          <a:ln w="12700">
            <a:miter lim="400000"/>
          </a:ln>
        </p:spPr>
      </p:pic>
      <p:pic>
        <p:nvPicPr>
          <p:cNvPr id="308" name="image67.pdf" descr="image67.pdf"/>
          <p:cNvPicPr>
            <a:picLocks noChangeAspect="0"/>
          </p:cNvPicPr>
          <p:nvPr/>
        </p:nvPicPr>
        <p:blipFill>
          <a:blip r:embed="rId9">
            <a:extLst/>
          </a:blip>
          <a:stretch>
            <a:fillRect/>
          </a:stretch>
        </p:blipFill>
        <p:spPr>
          <a:xfrm>
            <a:off x="14653969" y="6456942"/>
            <a:ext cx="1308101" cy="2571751"/>
          </a:xfrm>
          <a:prstGeom prst="rect">
            <a:avLst/>
          </a:prstGeom>
          <a:ln w="12700">
            <a:miter lim="400000"/>
          </a:ln>
        </p:spPr>
      </p:pic>
      <p:pic>
        <p:nvPicPr>
          <p:cNvPr id="309" name="Image" descr="Image"/>
          <p:cNvPicPr>
            <a:picLocks noChangeAspect="0"/>
          </p:cNvPicPr>
          <p:nvPr/>
        </p:nvPicPr>
        <p:blipFill>
          <a:blip r:embed="rId10">
            <a:extLst/>
          </a:blip>
          <a:stretch>
            <a:fillRect/>
          </a:stretch>
        </p:blipFill>
        <p:spPr>
          <a:xfrm>
            <a:off x="2091689" y="8882139"/>
            <a:ext cx="2648904" cy="3857626"/>
          </a:xfrm>
          <a:prstGeom prst="rect">
            <a:avLst/>
          </a:prstGeom>
          <a:ln w="12700">
            <a:miter lim="400000"/>
          </a:ln>
          <a:effectLst>
            <a:outerShdw sx="100000" sy="100000" kx="0" ky="0" algn="b" rotWithShape="0" blurRad="190500" dist="139700" dir="5400000">
              <a:srgbClr val="000000">
                <a:alpha val="66449"/>
              </a:srgbClr>
            </a:outerShdw>
          </a:effectLst>
        </p:spPr>
      </p:pic>
      <p:pic>
        <p:nvPicPr>
          <p:cNvPr id="310" name="Image" descr="Image"/>
          <p:cNvPicPr>
            <a:picLocks noChangeAspect="0"/>
          </p:cNvPicPr>
          <p:nvPr/>
        </p:nvPicPr>
        <p:blipFill>
          <a:blip r:embed="rId11">
            <a:extLst/>
          </a:blip>
          <a:stretch>
            <a:fillRect/>
          </a:stretch>
        </p:blipFill>
        <p:spPr>
          <a:xfrm>
            <a:off x="8035190" y="8909015"/>
            <a:ext cx="2648904" cy="3857626"/>
          </a:xfrm>
          <a:prstGeom prst="rect">
            <a:avLst/>
          </a:prstGeom>
          <a:ln w="12700">
            <a:miter lim="400000"/>
          </a:ln>
          <a:effectLst>
            <a:outerShdw sx="100000" sy="100000" kx="0" ky="0" algn="b" rotWithShape="0" blurRad="190500" dist="139700" dir="5400000">
              <a:srgbClr val="000000">
                <a:alpha val="66449"/>
              </a:srgbClr>
            </a:outerShdw>
          </a:effectLst>
        </p:spPr>
      </p:pic>
      <p:pic>
        <p:nvPicPr>
          <p:cNvPr id="311" name="Image" descr="Image"/>
          <p:cNvPicPr>
            <a:picLocks noChangeAspect="0"/>
          </p:cNvPicPr>
          <p:nvPr/>
        </p:nvPicPr>
        <p:blipFill>
          <a:blip r:embed="rId12">
            <a:extLst/>
          </a:blip>
          <a:stretch>
            <a:fillRect/>
          </a:stretch>
        </p:blipFill>
        <p:spPr>
          <a:xfrm>
            <a:off x="13978690" y="8909015"/>
            <a:ext cx="2648904" cy="3857626"/>
          </a:xfrm>
          <a:prstGeom prst="rect">
            <a:avLst/>
          </a:prstGeom>
          <a:ln w="12700">
            <a:miter lim="400000"/>
          </a:ln>
          <a:effectLst>
            <a:outerShdw sx="100000" sy="100000" kx="0" ky="0" algn="b" rotWithShape="0" blurRad="190500" dist="139700" dir="5400000">
              <a:srgbClr val="000000">
                <a:alpha val="66449"/>
              </a:srgbClr>
            </a:outerShdw>
          </a:effectLst>
        </p:spPr>
      </p:pic>
      <p:pic>
        <p:nvPicPr>
          <p:cNvPr id="312" name="Image" descr="Image"/>
          <p:cNvPicPr>
            <a:picLocks noChangeAspect="0"/>
          </p:cNvPicPr>
          <p:nvPr/>
        </p:nvPicPr>
        <p:blipFill>
          <a:blip r:embed="rId13">
            <a:extLst/>
          </a:blip>
          <a:stretch>
            <a:fillRect/>
          </a:stretch>
        </p:blipFill>
        <p:spPr>
          <a:xfrm>
            <a:off x="20007834" y="8903182"/>
            <a:ext cx="2648904" cy="3857626"/>
          </a:xfrm>
          <a:prstGeom prst="rect">
            <a:avLst/>
          </a:prstGeom>
          <a:ln w="12700">
            <a:miter lim="400000"/>
          </a:ln>
          <a:effectLst>
            <a:outerShdw sx="100000" sy="100000" kx="0" ky="0" algn="b" rotWithShape="0" blurRad="190500" dist="139700" dir="5400000">
              <a:srgbClr val="000000">
                <a:alpha val="66449"/>
              </a:srgbClr>
            </a:outerShdw>
          </a:effectLst>
        </p:spPr>
      </p:pic>
      <p:sp>
        <p:nvSpPr>
          <p:cNvPr id="313" name="After Its Own Kind (Luke 8:11)"/>
          <p:cNvSpPr txBox="1"/>
          <p:nvPr/>
        </p:nvSpPr>
        <p:spPr>
          <a:xfrm>
            <a:off x="2706917" y="11525262"/>
            <a:ext cx="18970167" cy="1793876"/>
          </a:xfrm>
          <a:prstGeom prst="rect">
            <a:avLst/>
          </a:prstGeom>
          <a:solidFill>
            <a:schemeClr val="accent6">
              <a:hueOff val="-133706"/>
              <a:satOff val="8281"/>
              <a:lumOff val="-27269"/>
            </a:schemeClr>
          </a:solidFill>
          <a:ln w="12700">
            <a:miter lim="400000"/>
          </a:ln>
          <a:effectLst>
            <a:outerShdw sx="100000" sy="100000" kx="0" ky="0" algn="b" rotWithShape="0" blurRad="139700" dist="63500" dir="2700000">
              <a:srgbClr val="000000"/>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10600">
                <a:solidFill>
                  <a:srgbClr val="EBEBEB"/>
                </a:solidFill>
                <a:effectLst>
                  <a:outerShdw sx="100000" sy="100000" kx="0" ky="0" algn="b" rotWithShape="0" blurRad="50800" dist="25400" dir="5400000">
                    <a:srgbClr val="000000"/>
                  </a:outerShdw>
                </a:effectLst>
                <a:latin typeface="Century Gothic"/>
                <a:ea typeface="Century Gothic"/>
                <a:cs typeface="Century Gothic"/>
                <a:sym typeface="Century Gothic"/>
              </a:defRPr>
            </a:lvl1pPr>
          </a:lstStyle>
          <a:p>
            <a:pPr/>
            <a:r>
              <a:t>After Its Own Kind (Luke 8:11)</a:t>
            </a:r>
          </a:p>
        </p:txBody>
      </p:sp>
      <p:sp>
        <p:nvSpPr>
          <p:cNvPr id="314"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6" name="Text " descr="Text "/>
          <p:cNvPicPr>
            <a:picLocks noChangeAspect="0"/>
          </p:cNvPicPr>
          <p:nvPr/>
        </p:nvPicPr>
        <p:blipFill>
          <a:blip r:embed="rId2">
            <a:extLst/>
          </a:blip>
          <a:stretch>
            <a:fillRect/>
          </a:stretch>
        </p:blipFill>
        <p:spPr>
          <a:xfrm>
            <a:off x="419395" y="6679183"/>
            <a:ext cx="23545210" cy="3876676"/>
          </a:xfrm>
          <a:prstGeom prst="rect">
            <a:avLst/>
          </a:prstGeom>
          <a:effectLst>
            <a:outerShdw sx="100000" sy="100000" kx="0" ky="0" algn="b" rotWithShape="0" blurRad="203200" dist="101600" dir="2460000">
              <a:srgbClr val="000000"/>
            </a:outerShdw>
          </a:effectLst>
        </p:spPr>
      </p:pic>
      <p:sp>
        <p:nvSpPr>
          <p:cNvPr id="317" name="A local church that truly FOLLOWS ONLY the teaching of Christ…"/>
          <p:cNvSpPr txBox="1"/>
          <p:nvPr/>
        </p:nvSpPr>
        <p:spPr>
          <a:xfrm>
            <a:off x="498108" y="10652176"/>
            <a:ext cx="23387783" cy="288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sz="6000">
                <a:solidFill>
                  <a:srgbClr val="000000"/>
                </a:solidFill>
                <a:effectLst>
                  <a:outerShdw sx="100000" sy="100000" kx="0" ky="0" algn="b" rotWithShape="0" blurRad="50800" dist="25400" dir="5400000">
                    <a:srgbClr val="000000"/>
                  </a:outerShdw>
                </a:effectLst>
                <a:latin typeface="Century Gothic"/>
                <a:ea typeface="Century Gothic"/>
                <a:cs typeface="Century Gothic"/>
                <a:sym typeface="Century Gothic"/>
              </a:defRPr>
            </a:pPr>
            <a:r>
              <a:rPr sz="5200"/>
              <a:t>A local church that truly FOLLOWS ONLY the teaching of Christ </a:t>
            </a:r>
            <a:endParaRPr sz="5200"/>
          </a:p>
          <a:p>
            <a:pPr defTabSz="821531">
              <a:defRPr b="1" sz="8400">
                <a:solidFill>
                  <a:schemeClr val="accent5">
                    <a:hueOff val="-92222"/>
                    <a:lumOff val="-9871"/>
                  </a:schemeClr>
                </a:solidFill>
                <a:effectLst>
                  <a:outerShdw sx="100000" sy="100000" kx="0" ky="0" algn="b" rotWithShape="0" blurRad="50800" dist="25400" dir="5400000">
                    <a:srgbClr val="000000"/>
                  </a:outerShdw>
                </a:effectLst>
                <a:latin typeface="Century Gothic"/>
                <a:ea typeface="Century Gothic"/>
                <a:cs typeface="Century Gothic"/>
                <a:sym typeface="Century Gothic"/>
              </a:defRPr>
            </a:pPr>
            <a:r>
              <a:rPr sz="7400"/>
              <a:t>is</a:t>
            </a:r>
            <a:r>
              <a:t> a CHURCH OF CHRIST </a:t>
            </a:r>
          </a:p>
          <a:p>
            <a:pPr defTabSz="821531">
              <a:defRPr sz="4200">
                <a:solidFill>
                  <a:srgbClr val="000000"/>
                </a:solidFill>
                <a:effectLst>
                  <a:outerShdw sx="100000" sy="100000" kx="0" ky="0" algn="b" rotWithShape="0" blurRad="50800" dist="25400" dir="5400000">
                    <a:srgbClr val="000000"/>
                  </a:outerShdw>
                </a:effectLst>
                <a:latin typeface="Century Gothic"/>
                <a:ea typeface="Century Gothic"/>
                <a:cs typeface="Century Gothic"/>
                <a:sym typeface="Century Gothic"/>
              </a:defRPr>
            </a:pPr>
            <a:r>
              <a:t>Eph 5:24; Col. 3:17; Jn 10:27; 2 Jn 9 </a:t>
            </a:r>
          </a:p>
        </p:txBody>
      </p:sp>
      <p:pic>
        <p:nvPicPr>
          <p:cNvPr id="318" name="Image" descr="Image"/>
          <p:cNvPicPr>
            <a:picLocks noChangeAspect="0"/>
          </p:cNvPicPr>
          <p:nvPr/>
        </p:nvPicPr>
        <p:blipFill>
          <a:blip r:embed="rId3">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319" name="Image" descr="Image"/>
          <p:cNvPicPr>
            <a:picLocks noChangeAspect="1"/>
          </p:cNvPicPr>
          <p:nvPr/>
        </p:nvPicPr>
        <p:blipFill>
          <a:blip r:embed="rId4">
            <a:extLst/>
          </a:blip>
          <a:stretch>
            <a:fillRect/>
          </a:stretch>
        </p:blipFill>
        <p:spPr>
          <a:xfrm>
            <a:off x="-770879" y="386638"/>
            <a:ext cx="10784404" cy="1828528"/>
          </a:xfrm>
          <a:prstGeom prst="rect">
            <a:avLst/>
          </a:prstGeom>
          <a:ln w="12700">
            <a:miter lim="400000"/>
          </a:ln>
        </p:spPr>
      </p:pic>
      <p:grpSp>
        <p:nvGrpSpPr>
          <p:cNvPr id="322" name="THE CHURCH BELONGING TO CHRIST IS NOT A DENOMINATION!…"/>
          <p:cNvGrpSpPr/>
          <p:nvPr/>
        </p:nvGrpSpPr>
        <p:grpSpPr>
          <a:xfrm>
            <a:off x="414712" y="2284274"/>
            <a:ext cx="23554577" cy="2394348"/>
            <a:chOff x="0" y="0"/>
            <a:chExt cx="23554576" cy="2394346"/>
          </a:xfrm>
        </p:grpSpPr>
        <p:sp>
          <p:nvSpPr>
            <p:cNvPr id="321" name="THE CHURCH BELONGING TO CHRIST IS NOT A DENOMINATION!…"/>
            <p:cNvSpPr txBox="1"/>
            <p:nvPr/>
          </p:nvSpPr>
          <p:spPr>
            <a:xfrm>
              <a:off x="101600" y="76200"/>
              <a:ext cx="23351377" cy="2102247"/>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defTabSz="821531">
                <a:spcBef>
                  <a:spcPts val="1800"/>
                </a:spcBef>
                <a:defRPr sz="5900">
                  <a:solidFill>
                    <a:srgbClr val="FFFFFF"/>
                  </a:solidFill>
                </a:defRPr>
              </a:pPr>
              <a:r>
                <a:t>THE CHURCH BELONGING TO CHRIST IS NOT A DENOMINATION!</a:t>
              </a:r>
            </a:p>
            <a:p>
              <a:pPr defTabSz="821531">
                <a:spcBef>
                  <a:spcPts val="1800"/>
                </a:spcBef>
                <a:defRPr sz="5900">
                  <a:solidFill>
                    <a:srgbClr val="FFFFFF"/>
                  </a:solidFill>
                </a:defRPr>
              </a:pPr>
              <a:r>
                <a:t>DENOMINATIONALISM IS CONTRARY TO THE TEACHING OF JESUS!</a:t>
              </a:r>
            </a:p>
          </p:txBody>
        </p:sp>
        <p:pic>
          <p:nvPicPr>
            <p:cNvPr id="320" name="THE CHURCH BELONGING TO CHRIST IS NOT A DENOMINATION!… THE CHURCH BELONGING TO CHRIST IS NOT A DENOMINATION!DENOMINATIONALISM IS CONTRARY TO THE TEACHING OF JESUS!" descr="THE CHURCH BELONGING TO CHRIST IS NOT A DENOMINATION!… THE CHURCH BELONGING TO CHRIST IS NOT A DENOMINATION!DENOMINATIONALISM IS CONTRARY TO THE TEACHING OF JESUS!"/>
            <p:cNvPicPr>
              <a:picLocks noChangeAspect="0"/>
            </p:cNvPicPr>
            <p:nvPr/>
          </p:nvPicPr>
          <p:blipFill>
            <a:blip r:embed="rId5">
              <a:extLst/>
            </a:blip>
            <a:stretch>
              <a:fillRect/>
            </a:stretch>
          </p:blipFill>
          <p:spPr>
            <a:xfrm>
              <a:off x="0" y="0"/>
              <a:ext cx="23554577" cy="2394347"/>
            </a:xfrm>
            <a:prstGeom prst="rect">
              <a:avLst/>
            </a:prstGeom>
            <a:effectLst/>
          </p:spPr>
        </p:pic>
      </p:grpSp>
      <p:sp>
        <p:nvSpPr>
          <p:cNvPr id="323"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sp>
        <p:nvSpPr>
          <p:cNvPr id="324" name="After Its Own Kind (Luke 8:11)"/>
          <p:cNvSpPr txBox="1"/>
          <p:nvPr/>
        </p:nvSpPr>
        <p:spPr>
          <a:xfrm>
            <a:off x="2706917" y="4613328"/>
            <a:ext cx="18970167" cy="1793876"/>
          </a:xfrm>
          <a:prstGeom prst="rect">
            <a:avLst/>
          </a:prstGeom>
          <a:solidFill>
            <a:schemeClr val="accent6">
              <a:hueOff val="-133706"/>
              <a:satOff val="8281"/>
              <a:lumOff val="-27269"/>
            </a:schemeClr>
          </a:solidFill>
          <a:ln w="12700">
            <a:miter lim="400000"/>
          </a:ln>
          <a:effectLst>
            <a:outerShdw sx="100000" sy="100000" kx="0" ky="0" algn="b" rotWithShape="0" blurRad="139700" dist="63500" dir="2700000">
              <a:srgbClr val="000000"/>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10600">
                <a:solidFill>
                  <a:srgbClr val="EBEBEB"/>
                </a:solidFill>
                <a:effectLst>
                  <a:outerShdw sx="100000" sy="100000" kx="0" ky="0" algn="b" rotWithShape="0" blurRad="50800" dist="25400" dir="5400000">
                    <a:srgbClr val="000000"/>
                  </a:outerShdw>
                </a:effectLst>
                <a:latin typeface="Century Gothic"/>
                <a:ea typeface="Century Gothic"/>
                <a:cs typeface="Century Gothic"/>
                <a:sym typeface="Century Gothic"/>
              </a:defRPr>
            </a:lvl1pPr>
          </a:lstStyle>
          <a:p>
            <a:pPr/>
            <a:r>
              <a:t>After Its Own Kind (Luke 8:11)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317"/>
                                        </p:tgtEl>
                                        <p:attrNameLst>
                                          <p:attrName>style.visibility</p:attrName>
                                        </p:attrNameLst>
                                      </p:cBhvr>
                                      <p:to>
                                        <p:strVal val="visible"/>
                                      </p:to>
                                    </p:set>
                                    <p:animEffect filter="fade" transition="in">
                                      <p:cBhvr>
                                        <p:cTn id="7" dur="1500"/>
                                        <p:tgtEl>
                                          <p:spTgt spid="3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7"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6"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327"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grpSp>
        <p:nvGrpSpPr>
          <p:cNvPr id="330" name="A local church that truly FOLLOWS ONLY the teaching of Christ"/>
          <p:cNvGrpSpPr/>
          <p:nvPr/>
        </p:nvGrpSpPr>
        <p:grpSpPr>
          <a:xfrm>
            <a:off x="414712" y="2586634"/>
            <a:ext cx="23554577" cy="2898776"/>
            <a:chOff x="0" y="0"/>
            <a:chExt cx="23554576" cy="2898775"/>
          </a:xfrm>
        </p:grpSpPr>
        <p:sp>
          <p:nvSpPr>
            <p:cNvPr id="329" name="A local church that truly FOLLOWS ONLY the teaching of Christ"/>
            <p:cNvSpPr txBox="1"/>
            <p:nvPr/>
          </p:nvSpPr>
          <p:spPr>
            <a:xfrm>
              <a:off x="101600" y="76200"/>
              <a:ext cx="23351377" cy="2606675"/>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defTabSz="821531">
                <a:spcBef>
                  <a:spcPts val="1800"/>
                </a:spcBef>
                <a:defRPr cap="all" sz="8500">
                  <a:solidFill>
                    <a:srgbClr val="FFFFFF"/>
                  </a:solidFill>
                </a:defRPr>
              </a:lvl1pPr>
            </a:lstStyle>
            <a:p>
              <a:pPr/>
              <a:r>
                <a:t>A local church that truly FOLLOWS ONLY the teaching of Christ </a:t>
              </a:r>
            </a:p>
          </p:txBody>
        </p:sp>
        <p:pic>
          <p:nvPicPr>
            <p:cNvPr id="328" name="A local church that truly FOLLOWS ONLY the teaching of Christ A local church that truly FOLLOWS ONLY the teaching of Christ " descr="A local church that truly FOLLOWS ONLY the teaching of Christ A local church that truly FOLLOWS ONLY the teaching of Christ "/>
            <p:cNvPicPr>
              <a:picLocks noChangeAspect="0"/>
            </p:cNvPicPr>
            <p:nvPr/>
          </p:nvPicPr>
          <p:blipFill>
            <a:blip r:embed="rId4">
              <a:extLst/>
            </a:blip>
            <a:stretch>
              <a:fillRect/>
            </a:stretch>
          </p:blipFill>
          <p:spPr>
            <a:xfrm>
              <a:off x="0" y="0"/>
              <a:ext cx="23554577" cy="2898775"/>
            </a:xfrm>
            <a:prstGeom prst="rect">
              <a:avLst/>
            </a:prstGeom>
            <a:effectLst/>
          </p:spPr>
        </p:pic>
      </p:grpSp>
      <p:sp>
        <p:nvSpPr>
          <p:cNvPr id="331"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sp>
        <p:nvSpPr>
          <p:cNvPr id="332" name="A CHURCH OF CHRIST"/>
          <p:cNvSpPr txBox="1"/>
          <p:nvPr/>
        </p:nvSpPr>
        <p:spPr>
          <a:xfrm>
            <a:off x="471115" y="5805741"/>
            <a:ext cx="3857626" cy="1422803"/>
          </a:xfrm>
          <a:prstGeom prst="rect">
            <a:avLst/>
          </a:prstGeom>
          <a:gradFill>
            <a:gsLst>
              <a:gs pos="0">
                <a:srgbClr val="B264DA"/>
              </a:gs>
              <a:gs pos="100000">
                <a:srgbClr val="762BA1"/>
              </a:gs>
            </a:gsLst>
            <a:lin ang="5400000"/>
          </a:gradFill>
          <a:ln w="12700">
            <a:miter lim="400000"/>
          </a:ln>
          <a:effectLst>
            <a:outerShdw sx="100000" sy="100000" kx="0" ky="0" algn="b" rotWithShape="0" blurRad="190500" dist="139700" dir="5400000">
              <a:srgbClr val="000000">
                <a:alpha val="66449"/>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4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A CHURCH OF CHRIST</a:t>
            </a:r>
          </a:p>
        </p:txBody>
      </p:sp>
      <p:sp>
        <p:nvSpPr>
          <p:cNvPr id="333" name="Arrow"/>
          <p:cNvSpPr/>
          <p:nvPr/>
        </p:nvSpPr>
        <p:spPr>
          <a:xfrm rot="16200000">
            <a:off x="585019" y="8344339"/>
            <a:ext cx="3629819" cy="1362870"/>
          </a:xfrm>
          <a:prstGeom prst="rightArrow">
            <a:avLst>
              <a:gd name="adj1" fmla="val 75000"/>
              <a:gd name="adj2" fmla="val 19003"/>
            </a:avLst>
          </a:prstGeom>
          <a:solidFill>
            <a:srgbClr val="F5B6F7"/>
          </a:solidFill>
          <a:ln w="12700">
            <a:solidFill>
              <a:srgbClr val="000000"/>
            </a:solidFill>
            <a:miter lim="400000"/>
          </a:ln>
          <a:effectLst>
            <a:outerShdw sx="100000" sy="100000" kx="0" ky="0" algn="b" rotWithShape="0" blurRad="63500" dist="25400" dir="5400000">
              <a:srgbClr val="000000">
                <a:alpha val="50000"/>
              </a:srgbClr>
            </a:outerShdw>
          </a:effectLst>
        </p:spPr>
        <p:txBody>
          <a:bodyPr tIns="91439" bIns="91439" anchor="ctr"/>
          <a:lstStyle/>
          <a:p>
            <a:pPr defTabSz="821531">
              <a:defRPr sz="42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pPr>
          </a:p>
        </p:txBody>
      </p:sp>
      <p:pic>
        <p:nvPicPr>
          <p:cNvPr id="334" name="image66.pdf" descr="image66.pdf"/>
          <p:cNvPicPr>
            <a:picLocks noChangeAspect="0"/>
          </p:cNvPicPr>
          <p:nvPr/>
        </p:nvPicPr>
        <p:blipFill>
          <a:blip r:embed="rId5">
            <a:extLst/>
          </a:blip>
          <a:stretch>
            <a:fillRect/>
          </a:stretch>
        </p:blipFill>
        <p:spPr>
          <a:xfrm>
            <a:off x="1506508" y="7715501"/>
            <a:ext cx="1816101" cy="2571751"/>
          </a:xfrm>
          <a:prstGeom prst="rect">
            <a:avLst/>
          </a:prstGeom>
          <a:ln w="12700">
            <a:miter lim="400000"/>
          </a:ln>
        </p:spPr>
      </p:pic>
      <p:pic>
        <p:nvPicPr>
          <p:cNvPr id="335" name="Image" descr="Image"/>
          <p:cNvPicPr>
            <a:picLocks noChangeAspect="0"/>
          </p:cNvPicPr>
          <p:nvPr/>
        </p:nvPicPr>
        <p:blipFill>
          <a:blip r:embed="rId6">
            <a:extLst/>
          </a:blip>
          <a:stretch>
            <a:fillRect/>
          </a:stretch>
        </p:blipFill>
        <p:spPr>
          <a:xfrm>
            <a:off x="1085445" y="10197293"/>
            <a:ext cx="2648904" cy="3226621"/>
          </a:xfrm>
          <a:prstGeom prst="rect">
            <a:avLst/>
          </a:prstGeom>
          <a:ln w="12700">
            <a:miter lim="400000"/>
          </a:ln>
          <a:effectLst>
            <a:outerShdw sx="100000" sy="100000" kx="0" ky="0" algn="b" rotWithShape="0" blurRad="190500" dist="139700" dir="5400000">
              <a:srgbClr val="000000">
                <a:alpha val="66449"/>
              </a:srgbClr>
            </a:outerShdw>
          </a:effectLst>
        </p:spPr>
      </p:pic>
      <p:sp>
        <p:nvSpPr>
          <p:cNvPr id="336" name="How to be saved (Acts 2:14-38; 16:30-33 …)…"/>
          <p:cNvSpPr txBox="1"/>
          <p:nvPr/>
        </p:nvSpPr>
        <p:spPr>
          <a:xfrm>
            <a:off x="4722631" y="5554078"/>
            <a:ext cx="19423200" cy="7953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1400174" indent="-942974" algn="l" defTabSz="821531">
              <a:spcBef>
                <a:spcPts val="1200"/>
              </a:spcBef>
              <a:buSzPct val="80000"/>
              <a:buBlip>
                <a:blip r:embed="rId7"/>
              </a:buBlip>
              <a:defRPr sz="5200">
                <a:solidFill>
                  <a:srgbClr val="000000"/>
                </a:solidFill>
                <a:latin typeface="Century Gothic"/>
                <a:ea typeface="Century Gothic"/>
                <a:cs typeface="Century Gothic"/>
                <a:sym typeface="Century Gothic"/>
              </a:defRPr>
            </a:pPr>
            <a:r>
              <a:rPr b="1"/>
              <a:t>How to be saved</a:t>
            </a:r>
            <a:r>
              <a:t> (Acts 2:14-38; 16:30-33 …)</a:t>
            </a:r>
          </a:p>
          <a:p>
            <a:pPr marL="1400174" indent="-942974" algn="l" defTabSz="821531">
              <a:spcBef>
                <a:spcPts val="1200"/>
              </a:spcBef>
              <a:buSzPct val="80000"/>
              <a:buBlip>
                <a:blip r:embed="rId7"/>
              </a:buBlip>
              <a:defRPr sz="5200">
                <a:solidFill>
                  <a:srgbClr val="000000"/>
                </a:solidFill>
                <a:latin typeface="Century Gothic"/>
                <a:ea typeface="Century Gothic"/>
                <a:cs typeface="Century Gothic"/>
                <a:sym typeface="Century Gothic"/>
              </a:defRPr>
            </a:pPr>
            <a:r>
              <a:rPr b="1"/>
              <a:t>Organization</a:t>
            </a:r>
            <a:r>
              <a:t> (Phili. 1:1)</a:t>
            </a:r>
          </a:p>
          <a:p>
            <a:pPr marL="1400174" indent="-942974" algn="l" defTabSz="821531">
              <a:spcBef>
                <a:spcPts val="1200"/>
              </a:spcBef>
              <a:buSzPct val="80000"/>
              <a:buBlip>
                <a:blip r:embed="rId7"/>
              </a:buBlip>
              <a:defRPr sz="5200">
                <a:solidFill>
                  <a:srgbClr val="000000"/>
                </a:solidFill>
                <a:latin typeface="Century Gothic"/>
                <a:ea typeface="Century Gothic"/>
                <a:cs typeface="Century Gothic"/>
                <a:sym typeface="Century Gothic"/>
              </a:defRPr>
            </a:pPr>
            <a:r>
              <a:rPr b="1"/>
              <a:t>Worship</a:t>
            </a:r>
            <a:r>
              <a:t> / </a:t>
            </a:r>
            <a:r>
              <a:rPr b="1"/>
              <a:t>Work </a:t>
            </a:r>
            <a:r>
              <a:t>(Jn 4:24; Eph 5:19; Acts 20:7; etc. / Eph 4:11 - 16; 1 The 1:8; Acts 2:42 ff …)</a:t>
            </a:r>
          </a:p>
          <a:p>
            <a:pPr marL="1400174" indent="-942974" algn="l" defTabSz="821531">
              <a:spcBef>
                <a:spcPts val="1200"/>
              </a:spcBef>
              <a:buSzPct val="80000"/>
              <a:buBlip>
                <a:blip r:embed="rId7"/>
              </a:buBlip>
              <a:defRPr sz="5200">
                <a:solidFill>
                  <a:srgbClr val="000000"/>
                </a:solidFill>
                <a:latin typeface="Century Gothic"/>
                <a:ea typeface="Century Gothic"/>
                <a:cs typeface="Century Gothic"/>
                <a:sym typeface="Century Gothic"/>
              </a:defRPr>
            </a:pPr>
            <a:r>
              <a:rPr b="1"/>
              <a:t>Doctrine</a:t>
            </a:r>
            <a:r>
              <a:t> - what Christ has revealed - not what He hasn’t … (Theology / Soteriology / Ecclesiology / Eschatology / etc. (2 Tim 3:16,17; 2 John 9) </a:t>
            </a:r>
          </a:p>
          <a:p>
            <a:pPr marL="1400174" indent="-942974" algn="l" defTabSz="821531">
              <a:spcBef>
                <a:spcPts val="1200"/>
              </a:spcBef>
              <a:buSzPct val="80000"/>
              <a:buBlip>
                <a:blip r:embed="rId7"/>
              </a:buBlip>
              <a:defRPr sz="5200">
                <a:solidFill>
                  <a:srgbClr val="000000"/>
                </a:solidFill>
                <a:latin typeface="Century Gothic"/>
                <a:ea typeface="Century Gothic"/>
                <a:cs typeface="Century Gothic"/>
                <a:sym typeface="Century Gothic"/>
              </a:defRPr>
            </a:pPr>
            <a:r>
              <a:rPr b="1"/>
              <a:t>Does NOT follow the doctrines and commandments of men</a:t>
            </a:r>
            <a:r>
              <a:t> (Mat. 15:7-9, 13)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6">
                                            <p:bg/>
                                          </p:spTgt>
                                        </p:tgtEl>
                                        <p:attrNameLst>
                                          <p:attrName>style.visibility</p:attrName>
                                        </p:attrNameLst>
                                      </p:cBhvr>
                                      <p:to>
                                        <p:strVal val="visible"/>
                                      </p:to>
                                    </p:set>
                                    <p:animEffect filter="fade" transition="in">
                                      <p:cBhvr>
                                        <p:cTn id="7" dur="1500"/>
                                        <p:tgtEl>
                                          <p:spTgt spid="33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36">
                                            <p:txEl>
                                              <p:pRg st="0" end="0"/>
                                            </p:txEl>
                                          </p:spTgt>
                                        </p:tgtEl>
                                        <p:attrNameLst>
                                          <p:attrName>style.visibility</p:attrName>
                                        </p:attrNameLst>
                                      </p:cBhvr>
                                      <p:to>
                                        <p:strVal val="visible"/>
                                      </p:to>
                                    </p:set>
                                    <p:animEffect filter="fade" transition="in">
                                      <p:cBhvr>
                                        <p:cTn id="10" dur="1500"/>
                                        <p:tgtEl>
                                          <p:spTgt spid="33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36">
                                            <p:txEl>
                                              <p:pRg st="1" end="1"/>
                                            </p:txEl>
                                          </p:spTgt>
                                        </p:tgtEl>
                                        <p:attrNameLst>
                                          <p:attrName>style.visibility</p:attrName>
                                        </p:attrNameLst>
                                      </p:cBhvr>
                                      <p:to>
                                        <p:strVal val="visible"/>
                                      </p:to>
                                    </p:set>
                                    <p:animEffect filter="fade" transition="in">
                                      <p:cBhvr>
                                        <p:cTn id="15" dur="1500"/>
                                        <p:tgtEl>
                                          <p:spTgt spid="33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36">
                                            <p:txEl>
                                              <p:pRg st="2" end="2"/>
                                            </p:txEl>
                                          </p:spTgt>
                                        </p:tgtEl>
                                        <p:attrNameLst>
                                          <p:attrName>style.visibility</p:attrName>
                                        </p:attrNameLst>
                                      </p:cBhvr>
                                      <p:to>
                                        <p:strVal val="visible"/>
                                      </p:to>
                                    </p:set>
                                    <p:animEffect filter="fade" transition="in">
                                      <p:cBhvr>
                                        <p:cTn id="20" dur="1500"/>
                                        <p:tgtEl>
                                          <p:spTgt spid="33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36">
                                            <p:txEl>
                                              <p:pRg st="3" end="3"/>
                                            </p:txEl>
                                          </p:spTgt>
                                        </p:tgtEl>
                                        <p:attrNameLst>
                                          <p:attrName>style.visibility</p:attrName>
                                        </p:attrNameLst>
                                      </p:cBhvr>
                                      <p:to>
                                        <p:strVal val="visible"/>
                                      </p:to>
                                    </p:set>
                                    <p:animEffect filter="fade" transition="in">
                                      <p:cBhvr>
                                        <p:cTn id="25" dur="1500"/>
                                        <p:tgtEl>
                                          <p:spTgt spid="33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336">
                                            <p:txEl>
                                              <p:pRg st="4" end="4"/>
                                            </p:txEl>
                                          </p:spTgt>
                                        </p:tgtEl>
                                        <p:attrNameLst>
                                          <p:attrName>style.visibility</p:attrName>
                                        </p:attrNameLst>
                                      </p:cBhvr>
                                      <p:to>
                                        <p:strVal val="visible"/>
                                      </p:to>
                                    </p:set>
                                    <p:animEffect filter="fade" transition="in">
                                      <p:cBhvr>
                                        <p:cTn id="30" dur="1500"/>
                                        <p:tgtEl>
                                          <p:spTgt spid="33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6"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8"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339"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sp>
        <p:nvSpPr>
          <p:cNvPr id="340"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grpSp>
        <p:nvGrpSpPr>
          <p:cNvPr id="343" name="prcas2610.tiff"/>
          <p:cNvGrpSpPr/>
          <p:nvPr/>
        </p:nvGrpSpPr>
        <p:grpSpPr>
          <a:xfrm flipH="1">
            <a:off x="339984" y="4691189"/>
            <a:ext cx="5698272" cy="8918345"/>
            <a:chOff x="0" y="0"/>
            <a:chExt cx="5698271" cy="8918344"/>
          </a:xfrm>
        </p:grpSpPr>
        <p:pic>
          <p:nvPicPr>
            <p:cNvPr id="342" name="prcas2610.tiff" descr="prcas2610.tiff"/>
            <p:cNvPicPr>
              <a:picLocks noChangeAspect="1"/>
            </p:cNvPicPr>
            <p:nvPr/>
          </p:nvPicPr>
          <p:blipFill>
            <a:blip r:embed="rId4">
              <a:extLst/>
            </a:blip>
            <a:srcRect l="9023" t="0" r="13793" b="14814"/>
            <a:stretch>
              <a:fillRect/>
            </a:stretch>
          </p:blipFill>
          <p:spPr>
            <a:xfrm>
              <a:off x="215900" y="282597"/>
              <a:ext cx="5266471" cy="8216647"/>
            </a:xfrm>
            <a:prstGeom prst="rect">
              <a:avLst/>
            </a:prstGeom>
            <a:ln>
              <a:noFill/>
            </a:ln>
            <a:effectLst/>
          </p:spPr>
        </p:pic>
        <p:pic>
          <p:nvPicPr>
            <p:cNvPr id="341" name="prcas2610.tiff" descr="prcas2610.tiff"/>
            <p:cNvPicPr>
              <a:picLocks noChangeAspect="0"/>
            </p:cNvPicPr>
            <p:nvPr/>
          </p:nvPicPr>
          <p:blipFill>
            <a:blip r:embed="rId5">
              <a:extLst/>
            </a:blip>
            <a:stretch>
              <a:fillRect/>
            </a:stretch>
          </p:blipFill>
          <p:spPr>
            <a:xfrm>
              <a:off x="-1" y="0"/>
              <a:ext cx="5698273" cy="8918345"/>
            </a:xfrm>
            <a:prstGeom prst="rect">
              <a:avLst/>
            </a:prstGeom>
            <a:effectLst/>
          </p:spPr>
        </p:pic>
      </p:grpSp>
      <p:sp>
        <p:nvSpPr>
          <p:cNvPr id="344" name="Local churches were established throughout the Roman Empire (cf. Acts 2:42ff; 13-20; Col. 1:5,23).…"/>
          <p:cNvSpPr txBox="1"/>
          <p:nvPr/>
        </p:nvSpPr>
        <p:spPr>
          <a:xfrm>
            <a:off x="6479639" y="4906973"/>
            <a:ext cx="17481354" cy="8486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42974" indent="-942974" algn="l" defTabSz="821531">
              <a:spcBef>
                <a:spcPts val="3600"/>
              </a:spcBef>
              <a:buSzPct val="80000"/>
              <a:buBlip>
                <a:blip r:embed="rId6"/>
              </a:buBlip>
              <a:defRPr sz="5300">
                <a:solidFill>
                  <a:srgbClr val="000000"/>
                </a:solidFill>
                <a:latin typeface="Century Gothic"/>
                <a:ea typeface="Century Gothic"/>
                <a:cs typeface="Century Gothic"/>
                <a:sym typeface="Century Gothic"/>
              </a:defRPr>
            </a:pPr>
            <a:r>
              <a:t>Local churches were established throughout the Roman Empire (cf. Acts 2:42ff; 13-20; Col. 1:5,23).  </a:t>
            </a:r>
          </a:p>
          <a:p>
            <a:pPr marL="942974" indent="-942974" algn="l" defTabSz="821531">
              <a:spcBef>
                <a:spcPts val="3600"/>
              </a:spcBef>
              <a:buSzPct val="80000"/>
              <a:buBlip>
                <a:blip r:embed="rId6"/>
              </a:buBlip>
              <a:defRPr sz="5300">
                <a:solidFill>
                  <a:srgbClr val="000000"/>
                </a:solidFill>
                <a:latin typeface="Century Gothic"/>
                <a:ea typeface="Century Gothic"/>
                <a:cs typeface="Century Gothic"/>
                <a:sym typeface="Century Gothic"/>
              </a:defRPr>
            </a:pPr>
            <a:r>
              <a:t>Christians banded together for the purpose of corporate worship and fellowship in serving their Master (Acts 2:42-47; 11:19ff; 1 Cor. 11:17-34; etc.). </a:t>
            </a:r>
          </a:p>
          <a:p>
            <a:pPr marL="942974" indent="-942974" algn="l" defTabSz="821531">
              <a:spcBef>
                <a:spcPts val="3600"/>
              </a:spcBef>
              <a:buSzPct val="80000"/>
              <a:buBlip>
                <a:blip r:embed="rId6"/>
              </a:buBlip>
              <a:defRPr sz="5300">
                <a:solidFill>
                  <a:srgbClr val="000000"/>
                </a:solidFill>
                <a:latin typeface="Century Gothic"/>
                <a:ea typeface="Century Gothic"/>
                <a:cs typeface="Century Gothic"/>
                <a:sym typeface="Century Gothic"/>
              </a:defRPr>
            </a:pPr>
            <a:r>
              <a:t>This was not some optional plan or un-meaningful happenstance; it was a divinely orchestrated pattern of organizing local churches for God’s work (cf. Acts 14:23; Eph 4:11-16).</a:t>
            </a:r>
          </a:p>
        </p:txBody>
      </p:sp>
      <p:pic>
        <p:nvPicPr>
          <p:cNvPr id="345" name="THE LOCAL CHURCH Is Important THE LOCAL CHURCH Is Important" descr="THE LOCAL CHURCH Is Important THE LOCAL CHURCH Is Important"/>
          <p:cNvPicPr>
            <a:picLocks noChangeAspect="0"/>
          </p:cNvPicPr>
          <p:nvPr/>
        </p:nvPicPr>
        <p:blipFill>
          <a:blip r:embed="rId7">
            <a:extLst/>
          </a:blip>
          <a:stretch>
            <a:fillRect/>
          </a:stretch>
        </p:blipFill>
        <p:spPr>
          <a:xfrm>
            <a:off x="342505" y="2642199"/>
            <a:ext cx="23698989" cy="1853928"/>
          </a:xfrm>
          <a:prstGeom prst="rect">
            <a:avLst/>
          </a:prstGeom>
          <a:effectLst>
            <a:outerShdw sx="100000" sy="100000" kx="0" ky="0" algn="b" rotWithShape="0" blurRad="190500" dist="139700" dir="5400000">
              <a:srgbClr val="000000">
                <a:alpha val="38099"/>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4">
                                            <p:bg/>
                                          </p:spTgt>
                                        </p:tgtEl>
                                        <p:attrNameLst>
                                          <p:attrName>style.visibility</p:attrName>
                                        </p:attrNameLst>
                                      </p:cBhvr>
                                      <p:to>
                                        <p:strVal val="visible"/>
                                      </p:to>
                                    </p:set>
                                    <p:animEffect filter="wipe(left)" transition="in">
                                      <p:cBhvr>
                                        <p:cTn id="7" dur="1500"/>
                                        <p:tgtEl>
                                          <p:spTgt spid="34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44">
                                            <p:txEl>
                                              <p:pRg st="0" end="0"/>
                                            </p:txEl>
                                          </p:spTgt>
                                        </p:tgtEl>
                                        <p:attrNameLst>
                                          <p:attrName>style.visibility</p:attrName>
                                        </p:attrNameLst>
                                      </p:cBhvr>
                                      <p:to>
                                        <p:strVal val="visible"/>
                                      </p:to>
                                    </p:set>
                                    <p:animEffect filter="wipe(left)" transition="in">
                                      <p:cBhvr>
                                        <p:cTn id="10" dur="1500"/>
                                        <p:tgtEl>
                                          <p:spTgt spid="34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44">
                                            <p:txEl>
                                              <p:pRg st="1" end="1"/>
                                            </p:txEl>
                                          </p:spTgt>
                                        </p:tgtEl>
                                        <p:attrNameLst>
                                          <p:attrName>style.visibility</p:attrName>
                                        </p:attrNameLst>
                                      </p:cBhvr>
                                      <p:to>
                                        <p:strVal val="visible"/>
                                      </p:to>
                                    </p:set>
                                    <p:animEffect filter="wipe(left)" transition="in">
                                      <p:cBhvr>
                                        <p:cTn id="15" dur="1500"/>
                                        <p:tgtEl>
                                          <p:spTgt spid="34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44">
                                            <p:txEl>
                                              <p:pRg st="2" end="2"/>
                                            </p:txEl>
                                          </p:spTgt>
                                        </p:tgtEl>
                                        <p:attrNameLst>
                                          <p:attrName>style.visibility</p:attrName>
                                        </p:attrNameLst>
                                      </p:cBhvr>
                                      <p:to>
                                        <p:strVal val="visible"/>
                                      </p:to>
                                    </p:set>
                                    <p:animEffect filter="wipe(left)" transition="in">
                                      <p:cBhvr>
                                        <p:cTn id="20" dur="1500"/>
                                        <p:tgtEl>
                                          <p:spTgt spid="34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4"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7"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348"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sp>
        <p:nvSpPr>
          <p:cNvPr id="349"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grpSp>
        <p:nvGrpSpPr>
          <p:cNvPr id="352" name="prcas2610.tiff"/>
          <p:cNvGrpSpPr/>
          <p:nvPr/>
        </p:nvGrpSpPr>
        <p:grpSpPr>
          <a:xfrm flipH="1">
            <a:off x="339984" y="4691189"/>
            <a:ext cx="5698272" cy="8918345"/>
            <a:chOff x="0" y="0"/>
            <a:chExt cx="5698271" cy="8918344"/>
          </a:xfrm>
        </p:grpSpPr>
        <p:pic>
          <p:nvPicPr>
            <p:cNvPr id="351" name="prcas2610.tiff" descr="prcas2610.tiff"/>
            <p:cNvPicPr>
              <a:picLocks noChangeAspect="1"/>
            </p:cNvPicPr>
            <p:nvPr/>
          </p:nvPicPr>
          <p:blipFill>
            <a:blip r:embed="rId4">
              <a:extLst/>
            </a:blip>
            <a:srcRect l="9023" t="0" r="13793" b="14814"/>
            <a:stretch>
              <a:fillRect/>
            </a:stretch>
          </p:blipFill>
          <p:spPr>
            <a:xfrm>
              <a:off x="215900" y="282597"/>
              <a:ext cx="5266471" cy="8216647"/>
            </a:xfrm>
            <a:prstGeom prst="rect">
              <a:avLst/>
            </a:prstGeom>
            <a:ln>
              <a:noFill/>
            </a:ln>
            <a:effectLst/>
          </p:spPr>
        </p:pic>
        <p:pic>
          <p:nvPicPr>
            <p:cNvPr id="350" name="prcas2610.tiff" descr="prcas2610.tiff"/>
            <p:cNvPicPr>
              <a:picLocks noChangeAspect="0"/>
            </p:cNvPicPr>
            <p:nvPr/>
          </p:nvPicPr>
          <p:blipFill>
            <a:blip r:embed="rId5">
              <a:extLst/>
            </a:blip>
            <a:stretch>
              <a:fillRect/>
            </a:stretch>
          </p:blipFill>
          <p:spPr>
            <a:xfrm>
              <a:off x="-1" y="0"/>
              <a:ext cx="5698273" cy="8918345"/>
            </a:xfrm>
            <a:prstGeom prst="rect">
              <a:avLst/>
            </a:prstGeom>
            <a:effectLst/>
          </p:spPr>
        </p:pic>
      </p:grpSp>
      <p:sp>
        <p:nvSpPr>
          <p:cNvPr id="353" name="In the early chapters of Acts, following the establishment of the church are numerous references acknowledging the “togetherness” of the early saints (2:42,44,46; 4:23-24,31-32; 9:26–31; etc.; cf. Heb. 10:24,25).…"/>
          <p:cNvSpPr txBox="1"/>
          <p:nvPr/>
        </p:nvSpPr>
        <p:spPr>
          <a:xfrm>
            <a:off x="6479639" y="5243523"/>
            <a:ext cx="17481354" cy="7813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42975" indent="-942975" algn="l" defTabSz="821531">
              <a:spcBef>
                <a:spcPts val="3600"/>
              </a:spcBef>
              <a:buSzPct val="80000"/>
              <a:buBlip>
                <a:blip r:embed="rId6"/>
              </a:buBlip>
              <a:defRPr sz="5800">
                <a:solidFill>
                  <a:srgbClr val="000000"/>
                </a:solidFill>
                <a:latin typeface="Century Gothic"/>
                <a:ea typeface="Century Gothic"/>
                <a:cs typeface="Century Gothic"/>
                <a:sym typeface="Century Gothic"/>
              </a:defRPr>
            </a:pPr>
            <a:r>
              <a:t>In the early chapters of Acts, following the establishment of the church are numerous references acknowledging the “togetherness” of the early saints (2:42,44,46; 4:23-24,31-32; 9:26–31; etc.; cf. Heb. 10:24,25). </a:t>
            </a:r>
          </a:p>
          <a:p>
            <a:pPr marL="942975" indent="-942975" algn="l" defTabSz="821531">
              <a:spcBef>
                <a:spcPts val="3600"/>
              </a:spcBef>
              <a:buSzPct val="80000"/>
              <a:buBlip>
                <a:blip r:embed="rId6"/>
              </a:buBlip>
              <a:defRPr sz="5800">
                <a:solidFill>
                  <a:srgbClr val="000000"/>
                </a:solidFill>
                <a:latin typeface="Century Gothic"/>
                <a:ea typeface="Century Gothic"/>
                <a:cs typeface="Century Gothic"/>
                <a:sym typeface="Century Gothic"/>
              </a:defRPr>
            </a:pPr>
            <a:r>
              <a:t>God never intended for a Christian to function as an isolated “island” in a sea of worldly-oriented people. (Heb 10:24,25)</a:t>
            </a:r>
          </a:p>
        </p:txBody>
      </p:sp>
      <p:pic>
        <p:nvPicPr>
          <p:cNvPr id="354" name="THE LOCAL CHURCH Is Important THE LOCAL CHURCH Is Important" descr="THE LOCAL CHURCH Is Important THE LOCAL CHURCH Is Important"/>
          <p:cNvPicPr>
            <a:picLocks noChangeAspect="0"/>
          </p:cNvPicPr>
          <p:nvPr/>
        </p:nvPicPr>
        <p:blipFill>
          <a:blip r:embed="rId7">
            <a:extLst/>
          </a:blip>
          <a:stretch>
            <a:fillRect/>
          </a:stretch>
        </p:blipFill>
        <p:spPr>
          <a:xfrm>
            <a:off x="342505" y="2642199"/>
            <a:ext cx="23698989" cy="1853928"/>
          </a:xfrm>
          <a:prstGeom prst="rect">
            <a:avLst/>
          </a:prstGeom>
          <a:effectLst>
            <a:outerShdw sx="100000" sy="100000" kx="0" ky="0" algn="b" rotWithShape="0" blurRad="190500" dist="139700" dir="5400000">
              <a:srgbClr val="000000">
                <a:alpha val="38099"/>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3">
                                            <p:bg/>
                                          </p:spTgt>
                                        </p:tgtEl>
                                        <p:attrNameLst>
                                          <p:attrName>style.visibility</p:attrName>
                                        </p:attrNameLst>
                                      </p:cBhvr>
                                      <p:to>
                                        <p:strVal val="visible"/>
                                      </p:to>
                                    </p:set>
                                    <p:animEffect filter="wipe(left)" transition="in">
                                      <p:cBhvr>
                                        <p:cTn id="7" dur="1500"/>
                                        <p:tgtEl>
                                          <p:spTgt spid="35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53">
                                            <p:txEl>
                                              <p:pRg st="0" end="0"/>
                                            </p:txEl>
                                          </p:spTgt>
                                        </p:tgtEl>
                                        <p:attrNameLst>
                                          <p:attrName>style.visibility</p:attrName>
                                        </p:attrNameLst>
                                      </p:cBhvr>
                                      <p:to>
                                        <p:strVal val="visible"/>
                                      </p:to>
                                    </p:set>
                                    <p:animEffect filter="wipe(left)" transition="in">
                                      <p:cBhvr>
                                        <p:cTn id="10" dur="1500"/>
                                        <p:tgtEl>
                                          <p:spTgt spid="35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53">
                                            <p:txEl>
                                              <p:pRg st="1" end="1"/>
                                            </p:txEl>
                                          </p:spTgt>
                                        </p:tgtEl>
                                        <p:attrNameLst>
                                          <p:attrName>style.visibility</p:attrName>
                                        </p:attrNameLst>
                                      </p:cBhvr>
                                      <p:to>
                                        <p:strVal val="visible"/>
                                      </p:to>
                                    </p:set>
                                    <p:animEffect filter="wipe(left)" transition="in">
                                      <p:cBhvr>
                                        <p:cTn id="15" dur="1500"/>
                                        <p:tgtEl>
                                          <p:spTgt spid="35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3"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6"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357"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sp>
        <p:nvSpPr>
          <p:cNvPr id="358"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sp>
        <p:nvSpPr>
          <p:cNvPr id="359" name="One of the negative effects of our “individualistic” society has been the development of a negative attitude in the minds of many professed Christians towards any form of organized religion.…"/>
          <p:cNvSpPr txBox="1"/>
          <p:nvPr/>
        </p:nvSpPr>
        <p:spPr>
          <a:xfrm>
            <a:off x="6479639" y="5243523"/>
            <a:ext cx="17481354" cy="7889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42974" indent="-942974" algn="l" defTabSz="821531">
              <a:spcBef>
                <a:spcPts val="3600"/>
              </a:spcBef>
              <a:buSzPct val="80000"/>
              <a:buBlip>
                <a:blip r:embed="rId4"/>
              </a:buBlip>
              <a:defRPr sz="6700">
                <a:solidFill>
                  <a:srgbClr val="000000"/>
                </a:solidFill>
                <a:latin typeface="Century Gothic"/>
                <a:ea typeface="Century Gothic"/>
                <a:cs typeface="Century Gothic"/>
                <a:sym typeface="Century Gothic"/>
              </a:defRPr>
            </a:pPr>
            <a:r>
              <a:t>One of the negative effects of our “individualistic” society has been the development of a negative attitude in the minds of many professed Christians towards any form of organized religion.</a:t>
            </a:r>
          </a:p>
          <a:p>
            <a:pPr marL="942974" indent="-942974" algn="l" defTabSz="821531">
              <a:spcBef>
                <a:spcPts val="3600"/>
              </a:spcBef>
              <a:buSzPct val="80000"/>
              <a:buBlip>
                <a:blip r:embed="rId4"/>
              </a:buBlip>
              <a:defRPr sz="6700">
                <a:solidFill>
                  <a:srgbClr val="000000"/>
                </a:solidFill>
                <a:latin typeface="Century Gothic"/>
                <a:ea typeface="Century Gothic"/>
                <a:cs typeface="Century Gothic"/>
                <a:sym typeface="Century Gothic"/>
              </a:defRPr>
            </a:pPr>
            <a:r>
              <a:t>Christianity is built upon, and demonstrated in relationships.</a:t>
            </a:r>
          </a:p>
        </p:txBody>
      </p:sp>
      <p:pic>
        <p:nvPicPr>
          <p:cNvPr id="360" name="THE LOCAL CHURCH Is Important THE LOCAL CHURCH Is Important" descr="THE LOCAL CHURCH Is Important THE LOCAL CHURCH Is Important"/>
          <p:cNvPicPr>
            <a:picLocks noChangeAspect="0"/>
          </p:cNvPicPr>
          <p:nvPr/>
        </p:nvPicPr>
        <p:blipFill>
          <a:blip r:embed="rId5">
            <a:extLst/>
          </a:blip>
          <a:stretch>
            <a:fillRect/>
          </a:stretch>
        </p:blipFill>
        <p:spPr>
          <a:xfrm>
            <a:off x="342505" y="2642199"/>
            <a:ext cx="23698989" cy="1853928"/>
          </a:xfrm>
          <a:prstGeom prst="rect">
            <a:avLst/>
          </a:prstGeom>
          <a:effectLst>
            <a:outerShdw sx="100000" sy="100000" kx="0" ky="0" algn="b" rotWithShape="0" blurRad="190500" dist="139700" dir="5400000">
              <a:srgbClr val="000000">
                <a:alpha val="38099"/>
              </a:srgbClr>
            </a:outerShdw>
          </a:effectLst>
        </p:spPr>
      </p:pic>
      <p:pic>
        <p:nvPicPr>
          <p:cNvPr id="361" name="Image" descr="Image"/>
          <p:cNvPicPr>
            <a:picLocks noChangeAspect="1"/>
          </p:cNvPicPr>
          <p:nvPr/>
        </p:nvPicPr>
        <p:blipFill>
          <a:blip r:embed="rId6">
            <a:extLst/>
          </a:blip>
          <a:stretch>
            <a:fillRect/>
          </a:stretch>
        </p:blipFill>
        <p:spPr>
          <a:xfrm>
            <a:off x="1013173" y="3747683"/>
            <a:ext cx="4991795" cy="10009588"/>
          </a:xfrm>
          <a:prstGeom prst="rect">
            <a:avLst/>
          </a:prstGeom>
          <a:ln w="12700">
            <a:miter lim="400000"/>
          </a:ln>
          <a:effectLst>
            <a:outerShdw sx="100000" sy="100000" kx="0" ky="0" algn="b" rotWithShape="0" blurRad="406400" dist="444500" dir="9522522">
              <a:srgbClr val="000000">
                <a:alpha val="9965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9">
                                            <p:bg/>
                                          </p:spTgt>
                                        </p:tgtEl>
                                        <p:attrNameLst>
                                          <p:attrName>style.visibility</p:attrName>
                                        </p:attrNameLst>
                                      </p:cBhvr>
                                      <p:to>
                                        <p:strVal val="visible"/>
                                      </p:to>
                                    </p:set>
                                    <p:animEffect filter="wipe(left)" transition="in">
                                      <p:cBhvr>
                                        <p:cTn id="7" dur="1500"/>
                                        <p:tgtEl>
                                          <p:spTgt spid="35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59">
                                            <p:txEl>
                                              <p:pRg st="0" end="0"/>
                                            </p:txEl>
                                          </p:spTgt>
                                        </p:tgtEl>
                                        <p:attrNameLst>
                                          <p:attrName>style.visibility</p:attrName>
                                        </p:attrNameLst>
                                      </p:cBhvr>
                                      <p:to>
                                        <p:strVal val="visible"/>
                                      </p:to>
                                    </p:set>
                                    <p:animEffect filter="wipe(left)" transition="in">
                                      <p:cBhvr>
                                        <p:cTn id="10" dur="1500"/>
                                        <p:tgtEl>
                                          <p:spTgt spid="35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59">
                                            <p:txEl>
                                              <p:pRg st="1" end="1"/>
                                            </p:txEl>
                                          </p:spTgt>
                                        </p:tgtEl>
                                        <p:attrNameLst>
                                          <p:attrName>style.visibility</p:attrName>
                                        </p:attrNameLst>
                                      </p:cBhvr>
                                      <p:to>
                                        <p:strVal val="visible"/>
                                      </p:to>
                                    </p:set>
                                    <p:animEffect filter="wipe(left)" transition="in">
                                      <p:cBhvr>
                                        <p:cTn id="15" dur="1500"/>
                                        <p:tgtEl>
                                          <p:spTgt spid="35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9"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3"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364"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sp>
        <p:nvSpPr>
          <p:cNvPr id="365"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366" name="THE LOCAL CHURCH Is Important THE LOCAL CHURCH Is Important" descr="THE LOCAL CHURCH Is Important THE LOCAL CHURCH Is Important"/>
          <p:cNvPicPr>
            <a:picLocks noChangeAspect="0"/>
          </p:cNvPicPr>
          <p:nvPr/>
        </p:nvPicPr>
        <p:blipFill>
          <a:blip r:embed="rId4">
            <a:extLst/>
          </a:blip>
          <a:stretch>
            <a:fillRect/>
          </a:stretch>
        </p:blipFill>
        <p:spPr>
          <a:xfrm>
            <a:off x="342505" y="2642199"/>
            <a:ext cx="23698989" cy="1853928"/>
          </a:xfrm>
          <a:prstGeom prst="rect">
            <a:avLst/>
          </a:prstGeom>
          <a:effectLst>
            <a:outerShdw sx="100000" sy="100000" kx="0" ky="0" algn="b" rotWithShape="0" blurRad="190500" dist="139700" dir="5400000">
              <a:srgbClr val="000000">
                <a:alpha val="38099"/>
              </a:srgbClr>
            </a:outerShdw>
          </a:effectLst>
        </p:spPr>
      </p:pic>
      <p:sp>
        <p:nvSpPr>
          <p:cNvPr id="367" name="BEING AN ACTIVE MEMBER OF A LOCAL CHURCH IS IMPORTANT ……"/>
          <p:cNvSpPr txBox="1"/>
          <p:nvPr/>
        </p:nvSpPr>
        <p:spPr>
          <a:xfrm>
            <a:off x="7137343" y="4457241"/>
            <a:ext cx="16810933" cy="894953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27846" indent="-927846" algn="l" defTabSz="821531">
              <a:spcBef>
                <a:spcPts val="1400"/>
              </a:spcBef>
              <a:buSzPct val="80000"/>
              <a:buBlip>
                <a:blip r:embed="rId5"/>
              </a:buBlip>
              <a:defRPr b="1" sz="6300">
                <a:solidFill>
                  <a:srgbClr val="000000"/>
                </a:solidFill>
                <a:latin typeface="Century Gothic"/>
                <a:ea typeface="Century Gothic"/>
                <a:cs typeface="Century Gothic"/>
                <a:sym typeface="Century Gothic"/>
              </a:defRPr>
            </a:pPr>
            <a:r>
              <a:t>BEING AN ACTIVE MEMBER OF A LOCAL CHURCH IS IMPORTANT …</a:t>
            </a:r>
          </a:p>
          <a:p>
            <a:pPr marL="1395663" indent="-938463" algn="l" defTabSz="821531">
              <a:spcBef>
                <a:spcPts val="1400"/>
              </a:spcBef>
              <a:buSzPct val="80000"/>
              <a:buBlip>
                <a:blip r:embed="rId6"/>
              </a:buBlip>
              <a:defRPr sz="5200">
                <a:solidFill>
                  <a:srgbClr val="000000"/>
                </a:solidFill>
                <a:latin typeface="Century Gothic"/>
                <a:ea typeface="Century Gothic"/>
                <a:cs typeface="Century Gothic"/>
                <a:sym typeface="Century Gothic"/>
              </a:defRPr>
            </a:pPr>
            <a:r>
              <a:t>To HONOR God’s will</a:t>
            </a:r>
          </a:p>
          <a:p>
            <a:pPr marL="1395663" indent="-938463" algn="l" defTabSz="821531">
              <a:spcBef>
                <a:spcPts val="1400"/>
              </a:spcBef>
              <a:buSzPct val="80000"/>
              <a:buBlip>
                <a:blip r:embed="rId6"/>
              </a:buBlip>
              <a:defRPr sz="5200">
                <a:solidFill>
                  <a:srgbClr val="000000"/>
                </a:solidFill>
                <a:latin typeface="Century Gothic"/>
                <a:ea typeface="Century Gothic"/>
                <a:cs typeface="Century Gothic"/>
                <a:sym typeface="Century Gothic"/>
              </a:defRPr>
            </a:pPr>
            <a:r>
              <a:t>To collectively WORSHIP God </a:t>
            </a:r>
          </a:p>
          <a:p>
            <a:pPr marL="1395663" indent="-938463" algn="l" defTabSz="821531">
              <a:spcBef>
                <a:spcPts val="1400"/>
              </a:spcBef>
              <a:buSzPct val="80000"/>
              <a:buBlip>
                <a:blip r:embed="rId6"/>
              </a:buBlip>
              <a:defRPr sz="5200">
                <a:solidFill>
                  <a:srgbClr val="000000"/>
                </a:solidFill>
                <a:latin typeface="Century Gothic"/>
                <a:ea typeface="Century Gothic"/>
                <a:cs typeface="Century Gothic"/>
                <a:sym typeface="Century Gothic"/>
              </a:defRPr>
            </a:pPr>
            <a:r>
              <a:t>To ENCOURAGE one another</a:t>
            </a:r>
          </a:p>
          <a:p>
            <a:pPr marL="1395663" indent="-938463" algn="l" defTabSz="821531">
              <a:spcBef>
                <a:spcPts val="1400"/>
              </a:spcBef>
              <a:buSzPct val="80000"/>
              <a:buBlip>
                <a:blip r:embed="rId6"/>
              </a:buBlip>
              <a:defRPr sz="5200">
                <a:solidFill>
                  <a:srgbClr val="000000"/>
                </a:solidFill>
                <a:latin typeface="Century Gothic"/>
                <a:ea typeface="Century Gothic"/>
                <a:cs typeface="Century Gothic"/>
                <a:sym typeface="Century Gothic"/>
              </a:defRPr>
            </a:pPr>
            <a:r>
              <a:t>To BUILD UP one another</a:t>
            </a:r>
          </a:p>
          <a:p>
            <a:pPr marL="1395663" indent="-938463" algn="l" defTabSz="821531">
              <a:spcBef>
                <a:spcPts val="1400"/>
              </a:spcBef>
              <a:buSzPct val="80000"/>
              <a:buBlip>
                <a:blip r:embed="rId6"/>
              </a:buBlip>
              <a:defRPr sz="5200">
                <a:solidFill>
                  <a:srgbClr val="000000"/>
                </a:solidFill>
                <a:latin typeface="Century Gothic"/>
                <a:ea typeface="Century Gothic"/>
                <a:cs typeface="Century Gothic"/>
                <a:sym typeface="Century Gothic"/>
              </a:defRPr>
            </a:pPr>
            <a:r>
              <a:t>To EQUIP one another</a:t>
            </a:r>
          </a:p>
          <a:p>
            <a:pPr marL="1395663" indent="-938463" algn="l" defTabSz="821531">
              <a:spcBef>
                <a:spcPts val="1400"/>
              </a:spcBef>
              <a:buSzPct val="80000"/>
              <a:buBlip>
                <a:blip r:embed="rId6"/>
              </a:buBlip>
              <a:defRPr sz="5200">
                <a:solidFill>
                  <a:srgbClr val="000000"/>
                </a:solidFill>
                <a:latin typeface="Century Gothic"/>
                <a:ea typeface="Century Gothic"/>
                <a:cs typeface="Century Gothic"/>
                <a:sym typeface="Century Gothic"/>
              </a:defRPr>
            </a:pPr>
            <a:r>
              <a:t>To WORK with one another</a:t>
            </a:r>
          </a:p>
          <a:p>
            <a:pPr marL="1395663" indent="-938463" algn="l" defTabSz="821531">
              <a:spcBef>
                <a:spcPts val="1400"/>
              </a:spcBef>
              <a:buSzPct val="80000"/>
              <a:buBlip>
                <a:blip r:embed="rId6"/>
              </a:buBlip>
              <a:defRPr sz="5200">
                <a:solidFill>
                  <a:srgbClr val="000000"/>
                </a:solidFill>
                <a:latin typeface="Century Gothic"/>
                <a:ea typeface="Century Gothic"/>
                <a:cs typeface="Century Gothic"/>
                <a:sym typeface="Century Gothic"/>
              </a:defRPr>
            </a:pPr>
            <a:r>
              <a:t>To be ACCOUNTABLE to one another</a:t>
            </a:r>
          </a:p>
        </p:txBody>
      </p:sp>
      <p:grpSp>
        <p:nvGrpSpPr>
          <p:cNvPr id="370" name="prcas2610.tiff"/>
          <p:cNvGrpSpPr/>
          <p:nvPr/>
        </p:nvGrpSpPr>
        <p:grpSpPr>
          <a:xfrm flipH="1">
            <a:off x="339984" y="4691189"/>
            <a:ext cx="5698272" cy="8918345"/>
            <a:chOff x="0" y="0"/>
            <a:chExt cx="5698271" cy="8918344"/>
          </a:xfrm>
        </p:grpSpPr>
        <p:pic>
          <p:nvPicPr>
            <p:cNvPr id="369" name="prcas2610.tiff" descr="prcas2610.tiff"/>
            <p:cNvPicPr>
              <a:picLocks noChangeAspect="1"/>
            </p:cNvPicPr>
            <p:nvPr/>
          </p:nvPicPr>
          <p:blipFill>
            <a:blip r:embed="rId7">
              <a:extLst/>
            </a:blip>
            <a:srcRect l="9023" t="0" r="13793" b="14814"/>
            <a:stretch>
              <a:fillRect/>
            </a:stretch>
          </p:blipFill>
          <p:spPr>
            <a:xfrm>
              <a:off x="215900" y="282597"/>
              <a:ext cx="5266471" cy="8216647"/>
            </a:xfrm>
            <a:prstGeom prst="rect">
              <a:avLst/>
            </a:prstGeom>
            <a:ln>
              <a:noFill/>
            </a:ln>
            <a:effectLst/>
          </p:spPr>
        </p:pic>
        <p:pic>
          <p:nvPicPr>
            <p:cNvPr id="368" name="prcas2610.tiff" descr="prcas2610.tiff"/>
            <p:cNvPicPr>
              <a:picLocks noChangeAspect="0"/>
            </p:cNvPicPr>
            <p:nvPr/>
          </p:nvPicPr>
          <p:blipFill>
            <a:blip r:embed="rId8">
              <a:extLst/>
            </a:blip>
            <a:stretch>
              <a:fillRect/>
            </a:stretch>
          </p:blipFill>
          <p:spPr>
            <a:xfrm>
              <a:off x="-1" y="0"/>
              <a:ext cx="5698273" cy="8918345"/>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7">
                                            <p:bg/>
                                          </p:spTgt>
                                        </p:tgtEl>
                                        <p:attrNameLst>
                                          <p:attrName>style.visibility</p:attrName>
                                        </p:attrNameLst>
                                      </p:cBhvr>
                                      <p:to>
                                        <p:strVal val="visible"/>
                                      </p:to>
                                    </p:set>
                                    <p:animEffect filter="wipe(left)" transition="in">
                                      <p:cBhvr>
                                        <p:cTn id="7" dur="1500"/>
                                        <p:tgtEl>
                                          <p:spTgt spid="36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67">
                                            <p:txEl>
                                              <p:pRg st="0" end="0"/>
                                            </p:txEl>
                                          </p:spTgt>
                                        </p:tgtEl>
                                        <p:attrNameLst>
                                          <p:attrName>style.visibility</p:attrName>
                                        </p:attrNameLst>
                                      </p:cBhvr>
                                      <p:to>
                                        <p:strVal val="visible"/>
                                      </p:to>
                                    </p:set>
                                    <p:animEffect filter="wipe(left)" transition="in">
                                      <p:cBhvr>
                                        <p:cTn id="10" dur="1500"/>
                                        <p:tgtEl>
                                          <p:spTgt spid="3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67">
                                            <p:txEl>
                                              <p:pRg st="1" end="1"/>
                                            </p:txEl>
                                          </p:spTgt>
                                        </p:tgtEl>
                                        <p:attrNameLst>
                                          <p:attrName>style.visibility</p:attrName>
                                        </p:attrNameLst>
                                      </p:cBhvr>
                                      <p:to>
                                        <p:strVal val="visible"/>
                                      </p:to>
                                    </p:set>
                                    <p:animEffect filter="wipe(left)" transition="in">
                                      <p:cBhvr>
                                        <p:cTn id="15" dur="1500"/>
                                        <p:tgtEl>
                                          <p:spTgt spid="36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67">
                                            <p:txEl>
                                              <p:pRg st="2" end="2"/>
                                            </p:txEl>
                                          </p:spTgt>
                                        </p:tgtEl>
                                        <p:attrNameLst>
                                          <p:attrName>style.visibility</p:attrName>
                                        </p:attrNameLst>
                                      </p:cBhvr>
                                      <p:to>
                                        <p:strVal val="visible"/>
                                      </p:to>
                                    </p:set>
                                    <p:animEffect filter="wipe(left)" transition="in">
                                      <p:cBhvr>
                                        <p:cTn id="20" dur="1500"/>
                                        <p:tgtEl>
                                          <p:spTgt spid="36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67">
                                            <p:txEl>
                                              <p:pRg st="3" end="3"/>
                                            </p:txEl>
                                          </p:spTgt>
                                        </p:tgtEl>
                                        <p:attrNameLst>
                                          <p:attrName>style.visibility</p:attrName>
                                        </p:attrNameLst>
                                      </p:cBhvr>
                                      <p:to>
                                        <p:strVal val="visible"/>
                                      </p:to>
                                    </p:set>
                                    <p:animEffect filter="wipe(left)" transition="in">
                                      <p:cBhvr>
                                        <p:cTn id="25" dur="1500"/>
                                        <p:tgtEl>
                                          <p:spTgt spid="36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67">
                                            <p:txEl>
                                              <p:pRg st="4" end="4"/>
                                            </p:txEl>
                                          </p:spTgt>
                                        </p:tgtEl>
                                        <p:attrNameLst>
                                          <p:attrName>style.visibility</p:attrName>
                                        </p:attrNameLst>
                                      </p:cBhvr>
                                      <p:to>
                                        <p:strVal val="visible"/>
                                      </p:to>
                                    </p:set>
                                    <p:animEffect filter="wipe(left)" transition="in">
                                      <p:cBhvr>
                                        <p:cTn id="30" dur="1500"/>
                                        <p:tgtEl>
                                          <p:spTgt spid="36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67">
                                            <p:txEl>
                                              <p:pRg st="5" end="5"/>
                                            </p:txEl>
                                          </p:spTgt>
                                        </p:tgtEl>
                                        <p:attrNameLst>
                                          <p:attrName>style.visibility</p:attrName>
                                        </p:attrNameLst>
                                      </p:cBhvr>
                                      <p:to>
                                        <p:strVal val="visible"/>
                                      </p:to>
                                    </p:set>
                                    <p:animEffect filter="wipe(left)" transition="in">
                                      <p:cBhvr>
                                        <p:cTn id="35" dur="1500"/>
                                        <p:tgtEl>
                                          <p:spTgt spid="36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367">
                                            <p:txEl>
                                              <p:pRg st="6" end="6"/>
                                            </p:txEl>
                                          </p:spTgt>
                                        </p:tgtEl>
                                        <p:attrNameLst>
                                          <p:attrName>style.visibility</p:attrName>
                                        </p:attrNameLst>
                                      </p:cBhvr>
                                      <p:to>
                                        <p:strVal val="visible"/>
                                      </p:to>
                                    </p:set>
                                    <p:animEffect filter="wipe(left)" transition="in">
                                      <p:cBhvr>
                                        <p:cTn id="40" dur="1500"/>
                                        <p:tgtEl>
                                          <p:spTgt spid="367">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367">
                                            <p:txEl>
                                              <p:pRg st="7" end="7"/>
                                            </p:txEl>
                                          </p:spTgt>
                                        </p:tgtEl>
                                        <p:attrNameLst>
                                          <p:attrName>style.visibility</p:attrName>
                                        </p:attrNameLst>
                                      </p:cBhvr>
                                      <p:to>
                                        <p:strVal val="visible"/>
                                      </p:to>
                                    </p:set>
                                    <p:animEffect filter="wipe(left)" transition="in">
                                      <p:cBhvr>
                                        <p:cTn id="45" dur="1500"/>
                                        <p:tgtEl>
                                          <p:spTgt spid="367">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7"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2"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373"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sp>
        <p:nvSpPr>
          <p:cNvPr id="374"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375" name="Humility / Service / Love Humility / Service / Love " descr="Humility / Service / Love Humility / Service / Love "/>
          <p:cNvPicPr>
            <a:picLocks noChangeAspect="0"/>
          </p:cNvPicPr>
          <p:nvPr/>
        </p:nvPicPr>
        <p:blipFill>
          <a:blip r:embed="rId4">
            <a:extLst/>
          </a:blip>
          <a:stretch>
            <a:fillRect/>
          </a:stretch>
        </p:blipFill>
        <p:spPr>
          <a:xfrm>
            <a:off x="390675" y="2454571"/>
            <a:ext cx="23602649" cy="1853928"/>
          </a:xfrm>
          <a:prstGeom prst="rect">
            <a:avLst/>
          </a:prstGeom>
          <a:effectLst>
            <a:outerShdw sx="100000" sy="100000" kx="0" ky="0" algn="b" rotWithShape="0" blurRad="190500" dist="139700" dir="5400000">
              <a:srgbClr val="000000">
                <a:alpha val="38099"/>
              </a:srgbClr>
            </a:outerShdw>
          </a:effectLst>
        </p:spPr>
      </p:pic>
      <p:pic>
        <p:nvPicPr>
          <p:cNvPr id="376" name="Screenshot 2022-12-24 at 10.43.18 AM.png" descr="Screenshot 2022-12-24 at 10.43.18 AM.png"/>
          <p:cNvPicPr>
            <a:picLocks noChangeAspect="0"/>
          </p:cNvPicPr>
          <p:nvPr/>
        </p:nvPicPr>
        <p:blipFill>
          <a:blip r:embed="rId5">
            <a:extLst/>
          </a:blip>
          <a:stretch>
            <a:fillRect/>
          </a:stretch>
        </p:blipFill>
        <p:spPr>
          <a:xfrm>
            <a:off x="306500" y="5559747"/>
            <a:ext cx="23771000" cy="7728855"/>
          </a:xfrm>
          <a:prstGeom prst="rect">
            <a:avLst/>
          </a:prstGeom>
          <a:ln w="12700">
            <a:miter lim="400000"/>
          </a:ln>
        </p:spPr>
      </p:pic>
      <p:sp>
        <p:nvSpPr>
          <p:cNvPr id="377" name="Romans 12:3–8 (NKJV)"/>
          <p:cNvSpPr txBox="1"/>
          <p:nvPr/>
        </p:nvSpPr>
        <p:spPr>
          <a:xfrm>
            <a:off x="306500" y="4340199"/>
            <a:ext cx="23771000" cy="1048148"/>
          </a:xfrm>
          <a:prstGeom prst="rect">
            <a:avLst/>
          </a:prstGeom>
          <a:solidFill>
            <a:srgbClr val="FFFFFF"/>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defRPr b="1" sz="6400">
                <a:solidFill>
                  <a:srgbClr val="000000"/>
                </a:solidFill>
                <a:latin typeface="Times New Roman"/>
                <a:ea typeface="Times New Roman"/>
                <a:cs typeface="Times New Roman"/>
                <a:sym typeface="Times New Roman"/>
              </a:defRPr>
            </a:lvl1pPr>
          </a:lstStyle>
          <a:p>
            <a:pPr/>
            <a:r>
              <a:t>Romans 12:3–8 (NKJV)</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9"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380"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sp>
        <p:nvSpPr>
          <p:cNvPr id="381"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382" name="Humility / Service / Love Humility / Service / Love " descr="Humility / Service / Love Humility / Service / Love "/>
          <p:cNvPicPr>
            <a:picLocks noChangeAspect="0"/>
          </p:cNvPicPr>
          <p:nvPr/>
        </p:nvPicPr>
        <p:blipFill>
          <a:blip r:embed="rId4">
            <a:extLst/>
          </a:blip>
          <a:stretch>
            <a:fillRect/>
          </a:stretch>
        </p:blipFill>
        <p:spPr>
          <a:xfrm>
            <a:off x="390675" y="2454571"/>
            <a:ext cx="23602649" cy="1853928"/>
          </a:xfrm>
          <a:prstGeom prst="rect">
            <a:avLst/>
          </a:prstGeom>
          <a:effectLst>
            <a:outerShdw sx="100000" sy="100000" kx="0" ky="0" algn="b" rotWithShape="0" blurRad="190500" dist="139700" dir="5400000">
              <a:srgbClr val="000000">
                <a:alpha val="38099"/>
              </a:srgbClr>
            </a:outerShdw>
          </a:effectLst>
        </p:spPr>
      </p:pic>
      <p:sp>
        <p:nvSpPr>
          <p:cNvPr id="383" name="Romans 12:3–8 (NKJV)"/>
          <p:cNvSpPr txBox="1"/>
          <p:nvPr/>
        </p:nvSpPr>
        <p:spPr>
          <a:xfrm>
            <a:off x="306500" y="4340199"/>
            <a:ext cx="23771000" cy="1048148"/>
          </a:xfrm>
          <a:prstGeom prst="rect">
            <a:avLst/>
          </a:prstGeom>
          <a:solidFill>
            <a:srgbClr val="FFFFFF"/>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defRPr b="1" sz="6400">
                <a:solidFill>
                  <a:srgbClr val="000000"/>
                </a:solidFill>
                <a:latin typeface="Times New Roman"/>
                <a:ea typeface="Times New Roman"/>
                <a:cs typeface="Times New Roman"/>
                <a:sym typeface="Times New Roman"/>
              </a:defRPr>
            </a:lvl1pPr>
          </a:lstStyle>
          <a:p>
            <a:pPr/>
            <a:r>
              <a:t>Romans 12:3–8 (NKJV)</a:t>
            </a:r>
          </a:p>
        </p:txBody>
      </p:sp>
      <p:pic>
        <p:nvPicPr>
          <p:cNvPr id="384" name="Picture 506" descr="Picture 506"/>
          <p:cNvPicPr>
            <a:picLocks noChangeAspect="1"/>
          </p:cNvPicPr>
          <p:nvPr/>
        </p:nvPicPr>
        <p:blipFill>
          <a:blip r:embed="rId5">
            <a:extLst/>
          </a:blip>
          <a:stretch>
            <a:fillRect/>
          </a:stretch>
        </p:blipFill>
        <p:spPr>
          <a:xfrm>
            <a:off x="1713507" y="5325898"/>
            <a:ext cx="20957164" cy="8678212"/>
          </a:xfrm>
          <a:prstGeom prst="rect">
            <a:avLst/>
          </a:prstGeom>
          <a:ln w="12700">
            <a:miter lim="400000"/>
          </a:ln>
          <a:effectLst>
            <a:outerShdw sx="100000" sy="100000" kx="0" ky="0" algn="b" rotWithShape="0" blurRad="88900" dist="101600" dir="5400000">
              <a:srgbClr val="000000">
                <a:alpha val="98332"/>
              </a:srgbClr>
            </a:outerShdw>
          </a:effectLst>
        </p:spPr>
      </p:pic>
      <p:pic>
        <p:nvPicPr>
          <p:cNvPr id="385" name="pasted-image.tiff" descr="pasted-image.tiff"/>
          <p:cNvPicPr>
            <a:picLocks noChangeAspect="0"/>
          </p:cNvPicPr>
          <p:nvPr/>
        </p:nvPicPr>
        <p:blipFill>
          <a:blip r:embed="rId6">
            <a:extLst/>
          </a:blip>
          <a:srcRect l="0" t="0" r="0" b="0"/>
          <a:stretch>
            <a:fillRect/>
          </a:stretch>
        </p:blipFill>
        <p:spPr>
          <a:xfrm>
            <a:off x="2018195" y="5139305"/>
            <a:ext cx="20347611" cy="3011774"/>
          </a:xfrm>
          <a:custGeom>
            <a:avLst/>
            <a:gdLst/>
            <a:ahLst/>
            <a:cxnLst>
              <a:cxn ang="0">
                <a:pos x="wd2" y="hd2"/>
              </a:cxn>
              <a:cxn ang="5400000">
                <a:pos x="wd2" y="hd2"/>
              </a:cxn>
              <a:cxn ang="10800000">
                <a:pos x="wd2" y="hd2"/>
              </a:cxn>
              <a:cxn ang="16200000">
                <a:pos x="wd2" y="hd2"/>
              </a:cxn>
            </a:cxnLst>
            <a:rect l="0" t="0" r="r" b="b"/>
            <a:pathLst>
              <a:path w="21533" h="21557" fill="norm" stroke="1" extrusionOk="0">
                <a:moveTo>
                  <a:pt x="11083" y="0"/>
                </a:moveTo>
                <a:lnTo>
                  <a:pt x="10991" y="520"/>
                </a:lnTo>
                <a:cubicBezTo>
                  <a:pt x="10914" y="957"/>
                  <a:pt x="10898" y="1230"/>
                  <a:pt x="10892" y="2170"/>
                </a:cubicBezTo>
                <a:cubicBezTo>
                  <a:pt x="10878" y="4126"/>
                  <a:pt x="10783" y="3899"/>
                  <a:pt x="10743" y="1818"/>
                </a:cubicBezTo>
                <a:cubicBezTo>
                  <a:pt x="10727" y="953"/>
                  <a:pt x="10705" y="663"/>
                  <a:pt x="10634" y="358"/>
                </a:cubicBezTo>
                <a:cubicBezTo>
                  <a:pt x="10553" y="9"/>
                  <a:pt x="10493" y="-16"/>
                  <a:pt x="9896" y="20"/>
                </a:cubicBezTo>
                <a:cubicBezTo>
                  <a:pt x="9538" y="42"/>
                  <a:pt x="9026" y="114"/>
                  <a:pt x="8758" y="182"/>
                </a:cubicBezTo>
                <a:cubicBezTo>
                  <a:pt x="8275" y="303"/>
                  <a:pt x="8270" y="309"/>
                  <a:pt x="8179" y="872"/>
                </a:cubicBezTo>
                <a:cubicBezTo>
                  <a:pt x="8128" y="1185"/>
                  <a:pt x="8086" y="1613"/>
                  <a:pt x="8086" y="1824"/>
                </a:cubicBezTo>
                <a:cubicBezTo>
                  <a:pt x="8084" y="2436"/>
                  <a:pt x="8032" y="2302"/>
                  <a:pt x="7955" y="1491"/>
                </a:cubicBezTo>
                <a:cubicBezTo>
                  <a:pt x="7838" y="264"/>
                  <a:pt x="7798" y="217"/>
                  <a:pt x="7051" y="452"/>
                </a:cubicBezTo>
                <a:cubicBezTo>
                  <a:pt x="6689" y="566"/>
                  <a:pt x="6200" y="737"/>
                  <a:pt x="5965" y="835"/>
                </a:cubicBezTo>
                <a:lnTo>
                  <a:pt x="5537" y="1011"/>
                </a:lnTo>
                <a:lnTo>
                  <a:pt x="5418" y="1699"/>
                </a:lnTo>
                <a:lnTo>
                  <a:pt x="5299" y="2383"/>
                </a:lnTo>
                <a:lnTo>
                  <a:pt x="5173" y="1707"/>
                </a:lnTo>
                <a:lnTo>
                  <a:pt x="5049" y="1026"/>
                </a:lnTo>
                <a:lnTo>
                  <a:pt x="4775" y="1136"/>
                </a:lnTo>
                <a:cubicBezTo>
                  <a:pt x="4625" y="1197"/>
                  <a:pt x="4368" y="1328"/>
                  <a:pt x="4204" y="1432"/>
                </a:cubicBezTo>
                <a:cubicBezTo>
                  <a:pt x="4039" y="1535"/>
                  <a:pt x="3682" y="1714"/>
                  <a:pt x="3409" y="1824"/>
                </a:cubicBezTo>
                <a:cubicBezTo>
                  <a:pt x="2973" y="2000"/>
                  <a:pt x="2904" y="2070"/>
                  <a:pt x="2837" y="2443"/>
                </a:cubicBezTo>
                <a:cubicBezTo>
                  <a:pt x="2795" y="2677"/>
                  <a:pt x="2761" y="2982"/>
                  <a:pt x="2761" y="3119"/>
                </a:cubicBezTo>
                <a:cubicBezTo>
                  <a:pt x="2761" y="3623"/>
                  <a:pt x="2695" y="3574"/>
                  <a:pt x="2542" y="2963"/>
                </a:cubicBezTo>
                <a:cubicBezTo>
                  <a:pt x="2405" y="2416"/>
                  <a:pt x="2360" y="2343"/>
                  <a:pt x="2186" y="2372"/>
                </a:cubicBezTo>
                <a:cubicBezTo>
                  <a:pt x="2000" y="2402"/>
                  <a:pt x="1530" y="2745"/>
                  <a:pt x="1050" y="3199"/>
                </a:cubicBezTo>
                <a:cubicBezTo>
                  <a:pt x="939" y="3304"/>
                  <a:pt x="790" y="3395"/>
                  <a:pt x="718" y="3397"/>
                </a:cubicBezTo>
                <a:cubicBezTo>
                  <a:pt x="538" y="3403"/>
                  <a:pt x="313" y="4036"/>
                  <a:pt x="290" y="4605"/>
                </a:cubicBezTo>
                <a:cubicBezTo>
                  <a:pt x="272" y="5049"/>
                  <a:pt x="168" y="9094"/>
                  <a:pt x="108" y="11635"/>
                </a:cubicBezTo>
                <a:cubicBezTo>
                  <a:pt x="91" y="12336"/>
                  <a:pt x="59" y="13484"/>
                  <a:pt x="37" y="14186"/>
                </a:cubicBezTo>
                <a:cubicBezTo>
                  <a:pt x="-42" y="16660"/>
                  <a:pt x="-9" y="17211"/>
                  <a:pt x="267" y="17973"/>
                </a:cubicBezTo>
                <a:cubicBezTo>
                  <a:pt x="371" y="18259"/>
                  <a:pt x="663" y="19069"/>
                  <a:pt x="916" y="19774"/>
                </a:cubicBezTo>
                <a:cubicBezTo>
                  <a:pt x="1463" y="21297"/>
                  <a:pt x="1437" y="21284"/>
                  <a:pt x="2535" y="20580"/>
                </a:cubicBezTo>
                <a:cubicBezTo>
                  <a:pt x="3135" y="20195"/>
                  <a:pt x="3269" y="20053"/>
                  <a:pt x="3341" y="19717"/>
                </a:cubicBezTo>
                <a:lnTo>
                  <a:pt x="3428" y="19316"/>
                </a:lnTo>
                <a:lnTo>
                  <a:pt x="3539" y="19705"/>
                </a:lnTo>
                <a:cubicBezTo>
                  <a:pt x="3647" y="20082"/>
                  <a:pt x="3677" y="20088"/>
                  <a:pt x="4342" y="19879"/>
                </a:cubicBezTo>
                <a:cubicBezTo>
                  <a:pt x="5497" y="19515"/>
                  <a:pt x="5628" y="19419"/>
                  <a:pt x="5757" y="18836"/>
                </a:cubicBezTo>
                <a:lnTo>
                  <a:pt x="5870" y="18328"/>
                </a:lnTo>
                <a:lnTo>
                  <a:pt x="5949" y="18831"/>
                </a:lnTo>
                <a:lnTo>
                  <a:pt x="6028" y="19336"/>
                </a:lnTo>
                <a:lnTo>
                  <a:pt x="6807" y="19197"/>
                </a:lnTo>
                <a:cubicBezTo>
                  <a:pt x="7788" y="19024"/>
                  <a:pt x="8143" y="18837"/>
                  <a:pt x="8305" y="18419"/>
                </a:cubicBezTo>
                <a:cubicBezTo>
                  <a:pt x="8336" y="18339"/>
                  <a:pt x="8404" y="18414"/>
                  <a:pt x="8461" y="18586"/>
                </a:cubicBezTo>
                <a:cubicBezTo>
                  <a:pt x="8547" y="18851"/>
                  <a:pt x="8697" y="18873"/>
                  <a:pt x="9611" y="18762"/>
                </a:cubicBezTo>
                <a:cubicBezTo>
                  <a:pt x="10649" y="18637"/>
                  <a:pt x="10664" y="18628"/>
                  <a:pt x="10755" y="18177"/>
                </a:cubicBezTo>
                <a:lnTo>
                  <a:pt x="10847" y="17723"/>
                </a:lnTo>
                <a:lnTo>
                  <a:pt x="10898" y="18183"/>
                </a:lnTo>
                <a:lnTo>
                  <a:pt x="10949" y="18640"/>
                </a:lnTo>
                <a:lnTo>
                  <a:pt x="12029" y="18782"/>
                </a:lnTo>
                <a:cubicBezTo>
                  <a:pt x="13006" y="18909"/>
                  <a:pt x="13118" y="18889"/>
                  <a:pt x="13203" y="18592"/>
                </a:cubicBezTo>
                <a:cubicBezTo>
                  <a:pt x="13292" y="18281"/>
                  <a:pt x="13305" y="18285"/>
                  <a:pt x="13444" y="18649"/>
                </a:cubicBezTo>
                <a:cubicBezTo>
                  <a:pt x="13571" y="18984"/>
                  <a:pt x="13720" y="19067"/>
                  <a:pt x="14562" y="19254"/>
                </a:cubicBezTo>
                <a:cubicBezTo>
                  <a:pt x="15096" y="19373"/>
                  <a:pt x="15559" y="19416"/>
                  <a:pt x="15590" y="19350"/>
                </a:cubicBezTo>
                <a:cubicBezTo>
                  <a:pt x="15622" y="19285"/>
                  <a:pt x="15680" y="19055"/>
                  <a:pt x="15721" y="18839"/>
                </a:cubicBezTo>
                <a:cubicBezTo>
                  <a:pt x="15788" y="18481"/>
                  <a:pt x="15797" y="18472"/>
                  <a:pt x="15816" y="18774"/>
                </a:cubicBezTo>
                <a:cubicBezTo>
                  <a:pt x="15860" y="19452"/>
                  <a:pt x="16007" y="19641"/>
                  <a:pt x="16742" y="19955"/>
                </a:cubicBezTo>
                <a:cubicBezTo>
                  <a:pt x="17144" y="20126"/>
                  <a:pt x="17568" y="20315"/>
                  <a:pt x="17687" y="20373"/>
                </a:cubicBezTo>
                <a:cubicBezTo>
                  <a:pt x="17863" y="20458"/>
                  <a:pt x="17926" y="20402"/>
                  <a:pt x="18027" y="20080"/>
                </a:cubicBezTo>
                <a:lnTo>
                  <a:pt x="18150" y="19686"/>
                </a:lnTo>
                <a:lnTo>
                  <a:pt x="18264" y="20143"/>
                </a:lnTo>
                <a:cubicBezTo>
                  <a:pt x="18358" y="20522"/>
                  <a:pt x="18455" y="20644"/>
                  <a:pt x="18837" y="20856"/>
                </a:cubicBezTo>
                <a:cubicBezTo>
                  <a:pt x="19089" y="20996"/>
                  <a:pt x="19453" y="21220"/>
                  <a:pt x="19644" y="21359"/>
                </a:cubicBezTo>
                <a:cubicBezTo>
                  <a:pt x="19836" y="21497"/>
                  <a:pt x="20037" y="21584"/>
                  <a:pt x="20092" y="21549"/>
                </a:cubicBezTo>
                <a:cubicBezTo>
                  <a:pt x="20200" y="21481"/>
                  <a:pt x="21383" y="18243"/>
                  <a:pt x="21477" y="17757"/>
                </a:cubicBezTo>
                <a:cubicBezTo>
                  <a:pt x="21558" y="17342"/>
                  <a:pt x="21553" y="16141"/>
                  <a:pt x="21451" y="12135"/>
                </a:cubicBezTo>
                <a:cubicBezTo>
                  <a:pt x="21405" y="10306"/>
                  <a:pt x="21374" y="8700"/>
                  <a:pt x="21383" y="8562"/>
                </a:cubicBezTo>
                <a:cubicBezTo>
                  <a:pt x="21392" y="8423"/>
                  <a:pt x="21385" y="8259"/>
                  <a:pt x="21368" y="8195"/>
                </a:cubicBezTo>
                <a:cubicBezTo>
                  <a:pt x="21350" y="8132"/>
                  <a:pt x="21336" y="7833"/>
                  <a:pt x="21336" y="7533"/>
                </a:cubicBezTo>
                <a:cubicBezTo>
                  <a:pt x="21336" y="7234"/>
                  <a:pt x="21319" y="6487"/>
                  <a:pt x="21298" y="5869"/>
                </a:cubicBezTo>
                <a:cubicBezTo>
                  <a:pt x="21254" y="4562"/>
                  <a:pt x="21190" y="4270"/>
                  <a:pt x="20902" y="4074"/>
                </a:cubicBezTo>
                <a:cubicBezTo>
                  <a:pt x="20803" y="4006"/>
                  <a:pt x="20588" y="3825"/>
                  <a:pt x="20424" y="3670"/>
                </a:cubicBezTo>
                <a:cubicBezTo>
                  <a:pt x="19447" y="2748"/>
                  <a:pt x="19156" y="2749"/>
                  <a:pt x="19002" y="3662"/>
                </a:cubicBezTo>
                <a:cubicBezTo>
                  <a:pt x="18940" y="4027"/>
                  <a:pt x="18937" y="4017"/>
                  <a:pt x="18835" y="3307"/>
                </a:cubicBezTo>
                <a:cubicBezTo>
                  <a:pt x="18733" y="2589"/>
                  <a:pt x="18730" y="2583"/>
                  <a:pt x="18384" y="2400"/>
                </a:cubicBezTo>
                <a:cubicBezTo>
                  <a:pt x="18192" y="2298"/>
                  <a:pt x="17834" y="2089"/>
                  <a:pt x="17588" y="1929"/>
                </a:cubicBezTo>
                <a:cubicBezTo>
                  <a:pt x="17341" y="1769"/>
                  <a:pt x="17013" y="1633"/>
                  <a:pt x="16858" y="1631"/>
                </a:cubicBezTo>
                <a:cubicBezTo>
                  <a:pt x="16582" y="1625"/>
                  <a:pt x="16574" y="1639"/>
                  <a:pt x="16450" y="2312"/>
                </a:cubicBezTo>
                <a:cubicBezTo>
                  <a:pt x="16380" y="2689"/>
                  <a:pt x="16317" y="2997"/>
                  <a:pt x="16308" y="2997"/>
                </a:cubicBezTo>
                <a:cubicBezTo>
                  <a:pt x="16298" y="2997"/>
                  <a:pt x="16269" y="2691"/>
                  <a:pt x="16243" y="2315"/>
                </a:cubicBezTo>
                <a:cubicBezTo>
                  <a:pt x="16158" y="1108"/>
                  <a:pt x="16135" y="1077"/>
                  <a:pt x="15082" y="747"/>
                </a:cubicBezTo>
                <a:cubicBezTo>
                  <a:pt x="14554" y="582"/>
                  <a:pt x="14067" y="449"/>
                  <a:pt x="14000" y="449"/>
                </a:cubicBezTo>
                <a:cubicBezTo>
                  <a:pt x="13852" y="448"/>
                  <a:pt x="13686" y="1197"/>
                  <a:pt x="13649" y="2034"/>
                </a:cubicBezTo>
                <a:cubicBezTo>
                  <a:pt x="13613" y="2861"/>
                  <a:pt x="13564" y="2738"/>
                  <a:pt x="13519" y="1707"/>
                </a:cubicBezTo>
                <a:cubicBezTo>
                  <a:pt x="13498" y="1214"/>
                  <a:pt x="13454" y="693"/>
                  <a:pt x="13422" y="554"/>
                </a:cubicBezTo>
                <a:cubicBezTo>
                  <a:pt x="13348" y="236"/>
                  <a:pt x="12833" y="66"/>
                  <a:pt x="11840" y="29"/>
                </a:cubicBezTo>
                <a:lnTo>
                  <a:pt x="11083" y="0"/>
                </a:lnTo>
                <a:close/>
              </a:path>
            </a:pathLst>
          </a:custGeom>
          <a:ln w="12700">
            <a:miter lim="400000"/>
          </a:ln>
          <a:effectLst>
            <a:outerShdw sx="100000" sy="100000" kx="0" ky="0" algn="b" rotWithShape="0" blurRad="88900" dist="101600" dir="5400000">
              <a:srgbClr val="000000">
                <a:alpha val="9833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7"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388"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sp>
        <p:nvSpPr>
          <p:cNvPr id="389"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390" name="Humility / Service / Love Humility / Service / Love " descr="Humility / Service / Love Humility / Service / Love "/>
          <p:cNvPicPr>
            <a:picLocks noChangeAspect="0"/>
          </p:cNvPicPr>
          <p:nvPr/>
        </p:nvPicPr>
        <p:blipFill>
          <a:blip r:embed="rId4">
            <a:extLst/>
          </a:blip>
          <a:stretch>
            <a:fillRect/>
          </a:stretch>
        </p:blipFill>
        <p:spPr>
          <a:xfrm>
            <a:off x="390675" y="2454571"/>
            <a:ext cx="23602649" cy="1853928"/>
          </a:xfrm>
          <a:prstGeom prst="rect">
            <a:avLst/>
          </a:prstGeom>
          <a:effectLst>
            <a:outerShdw sx="100000" sy="100000" kx="0" ky="0" algn="b" rotWithShape="0" blurRad="190500" dist="139700" dir="5400000">
              <a:srgbClr val="000000">
                <a:alpha val="38099"/>
              </a:srgbClr>
            </a:outerShdw>
          </a:effectLst>
        </p:spPr>
      </p:pic>
      <p:pic>
        <p:nvPicPr>
          <p:cNvPr id="391" name="Image" descr="Image"/>
          <p:cNvPicPr>
            <a:picLocks noChangeAspect="1"/>
          </p:cNvPicPr>
          <p:nvPr/>
        </p:nvPicPr>
        <p:blipFill>
          <a:blip r:embed="rId5">
            <a:extLst/>
          </a:blip>
          <a:stretch>
            <a:fillRect/>
          </a:stretch>
        </p:blipFill>
        <p:spPr>
          <a:xfrm flipH="1">
            <a:off x="-828955" y="3124392"/>
            <a:ext cx="8179479" cy="10583484"/>
          </a:xfrm>
          <a:prstGeom prst="rect">
            <a:avLst/>
          </a:prstGeom>
          <a:ln w="12700">
            <a:miter lim="400000"/>
          </a:ln>
        </p:spPr>
      </p:pic>
      <p:sp>
        <p:nvSpPr>
          <p:cNvPr id="392" name="Romans 12:3–21"/>
          <p:cNvSpPr txBox="1"/>
          <p:nvPr/>
        </p:nvSpPr>
        <p:spPr>
          <a:xfrm>
            <a:off x="1078556" y="10566870"/>
            <a:ext cx="5230557" cy="901143"/>
          </a:xfrm>
          <a:prstGeom prst="rect">
            <a:avLst/>
          </a:prstGeom>
          <a:solidFill>
            <a:srgbClr val="FFFFFF"/>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defRPr b="1" sz="5400">
                <a:solidFill>
                  <a:srgbClr val="000000"/>
                </a:solidFill>
                <a:latin typeface="Times New Roman"/>
                <a:ea typeface="Times New Roman"/>
                <a:cs typeface="Times New Roman"/>
                <a:sym typeface="Times New Roman"/>
              </a:defRPr>
            </a:lvl1pPr>
          </a:lstStyle>
          <a:p>
            <a:pPr/>
            <a:r>
              <a:t>Romans 12:3–21</a:t>
            </a:r>
          </a:p>
        </p:txBody>
      </p:sp>
      <p:sp>
        <p:nvSpPr>
          <p:cNvPr id="393" name="Intellectual HUMILITY – Accepting our role within the body, willing to sacrifice ourselves for the Lord’s service – (1-5)…"/>
          <p:cNvSpPr txBox="1"/>
          <p:nvPr/>
        </p:nvSpPr>
        <p:spPr>
          <a:xfrm>
            <a:off x="7348342" y="4644968"/>
            <a:ext cx="16762011" cy="8715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35181" indent="-935181" algn="l" defTabSz="821531">
              <a:spcBef>
                <a:spcPts val="2400"/>
              </a:spcBef>
              <a:buSzPct val="80000"/>
              <a:buBlip>
                <a:blip r:embed="rId6"/>
              </a:buBlip>
              <a:defRPr sz="7600">
                <a:solidFill>
                  <a:srgbClr val="000000"/>
                </a:solidFill>
                <a:latin typeface="Century Gothic"/>
                <a:ea typeface="Century Gothic"/>
                <a:cs typeface="Century Gothic"/>
                <a:sym typeface="Century Gothic"/>
              </a:defRPr>
            </a:pPr>
            <a:r>
              <a:t>Intellectual </a:t>
            </a:r>
            <a:r>
              <a:rPr b="1"/>
              <a:t>HUMILITY</a:t>
            </a:r>
            <a:r>
              <a:t> – Accepting our role within the body, willing to sacrifice ourselves for the Lord’s service – (1-5)</a:t>
            </a:r>
          </a:p>
          <a:p>
            <a:pPr marL="935181" indent="-935181" algn="l" defTabSz="821531">
              <a:spcBef>
                <a:spcPts val="2400"/>
              </a:spcBef>
              <a:buSzPct val="80000"/>
              <a:buBlip>
                <a:blip r:embed="rId6"/>
              </a:buBlip>
              <a:defRPr sz="7600">
                <a:solidFill>
                  <a:srgbClr val="000000"/>
                </a:solidFill>
                <a:latin typeface="Century Gothic"/>
                <a:ea typeface="Century Gothic"/>
                <a:cs typeface="Century Gothic"/>
                <a:sym typeface="Century Gothic"/>
              </a:defRPr>
            </a:pPr>
            <a:r>
              <a:rPr b="1"/>
              <a:t>USE OUR GIFTS</a:t>
            </a:r>
            <a:r>
              <a:t> – each one of us has something valuable to contribute - (6-8; Mat 25:14-30)</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3">
                                            <p:bg/>
                                          </p:spTgt>
                                        </p:tgtEl>
                                        <p:attrNameLst>
                                          <p:attrName>style.visibility</p:attrName>
                                        </p:attrNameLst>
                                      </p:cBhvr>
                                      <p:to>
                                        <p:strVal val="visible"/>
                                      </p:to>
                                    </p:set>
                                    <p:animEffect filter="wipe(left)" transition="in">
                                      <p:cBhvr>
                                        <p:cTn id="7" dur="1500"/>
                                        <p:tgtEl>
                                          <p:spTgt spid="39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93">
                                            <p:txEl>
                                              <p:pRg st="0" end="0"/>
                                            </p:txEl>
                                          </p:spTgt>
                                        </p:tgtEl>
                                        <p:attrNameLst>
                                          <p:attrName>style.visibility</p:attrName>
                                        </p:attrNameLst>
                                      </p:cBhvr>
                                      <p:to>
                                        <p:strVal val="visible"/>
                                      </p:to>
                                    </p:set>
                                    <p:animEffect filter="wipe(left)" transition="in">
                                      <p:cBhvr>
                                        <p:cTn id="10" dur="1500"/>
                                        <p:tgtEl>
                                          <p:spTgt spid="39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93">
                                            <p:txEl>
                                              <p:pRg st="1" end="1"/>
                                            </p:txEl>
                                          </p:spTgt>
                                        </p:tgtEl>
                                        <p:attrNameLst>
                                          <p:attrName>style.visibility</p:attrName>
                                        </p:attrNameLst>
                                      </p:cBhvr>
                                      <p:to>
                                        <p:strVal val="visible"/>
                                      </p:to>
                                    </p:set>
                                    <p:animEffect filter="wipe(left)" transition="in">
                                      <p:cBhvr>
                                        <p:cTn id="15" dur="1500"/>
                                        <p:tgtEl>
                                          <p:spTgt spid="39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3"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5" name="Image" descr="Image"/>
          <p:cNvPicPr>
            <a:picLocks noChangeAspect="1"/>
          </p:cNvPicPr>
          <p:nvPr/>
        </p:nvPicPr>
        <p:blipFill>
          <a:blip r:embed="rId2">
            <a:extLst/>
          </a:blip>
          <a:srcRect l="44858" t="13376" r="12083" b="11006"/>
          <a:stretch>
            <a:fillRect/>
          </a:stretch>
        </p:blipFill>
        <p:spPr>
          <a:xfrm flipH="1">
            <a:off x="303067" y="2839956"/>
            <a:ext cx="8997564" cy="10534030"/>
          </a:xfrm>
          <a:prstGeom prst="rect">
            <a:avLst/>
          </a:prstGeom>
          <a:ln w="12700">
            <a:miter lim="400000"/>
          </a:ln>
          <a:effectLst>
            <a:outerShdw sx="100000" sy="100000" kx="0" ky="0" algn="b" rotWithShape="0" blurRad="292100" dist="139700" dir="5400000">
              <a:srgbClr val="000000">
                <a:alpha val="62434"/>
              </a:srgbClr>
            </a:outerShdw>
          </a:effectLst>
        </p:spPr>
      </p:pic>
      <p:pic>
        <p:nvPicPr>
          <p:cNvPr id="226" name="Image" descr="Image"/>
          <p:cNvPicPr>
            <a:picLocks noChangeAspect="1"/>
          </p:cNvPicPr>
          <p:nvPr/>
        </p:nvPicPr>
        <p:blipFill>
          <a:blip r:embed="rId3">
            <a:extLst/>
          </a:blip>
          <a:srcRect l="9740" t="0" r="9272" b="0"/>
          <a:stretch>
            <a:fillRect/>
          </a:stretch>
        </p:blipFill>
        <p:spPr>
          <a:xfrm>
            <a:off x="10981345" y="122637"/>
            <a:ext cx="13070661" cy="2736455"/>
          </a:xfrm>
          <a:prstGeom prst="rect">
            <a:avLst/>
          </a:prstGeom>
          <a:ln w="12700">
            <a:miter lim="400000"/>
          </a:ln>
        </p:spPr>
      </p:pic>
      <p:sp>
        <p:nvSpPr>
          <p:cNvPr id="227" name="TOWARD GOD…"/>
          <p:cNvSpPr txBox="1"/>
          <p:nvPr/>
        </p:nvSpPr>
        <p:spPr>
          <a:xfrm>
            <a:off x="9785759" y="3222146"/>
            <a:ext cx="14410236" cy="9769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55963" indent="-955963" algn="l" defTabSz="821531">
              <a:spcBef>
                <a:spcPts val="5500"/>
              </a:spcBef>
              <a:buSzPct val="80000"/>
              <a:buBlip>
                <a:blip r:embed="rId4"/>
              </a:buBlip>
              <a:defRPr b="1" sz="6000">
                <a:latin typeface="Gill Sans"/>
                <a:ea typeface="Gill Sans"/>
                <a:cs typeface="Gill Sans"/>
                <a:sym typeface="Gill Sans"/>
              </a:defRPr>
            </a:pPr>
            <a:r>
              <a:t>TOWARD GOD</a:t>
            </a:r>
          </a:p>
          <a:p>
            <a:pPr marL="955963" indent="-955963" algn="l" defTabSz="821531">
              <a:spcBef>
                <a:spcPts val="5500"/>
              </a:spcBef>
              <a:buSzPct val="80000"/>
              <a:buBlip>
                <a:blip r:embed="rId4"/>
              </a:buBlip>
              <a:defRPr sz="6000"/>
            </a:pPr>
            <a:r>
              <a:rPr b="1">
                <a:latin typeface="Gill Sans"/>
                <a:ea typeface="Gill Sans"/>
                <a:cs typeface="Gill Sans"/>
                <a:sym typeface="Gill Sans"/>
              </a:rPr>
              <a:t>TOWARD SCRIPTURE</a:t>
            </a:r>
            <a:endParaRPr b="1">
              <a:latin typeface="Gill Sans"/>
              <a:ea typeface="Gill Sans"/>
              <a:cs typeface="Gill Sans"/>
              <a:sym typeface="Gill Sans"/>
            </a:endParaRPr>
          </a:p>
          <a:p>
            <a:pPr marL="955963" indent="-955963" algn="l" defTabSz="821531">
              <a:spcBef>
                <a:spcPts val="5500"/>
              </a:spcBef>
              <a:buSzPct val="80000"/>
              <a:buBlip>
                <a:blip r:embed="rId4"/>
              </a:buBlip>
              <a:defRPr sz="6000"/>
            </a:pPr>
            <a:r>
              <a:rPr b="1">
                <a:latin typeface="Gill Sans"/>
                <a:ea typeface="Gill Sans"/>
                <a:cs typeface="Gill Sans"/>
                <a:sym typeface="Gill Sans"/>
              </a:rPr>
              <a:t>TOWARD GOD’S AUTHORITY</a:t>
            </a:r>
            <a:endParaRPr b="1">
              <a:latin typeface="Gill Sans"/>
              <a:ea typeface="Gill Sans"/>
              <a:cs typeface="Gill Sans"/>
              <a:sym typeface="Gill Sans"/>
            </a:endParaRPr>
          </a:p>
          <a:p>
            <a:pPr marL="955963" indent="-955963" algn="l" defTabSz="821531">
              <a:spcBef>
                <a:spcPts val="5500"/>
              </a:spcBef>
              <a:buSzPct val="80000"/>
              <a:buBlip>
                <a:blip r:embed="rId4"/>
              </a:buBlip>
              <a:defRPr sz="6000"/>
            </a:pPr>
            <a:r>
              <a:rPr b="1">
                <a:latin typeface="Gill Sans"/>
                <a:ea typeface="Gill Sans"/>
                <a:cs typeface="Gill Sans"/>
                <a:sym typeface="Gill Sans"/>
              </a:rPr>
              <a:t>TOWARDS The CHURCH of CHRIST</a:t>
            </a:r>
            <a:endParaRPr b="1">
              <a:latin typeface="Gill Sans"/>
              <a:ea typeface="Gill Sans"/>
              <a:cs typeface="Gill Sans"/>
              <a:sym typeface="Gill Sans"/>
            </a:endParaRPr>
          </a:p>
          <a:p>
            <a:pPr marL="955963" indent="-955963" algn="l" defTabSz="821531">
              <a:spcBef>
                <a:spcPts val="5500"/>
              </a:spcBef>
              <a:buSzPct val="80000"/>
              <a:buBlip>
                <a:blip r:embed="rId4"/>
              </a:buBlip>
              <a:defRPr sz="6000"/>
            </a:pPr>
            <a:r>
              <a:rPr b="1">
                <a:latin typeface="Gill Sans"/>
                <a:ea typeface="Gill Sans"/>
                <a:cs typeface="Gill Sans"/>
                <a:sym typeface="Gill Sans"/>
              </a:rPr>
              <a:t>TOWARDS OURSELF</a:t>
            </a:r>
            <a:endParaRPr b="1">
              <a:latin typeface="Gill Sans"/>
              <a:ea typeface="Gill Sans"/>
              <a:cs typeface="Gill Sans"/>
              <a:sym typeface="Gill Sans"/>
            </a:endParaRPr>
          </a:p>
          <a:p>
            <a:pPr marL="955963" indent="-955963" algn="l" defTabSz="821531">
              <a:spcBef>
                <a:spcPts val="5500"/>
              </a:spcBef>
              <a:buSzPct val="80000"/>
              <a:buBlip>
                <a:blip r:embed="rId4"/>
              </a:buBlip>
              <a:defRPr sz="6000"/>
            </a:pPr>
            <a:r>
              <a:rPr b="1">
                <a:latin typeface="Gill Sans"/>
                <a:ea typeface="Gill Sans"/>
                <a:cs typeface="Gill Sans"/>
                <a:sym typeface="Gill Sans"/>
              </a:rPr>
              <a:t>TOWARDS THE LOCAL CHURCH</a:t>
            </a:r>
          </a:p>
        </p:txBody>
      </p:sp>
      <p:sp>
        <p:nvSpPr>
          <p:cNvPr id="228" name="THE IMPORTANCE OF Godly:…"/>
          <p:cNvSpPr txBox="1"/>
          <p:nvPr/>
        </p:nvSpPr>
        <p:spPr>
          <a:xfrm>
            <a:off x="257807" y="555826"/>
            <a:ext cx="10455594" cy="1870076"/>
          </a:xfrm>
          <a:prstGeom prst="rect">
            <a:avLst/>
          </a:prstGeom>
          <a:solidFill>
            <a:schemeClr val="accent6">
              <a:satOff val="1848"/>
              <a:lumOff val="-15262"/>
            </a:schemeClr>
          </a:solidFill>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r" defTabSz="821531">
              <a:buClr>
                <a:srgbClr val="535353"/>
              </a:buClr>
              <a:defRPr sz="5600">
                <a:solidFill>
                  <a:schemeClr val="accent4">
                    <a:hueOff val="141567"/>
                    <a:satOff val="12213"/>
                    <a:lumOff val="21573"/>
                  </a:schemeClr>
                </a:solidFill>
                <a:effectLst>
                  <a:outerShdw sx="100000" sy="100000" kx="0" ky="0" algn="b" rotWithShape="0" blurRad="63500" dist="63500" dir="1860000">
                    <a:srgbClr val="000000"/>
                  </a:outerShdw>
                </a:effectLst>
                <a:latin typeface="Century Gothic"/>
                <a:ea typeface="Century Gothic"/>
                <a:cs typeface="Century Gothic"/>
                <a:sym typeface="Century Gothic"/>
              </a:defRPr>
            </a:pPr>
            <a:r>
              <a:t>THE IMPORTANCE OF </a:t>
            </a:r>
            <a:r>
              <a:rPr cap="all"/>
              <a:t>Godly:</a:t>
            </a:r>
            <a:endParaRPr cap="all"/>
          </a:p>
          <a:p>
            <a:pPr algn="r" defTabSz="821531">
              <a:buClr>
                <a:srgbClr val="535353"/>
              </a:buClr>
              <a:defRPr sz="5600">
                <a:solidFill>
                  <a:schemeClr val="accent4">
                    <a:hueOff val="141567"/>
                    <a:satOff val="12213"/>
                    <a:lumOff val="21573"/>
                  </a:schemeClr>
                </a:solidFill>
                <a:effectLst>
                  <a:outerShdw sx="100000" sy="100000" kx="0" ky="0" algn="b" rotWithShape="0" blurRad="63500" dist="63500" dir="1860000">
                    <a:srgbClr val="000000"/>
                  </a:outerShdw>
                </a:effectLst>
                <a:latin typeface="Century Gothic"/>
                <a:ea typeface="Century Gothic"/>
                <a:cs typeface="Century Gothic"/>
                <a:sym typeface="Century Gothic"/>
              </a:defRPr>
            </a:pPr>
            <a:r>
              <a:rPr cap="all"/>
              <a:t>THE NEED FOR GODLY: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7">
                                            <p:txEl>
                                              <p:pRg st="5" end="5"/>
                                            </p:txEl>
                                          </p:spTgt>
                                        </p:tgtEl>
                                        <p:attrNameLst>
                                          <p:attrName>style.visibility</p:attrName>
                                        </p:attrNameLst>
                                      </p:cBhvr>
                                      <p:to>
                                        <p:strVal val="visible"/>
                                      </p:to>
                                    </p:set>
                                    <p:animEffect filter="wipe(left)" transition="in">
                                      <p:cBhvr>
                                        <p:cTn id="7" dur="1500"/>
                                        <p:tgtEl>
                                          <p:spTgt spid="227">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7"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5"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396"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sp>
        <p:nvSpPr>
          <p:cNvPr id="397"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398" name="Humility / Service / Love Humility / Service / Love " descr="Humility / Service / Love Humility / Service / Love "/>
          <p:cNvPicPr>
            <a:picLocks noChangeAspect="0"/>
          </p:cNvPicPr>
          <p:nvPr/>
        </p:nvPicPr>
        <p:blipFill>
          <a:blip r:embed="rId4">
            <a:extLst/>
          </a:blip>
          <a:stretch>
            <a:fillRect/>
          </a:stretch>
        </p:blipFill>
        <p:spPr>
          <a:xfrm>
            <a:off x="390675" y="2454571"/>
            <a:ext cx="23602649" cy="1853928"/>
          </a:xfrm>
          <a:prstGeom prst="rect">
            <a:avLst/>
          </a:prstGeom>
          <a:effectLst>
            <a:outerShdw sx="100000" sy="100000" kx="0" ky="0" algn="b" rotWithShape="0" blurRad="190500" dist="139700" dir="5400000">
              <a:srgbClr val="000000">
                <a:alpha val="38099"/>
              </a:srgbClr>
            </a:outerShdw>
          </a:effectLst>
        </p:spPr>
      </p:pic>
      <p:pic>
        <p:nvPicPr>
          <p:cNvPr id="399" name="Image" descr="Image"/>
          <p:cNvPicPr>
            <a:picLocks noChangeAspect="1"/>
          </p:cNvPicPr>
          <p:nvPr/>
        </p:nvPicPr>
        <p:blipFill>
          <a:blip r:embed="rId5">
            <a:extLst/>
          </a:blip>
          <a:stretch>
            <a:fillRect/>
          </a:stretch>
        </p:blipFill>
        <p:spPr>
          <a:xfrm flipH="1">
            <a:off x="-828955" y="3124392"/>
            <a:ext cx="8179479" cy="10583484"/>
          </a:xfrm>
          <a:prstGeom prst="rect">
            <a:avLst/>
          </a:prstGeom>
          <a:ln w="12700">
            <a:miter lim="400000"/>
          </a:ln>
        </p:spPr>
      </p:pic>
      <p:sp>
        <p:nvSpPr>
          <p:cNvPr id="400" name="Romans 12:3–21"/>
          <p:cNvSpPr txBox="1"/>
          <p:nvPr/>
        </p:nvSpPr>
        <p:spPr>
          <a:xfrm>
            <a:off x="1078556" y="10566870"/>
            <a:ext cx="5230557" cy="901143"/>
          </a:xfrm>
          <a:prstGeom prst="rect">
            <a:avLst/>
          </a:prstGeom>
          <a:solidFill>
            <a:srgbClr val="FFFFFF"/>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defRPr b="1" sz="5400">
                <a:solidFill>
                  <a:srgbClr val="000000"/>
                </a:solidFill>
                <a:latin typeface="Times New Roman"/>
                <a:ea typeface="Times New Roman"/>
                <a:cs typeface="Times New Roman"/>
                <a:sym typeface="Times New Roman"/>
              </a:defRPr>
            </a:lvl1pPr>
          </a:lstStyle>
          <a:p>
            <a:pPr/>
            <a:r>
              <a:t>Romans 12:3–21</a:t>
            </a:r>
          </a:p>
        </p:txBody>
      </p:sp>
      <p:sp>
        <p:nvSpPr>
          <p:cNvPr id="401" name="9 Let love be without hypocrisy. Abhor what is evil. Cling to what is good.…"/>
          <p:cNvSpPr txBox="1"/>
          <p:nvPr/>
        </p:nvSpPr>
        <p:spPr>
          <a:xfrm>
            <a:off x="7262000" y="4547904"/>
            <a:ext cx="16563106" cy="8953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55963" indent="-955963" algn="l" defTabSz="821531">
              <a:spcBef>
                <a:spcPts val="800"/>
              </a:spcBef>
              <a:buSzPct val="80000"/>
              <a:buBlip>
                <a:blip r:embed="rId6"/>
              </a:buBlip>
              <a:defRPr sz="4900">
                <a:solidFill>
                  <a:srgbClr val="000000"/>
                </a:solidFill>
                <a:latin typeface="Century Gothic"/>
                <a:ea typeface="Century Gothic"/>
                <a:cs typeface="Century Gothic"/>
                <a:sym typeface="Century Gothic"/>
              </a:defRPr>
            </a:pPr>
            <a:r>
              <a:rPr baseline="31999"/>
              <a:t>9 </a:t>
            </a:r>
            <a:r>
              <a:rPr i="1"/>
              <a:t>Let</a:t>
            </a:r>
            <a:r>
              <a:t> love </a:t>
            </a:r>
            <a:r>
              <a:rPr i="1"/>
              <a:t>be</a:t>
            </a:r>
            <a:r>
              <a:t> without hypocrisy. Abhor what is evil. Cling to what is good. </a:t>
            </a:r>
          </a:p>
          <a:p>
            <a:pPr marL="955963" indent="-955963" algn="l" defTabSz="821531">
              <a:spcBef>
                <a:spcPts val="800"/>
              </a:spcBef>
              <a:buSzPct val="80000"/>
              <a:buBlip>
                <a:blip r:embed="rId6"/>
              </a:buBlip>
              <a:defRPr sz="4900">
                <a:solidFill>
                  <a:srgbClr val="000000"/>
                </a:solidFill>
                <a:latin typeface="Century Gothic"/>
                <a:ea typeface="Century Gothic"/>
                <a:cs typeface="Century Gothic"/>
                <a:sym typeface="Century Gothic"/>
              </a:defRPr>
            </a:pPr>
            <a:r>
              <a:rPr baseline="31999"/>
              <a:t>10 </a:t>
            </a:r>
            <a:r>
              <a:rPr i="1"/>
              <a:t>Be</a:t>
            </a:r>
            <a:r>
              <a:t> kindly affectionate to one another with brotherly love, in honor giving preference to one another; </a:t>
            </a:r>
          </a:p>
          <a:p>
            <a:pPr marL="955963" indent="-955963" algn="l" defTabSz="821531">
              <a:spcBef>
                <a:spcPts val="800"/>
              </a:spcBef>
              <a:buSzPct val="80000"/>
              <a:buBlip>
                <a:blip r:embed="rId6"/>
              </a:buBlip>
              <a:defRPr sz="4900">
                <a:solidFill>
                  <a:srgbClr val="000000"/>
                </a:solidFill>
                <a:latin typeface="Century Gothic"/>
                <a:ea typeface="Century Gothic"/>
                <a:cs typeface="Century Gothic"/>
                <a:sym typeface="Century Gothic"/>
              </a:defRPr>
            </a:pPr>
            <a:r>
              <a:rPr baseline="31999"/>
              <a:t>11 </a:t>
            </a:r>
            <a:r>
              <a:t>not lagging in diligence, fervent in spirit, serving the Lord; </a:t>
            </a:r>
          </a:p>
          <a:p>
            <a:pPr marL="955963" indent="-955963" algn="l" defTabSz="821531">
              <a:spcBef>
                <a:spcPts val="800"/>
              </a:spcBef>
              <a:buSzPct val="80000"/>
              <a:buBlip>
                <a:blip r:embed="rId6"/>
              </a:buBlip>
              <a:defRPr sz="4900">
                <a:solidFill>
                  <a:srgbClr val="000000"/>
                </a:solidFill>
                <a:latin typeface="Century Gothic"/>
                <a:ea typeface="Century Gothic"/>
                <a:cs typeface="Century Gothic"/>
                <a:sym typeface="Century Gothic"/>
              </a:defRPr>
            </a:pPr>
            <a:r>
              <a:rPr baseline="31999"/>
              <a:t>12 </a:t>
            </a:r>
            <a:r>
              <a:t>rejoicing in hope, patient in tribulation, continuing steadfastly in prayer; </a:t>
            </a:r>
          </a:p>
          <a:p>
            <a:pPr marL="955963" indent="-955963" algn="l" defTabSz="821531">
              <a:spcBef>
                <a:spcPts val="800"/>
              </a:spcBef>
              <a:buSzPct val="80000"/>
              <a:buBlip>
                <a:blip r:embed="rId6"/>
              </a:buBlip>
              <a:defRPr sz="4900">
                <a:solidFill>
                  <a:srgbClr val="000000"/>
                </a:solidFill>
                <a:latin typeface="Century Gothic"/>
                <a:ea typeface="Century Gothic"/>
                <a:cs typeface="Century Gothic"/>
                <a:sym typeface="Century Gothic"/>
              </a:defRPr>
            </a:pPr>
            <a:r>
              <a:rPr baseline="31999"/>
              <a:t>13 </a:t>
            </a:r>
            <a:r>
              <a:t>distributing to the needs of the saints, given to hospitality.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1">
                                            <p:bg/>
                                          </p:spTgt>
                                        </p:tgtEl>
                                        <p:attrNameLst>
                                          <p:attrName>style.visibility</p:attrName>
                                        </p:attrNameLst>
                                      </p:cBhvr>
                                      <p:to>
                                        <p:strVal val="visible"/>
                                      </p:to>
                                    </p:set>
                                    <p:animEffect filter="wipe(left)" transition="in">
                                      <p:cBhvr>
                                        <p:cTn id="7" dur="1500"/>
                                        <p:tgtEl>
                                          <p:spTgt spid="40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01">
                                            <p:txEl>
                                              <p:pRg st="0" end="0"/>
                                            </p:txEl>
                                          </p:spTgt>
                                        </p:tgtEl>
                                        <p:attrNameLst>
                                          <p:attrName>style.visibility</p:attrName>
                                        </p:attrNameLst>
                                      </p:cBhvr>
                                      <p:to>
                                        <p:strVal val="visible"/>
                                      </p:to>
                                    </p:set>
                                    <p:animEffect filter="wipe(left)" transition="in">
                                      <p:cBhvr>
                                        <p:cTn id="10" dur="1500"/>
                                        <p:tgtEl>
                                          <p:spTgt spid="40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01">
                                            <p:txEl>
                                              <p:pRg st="1" end="1"/>
                                            </p:txEl>
                                          </p:spTgt>
                                        </p:tgtEl>
                                        <p:attrNameLst>
                                          <p:attrName>style.visibility</p:attrName>
                                        </p:attrNameLst>
                                      </p:cBhvr>
                                      <p:to>
                                        <p:strVal val="visible"/>
                                      </p:to>
                                    </p:set>
                                    <p:animEffect filter="wipe(left)" transition="in">
                                      <p:cBhvr>
                                        <p:cTn id="15" dur="1500"/>
                                        <p:tgtEl>
                                          <p:spTgt spid="40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01">
                                            <p:txEl>
                                              <p:pRg st="2" end="2"/>
                                            </p:txEl>
                                          </p:spTgt>
                                        </p:tgtEl>
                                        <p:attrNameLst>
                                          <p:attrName>style.visibility</p:attrName>
                                        </p:attrNameLst>
                                      </p:cBhvr>
                                      <p:to>
                                        <p:strVal val="visible"/>
                                      </p:to>
                                    </p:set>
                                    <p:animEffect filter="wipe(left)" transition="in">
                                      <p:cBhvr>
                                        <p:cTn id="20" dur="1500"/>
                                        <p:tgtEl>
                                          <p:spTgt spid="40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01">
                                            <p:txEl>
                                              <p:pRg st="3" end="3"/>
                                            </p:txEl>
                                          </p:spTgt>
                                        </p:tgtEl>
                                        <p:attrNameLst>
                                          <p:attrName>style.visibility</p:attrName>
                                        </p:attrNameLst>
                                      </p:cBhvr>
                                      <p:to>
                                        <p:strVal val="visible"/>
                                      </p:to>
                                    </p:set>
                                    <p:animEffect filter="wipe(left)" transition="in">
                                      <p:cBhvr>
                                        <p:cTn id="25" dur="1500"/>
                                        <p:tgtEl>
                                          <p:spTgt spid="40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401">
                                            <p:txEl>
                                              <p:pRg st="4" end="4"/>
                                            </p:txEl>
                                          </p:spTgt>
                                        </p:tgtEl>
                                        <p:attrNameLst>
                                          <p:attrName>style.visibility</p:attrName>
                                        </p:attrNameLst>
                                      </p:cBhvr>
                                      <p:to>
                                        <p:strVal val="visible"/>
                                      </p:to>
                                    </p:set>
                                    <p:animEffect filter="wipe(left)" transition="in">
                                      <p:cBhvr>
                                        <p:cTn id="30" dur="1500"/>
                                        <p:tgtEl>
                                          <p:spTgt spid="40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1"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3"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404"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sp>
        <p:nvSpPr>
          <p:cNvPr id="405"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406" name="Humility / Service / Love Humility / Service / Love " descr="Humility / Service / Love Humility / Service / Love "/>
          <p:cNvPicPr>
            <a:picLocks noChangeAspect="0"/>
          </p:cNvPicPr>
          <p:nvPr/>
        </p:nvPicPr>
        <p:blipFill>
          <a:blip r:embed="rId4">
            <a:extLst/>
          </a:blip>
          <a:stretch>
            <a:fillRect/>
          </a:stretch>
        </p:blipFill>
        <p:spPr>
          <a:xfrm>
            <a:off x="390675" y="2454571"/>
            <a:ext cx="23602649" cy="1853928"/>
          </a:xfrm>
          <a:prstGeom prst="rect">
            <a:avLst/>
          </a:prstGeom>
          <a:effectLst>
            <a:outerShdw sx="100000" sy="100000" kx="0" ky="0" algn="b" rotWithShape="0" blurRad="190500" dist="139700" dir="5400000">
              <a:srgbClr val="000000">
                <a:alpha val="38099"/>
              </a:srgbClr>
            </a:outerShdw>
          </a:effectLst>
        </p:spPr>
      </p:pic>
      <p:pic>
        <p:nvPicPr>
          <p:cNvPr id="407" name="Image" descr="Image"/>
          <p:cNvPicPr>
            <a:picLocks noChangeAspect="1"/>
          </p:cNvPicPr>
          <p:nvPr/>
        </p:nvPicPr>
        <p:blipFill>
          <a:blip r:embed="rId5">
            <a:extLst/>
          </a:blip>
          <a:stretch>
            <a:fillRect/>
          </a:stretch>
        </p:blipFill>
        <p:spPr>
          <a:xfrm flipH="1">
            <a:off x="-828955" y="3124392"/>
            <a:ext cx="8179479" cy="10583484"/>
          </a:xfrm>
          <a:prstGeom prst="rect">
            <a:avLst/>
          </a:prstGeom>
          <a:ln w="12700">
            <a:miter lim="400000"/>
          </a:ln>
        </p:spPr>
      </p:pic>
      <p:sp>
        <p:nvSpPr>
          <p:cNvPr id="408" name="Romans 12:3–21"/>
          <p:cNvSpPr txBox="1"/>
          <p:nvPr/>
        </p:nvSpPr>
        <p:spPr>
          <a:xfrm>
            <a:off x="1078556" y="10566870"/>
            <a:ext cx="5230557" cy="901143"/>
          </a:xfrm>
          <a:prstGeom prst="rect">
            <a:avLst/>
          </a:prstGeom>
          <a:solidFill>
            <a:srgbClr val="FFFFFF"/>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defRPr b="1" sz="5400">
                <a:solidFill>
                  <a:srgbClr val="000000"/>
                </a:solidFill>
                <a:latin typeface="Times New Roman"/>
                <a:ea typeface="Times New Roman"/>
                <a:cs typeface="Times New Roman"/>
                <a:sym typeface="Times New Roman"/>
              </a:defRPr>
            </a:lvl1pPr>
          </a:lstStyle>
          <a:p>
            <a:pPr/>
            <a:r>
              <a:t>Romans 12:3–21</a:t>
            </a:r>
          </a:p>
        </p:txBody>
      </p:sp>
      <p:sp>
        <p:nvSpPr>
          <p:cNvPr id="409" name="14 Bless those who persecute you; bless and do not curse.…"/>
          <p:cNvSpPr txBox="1"/>
          <p:nvPr/>
        </p:nvSpPr>
        <p:spPr>
          <a:xfrm>
            <a:off x="7649240" y="4421035"/>
            <a:ext cx="16221655" cy="9045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42974" indent="-942974" algn="l" defTabSz="821531">
              <a:spcBef>
                <a:spcPts val="1300"/>
              </a:spcBef>
              <a:buSzPct val="80000"/>
              <a:buBlip>
                <a:blip r:embed="rId6"/>
              </a:buBlip>
              <a:defRPr sz="4800">
                <a:solidFill>
                  <a:srgbClr val="000000"/>
                </a:solidFill>
                <a:latin typeface="Century Gothic"/>
                <a:ea typeface="Century Gothic"/>
                <a:cs typeface="Century Gothic"/>
                <a:sym typeface="Century Gothic"/>
              </a:defRPr>
            </a:pPr>
            <a:r>
              <a:rPr baseline="31999"/>
              <a:t>14 </a:t>
            </a:r>
            <a:r>
              <a:t>Bless those who persecute you; bless and do not curse. </a:t>
            </a:r>
          </a:p>
          <a:p>
            <a:pPr marL="942974" indent="-942974" algn="l" defTabSz="821531">
              <a:spcBef>
                <a:spcPts val="1300"/>
              </a:spcBef>
              <a:buSzPct val="80000"/>
              <a:buBlip>
                <a:blip r:embed="rId6"/>
              </a:buBlip>
              <a:defRPr sz="4800">
                <a:solidFill>
                  <a:srgbClr val="000000"/>
                </a:solidFill>
                <a:latin typeface="Century Gothic"/>
                <a:ea typeface="Century Gothic"/>
                <a:cs typeface="Century Gothic"/>
                <a:sym typeface="Century Gothic"/>
              </a:defRPr>
            </a:pPr>
            <a:r>
              <a:rPr baseline="31999"/>
              <a:t>15 </a:t>
            </a:r>
            <a:r>
              <a:t>Rejoice with those who rejoice, and weep with those who weep. </a:t>
            </a:r>
          </a:p>
          <a:p>
            <a:pPr marL="942974" indent="-942974" algn="l" defTabSz="821531">
              <a:spcBef>
                <a:spcPts val="1300"/>
              </a:spcBef>
              <a:buSzPct val="80000"/>
              <a:buBlip>
                <a:blip r:embed="rId6"/>
              </a:buBlip>
              <a:defRPr sz="4800">
                <a:solidFill>
                  <a:srgbClr val="000000"/>
                </a:solidFill>
                <a:latin typeface="Century Gothic"/>
                <a:ea typeface="Century Gothic"/>
                <a:cs typeface="Century Gothic"/>
                <a:sym typeface="Century Gothic"/>
              </a:defRPr>
            </a:pPr>
            <a:r>
              <a:rPr baseline="31999"/>
              <a:t>16 </a:t>
            </a:r>
            <a:r>
              <a:t>Be of the same mind toward one another. Do not set your mind on high things, but associate with the humble. Do not be wise in your own opinion. </a:t>
            </a:r>
          </a:p>
          <a:p>
            <a:pPr marL="942974" indent="-942974" algn="l" defTabSz="821531">
              <a:spcBef>
                <a:spcPts val="1300"/>
              </a:spcBef>
              <a:buSzPct val="80000"/>
              <a:buBlip>
                <a:blip r:embed="rId6"/>
              </a:buBlip>
              <a:defRPr sz="4800">
                <a:solidFill>
                  <a:srgbClr val="000000"/>
                </a:solidFill>
                <a:latin typeface="Century Gothic"/>
                <a:ea typeface="Century Gothic"/>
                <a:cs typeface="Century Gothic"/>
                <a:sym typeface="Century Gothic"/>
              </a:defRPr>
            </a:pPr>
            <a:r>
              <a:rPr baseline="31999"/>
              <a:t>17 </a:t>
            </a:r>
            <a:r>
              <a:t>Repay no one evil for evil. Have regard for good things in the sight of all men. </a:t>
            </a:r>
          </a:p>
          <a:p>
            <a:pPr marL="942974" indent="-942974" algn="l" defTabSz="821531">
              <a:spcBef>
                <a:spcPts val="1300"/>
              </a:spcBef>
              <a:buSzPct val="80000"/>
              <a:buBlip>
                <a:blip r:embed="rId6"/>
              </a:buBlip>
              <a:defRPr sz="4800">
                <a:solidFill>
                  <a:srgbClr val="000000"/>
                </a:solidFill>
                <a:latin typeface="Century Gothic"/>
                <a:ea typeface="Century Gothic"/>
                <a:cs typeface="Century Gothic"/>
                <a:sym typeface="Century Gothic"/>
              </a:defRPr>
            </a:pPr>
            <a:r>
              <a:rPr baseline="31999"/>
              <a:t>18 </a:t>
            </a:r>
            <a:r>
              <a:t>If it is possible, as much as depends on you, live peaceably with all men.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9">
                                            <p:bg/>
                                          </p:spTgt>
                                        </p:tgtEl>
                                        <p:attrNameLst>
                                          <p:attrName>style.visibility</p:attrName>
                                        </p:attrNameLst>
                                      </p:cBhvr>
                                      <p:to>
                                        <p:strVal val="visible"/>
                                      </p:to>
                                    </p:set>
                                    <p:animEffect filter="wipe(left)" transition="in">
                                      <p:cBhvr>
                                        <p:cTn id="7" dur="1500"/>
                                        <p:tgtEl>
                                          <p:spTgt spid="40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09">
                                            <p:txEl>
                                              <p:pRg st="0" end="0"/>
                                            </p:txEl>
                                          </p:spTgt>
                                        </p:tgtEl>
                                        <p:attrNameLst>
                                          <p:attrName>style.visibility</p:attrName>
                                        </p:attrNameLst>
                                      </p:cBhvr>
                                      <p:to>
                                        <p:strVal val="visible"/>
                                      </p:to>
                                    </p:set>
                                    <p:animEffect filter="wipe(left)" transition="in">
                                      <p:cBhvr>
                                        <p:cTn id="10" dur="1500"/>
                                        <p:tgtEl>
                                          <p:spTgt spid="40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09">
                                            <p:txEl>
                                              <p:pRg st="1" end="1"/>
                                            </p:txEl>
                                          </p:spTgt>
                                        </p:tgtEl>
                                        <p:attrNameLst>
                                          <p:attrName>style.visibility</p:attrName>
                                        </p:attrNameLst>
                                      </p:cBhvr>
                                      <p:to>
                                        <p:strVal val="visible"/>
                                      </p:to>
                                    </p:set>
                                    <p:animEffect filter="wipe(left)" transition="in">
                                      <p:cBhvr>
                                        <p:cTn id="15" dur="1500"/>
                                        <p:tgtEl>
                                          <p:spTgt spid="40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09">
                                            <p:txEl>
                                              <p:pRg st="2" end="2"/>
                                            </p:txEl>
                                          </p:spTgt>
                                        </p:tgtEl>
                                        <p:attrNameLst>
                                          <p:attrName>style.visibility</p:attrName>
                                        </p:attrNameLst>
                                      </p:cBhvr>
                                      <p:to>
                                        <p:strVal val="visible"/>
                                      </p:to>
                                    </p:set>
                                    <p:animEffect filter="wipe(left)" transition="in">
                                      <p:cBhvr>
                                        <p:cTn id="20" dur="1500"/>
                                        <p:tgtEl>
                                          <p:spTgt spid="40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09">
                                            <p:txEl>
                                              <p:pRg st="3" end="3"/>
                                            </p:txEl>
                                          </p:spTgt>
                                        </p:tgtEl>
                                        <p:attrNameLst>
                                          <p:attrName>style.visibility</p:attrName>
                                        </p:attrNameLst>
                                      </p:cBhvr>
                                      <p:to>
                                        <p:strVal val="visible"/>
                                      </p:to>
                                    </p:set>
                                    <p:animEffect filter="wipe(left)" transition="in">
                                      <p:cBhvr>
                                        <p:cTn id="25" dur="1500"/>
                                        <p:tgtEl>
                                          <p:spTgt spid="40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409">
                                            <p:txEl>
                                              <p:pRg st="4" end="4"/>
                                            </p:txEl>
                                          </p:spTgt>
                                        </p:tgtEl>
                                        <p:attrNameLst>
                                          <p:attrName>style.visibility</p:attrName>
                                        </p:attrNameLst>
                                      </p:cBhvr>
                                      <p:to>
                                        <p:strVal val="visible"/>
                                      </p:to>
                                    </p:set>
                                    <p:animEffect filter="wipe(left)" transition="in">
                                      <p:cBhvr>
                                        <p:cTn id="30" dur="1500"/>
                                        <p:tgtEl>
                                          <p:spTgt spid="40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9"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1"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412"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sp>
        <p:nvSpPr>
          <p:cNvPr id="413"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414" name="Humility / Service / Love Humility / Service / Love " descr="Humility / Service / Love Humility / Service / Love "/>
          <p:cNvPicPr>
            <a:picLocks noChangeAspect="0"/>
          </p:cNvPicPr>
          <p:nvPr/>
        </p:nvPicPr>
        <p:blipFill>
          <a:blip r:embed="rId4">
            <a:extLst/>
          </a:blip>
          <a:stretch>
            <a:fillRect/>
          </a:stretch>
        </p:blipFill>
        <p:spPr>
          <a:xfrm>
            <a:off x="390675" y="2454571"/>
            <a:ext cx="23602649" cy="1853928"/>
          </a:xfrm>
          <a:prstGeom prst="rect">
            <a:avLst/>
          </a:prstGeom>
          <a:effectLst>
            <a:outerShdw sx="100000" sy="100000" kx="0" ky="0" algn="b" rotWithShape="0" blurRad="190500" dist="139700" dir="5400000">
              <a:srgbClr val="000000">
                <a:alpha val="38099"/>
              </a:srgbClr>
            </a:outerShdw>
          </a:effectLst>
        </p:spPr>
      </p:pic>
      <p:pic>
        <p:nvPicPr>
          <p:cNvPr id="415" name="Image" descr="Image"/>
          <p:cNvPicPr>
            <a:picLocks noChangeAspect="1"/>
          </p:cNvPicPr>
          <p:nvPr/>
        </p:nvPicPr>
        <p:blipFill>
          <a:blip r:embed="rId5">
            <a:extLst/>
          </a:blip>
          <a:stretch>
            <a:fillRect/>
          </a:stretch>
        </p:blipFill>
        <p:spPr>
          <a:xfrm flipH="1">
            <a:off x="-828955" y="3124392"/>
            <a:ext cx="8179479" cy="10583484"/>
          </a:xfrm>
          <a:prstGeom prst="rect">
            <a:avLst/>
          </a:prstGeom>
          <a:ln w="12700">
            <a:miter lim="400000"/>
          </a:ln>
        </p:spPr>
      </p:pic>
      <p:sp>
        <p:nvSpPr>
          <p:cNvPr id="416" name="Romans 12:3–21"/>
          <p:cNvSpPr txBox="1"/>
          <p:nvPr/>
        </p:nvSpPr>
        <p:spPr>
          <a:xfrm>
            <a:off x="1078556" y="10566870"/>
            <a:ext cx="5230557" cy="901143"/>
          </a:xfrm>
          <a:prstGeom prst="rect">
            <a:avLst/>
          </a:prstGeom>
          <a:solidFill>
            <a:srgbClr val="FFFFFF"/>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defRPr b="1" sz="5400">
                <a:solidFill>
                  <a:srgbClr val="000000"/>
                </a:solidFill>
                <a:latin typeface="Times New Roman"/>
                <a:ea typeface="Times New Roman"/>
                <a:cs typeface="Times New Roman"/>
                <a:sym typeface="Times New Roman"/>
              </a:defRPr>
            </a:lvl1pPr>
          </a:lstStyle>
          <a:p>
            <a:pPr/>
            <a:r>
              <a:t>Romans 12:3–21</a:t>
            </a:r>
          </a:p>
        </p:txBody>
      </p:sp>
      <p:sp>
        <p:nvSpPr>
          <p:cNvPr id="417" name="19 Beloved, do not avenge yourselves, but rather give place to wrath; for it is written, “Vengeance is Mine, I will repay,” says the Lord. 20 Therefore “If your enemy is hungry, feed him; If he is thirsty, give him a drink; For in so doing you will heap "/>
          <p:cNvSpPr txBox="1"/>
          <p:nvPr/>
        </p:nvSpPr>
        <p:spPr>
          <a:xfrm>
            <a:off x="7349063" y="5003808"/>
            <a:ext cx="16347027" cy="7888542"/>
          </a:xfrm>
          <a:prstGeom prst="rect">
            <a:avLst/>
          </a:prstGeom>
          <a:solidFill>
            <a:srgbClr val="FFFFFF"/>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defTabSz="642937">
              <a:spcBef>
                <a:spcPts val="1200"/>
              </a:spcBef>
              <a:defRPr sz="6500">
                <a:solidFill>
                  <a:srgbClr val="000000"/>
                </a:solidFill>
                <a:latin typeface="Times New Roman"/>
                <a:ea typeface="Times New Roman"/>
                <a:cs typeface="Times New Roman"/>
                <a:sym typeface="Times New Roman"/>
              </a:defRPr>
            </a:pPr>
            <a:r>
              <a:rPr baseline="31999"/>
              <a:t>19</a:t>
            </a:r>
            <a:r>
              <a:t> Beloved, do not avenge yourselves, but </a:t>
            </a:r>
            <a:r>
              <a:rPr i="1"/>
              <a:t>rather</a:t>
            </a:r>
            <a:r>
              <a:t> give place to wrath; for it is written, </a:t>
            </a:r>
            <a:r>
              <a:rPr i="1"/>
              <a:t>“Vengeance</a:t>
            </a:r>
            <a:r>
              <a:t> is </a:t>
            </a:r>
            <a:r>
              <a:rPr i="1"/>
              <a:t>Mine, I will repay,”</a:t>
            </a:r>
            <a:r>
              <a:t> says the Lord. </a:t>
            </a:r>
            <a:r>
              <a:rPr baseline="31999"/>
              <a:t>20</a:t>
            </a:r>
            <a:r>
              <a:t> Therefore </a:t>
            </a:r>
            <a:r>
              <a:rPr i="1"/>
              <a:t>“If your enemy is hungry, feed him;</a:t>
            </a:r>
            <a:r>
              <a:t> </a:t>
            </a:r>
            <a:r>
              <a:rPr i="1"/>
              <a:t>If he is thirsty, give him a drink;</a:t>
            </a:r>
            <a:r>
              <a:t> </a:t>
            </a:r>
            <a:r>
              <a:rPr i="1"/>
              <a:t>For in so doing you will heap coals of fire on his head.”</a:t>
            </a:r>
            <a:r>
              <a:t> </a:t>
            </a:r>
          </a:p>
          <a:p>
            <a:pPr defTabSz="642937">
              <a:spcBef>
                <a:spcPts val="1200"/>
              </a:spcBef>
              <a:defRPr sz="6500">
                <a:solidFill>
                  <a:srgbClr val="000000"/>
                </a:solidFill>
                <a:latin typeface="Times New Roman"/>
                <a:ea typeface="Times New Roman"/>
                <a:cs typeface="Times New Roman"/>
                <a:sym typeface="Times New Roman"/>
              </a:defRPr>
            </a:pPr>
            <a:r>
              <a:rPr baseline="31999"/>
              <a:t>21</a:t>
            </a:r>
            <a:r>
              <a:t> Do not be overcome by evil, but overcome evil with good.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9"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420"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sp>
        <p:nvSpPr>
          <p:cNvPr id="421"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422" name="Screenshot 2022-12-24 at 10.54.12 AM.png" descr="Screenshot 2022-12-24 at 10.54.12 AM.png"/>
          <p:cNvPicPr>
            <a:picLocks noChangeAspect="0"/>
          </p:cNvPicPr>
          <p:nvPr/>
        </p:nvPicPr>
        <p:blipFill>
          <a:blip r:embed="rId4">
            <a:extLst/>
          </a:blip>
          <a:stretch>
            <a:fillRect/>
          </a:stretch>
        </p:blipFill>
        <p:spPr>
          <a:xfrm>
            <a:off x="436277" y="5851552"/>
            <a:ext cx="23511446" cy="7424251"/>
          </a:xfrm>
          <a:prstGeom prst="rect">
            <a:avLst/>
          </a:prstGeom>
          <a:ln w="12700">
            <a:miter lim="400000"/>
          </a:ln>
        </p:spPr>
      </p:pic>
      <p:sp>
        <p:nvSpPr>
          <p:cNvPr id="423" name="1 Corinthians 12:12–31 (NKJV)"/>
          <p:cNvSpPr txBox="1"/>
          <p:nvPr/>
        </p:nvSpPr>
        <p:spPr>
          <a:xfrm>
            <a:off x="436278" y="4644968"/>
            <a:ext cx="23511445" cy="1048148"/>
          </a:xfrm>
          <a:prstGeom prst="rect">
            <a:avLst/>
          </a:prstGeom>
          <a:solidFill>
            <a:srgbClr val="FFFFFF"/>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defRPr b="1" sz="6400">
                <a:solidFill>
                  <a:srgbClr val="000000"/>
                </a:solidFill>
                <a:latin typeface="Times New Roman"/>
                <a:ea typeface="Times New Roman"/>
                <a:cs typeface="Times New Roman"/>
                <a:sym typeface="Times New Roman"/>
              </a:defRPr>
            </a:lvl1pPr>
          </a:lstStyle>
          <a:p>
            <a:pPr/>
            <a:r>
              <a:t>1 Corinthians 12:12–31 (NKJV)</a:t>
            </a:r>
          </a:p>
        </p:txBody>
      </p:sp>
      <p:pic>
        <p:nvPicPr>
          <p:cNvPr id="424" name="Appreciation / Care / Love Appreciation / Care / Love " descr="Appreciation / Care / Love Appreciation / Care / Love "/>
          <p:cNvPicPr>
            <a:picLocks noChangeAspect="0"/>
          </p:cNvPicPr>
          <p:nvPr/>
        </p:nvPicPr>
        <p:blipFill>
          <a:blip r:embed="rId5">
            <a:extLst/>
          </a:blip>
          <a:stretch>
            <a:fillRect/>
          </a:stretch>
        </p:blipFill>
        <p:spPr>
          <a:xfrm>
            <a:off x="360166" y="2474105"/>
            <a:ext cx="23663668" cy="2025128"/>
          </a:xfrm>
          <a:prstGeom prst="rect">
            <a:avLst/>
          </a:prstGeom>
          <a:effectLst>
            <a:outerShdw sx="100000" sy="100000" kx="0" ky="0" algn="b" rotWithShape="0" blurRad="190500" dist="139700" dir="5400000">
              <a:srgbClr val="000000">
                <a:alpha val="38099"/>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6"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427"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sp>
        <p:nvSpPr>
          <p:cNvPr id="428"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429" name="Appreciation / Care / Love Appreciation / Care / Love " descr="Appreciation / Care / Love Appreciation / Care / Love "/>
          <p:cNvPicPr>
            <a:picLocks noChangeAspect="0"/>
          </p:cNvPicPr>
          <p:nvPr/>
        </p:nvPicPr>
        <p:blipFill>
          <a:blip r:embed="rId4">
            <a:extLst/>
          </a:blip>
          <a:stretch>
            <a:fillRect/>
          </a:stretch>
        </p:blipFill>
        <p:spPr>
          <a:xfrm>
            <a:off x="360166" y="2474105"/>
            <a:ext cx="23663668" cy="2025128"/>
          </a:xfrm>
          <a:prstGeom prst="rect">
            <a:avLst/>
          </a:prstGeom>
          <a:effectLst>
            <a:outerShdw sx="100000" sy="100000" kx="0" ky="0" algn="b" rotWithShape="0" blurRad="190500" dist="139700" dir="5400000">
              <a:srgbClr val="000000">
                <a:alpha val="38099"/>
              </a:srgbClr>
            </a:outerShdw>
          </a:effectLst>
        </p:spPr>
      </p:pic>
      <p:sp>
        <p:nvSpPr>
          <p:cNvPr id="430" name="15 If the foot should say, “Because I am not a hand, I am not of the body,” is it therefore not of the body?…"/>
          <p:cNvSpPr txBox="1"/>
          <p:nvPr/>
        </p:nvSpPr>
        <p:spPr>
          <a:xfrm>
            <a:off x="8225161" y="4758171"/>
            <a:ext cx="15556565" cy="8423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27846" indent="-927846" algn="l" defTabSz="821531">
              <a:spcBef>
                <a:spcPts val="2000"/>
              </a:spcBef>
              <a:buSzPct val="80000"/>
              <a:buBlip>
                <a:blip r:embed="rId5"/>
              </a:buBlip>
              <a:defRPr sz="5600">
                <a:solidFill>
                  <a:srgbClr val="000000"/>
                </a:solidFill>
                <a:latin typeface="Century Gothic"/>
                <a:ea typeface="Century Gothic"/>
                <a:cs typeface="Century Gothic"/>
                <a:sym typeface="Century Gothic"/>
              </a:defRPr>
            </a:pPr>
            <a:r>
              <a:rPr baseline="31999"/>
              <a:t>15 </a:t>
            </a:r>
            <a:r>
              <a:t>If the foot should say, “Because I am not a hand, I am not of the body,” is it therefore not of the body? </a:t>
            </a:r>
          </a:p>
          <a:p>
            <a:pPr marL="927846" indent="-927846" algn="l" defTabSz="821531">
              <a:spcBef>
                <a:spcPts val="2000"/>
              </a:spcBef>
              <a:buSzPct val="80000"/>
              <a:buBlip>
                <a:blip r:embed="rId5"/>
              </a:buBlip>
              <a:defRPr sz="5600">
                <a:solidFill>
                  <a:srgbClr val="000000"/>
                </a:solidFill>
                <a:latin typeface="Century Gothic"/>
                <a:ea typeface="Century Gothic"/>
                <a:cs typeface="Century Gothic"/>
                <a:sym typeface="Century Gothic"/>
              </a:defRPr>
            </a:pPr>
            <a:r>
              <a:rPr baseline="31999"/>
              <a:t>16 </a:t>
            </a:r>
            <a:r>
              <a:t>And if the ear should say, “Because I am not an eye, I am not of the body,” is it therefore not of the body? </a:t>
            </a:r>
          </a:p>
          <a:p>
            <a:pPr marL="927846" indent="-927846" algn="l" defTabSz="821531">
              <a:spcBef>
                <a:spcPts val="2000"/>
              </a:spcBef>
              <a:buSzPct val="80000"/>
              <a:buBlip>
                <a:blip r:embed="rId5"/>
              </a:buBlip>
              <a:defRPr sz="5600">
                <a:solidFill>
                  <a:srgbClr val="000000"/>
                </a:solidFill>
                <a:latin typeface="Century Gothic"/>
                <a:ea typeface="Century Gothic"/>
                <a:cs typeface="Century Gothic"/>
                <a:sym typeface="Century Gothic"/>
              </a:defRPr>
            </a:pPr>
            <a:r>
              <a:rPr baseline="31999"/>
              <a:t>17 </a:t>
            </a:r>
            <a:r>
              <a:t>If the whole body </a:t>
            </a:r>
            <a:r>
              <a:rPr i="1"/>
              <a:t>were</a:t>
            </a:r>
            <a:r>
              <a:t> an eye, where </a:t>
            </a:r>
            <a:r>
              <a:rPr i="1"/>
              <a:t>would be</a:t>
            </a:r>
            <a:r>
              <a:t> the hearing? If the whole </a:t>
            </a:r>
            <a:r>
              <a:rPr i="1"/>
              <a:t>were</a:t>
            </a:r>
            <a:r>
              <a:t> hearing, where </a:t>
            </a:r>
            <a:r>
              <a:rPr i="1"/>
              <a:t>would be</a:t>
            </a:r>
            <a:r>
              <a:t> the smelling? </a:t>
            </a:r>
          </a:p>
        </p:txBody>
      </p:sp>
      <p:pic>
        <p:nvPicPr>
          <p:cNvPr id="431" name="Image" descr="Image"/>
          <p:cNvPicPr>
            <a:picLocks noChangeAspect="1"/>
          </p:cNvPicPr>
          <p:nvPr/>
        </p:nvPicPr>
        <p:blipFill>
          <a:blip r:embed="rId6">
            <a:extLst/>
          </a:blip>
          <a:stretch>
            <a:fillRect/>
          </a:stretch>
        </p:blipFill>
        <p:spPr>
          <a:xfrm flipH="1">
            <a:off x="-828955" y="3124392"/>
            <a:ext cx="8179479" cy="10583484"/>
          </a:xfrm>
          <a:prstGeom prst="rect">
            <a:avLst/>
          </a:prstGeom>
          <a:ln w="12700">
            <a:miter lim="400000"/>
          </a:ln>
        </p:spPr>
      </p:pic>
      <p:sp>
        <p:nvSpPr>
          <p:cNvPr id="432" name="1 Corinthians 12:12-31"/>
          <p:cNvSpPr txBox="1"/>
          <p:nvPr/>
        </p:nvSpPr>
        <p:spPr>
          <a:xfrm>
            <a:off x="746214" y="10759561"/>
            <a:ext cx="6978262" cy="901142"/>
          </a:xfrm>
          <a:prstGeom prst="rect">
            <a:avLst/>
          </a:prstGeom>
          <a:solidFill>
            <a:srgbClr val="FFFFFF"/>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defRPr b="1" sz="5400">
                <a:solidFill>
                  <a:srgbClr val="000000"/>
                </a:solidFill>
                <a:latin typeface="Times New Roman"/>
                <a:ea typeface="Times New Roman"/>
                <a:cs typeface="Times New Roman"/>
                <a:sym typeface="Times New Roman"/>
              </a:defRPr>
            </a:lvl1pPr>
          </a:lstStyle>
          <a:p>
            <a:pPr/>
            <a:r>
              <a:t>1 Corinthians 12:12-31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0">
                                            <p:bg/>
                                          </p:spTgt>
                                        </p:tgtEl>
                                        <p:attrNameLst>
                                          <p:attrName>style.visibility</p:attrName>
                                        </p:attrNameLst>
                                      </p:cBhvr>
                                      <p:to>
                                        <p:strVal val="visible"/>
                                      </p:to>
                                    </p:set>
                                    <p:animEffect filter="wipe(left)" transition="in">
                                      <p:cBhvr>
                                        <p:cTn id="7" dur="1500"/>
                                        <p:tgtEl>
                                          <p:spTgt spid="43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30">
                                            <p:txEl>
                                              <p:pRg st="0" end="0"/>
                                            </p:txEl>
                                          </p:spTgt>
                                        </p:tgtEl>
                                        <p:attrNameLst>
                                          <p:attrName>style.visibility</p:attrName>
                                        </p:attrNameLst>
                                      </p:cBhvr>
                                      <p:to>
                                        <p:strVal val="visible"/>
                                      </p:to>
                                    </p:set>
                                    <p:animEffect filter="wipe(left)" transition="in">
                                      <p:cBhvr>
                                        <p:cTn id="10" dur="1500"/>
                                        <p:tgtEl>
                                          <p:spTgt spid="43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30">
                                            <p:txEl>
                                              <p:pRg st="1" end="1"/>
                                            </p:txEl>
                                          </p:spTgt>
                                        </p:tgtEl>
                                        <p:attrNameLst>
                                          <p:attrName>style.visibility</p:attrName>
                                        </p:attrNameLst>
                                      </p:cBhvr>
                                      <p:to>
                                        <p:strVal val="visible"/>
                                      </p:to>
                                    </p:set>
                                    <p:animEffect filter="wipe(left)" transition="in">
                                      <p:cBhvr>
                                        <p:cTn id="15" dur="1500"/>
                                        <p:tgtEl>
                                          <p:spTgt spid="43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30">
                                            <p:txEl>
                                              <p:pRg st="2" end="2"/>
                                            </p:txEl>
                                          </p:spTgt>
                                        </p:tgtEl>
                                        <p:attrNameLst>
                                          <p:attrName>style.visibility</p:attrName>
                                        </p:attrNameLst>
                                      </p:cBhvr>
                                      <p:to>
                                        <p:strVal val="visible"/>
                                      </p:to>
                                    </p:set>
                                    <p:animEffect filter="wipe(left)" transition="in">
                                      <p:cBhvr>
                                        <p:cTn id="20" dur="1500"/>
                                        <p:tgtEl>
                                          <p:spTgt spid="43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0"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4"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435"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sp>
        <p:nvSpPr>
          <p:cNvPr id="436"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437" name="Appreciation / Care / Love Appreciation / Care / Love " descr="Appreciation / Care / Love Appreciation / Care / Love "/>
          <p:cNvPicPr>
            <a:picLocks noChangeAspect="0"/>
          </p:cNvPicPr>
          <p:nvPr/>
        </p:nvPicPr>
        <p:blipFill>
          <a:blip r:embed="rId4">
            <a:extLst/>
          </a:blip>
          <a:stretch>
            <a:fillRect/>
          </a:stretch>
        </p:blipFill>
        <p:spPr>
          <a:xfrm>
            <a:off x="360166" y="2474105"/>
            <a:ext cx="23663668" cy="2025128"/>
          </a:xfrm>
          <a:prstGeom prst="rect">
            <a:avLst/>
          </a:prstGeom>
          <a:effectLst>
            <a:outerShdw sx="100000" sy="100000" kx="0" ky="0" algn="b" rotWithShape="0" blurRad="190500" dist="139700" dir="5400000">
              <a:srgbClr val="000000">
                <a:alpha val="38099"/>
              </a:srgbClr>
            </a:outerShdw>
          </a:effectLst>
        </p:spPr>
      </p:pic>
      <p:pic>
        <p:nvPicPr>
          <p:cNvPr id="438" name="Image" descr="Image"/>
          <p:cNvPicPr>
            <a:picLocks noChangeAspect="1"/>
          </p:cNvPicPr>
          <p:nvPr/>
        </p:nvPicPr>
        <p:blipFill>
          <a:blip r:embed="rId5">
            <a:extLst/>
          </a:blip>
          <a:stretch>
            <a:fillRect/>
          </a:stretch>
        </p:blipFill>
        <p:spPr>
          <a:xfrm flipH="1">
            <a:off x="-828955" y="3124392"/>
            <a:ext cx="8179479" cy="10583484"/>
          </a:xfrm>
          <a:prstGeom prst="rect">
            <a:avLst/>
          </a:prstGeom>
          <a:ln w="12700">
            <a:miter lim="400000"/>
          </a:ln>
        </p:spPr>
      </p:pic>
      <p:sp>
        <p:nvSpPr>
          <p:cNvPr id="439" name="1 Corinthians 12:12-31"/>
          <p:cNvSpPr txBox="1"/>
          <p:nvPr/>
        </p:nvSpPr>
        <p:spPr>
          <a:xfrm>
            <a:off x="746214" y="10759561"/>
            <a:ext cx="6978262" cy="901142"/>
          </a:xfrm>
          <a:prstGeom prst="rect">
            <a:avLst/>
          </a:prstGeom>
          <a:solidFill>
            <a:srgbClr val="FFFFFF"/>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defRPr b="1" sz="5400">
                <a:solidFill>
                  <a:srgbClr val="000000"/>
                </a:solidFill>
                <a:latin typeface="Times New Roman"/>
                <a:ea typeface="Times New Roman"/>
                <a:cs typeface="Times New Roman"/>
                <a:sym typeface="Times New Roman"/>
              </a:defRPr>
            </a:lvl1pPr>
          </a:lstStyle>
          <a:p>
            <a:pPr/>
            <a:r>
              <a:t>1 Corinthians 12:12-31</a:t>
            </a:r>
          </a:p>
        </p:txBody>
      </p:sp>
      <p:sp>
        <p:nvSpPr>
          <p:cNvPr id="440" name="18 But now God has set the members, each one of them, in the body just as He pleased.…"/>
          <p:cNvSpPr txBox="1"/>
          <p:nvPr/>
        </p:nvSpPr>
        <p:spPr>
          <a:xfrm>
            <a:off x="8125394" y="4563844"/>
            <a:ext cx="15983633" cy="8791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40525" indent="-940525" algn="l" defTabSz="821531">
              <a:spcBef>
                <a:spcPts val="2600"/>
              </a:spcBef>
              <a:buSzPct val="80000"/>
              <a:buBlip>
                <a:blip r:embed="rId6"/>
              </a:buBlip>
              <a:defRPr sz="5500">
                <a:solidFill>
                  <a:srgbClr val="000000"/>
                </a:solidFill>
                <a:latin typeface="Century Gothic"/>
                <a:ea typeface="Century Gothic"/>
                <a:cs typeface="Century Gothic"/>
                <a:sym typeface="Century Gothic"/>
              </a:defRPr>
            </a:pPr>
            <a:r>
              <a:rPr baseline="31999"/>
              <a:t>18 </a:t>
            </a:r>
            <a:r>
              <a:t>But now God has set the members, each one of them, in the body just as He pleased. </a:t>
            </a:r>
          </a:p>
          <a:p>
            <a:pPr marL="940525" indent="-940525" algn="l" defTabSz="821531">
              <a:spcBef>
                <a:spcPts val="2600"/>
              </a:spcBef>
              <a:buSzPct val="80000"/>
              <a:buBlip>
                <a:blip r:embed="rId6"/>
              </a:buBlip>
              <a:defRPr sz="5500">
                <a:solidFill>
                  <a:srgbClr val="000000"/>
                </a:solidFill>
                <a:latin typeface="Century Gothic"/>
                <a:ea typeface="Century Gothic"/>
                <a:cs typeface="Century Gothic"/>
                <a:sym typeface="Century Gothic"/>
              </a:defRPr>
            </a:pPr>
            <a:r>
              <a:rPr baseline="31999"/>
              <a:t>19 </a:t>
            </a:r>
            <a:r>
              <a:t>And if they were all one member, where </a:t>
            </a:r>
            <a:r>
              <a:rPr i="1"/>
              <a:t>would</a:t>
            </a:r>
            <a:r>
              <a:t> the body </a:t>
            </a:r>
            <a:r>
              <a:rPr i="1"/>
              <a:t>be? </a:t>
            </a:r>
            <a:endParaRPr i="1"/>
          </a:p>
          <a:p>
            <a:pPr marL="940525" indent="-940525" algn="l" defTabSz="821531">
              <a:spcBef>
                <a:spcPts val="2600"/>
              </a:spcBef>
              <a:buSzPct val="80000"/>
              <a:buBlip>
                <a:blip r:embed="rId6"/>
              </a:buBlip>
              <a:defRPr sz="5500">
                <a:solidFill>
                  <a:srgbClr val="000000"/>
                </a:solidFill>
                <a:latin typeface="Century Gothic"/>
                <a:ea typeface="Century Gothic"/>
                <a:cs typeface="Century Gothic"/>
                <a:sym typeface="Century Gothic"/>
              </a:defRPr>
            </a:pPr>
            <a:r>
              <a:rPr baseline="31999"/>
              <a:t>20 </a:t>
            </a:r>
            <a:r>
              <a:t>But now indeed </a:t>
            </a:r>
            <a:r>
              <a:rPr i="1"/>
              <a:t>there are</a:t>
            </a:r>
            <a:r>
              <a:t> many members, yet one body. </a:t>
            </a:r>
          </a:p>
          <a:p>
            <a:pPr marL="940525" indent="-940525" algn="l" defTabSz="821531">
              <a:spcBef>
                <a:spcPts val="2600"/>
              </a:spcBef>
              <a:buSzPct val="80000"/>
              <a:buBlip>
                <a:blip r:embed="rId6"/>
              </a:buBlip>
              <a:defRPr sz="5500">
                <a:solidFill>
                  <a:srgbClr val="000000"/>
                </a:solidFill>
                <a:latin typeface="Century Gothic"/>
                <a:ea typeface="Century Gothic"/>
                <a:cs typeface="Century Gothic"/>
                <a:sym typeface="Century Gothic"/>
              </a:defRPr>
            </a:pPr>
            <a:r>
              <a:rPr baseline="31999"/>
              <a:t>21 </a:t>
            </a:r>
            <a:r>
              <a:t>And the eye cannot say to the hand, “I have no need of you”; nor again the head to the feet, “I have no need of you.”</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0">
                                            <p:bg/>
                                          </p:spTgt>
                                        </p:tgtEl>
                                        <p:attrNameLst>
                                          <p:attrName>style.visibility</p:attrName>
                                        </p:attrNameLst>
                                      </p:cBhvr>
                                      <p:to>
                                        <p:strVal val="visible"/>
                                      </p:to>
                                    </p:set>
                                    <p:animEffect filter="wipe(left)" transition="in">
                                      <p:cBhvr>
                                        <p:cTn id="7" dur="1500"/>
                                        <p:tgtEl>
                                          <p:spTgt spid="44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40">
                                            <p:txEl>
                                              <p:pRg st="0" end="0"/>
                                            </p:txEl>
                                          </p:spTgt>
                                        </p:tgtEl>
                                        <p:attrNameLst>
                                          <p:attrName>style.visibility</p:attrName>
                                        </p:attrNameLst>
                                      </p:cBhvr>
                                      <p:to>
                                        <p:strVal val="visible"/>
                                      </p:to>
                                    </p:set>
                                    <p:animEffect filter="wipe(left)" transition="in">
                                      <p:cBhvr>
                                        <p:cTn id="10" dur="1500"/>
                                        <p:tgtEl>
                                          <p:spTgt spid="44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40">
                                            <p:txEl>
                                              <p:pRg st="1" end="1"/>
                                            </p:txEl>
                                          </p:spTgt>
                                        </p:tgtEl>
                                        <p:attrNameLst>
                                          <p:attrName>style.visibility</p:attrName>
                                        </p:attrNameLst>
                                      </p:cBhvr>
                                      <p:to>
                                        <p:strVal val="visible"/>
                                      </p:to>
                                    </p:set>
                                    <p:animEffect filter="wipe(left)" transition="in">
                                      <p:cBhvr>
                                        <p:cTn id="15" dur="1500"/>
                                        <p:tgtEl>
                                          <p:spTgt spid="44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40">
                                            <p:txEl>
                                              <p:pRg st="2" end="2"/>
                                            </p:txEl>
                                          </p:spTgt>
                                        </p:tgtEl>
                                        <p:attrNameLst>
                                          <p:attrName>style.visibility</p:attrName>
                                        </p:attrNameLst>
                                      </p:cBhvr>
                                      <p:to>
                                        <p:strVal val="visible"/>
                                      </p:to>
                                    </p:set>
                                    <p:animEffect filter="wipe(left)" transition="in">
                                      <p:cBhvr>
                                        <p:cTn id="20" dur="1500"/>
                                        <p:tgtEl>
                                          <p:spTgt spid="44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40">
                                            <p:txEl>
                                              <p:pRg st="3" end="3"/>
                                            </p:txEl>
                                          </p:spTgt>
                                        </p:tgtEl>
                                        <p:attrNameLst>
                                          <p:attrName>style.visibility</p:attrName>
                                        </p:attrNameLst>
                                      </p:cBhvr>
                                      <p:to>
                                        <p:strVal val="visible"/>
                                      </p:to>
                                    </p:set>
                                    <p:animEffect filter="wipe(left)" transition="in">
                                      <p:cBhvr>
                                        <p:cTn id="25" dur="1500"/>
                                        <p:tgtEl>
                                          <p:spTgt spid="44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0"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2"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443"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sp>
        <p:nvSpPr>
          <p:cNvPr id="444"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445" name="Appreciation / Care / Love Appreciation / Care / Love " descr="Appreciation / Care / Love Appreciation / Care / Love "/>
          <p:cNvPicPr>
            <a:picLocks noChangeAspect="0"/>
          </p:cNvPicPr>
          <p:nvPr/>
        </p:nvPicPr>
        <p:blipFill>
          <a:blip r:embed="rId4">
            <a:extLst/>
          </a:blip>
          <a:stretch>
            <a:fillRect/>
          </a:stretch>
        </p:blipFill>
        <p:spPr>
          <a:xfrm>
            <a:off x="360166" y="2474105"/>
            <a:ext cx="23663668" cy="2025128"/>
          </a:xfrm>
          <a:prstGeom prst="rect">
            <a:avLst/>
          </a:prstGeom>
          <a:effectLst>
            <a:outerShdw sx="100000" sy="100000" kx="0" ky="0" algn="b" rotWithShape="0" blurRad="190500" dist="139700" dir="5400000">
              <a:srgbClr val="000000">
                <a:alpha val="38099"/>
              </a:srgbClr>
            </a:outerShdw>
          </a:effectLst>
        </p:spPr>
      </p:pic>
      <p:pic>
        <p:nvPicPr>
          <p:cNvPr id="446" name="Image" descr="Image"/>
          <p:cNvPicPr>
            <a:picLocks noChangeAspect="1"/>
          </p:cNvPicPr>
          <p:nvPr/>
        </p:nvPicPr>
        <p:blipFill>
          <a:blip r:embed="rId5">
            <a:extLst/>
          </a:blip>
          <a:stretch>
            <a:fillRect/>
          </a:stretch>
        </p:blipFill>
        <p:spPr>
          <a:xfrm flipH="1">
            <a:off x="-828955" y="3124392"/>
            <a:ext cx="8179479" cy="10583484"/>
          </a:xfrm>
          <a:prstGeom prst="rect">
            <a:avLst/>
          </a:prstGeom>
          <a:ln w="12700">
            <a:miter lim="400000"/>
          </a:ln>
        </p:spPr>
      </p:pic>
      <p:sp>
        <p:nvSpPr>
          <p:cNvPr id="447" name="1 Corinthians 12:12-31"/>
          <p:cNvSpPr txBox="1"/>
          <p:nvPr/>
        </p:nvSpPr>
        <p:spPr>
          <a:xfrm>
            <a:off x="746214" y="10759561"/>
            <a:ext cx="6978262" cy="901142"/>
          </a:xfrm>
          <a:prstGeom prst="rect">
            <a:avLst/>
          </a:prstGeom>
          <a:solidFill>
            <a:srgbClr val="FFFFFF"/>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defRPr b="1" sz="5400">
                <a:solidFill>
                  <a:srgbClr val="000000"/>
                </a:solidFill>
                <a:latin typeface="Times New Roman"/>
                <a:ea typeface="Times New Roman"/>
                <a:cs typeface="Times New Roman"/>
                <a:sym typeface="Times New Roman"/>
              </a:defRPr>
            </a:lvl1pPr>
          </a:lstStyle>
          <a:p>
            <a:pPr/>
            <a:r>
              <a:t>1 Corinthians 12:12-31</a:t>
            </a:r>
          </a:p>
        </p:txBody>
      </p:sp>
      <p:sp>
        <p:nvSpPr>
          <p:cNvPr id="448" name="22 No, much rather, those members of the body which seem to be weaker are necessary.…"/>
          <p:cNvSpPr txBox="1"/>
          <p:nvPr/>
        </p:nvSpPr>
        <p:spPr>
          <a:xfrm>
            <a:off x="8269198" y="4421035"/>
            <a:ext cx="15836364" cy="8982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27846" indent="-927846" algn="l" defTabSz="821531">
              <a:spcBef>
                <a:spcPts val="1800"/>
              </a:spcBef>
              <a:buSzPct val="80000"/>
              <a:buBlip>
                <a:blip r:embed="rId6"/>
              </a:buBlip>
              <a:defRPr sz="5400">
                <a:solidFill>
                  <a:srgbClr val="000000"/>
                </a:solidFill>
                <a:latin typeface="Century Gothic"/>
                <a:ea typeface="Century Gothic"/>
                <a:cs typeface="Century Gothic"/>
                <a:sym typeface="Century Gothic"/>
              </a:defRPr>
            </a:pPr>
            <a:r>
              <a:rPr baseline="31999"/>
              <a:t>22 </a:t>
            </a:r>
            <a:r>
              <a:t>No, much rather, those members of the body which seem to be weaker are necessary. </a:t>
            </a:r>
          </a:p>
          <a:p>
            <a:pPr marL="927846" indent="-927846" algn="l" defTabSz="821531">
              <a:spcBef>
                <a:spcPts val="1800"/>
              </a:spcBef>
              <a:buSzPct val="80000"/>
              <a:buBlip>
                <a:blip r:embed="rId6"/>
              </a:buBlip>
              <a:defRPr sz="5400">
                <a:solidFill>
                  <a:srgbClr val="000000"/>
                </a:solidFill>
                <a:latin typeface="Century Gothic"/>
                <a:ea typeface="Century Gothic"/>
                <a:cs typeface="Century Gothic"/>
                <a:sym typeface="Century Gothic"/>
              </a:defRPr>
            </a:pPr>
            <a:r>
              <a:rPr baseline="31999"/>
              <a:t>23 </a:t>
            </a:r>
            <a:r>
              <a:t>And those </a:t>
            </a:r>
            <a:r>
              <a:rPr i="1"/>
              <a:t>members</a:t>
            </a:r>
            <a:r>
              <a:t> of the body which we think to be less honorable, on these we bestow greater honor; and our unpresentable </a:t>
            </a:r>
            <a:r>
              <a:rPr i="1"/>
              <a:t>parts</a:t>
            </a:r>
            <a:r>
              <a:t> have greater modesty, </a:t>
            </a:r>
          </a:p>
          <a:p>
            <a:pPr marL="927846" indent="-927846" algn="l" defTabSz="821531">
              <a:spcBef>
                <a:spcPts val="1800"/>
              </a:spcBef>
              <a:buSzPct val="80000"/>
              <a:buBlip>
                <a:blip r:embed="rId6"/>
              </a:buBlip>
              <a:defRPr sz="5400">
                <a:solidFill>
                  <a:srgbClr val="000000"/>
                </a:solidFill>
                <a:latin typeface="Century Gothic"/>
                <a:ea typeface="Century Gothic"/>
                <a:cs typeface="Century Gothic"/>
                <a:sym typeface="Century Gothic"/>
              </a:defRPr>
            </a:pPr>
            <a:r>
              <a:rPr baseline="31999"/>
              <a:t>24 </a:t>
            </a:r>
            <a:r>
              <a:t>but our presentable </a:t>
            </a:r>
            <a:r>
              <a:rPr i="1"/>
              <a:t>parts</a:t>
            </a:r>
            <a:r>
              <a:t> have no need. But God composed the body, having given greater honor to that </a:t>
            </a:r>
            <a:r>
              <a:rPr i="1"/>
              <a:t>part</a:t>
            </a:r>
            <a:r>
              <a:t> which lacks it,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8">
                                            <p:bg/>
                                          </p:spTgt>
                                        </p:tgtEl>
                                        <p:attrNameLst>
                                          <p:attrName>style.visibility</p:attrName>
                                        </p:attrNameLst>
                                      </p:cBhvr>
                                      <p:to>
                                        <p:strVal val="visible"/>
                                      </p:to>
                                    </p:set>
                                    <p:animEffect filter="wipe(left)" transition="in">
                                      <p:cBhvr>
                                        <p:cTn id="7" dur="1500"/>
                                        <p:tgtEl>
                                          <p:spTgt spid="44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48">
                                            <p:txEl>
                                              <p:pRg st="0" end="0"/>
                                            </p:txEl>
                                          </p:spTgt>
                                        </p:tgtEl>
                                        <p:attrNameLst>
                                          <p:attrName>style.visibility</p:attrName>
                                        </p:attrNameLst>
                                      </p:cBhvr>
                                      <p:to>
                                        <p:strVal val="visible"/>
                                      </p:to>
                                    </p:set>
                                    <p:animEffect filter="wipe(left)" transition="in">
                                      <p:cBhvr>
                                        <p:cTn id="10" dur="1500"/>
                                        <p:tgtEl>
                                          <p:spTgt spid="4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48">
                                            <p:txEl>
                                              <p:pRg st="1" end="1"/>
                                            </p:txEl>
                                          </p:spTgt>
                                        </p:tgtEl>
                                        <p:attrNameLst>
                                          <p:attrName>style.visibility</p:attrName>
                                        </p:attrNameLst>
                                      </p:cBhvr>
                                      <p:to>
                                        <p:strVal val="visible"/>
                                      </p:to>
                                    </p:set>
                                    <p:animEffect filter="wipe(left)" transition="in">
                                      <p:cBhvr>
                                        <p:cTn id="15" dur="1500"/>
                                        <p:tgtEl>
                                          <p:spTgt spid="44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48">
                                            <p:txEl>
                                              <p:pRg st="2" end="2"/>
                                            </p:txEl>
                                          </p:spTgt>
                                        </p:tgtEl>
                                        <p:attrNameLst>
                                          <p:attrName>style.visibility</p:attrName>
                                        </p:attrNameLst>
                                      </p:cBhvr>
                                      <p:to>
                                        <p:strVal val="visible"/>
                                      </p:to>
                                    </p:set>
                                    <p:animEffect filter="wipe(left)" transition="in">
                                      <p:cBhvr>
                                        <p:cTn id="20" dur="1500"/>
                                        <p:tgtEl>
                                          <p:spTgt spid="44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8"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0"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451"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sp>
        <p:nvSpPr>
          <p:cNvPr id="452"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453" name="Appreciation / Care / Love Appreciation / Care / Love " descr="Appreciation / Care / Love Appreciation / Care / Love "/>
          <p:cNvPicPr>
            <a:picLocks noChangeAspect="0"/>
          </p:cNvPicPr>
          <p:nvPr/>
        </p:nvPicPr>
        <p:blipFill>
          <a:blip r:embed="rId4">
            <a:extLst/>
          </a:blip>
          <a:stretch>
            <a:fillRect/>
          </a:stretch>
        </p:blipFill>
        <p:spPr>
          <a:xfrm>
            <a:off x="360166" y="2474105"/>
            <a:ext cx="23663668" cy="2025128"/>
          </a:xfrm>
          <a:prstGeom prst="rect">
            <a:avLst/>
          </a:prstGeom>
          <a:effectLst>
            <a:outerShdw sx="100000" sy="100000" kx="0" ky="0" algn="b" rotWithShape="0" blurRad="190500" dist="139700" dir="5400000">
              <a:srgbClr val="000000">
                <a:alpha val="38099"/>
              </a:srgbClr>
            </a:outerShdw>
          </a:effectLst>
        </p:spPr>
      </p:pic>
      <p:pic>
        <p:nvPicPr>
          <p:cNvPr id="454" name="Image" descr="Image"/>
          <p:cNvPicPr>
            <a:picLocks noChangeAspect="1"/>
          </p:cNvPicPr>
          <p:nvPr/>
        </p:nvPicPr>
        <p:blipFill>
          <a:blip r:embed="rId5">
            <a:extLst/>
          </a:blip>
          <a:stretch>
            <a:fillRect/>
          </a:stretch>
        </p:blipFill>
        <p:spPr>
          <a:xfrm flipH="1">
            <a:off x="-828955" y="3124392"/>
            <a:ext cx="8179479" cy="10583484"/>
          </a:xfrm>
          <a:prstGeom prst="rect">
            <a:avLst/>
          </a:prstGeom>
          <a:ln w="12700">
            <a:miter lim="400000"/>
          </a:ln>
        </p:spPr>
      </p:pic>
      <p:sp>
        <p:nvSpPr>
          <p:cNvPr id="455" name="1 Corinthians 12:12-31"/>
          <p:cNvSpPr txBox="1"/>
          <p:nvPr/>
        </p:nvSpPr>
        <p:spPr>
          <a:xfrm>
            <a:off x="746214" y="10759561"/>
            <a:ext cx="6978262" cy="901142"/>
          </a:xfrm>
          <a:prstGeom prst="rect">
            <a:avLst/>
          </a:prstGeom>
          <a:solidFill>
            <a:srgbClr val="FFFFFF"/>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defRPr b="1" sz="5400">
                <a:solidFill>
                  <a:srgbClr val="000000"/>
                </a:solidFill>
                <a:latin typeface="Times New Roman"/>
                <a:ea typeface="Times New Roman"/>
                <a:cs typeface="Times New Roman"/>
                <a:sym typeface="Times New Roman"/>
              </a:defRPr>
            </a:lvl1pPr>
          </a:lstStyle>
          <a:p>
            <a:pPr/>
            <a:r>
              <a:t>1 Corinthians 12:12-31</a:t>
            </a:r>
          </a:p>
        </p:txBody>
      </p:sp>
      <p:sp>
        <p:nvSpPr>
          <p:cNvPr id="456" name="25 that there should be no schism in the body, but that the members should have the same care for one another.…"/>
          <p:cNvSpPr txBox="1"/>
          <p:nvPr/>
        </p:nvSpPr>
        <p:spPr>
          <a:xfrm>
            <a:off x="8461504" y="4563844"/>
            <a:ext cx="15569582" cy="8918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38462" indent="-938462" algn="l" defTabSz="821531">
              <a:spcBef>
                <a:spcPts val="1700"/>
              </a:spcBef>
              <a:buSzPct val="80000"/>
              <a:buBlip>
                <a:blip r:embed="rId6"/>
              </a:buBlip>
              <a:defRPr sz="6000">
                <a:solidFill>
                  <a:srgbClr val="000000"/>
                </a:solidFill>
                <a:latin typeface="Century Gothic"/>
                <a:ea typeface="Century Gothic"/>
                <a:cs typeface="Century Gothic"/>
                <a:sym typeface="Century Gothic"/>
              </a:defRPr>
            </a:pPr>
            <a:r>
              <a:rPr baseline="31999"/>
              <a:t>25</a:t>
            </a:r>
            <a:r>
              <a:t> that there should be no schism in the body, but </a:t>
            </a:r>
            <a:r>
              <a:rPr i="1"/>
              <a:t>that</a:t>
            </a:r>
            <a:r>
              <a:t> the members should have the same care for one another. </a:t>
            </a:r>
          </a:p>
          <a:p>
            <a:pPr marL="938462" indent="-938462" algn="l" defTabSz="821531">
              <a:spcBef>
                <a:spcPts val="1700"/>
              </a:spcBef>
              <a:buSzPct val="80000"/>
              <a:buBlip>
                <a:blip r:embed="rId6"/>
              </a:buBlip>
              <a:defRPr sz="6000">
                <a:solidFill>
                  <a:srgbClr val="000000"/>
                </a:solidFill>
                <a:latin typeface="Century Gothic"/>
                <a:ea typeface="Century Gothic"/>
                <a:cs typeface="Century Gothic"/>
                <a:sym typeface="Century Gothic"/>
              </a:defRPr>
            </a:pPr>
            <a:r>
              <a:rPr baseline="31999"/>
              <a:t>26</a:t>
            </a:r>
            <a:r>
              <a:t> And if one member suffers, all the members suffer with </a:t>
            </a:r>
            <a:r>
              <a:rPr i="1"/>
              <a:t>it;</a:t>
            </a:r>
            <a:r>
              <a:t> or if one member is honored, all the members rejoice with </a:t>
            </a:r>
            <a:r>
              <a:rPr i="1"/>
              <a:t>it</a:t>
            </a:r>
            <a:r>
              <a:t>. </a:t>
            </a:r>
          </a:p>
          <a:p>
            <a:pPr marL="938462" indent="-938462" algn="l" defTabSz="821531">
              <a:spcBef>
                <a:spcPts val="1700"/>
              </a:spcBef>
              <a:buSzPct val="80000"/>
              <a:buBlip>
                <a:blip r:embed="rId6"/>
              </a:buBlip>
              <a:defRPr sz="6000">
                <a:solidFill>
                  <a:srgbClr val="000000"/>
                </a:solidFill>
                <a:latin typeface="Century Gothic"/>
                <a:ea typeface="Century Gothic"/>
                <a:cs typeface="Century Gothic"/>
                <a:sym typeface="Century Gothic"/>
              </a:defRPr>
            </a:pPr>
            <a:r>
              <a:rPr baseline="31999"/>
              <a:t>27</a:t>
            </a:r>
            <a:r>
              <a:t> Now you are the body of Christ, and members individually.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6">
                                            <p:bg/>
                                          </p:spTgt>
                                        </p:tgtEl>
                                        <p:attrNameLst>
                                          <p:attrName>style.visibility</p:attrName>
                                        </p:attrNameLst>
                                      </p:cBhvr>
                                      <p:to>
                                        <p:strVal val="visible"/>
                                      </p:to>
                                    </p:set>
                                    <p:animEffect filter="wipe(left)" transition="in">
                                      <p:cBhvr>
                                        <p:cTn id="7" dur="1500"/>
                                        <p:tgtEl>
                                          <p:spTgt spid="45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56">
                                            <p:txEl>
                                              <p:pRg st="0" end="0"/>
                                            </p:txEl>
                                          </p:spTgt>
                                        </p:tgtEl>
                                        <p:attrNameLst>
                                          <p:attrName>style.visibility</p:attrName>
                                        </p:attrNameLst>
                                      </p:cBhvr>
                                      <p:to>
                                        <p:strVal val="visible"/>
                                      </p:to>
                                    </p:set>
                                    <p:animEffect filter="wipe(left)" transition="in">
                                      <p:cBhvr>
                                        <p:cTn id="10" dur="1500"/>
                                        <p:tgtEl>
                                          <p:spTgt spid="4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56">
                                            <p:txEl>
                                              <p:pRg st="1" end="1"/>
                                            </p:txEl>
                                          </p:spTgt>
                                        </p:tgtEl>
                                        <p:attrNameLst>
                                          <p:attrName>style.visibility</p:attrName>
                                        </p:attrNameLst>
                                      </p:cBhvr>
                                      <p:to>
                                        <p:strVal val="visible"/>
                                      </p:to>
                                    </p:set>
                                    <p:animEffect filter="wipe(left)" transition="in">
                                      <p:cBhvr>
                                        <p:cTn id="15" dur="1500"/>
                                        <p:tgtEl>
                                          <p:spTgt spid="45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56">
                                            <p:txEl>
                                              <p:pRg st="2" end="2"/>
                                            </p:txEl>
                                          </p:spTgt>
                                        </p:tgtEl>
                                        <p:attrNameLst>
                                          <p:attrName>style.visibility</p:attrName>
                                        </p:attrNameLst>
                                      </p:cBhvr>
                                      <p:to>
                                        <p:strVal val="visible"/>
                                      </p:to>
                                    </p:set>
                                    <p:animEffect filter="wipe(left)" transition="in">
                                      <p:cBhvr>
                                        <p:cTn id="20" dur="1500"/>
                                        <p:tgtEl>
                                          <p:spTgt spid="45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6"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8"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459"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sp>
        <p:nvSpPr>
          <p:cNvPr id="460"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461" name="Participation / Unity / Growth Participation / Unity / Growth" descr="Participation / Unity / Growth Participation / Unity / Growth"/>
          <p:cNvPicPr>
            <a:picLocks noChangeAspect="0"/>
          </p:cNvPicPr>
          <p:nvPr/>
        </p:nvPicPr>
        <p:blipFill>
          <a:blip r:embed="rId4">
            <a:extLst/>
          </a:blip>
          <a:stretch>
            <a:fillRect/>
          </a:stretch>
        </p:blipFill>
        <p:spPr>
          <a:xfrm>
            <a:off x="354423" y="2458049"/>
            <a:ext cx="23675153" cy="2128705"/>
          </a:xfrm>
          <a:prstGeom prst="rect">
            <a:avLst/>
          </a:prstGeom>
          <a:effectLst>
            <a:outerShdw sx="100000" sy="100000" kx="0" ky="0" algn="b" rotWithShape="0" blurRad="190500" dist="139700" dir="5400000">
              <a:srgbClr val="000000">
                <a:alpha val="38099"/>
              </a:srgbClr>
            </a:outerShdw>
          </a:effectLst>
        </p:spPr>
      </p:pic>
      <p:sp>
        <p:nvSpPr>
          <p:cNvPr id="462" name="Ephesians 4:1-3 (NKJV)"/>
          <p:cNvSpPr txBox="1"/>
          <p:nvPr/>
        </p:nvSpPr>
        <p:spPr>
          <a:xfrm>
            <a:off x="460722" y="4829637"/>
            <a:ext cx="23462556" cy="1206774"/>
          </a:xfrm>
          <a:prstGeom prst="rect">
            <a:avLst/>
          </a:prstGeom>
          <a:solidFill>
            <a:srgbClr val="FFFFFF"/>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defRPr b="1" sz="7600">
                <a:solidFill>
                  <a:srgbClr val="000000"/>
                </a:solidFill>
                <a:latin typeface="Times New Roman"/>
                <a:ea typeface="Times New Roman"/>
                <a:cs typeface="Times New Roman"/>
                <a:sym typeface="Times New Roman"/>
              </a:defRPr>
            </a:lvl1pPr>
          </a:lstStyle>
          <a:p>
            <a:pPr/>
            <a:r>
              <a:t>Ephesians 4:1-3 (NKJV)</a:t>
            </a:r>
          </a:p>
        </p:txBody>
      </p:sp>
      <p:sp>
        <p:nvSpPr>
          <p:cNvPr id="463" name="1 I, therefore, the prisoner of the Lord, beseech you to walk worthy of the calling with which you were called, 2 with all lowliness and gentleness, with longsuffering, bearing with one another in love, 3 endeavoring to keep the unity of the Spirit in th"/>
          <p:cNvSpPr txBox="1"/>
          <p:nvPr/>
        </p:nvSpPr>
        <p:spPr>
          <a:xfrm>
            <a:off x="367124" y="6291994"/>
            <a:ext cx="23649753" cy="602636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8200">
                <a:solidFill>
                  <a:srgbClr val="000000"/>
                </a:solidFill>
                <a:latin typeface="Times New Roman"/>
                <a:ea typeface="Times New Roman"/>
                <a:cs typeface="Times New Roman"/>
                <a:sym typeface="Times New Roman"/>
              </a:defRPr>
            </a:pPr>
            <a:r>
              <a:rPr baseline="31999"/>
              <a:t>1</a:t>
            </a:r>
            <a:r>
              <a:t> I, therefore, the prisoner of the Lord, beseech you to walk worthy of the calling with which you were called, </a:t>
            </a:r>
            <a:r>
              <a:rPr baseline="31999"/>
              <a:t>2</a:t>
            </a:r>
            <a:r>
              <a:t> with all lowliness and gentleness, with longsuffering, bearing with one another in love, </a:t>
            </a:r>
            <a:r>
              <a:rPr baseline="31999"/>
              <a:t>3</a:t>
            </a:r>
            <a:r>
              <a:t> endeavoring to keep the unity of the Spirit in the bond of peace.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5"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466"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sp>
        <p:nvSpPr>
          <p:cNvPr id="467"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468" name="Participation / Unity / Growth Participation / Unity / Growth" descr="Participation / Unity / Growth Participation / Unity / Growth"/>
          <p:cNvPicPr>
            <a:picLocks noChangeAspect="0"/>
          </p:cNvPicPr>
          <p:nvPr/>
        </p:nvPicPr>
        <p:blipFill>
          <a:blip r:embed="rId4">
            <a:extLst/>
          </a:blip>
          <a:stretch>
            <a:fillRect/>
          </a:stretch>
        </p:blipFill>
        <p:spPr>
          <a:xfrm>
            <a:off x="354423" y="2458049"/>
            <a:ext cx="23675153" cy="2128705"/>
          </a:xfrm>
          <a:prstGeom prst="rect">
            <a:avLst/>
          </a:prstGeom>
          <a:effectLst>
            <a:outerShdw sx="100000" sy="100000" kx="0" ky="0" algn="b" rotWithShape="0" blurRad="190500" dist="139700" dir="5400000">
              <a:srgbClr val="000000">
                <a:alpha val="38099"/>
              </a:srgbClr>
            </a:outerShdw>
          </a:effectLst>
        </p:spPr>
      </p:pic>
      <p:pic>
        <p:nvPicPr>
          <p:cNvPr id="469" name="Image" descr="Image"/>
          <p:cNvPicPr>
            <a:picLocks noChangeAspect="1"/>
          </p:cNvPicPr>
          <p:nvPr/>
        </p:nvPicPr>
        <p:blipFill>
          <a:blip r:embed="rId5">
            <a:extLst/>
          </a:blip>
          <a:stretch>
            <a:fillRect/>
          </a:stretch>
        </p:blipFill>
        <p:spPr>
          <a:xfrm flipH="1">
            <a:off x="-828955" y="3124392"/>
            <a:ext cx="8179479" cy="10583484"/>
          </a:xfrm>
          <a:prstGeom prst="rect">
            <a:avLst/>
          </a:prstGeom>
          <a:ln w="12700">
            <a:miter lim="400000"/>
          </a:ln>
        </p:spPr>
      </p:pic>
      <p:sp>
        <p:nvSpPr>
          <p:cNvPr id="470" name="Ephesians 4:11-16"/>
          <p:cNvSpPr txBox="1"/>
          <p:nvPr/>
        </p:nvSpPr>
        <p:spPr>
          <a:xfrm>
            <a:off x="569601" y="10788122"/>
            <a:ext cx="6438130" cy="901143"/>
          </a:xfrm>
          <a:prstGeom prst="rect">
            <a:avLst/>
          </a:prstGeom>
          <a:solidFill>
            <a:srgbClr val="FFFFFF"/>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defRPr b="1" sz="5400">
                <a:solidFill>
                  <a:srgbClr val="000000"/>
                </a:solidFill>
                <a:latin typeface="Times New Roman"/>
                <a:ea typeface="Times New Roman"/>
                <a:cs typeface="Times New Roman"/>
                <a:sym typeface="Times New Roman"/>
              </a:defRPr>
            </a:lvl1pPr>
          </a:lstStyle>
          <a:p>
            <a:pPr/>
            <a:r>
              <a:t>Ephesians 4:11-16</a:t>
            </a:r>
          </a:p>
        </p:txBody>
      </p:sp>
      <p:sp>
        <p:nvSpPr>
          <p:cNvPr id="471" name="7 But to each one of us grace was given according to the measure of Christ’s gift…. 11 And He Himself gave some to be apostles, some prophets, some evangelists, and some pastors and teachers,"/>
          <p:cNvSpPr txBox="1"/>
          <p:nvPr/>
        </p:nvSpPr>
        <p:spPr>
          <a:xfrm>
            <a:off x="4862995" y="4829637"/>
            <a:ext cx="19109696" cy="121511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spcBef>
                <a:spcPts val="1200"/>
              </a:spcBef>
              <a:defRPr sz="3700">
                <a:solidFill>
                  <a:srgbClr val="000000"/>
                </a:solidFill>
                <a:latin typeface="Times New Roman"/>
                <a:ea typeface="Times New Roman"/>
                <a:cs typeface="Times New Roman"/>
                <a:sym typeface="Times New Roman"/>
              </a:defRPr>
            </a:pPr>
            <a:r>
              <a:rPr baseline="31999"/>
              <a:t>7 </a:t>
            </a:r>
            <a:r>
              <a:t>But to each one of us grace was given according to the measure of Christ’s gift…. </a:t>
            </a:r>
            <a:r>
              <a:rPr baseline="31999"/>
              <a:t>11 </a:t>
            </a:r>
            <a:r>
              <a:t>And He Himself gave some </a:t>
            </a:r>
            <a:r>
              <a:rPr i="1"/>
              <a:t>to be</a:t>
            </a:r>
            <a:r>
              <a:t> apostles, some prophets, some evangelists, and some pastors and teachers, </a:t>
            </a:r>
          </a:p>
        </p:txBody>
      </p:sp>
      <p:sp>
        <p:nvSpPr>
          <p:cNvPr id="472" name="12 for the equipping of the saints for the work of ministry, for the edifying of the body of Christ,…"/>
          <p:cNvSpPr txBox="1"/>
          <p:nvPr/>
        </p:nvSpPr>
        <p:spPr>
          <a:xfrm>
            <a:off x="7808817" y="6545225"/>
            <a:ext cx="16165717" cy="67579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27846" indent="-927846" algn="l" defTabSz="821531">
              <a:spcBef>
                <a:spcPts val="1600"/>
              </a:spcBef>
              <a:buSzPct val="80000"/>
              <a:buBlip>
                <a:blip r:embed="rId6"/>
              </a:buBlip>
              <a:defRPr sz="5900">
                <a:solidFill>
                  <a:srgbClr val="000000"/>
                </a:solidFill>
                <a:latin typeface="Century Gothic"/>
                <a:ea typeface="Century Gothic"/>
                <a:cs typeface="Century Gothic"/>
                <a:sym typeface="Century Gothic"/>
              </a:defRPr>
            </a:pPr>
            <a:r>
              <a:rPr baseline="31999"/>
              <a:t>12 </a:t>
            </a:r>
            <a:r>
              <a:t>for the equipping of the saints for the work of ministry, for the edifying of the body of Christ, </a:t>
            </a:r>
          </a:p>
          <a:p>
            <a:pPr marL="927846" indent="-927846" algn="l" defTabSz="821531">
              <a:spcBef>
                <a:spcPts val="1600"/>
              </a:spcBef>
              <a:buSzPct val="80000"/>
              <a:buBlip>
                <a:blip r:embed="rId6"/>
              </a:buBlip>
              <a:defRPr sz="5900">
                <a:solidFill>
                  <a:srgbClr val="000000"/>
                </a:solidFill>
                <a:latin typeface="Century Gothic"/>
                <a:ea typeface="Century Gothic"/>
                <a:cs typeface="Century Gothic"/>
                <a:sym typeface="Century Gothic"/>
              </a:defRPr>
            </a:pPr>
            <a:r>
              <a:rPr baseline="31999"/>
              <a:t>13 </a:t>
            </a:r>
            <a:r>
              <a:t>till we all come to the unity of the faith and of the knowledge of the Son of God, to a perfect man, to the measure of the stature of the fullness of Christ;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72">
                                            <p:bg/>
                                          </p:spTgt>
                                        </p:tgtEl>
                                        <p:attrNameLst>
                                          <p:attrName>style.visibility</p:attrName>
                                        </p:attrNameLst>
                                      </p:cBhvr>
                                      <p:to>
                                        <p:strVal val="visible"/>
                                      </p:to>
                                    </p:set>
                                    <p:animEffect filter="wipe(left)" transition="in">
                                      <p:cBhvr>
                                        <p:cTn id="7" dur="1500"/>
                                        <p:tgtEl>
                                          <p:spTgt spid="47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72">
                                            <p:txEl>
                                              <p:pRg st="0" end="0"/>
                                            </p:txEl>
                                          </p:spTgt>
                                        </p:tgtEl>
                                        <p:attrNameLst>
                                          <p:attrName>style.visibility</p:attrName>
                                        </p:attrNameLst>
                                      </p:cBhvr>
                                      <p:to>
                                        <p:strVal val="visible"/>
                                      </p:to>
                                    </p:set>
                                    <p:animEffect filter="wipe(left)" transition="in">
                                      <p:cBhvr>
                                        <p:cTn id="10" dur="1500"/>
                                        <p:tgtEl>
                                          <p:spTgt spid="47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72">
                                            <p:txEl>
                                              <p:pRg st="1" end="1"/>
                                            </p:txEl>
                                          </p:spTgt>
                                        </p:tgtEl>
                                        <p:attrNameLst>
                                          <p:attrName>style.visibility</p:attrName>
                                        </p:attrNameLst>
                                      </p:cBhvr>
                                      <p:to>
                                        <p:strVal val="visible"/>
                                      </p:to>
                                    </p:set>
                                    <p:animEffect filter="wipe(left)" transition="in">
                                      <p:cBhvr>
                                        <p:cTn id="15" dur="1500"/>
                                        <p:tgtEl>
                                          <p:spTgt spid="47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2"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sp>
        <p:nvSpPr>
          <p:cNvPr id="231"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sp>
        <p:nvSpPr>
          <p:cNvPr id="232" name="HAVING THE RIGHT ATTITUDE IS ESSENTIAL TO SERVING GOD…"/>
          <p:cNvSpPr txBox="1"/>
          <p:nvPr/>
        </p:nvSpPr>
        <p:spPr>
          <a:xfrm>
            <a:off x="10095533" y="3100901"/>
            <a:ext cx="14080419" cy="100512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40525" indent="-940525" algn="l" defTabSz="821531">
              <a:spcBef>
                <a:spcPts val="2100"/>
              </a:spcBef>
              <a:buSzPct val="80000"/>
              <a:buBlip>
                <a:blip r:embed="rId3"/>
              </a:buBlip>
              <a:defRPr sz="7200"/>
            </a:pPr>
            <a:r>
              <a:t>HAVING THE RIGHT ATTITUDE IS ESSENTIAL TO SERVING GOD</a:t>
            </a:r>
          </a:p>
          <a:p>
            <a:pPr marL="940525" indent="-940525" algn="l" defTabSz="821531">
              <a:spcBef>
                <a:spcPts val="2100"/>
              </a:spcBef>
              <a:buSzPct val="80000"/>
              <a:buBlip>
                <a:blip r:embed="rId3"/>
              </a:buBlip>
              <a:defRPr sz="7200"/>
            </a:pPr>
            <a:r>
              <a:t>NOT MERELY ADVOCATING A POSITIVE ATTITUDE, BUT A GODLY ATTITUDE!</a:t>
            </a:r>
          </a:p>
          <a:p>
            <a:pPr marL="940525" indent="-940525" algn="l" defTabSz="821531">
              <a:spcBef>
                <a:spcPts val="2100"/>
              </a:spcBef>
              <a:buSzPct val="80000"/>
              <a:buBlip>
                <a:blip r:embed="rId3"/>
              </a:buBlip>
              <a:defRPr sz="7200"/>
            </a:pPr>
            <a:r>
              <a:t>OUR ATTITUDE: “Our beliefs, emotions, and behaviors toward a particular object, person, thing, or event”</a:t>
            </a:r>
          </a:p>
        </p:txBody>
      </p:sp>
      <p:pic>
        <p:nvPicPr>
          <p:cNvPr id="233" name="Image" descr="Image"/>
          <p:cNvPicPr>
            <a:picLocks noChangeAspect="1"/>
          </p:cNvPicPr>
          <p:nvPr/>
        </p:nvPicPr>
        <p:blipFill>
          <a:blip r:embed="rId4">
            <a:extLst/>
          </a:blip>
          <a:srcRect l="44858" t="13376" r="12083" b="11006"/>
          <a:stretch>
            <a:fillRect/>
          </a:stretch>
        </p:blipFill>
        <p:spPr>
          <a:xfrm flipH="1">
            <a:off x="303067" y="2839956"/>
            <a:ext cx="8997564" cy="10534030"/>
          </a:xfrm>
          <a:prstGeom prst="rect">
            <a:avLst/>
          </a:prstGeom>
          <a:ln w="12700">
            <a:miter lim="400000"/>
          </a:ln>
          <a:effectLst>
            <a:outerShdw sx="100000" sy="100000" kx="0" ky="0" algn="b" rotWithShape="0" blurRad="292100" dist="139700" dir="5400000">
              <a:srgbClr val="000000">
                <a:alpha val="62434"/>
              </a:srgbClr>
            </a:outerShdw>
          </a:effectLst>
        </p:spPr>
      </p:pic>
      <p:sp>
        <p:nvSpPr>
          <p:cNvPr id="234" name="“For as he thinks in his heart, so is he.”…"/>
          <p:cNvSpPr txBox="1"/>
          <p:nvPr/>
        </p:nvSpPr>
        <p:spPr>
          <a:xfrm>
            <a:off x="477634" y="3905073"/>
            <a:ext cx="8287378" cy="8714384"/>
          </a:xfrm>
          <a:prstGeom prst="rect">
            <a:avLst/>
          </a:prstGeom>
          <a:solidFill>
            <a:srgbClr val="000000">
              <a:alpha val="18925"/>
            </a:srgbClr>
          </a:solidFill>
          <a:ln w="12700">
            <a:miter lim="400000"/>
          </a:ln>
          <a:effectLst>
            <a:outerShdw sx="100000" sy="100000" kx="0" ky="0" algn="b" rotWithShape="0" blurRad="266700" dist="1143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defTabSz="642937">
              <a:defRPr sz="12400">
                <a:solidFill>
                  <a:srgbClr val="FFFFFF"/>
                </a:solidFill>
                <a:effectLst>
                  <a:outerShdw sx="100000" sy="100000" kx="0" ky="0" algn="b" rotWithShape="0" blurRad="50800" dist="63500" dir="2400000">
                    <a:srgbClr val="000000"/>
                  </a:outerShdw>
                </a:effectLst>
                <a:latin typeface="Times New Roman"/>
                <a:ea typeface="Times New Roman"/>
                <a:cs typeface="Times New Roman"/>
                <a:sym typeface="Times New Roman"/>
              </a:defRPr>
            </a:pPr>
            <a:r>
              <a:rPr baseline="31999"/>
              <a:t>“</a:t>
            </a:r>
            <a:r>
              <a:t>For as he thinks in his heart, so </a:t>
            </a:r>
            <a:r>
              <a:rPr i="1"/>
              <a:t>is</a:t>
            </a:r>
            <a:r>
              <a:t> he.”</a:t>
            </a:r>
          </a:p>
          <a:p>
            <a:pPr defTabSz="642937">
              <a:defRPr sz="9600">
                <a:solidFill>
                  <a:srgbClr val="FFFFFF"/>
                </a:solidFill>
                <a:effectLst>
                  <a:outerShdw sx="100000" sy="100000" kx="0" ky="0" algn="b" rotWithShape="0" blurRad="50800" dist="63500" dir="2400000">
                    <a:srgbClr val="000000"/>
                  </a:outerShdw>
                </a:effectLst>
                <a:latin typeface="Times New Roman"/>
                <a:ea typeface="Times New Roman"/>
                <a:cs typeface="Times New Roman"/>
                <a:sym typeface="Times New Roman"/>
              </a:defRPr>
            </a:pPr>
            <a:r>
              <a:t>Proverbs 23:7</a:t>
            </a:r>
          </a:p>
        </p:txBody>
      </p:sp>
      <p:pic>
        <p:nvPicPr>
          <p:cNvPr id="235" name="Image" descr="Image"/>
          <p:cNvPicPr>
            <a:picLocks noChangeAspect="1"/>
          </p:cNvPicPr>
          <p:nvPr/>
        </p:nvPicPr>
        <p:blipFill>
          <a:blip r:embed="rId5">
            <a:extLst/>
          </a:blip>
          <a:stretch>
            <a:fillRect/>
          </a:stretch>
        </p:blipFill>
        <p:spPr>
          <a:xfrm>
            <a:off x="-770879" y="386638"/>
            <a:ext cx="10784404" cy="182852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2">
                                            <p:bg/>
                                          </p:spTgt>
                                        </p:tgtEl>
                                        <p:attrNameLst>
                                          <p:attrName>style.visibility</p:attrName>
                                        </p:attrNameLst>
                                      </p:cBhvr>
                                      <p:to>
                                        <p:strVal val="visible"/>
                                      </p:to>
                                    </p:set>
                                    <p:animEffect filter="wipe(left)" transition="in">
                                      <p:cBhvr>
                                        <p:cTn id="7" dur="500"/>
                                        <p:tgtEl>
                                          <p:spTgt spid="23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32">
                                            <p:txEl>
                                              <p:pRg st="0" end="0"/>
                                            </p:txEl>
                                          </p:spTgt>
                                        </p:tgtEl>
                                        <p:attrNameLst>
                                          <p:attrName>style.visibility</p:attrName>
                                        </p:attrNameLst>
                                      </p:cBhvr>
                                      <p:to>
                                        <p:strVal val="visible"/>
                                      </p:to>
                                    </p:set>
                                    <p:animEffect filter="wipe(left)" transition="in">
                                      <p:cBhvr>
                                        <p:cTn id="10" dur="500"/>
                                        <p:tgtEl>
                                          <p:spTgt spid="23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32">
                                            <p:txEl>
                                              <p:pRg st="1" end="1"/>
                                            </p:txEl>
                                          </p:spTgt>
                                        </p:tgtEl>
                                        <p:attrNameLst>
                                          <p:attrName>style.visibility</p:attrName>
                                        </p:attrNameLst>
                                      </p:cBhvr>
                                      <p:to>
                                        <p:strVal val="visible"/>
                                      </p:to>
                                    </p:set>
                                    <p:animEffect filter="wipe(left)" transition="in">
                                      <p:cBhvr>
                                        <p:cTn id="15" dur="500"/>
                                        <p:tgtEl>
                                          <p:spTgt spid="23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32">
                                            <p:txEl>
                                              <p:pRg st="2" end="2"/>
                                            </p:txEl>
                                          </p:spTgt>
                                        </p:tgtEl>
                                        <p:attrNameLst>
                                          <p:attrName>style.visibility</p:attrName>
                                        </p:attrNameLst>
                                      </p:cBhvr>
                                      <p:to>
                                        <p:strVal val="visible"/>
                                      </p:to>
                                    </p:set>
                                    <p:animEffect filter="wipe(left)" transition="in">
                                      <p:cBhvr>
                                        <p:cTn id="20" dur="500"/>
                                        <p:tgtEl>
                                          <p:spTgt spid="23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2" fill="hold">
                                  <p:stCondLst>
                                    <p:cond delay="0"/>
                                  </p:stCondLst>
                                  <p:iterate type="el" backwards="0">
                                    <p:tmAbs val="0"/>
                                  </p:iterate>
                                  <p:childTnLst>
                                    <p:set>
                                      <p:cBhvr>
                                        <p:cTn id="24" fill="hold"/>
                                        <p:tgtEl>
                                          <p:spTgt spid="234"/>
                                        </p:tgtEl>
                                        <p:attrNameLst>
                                          <p:attrName>style.visibility</p:attrName>
                                        </p:attrNameLst>
                                      </p:cBhvr>
                                      <p:to>
                                        <p:strVal val="visible"/>
                                      </p:to>
                                    </p:set>
                                    <p:animEffect filter="fade" transition="in">
                                      <p:cBhvr>
                                        <p:cTn id="25" dur="1500"/>
                                        <p:tgtEl>
                                          <p:spTgt spid="2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2" grpId="1"/>
      <p:bldP build="whole" bldLvl="1" animBg="1" rev="0" advAuto="0" spid="234" grpId="2"/>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4"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475"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sp>
        <p:nvSpPr>
          <p:cNvPr id="476"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477" name="Participation / Unity / Growth Participation / Unity / Growth" descr="Participation / Unity / Growth Participation / Unity / Growth"/>
          <p:cNvPicPr>
            <a:picLocks noChangeAspect="0"/>
          </p:cNvPicPr>
          <p:nvPr/>
        </p:nvPicPr>
        <p:blipFill>
          <a:blip r:embed="rId4">
            <a:extLst/>
          </a:blip>
          <a:stretch>
            <a:fillRect/>
          </a:stretch>
        </p:blipFill>
        <p:spPr>
          <a:xfrm>
            <a:off x="354423" y="2458049"/>
            <a:ext cx="23675153" cy="2128705"/>
          </a:xfrm>
          <a:prstGeom prst="rect">
            <a:avLst/>
          </a:prstGeom>
          <a:effectLst>
            <a:outerShdw sx="100000" sy="100000" kx="0" ky="0" algn="b" rotWithShape="0" blurRad="190500" dist="139700" dir="5400000">
              <a:srgbClr val="000000">
                <a:alpha val="38099"/>
              </a:srgbClr>
            </a:outerShdw>
          </a:effectLst>
        </p:spPr>
      </p:pic>
      <p:pic>
        <p:nvPicPr>
          <p:cNvPr id="478" name="Image" descr="Image"/>
          <p:cNvPicPr>
            <a:picLocks noChangeAspect="1"/>
          </p:cNvPicPr>
          <p:nvPr/>
        </p:nvPicPr>
        <p:blipFill>
          <a:blip r:embed="rId5">
            <a:extLst/>
          </a:blip>
          <a:stretch>
            <a:fillRect/>
          </a:stretch>
        </p:blipFill>
        <p:spPr>
          <a:xfrm flipH="1">
            <a:off x="-828955" y="3124392"/>
            <a:ext cx="8179479" cy="10583484"/>
          </a:xfrm>
          <a:prstGeom prst="rect">
            <a:avLst/>
          </a:prstGeom>
          <a:ln w="12700">
            <a:miter lim="400000"/>
          </a:ln>
        </p:spPr>
      </p:pic>
      <p:sp>
        <p:nvSpPr>
          <p:cNvPr id="479" name="Ephesians 4:11-16"/>
          <p:cNvSpPr txBox="1"/>
          <p:nvPr/>
        </p:nvSpPr>
        <p:spPr>
          <a:xfrm>
            <a:off x="569601" y="10788122"/>
            <a:ext cx="6438130" cy="901143"/>
          </a:xfrm>
          <a:prstGeom prst="rect">
            <a:avLst/>
          </a:prstGeom>
          <a:solidFill>
            <a:srgbClr val="FFFFFF"/>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defRPr b="1" sz="5400">
                <a:solidFill>
                  <a:srgbClr val="000000"/>
                </a:solidFill>
                <a:latin typeface="Times New Roman"/>
                <a:ea typeface="Times New Roman"/>
                <a:cs typeface="Times New Roman"/>
                <a:sym typeface="Times New Roman"/>
              </a:defRPr>
            </a:lvl1pPr>
          </a:lstStyle>
          <a:p>
            <a:pPr/>
            <a:r>
              <a:t>Ephesians 4:11-16</a:t>
            </a:r>
          </a:p>
        </p:txBody>
      </p:sp>
      <p:sp>
        <p:nvSpPr>
          <p:cNvPr id="480" name="7 But to each one of us grace was given according to the measure of Christ’s gift…. 11 And He Himself gave some to be apostles, some prophets, some evangelists, and some pastors and teachers,"/>
          <p:cNvSpPr txBox="1"/>
          <p:nvPr/>
        </p:nvSpPr>
        <p:spPr>
          <a:xfrm>
            <a:off x="4862995" y="4829637"/>
            <a:ext cx="19109696" cy="121511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spcBef>
                <a:spcPts val="1200"/>
              </a:spcBef>
              <a:defRPr sz="3700">
                <a:solidFill>
                  <a:srgbClr val="000000"/>
                </a:solidFill>
                <a:latin typeface="Times New Roman"/>
                <a:ea typeface="Times New Roman"/>
                <a:cs typeface="Times New Roman"/>
                <a:sym typeface="Times New Roman"/>
              </a:defRPr>
            </a:pPr>
            <a:r>
              <a:rPr baseline="31999"/>
              <a:t>7 </a:t>
            </a:r>
            <a:r>
              <a:t>But to each one of us grace was given according to the measure of Christ’s gift…. </a:t>
            </a:r>
            <a:r>
              <a:rPr baseline="31999"/>
              <a:t>11 </a:t>
            </a:r>
            <a:r>
              <a:t>And He Himself gave some </a:t>
            </a:r>
            <a:r>
              <a:rPr i="1"/>
              <a:t>to be</a:t>
            </a:r>
            <a:r>
              <a:t> apostles, some prophets, some evangelists, and some pastors and teachers, </a:t>
            </a:r>
          </a:p>
        </p:txBody>
      </p:sp>
      <p:sp>
        <p:nvSpPr>
          <p:cNvPr id="481" name="14 that we should no longer be children, tossed to and fro and carried about with every wind of doctrine, by the trickery of men, in the cunning craftiness of deceitful plotting,…"/>
          <p:cNvSpPr txBox="1"/>
          <p:nvPr/>
        </p:nvSpPr>
        <p:spPr>
          <a:xfrm>
            <a:off x="8406796" y="6300334"/>
            <a:ext cx="15248768" cy="72659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27846" indent="-927846" algn="l" defTabSz="821531">
              <a:spcBef>
                <a:spcPts val="1600"/>
              </a:spcBef>
              <a:buSzPct val="80000"/>
              <a:buBlip>
                <a:blip r:embed="rId6"/>
              </a:buBlip>
              <a:defRPr sz="5600">
                <a:solidFill>
                  <a:srgbClr val="000000"/>
                </a:solidFill>
                <a:latin typeface="Century Gothic"/>
                <a:ea typeface="Century Gothic"/>
                <a:cs typeface="Century Gothic"/>
                <a:sym typeface="Century Gothic"/>
              </a:defRPr>
            </a:pPr>
            <a:r>
              <a:rPr baseline="31999"/>
              <a:t>14 </a:t>
            </a:r>
            <a:r>
              <a:t>that we should no longer be children, tossed to and fro and carried about with every wind of doctrine, by the trickery of men, in the cunning craftiness of deceitful plotting, </a:t>
            </a:r>
          </a:p>
          <a:p>
            <a:pPr marL="927846" indent="-927846" algn="l" defTabSz="821531">
              <a:spcBef>
                <a:spcPts val="1600"/>
              </a:spcBef>
              <a:buSzPct val="80000"/>
              <a:buBlip>
                <a:blip r:embed="rId6"/>
              </a:buBlip>
              <a:defRPr sz="5600">
                <a:solidFill>
                  <a:srgbClr val="000000"/>
                </a:solidFill>
                <a:latin typeface="Century Gothic"/>
                <a:ea typeface="Century Gothic"/>
                <a:cs typeface="Century Gothic"/>
                <a:sym typeface="Century Gothic"/>
              </a:defRPr>
            </a:pPr>
            <a:r>
              <a:rPr baseline="31999"/>
              <a:t>15 </a:t>
            </a:r>
            <a:r>
              <a:t>but, speaking the truth in love, may grow up in all things into Him who is the head—Christ—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81">
                                            <p:bg/>
                                          </p:spTgt>
                                        </p:tgtEl>
                                        <p:attrNameLst>
                                          <p:attrName>style.visibility</p:attrName>
                                        </p:attrNameLst>
                                      </p:cBhvr>
                                      <p:to>
                                        <p:strVal val="visible"/>
                                      </p:to>
                                    </p:set>
                                    <p:animEffect filter="wipe(left)" transition="in">
                                      <p:cBhvr>
                                        <p:cTn id="7" dur="1500"/>
                                        <p:tgtEl>
                                          <p:spTgt spid="48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81">
                                            <p:txEl>
                                              <p:pRg st="0" end="0"/>
                                            </p:txEl>
                                          </p:spTgt>
                                        </p:tgtEl>
                                        <p:attrNameLst>
                                          <p:attrName>style.visibility</p:attrName>
                                        </p:attrNameLst>
                                      </p:cBhvr>
                                      <p:to>
                                        <p:strVal val="visible"/>
                                      </p:to>
                                    </p:set>
                                    <p:animEffect filter="wipe(left)" transition="in">
                                      <p:cBhvr>
                                        <p:cTn id="10" dur="1500"/>
                                        <p:tgtEl>
                                          <p:spTgt spid="48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81">
                                            <p:txEl>
                                              <p:pRg st="1" end="1"/>
                                            </p:txEl>
                                          </p:spTgt>
                                        </p:tgtEl>
                                        <p:attrNameLst>
                                          <p:attrName>style.visibility</p:attrName>
                                        </p:attrNameLst>
                                      </p:cBhvr>
                                      <p:to>
                                        <p:strVal val="visible"/>
                                      </p:to>
                                    </p:set>
                                    <p:animEffect filter="wipe(left)" transition="in">
                                      <p:cBhvr>
                                        <p:cTn id="15" dur="1500"/>
                                        <p:tgtEl>
                                          <p:spTgt spid="48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1"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3"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484"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sp>
        <p:nvSpPr>
          <p:cNvPr id="485"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486" name="Participation / Unity / Growth Participation / Unity / Growth" descr="Participation / Unity / Growth Participation / Unity / Growth"/>
          <p:cNvPicPr>
            <a:picLocks noChangeAspect="0"/>
          </p:cNvPicPr>
          <p:nvPr/>
        </p:nvPicPr>
        <p:blipFill>
          <a:blip r:embed="rId4">
            <a:extLst/>
          </a:blip>
          <a:stretch>
            <a:fillRect/>
          </a:stretch>
        </p:blipFill>
        <p:spPr>
          <a:xfrm>
            <a:off x="354423" y="2458049"/>
            <a:ext cx="23675153" cy="2128705"/>
          </a:xfrm>
          <a:prstGeom prst="rect">
            <a:avLst/>
          </a:prstGeom>
          <a:effectLst>
            <a:outerShdw sx="100000" sy="100000" kx="0" ky="0" algn="b" rotWithShape="0" blurRad="190500" dist="139700" dir="5400000">
              <a:srgbClr val="000000">
                <a:alpha val="38099"/>
              </a:srgbClr>
            </a:outerShdw>
          </a:effectLst>
        </p:spPr>
      </p:pic>
      <p:pic>
        <p:nvPicPr>
          <p:cNvPr id="487" name="Image" descr="Image"/>
          <p:cNvPicPr>
            <a:picLocks noChangeAspect="1"/>
          </p:cNvPicPr>
          <p:nvPr/>
        </p:nvPicPr>
        <p:blipFill>
          <a:blip r:embed="rId5">
            <a:extLst/>
          </a:blip>
          <a:stretch>
            <a:fillRect/>
          </a:stretch>
        </p:blipFill>
        <p:spPr>
          <a:xfrm flipH="1">
            <a:off x="-828955" y="3124392"/>
            <a:ext cx="8179479" cy="10583484"/>
          </a:xfrm>
          <a:prstGeom prst="rect">
            <a:avLst/>
          </a:prstGeom>
          <a:ln w="12700">
            <a:miter lim="400000"/>
          </a:ln>
        </p:spPr>
      </p:pic>
      <p:sp>
        <p:nvSpPr>
          <p:cNvPr id="488" name="Ephesians 4:11-16"/>
          <p:cNvSpPr txBox="1"/>
          <p:nvPr/>
        </p:nvSpPr>
        <p:spPr>
          <a:xfrm>
            <a:off x="569601" y="10788122"/>
            <a:ext cx="6438130" cy="901143"/>
          </a:xfrm>
          <a:prstGeom prst="rect">
            <a:avLst/>
          </a:prstGeom>
          <a:solidFill>
            <a:srgbClr val="FFFFFF"/>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defRPr b="1" sz="5400">
                <a:solidFill>
                  <a:srgbClr val="000000"/>
                </a:solidFill>
                <a:latin typeface="Times New Roman"/>
                <a:ea typeface="Times New Roman"/>
                <a:cs typeface="Times New Roman"/>
                <a:sym typeface="Times New Roman"/>
              </a:defRPr>
            </a:lvl1pPr>
          </a:lstStyle>
          <a:p>
            <a:pPr/>
            <a:r>
              <a:t>Ephesians 4:11-16</a:t>
            </a:r>
          </a:p>
        </p:txBody>
      </p:sp>
      <p:sp>
        <p:nvSpPr>
          <p:cNvPr id="489" name="7 But to each one of us grace was given according to the measure of Christ’s gift…. 11 And He Himself gave some to be apostles, some prophets, some evangelists, and some pastors and teachers,"/>
          <p:cNvSpPr txBox="1"/>
          <p:nvPr/>
        </p:nvSpPr>
        <p:spPr>
          <a:xfrm>
            <a:off x="4862995" y="4829637"/>
            <a:ext cx="19109696" cy="121511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spcBef>
                <a:spcPts val="1200"/>
              </a:spcBef>
              <a:defRPr sz="3700">
                <a:solidFill>
                  <a:srgbClr val="000000"/>
                </a:solidFill>
                <a:latin typeface="Times New Roman"/>
                <a:ea typeface="Times New Roman"/>
                <a:cs typeface="Times New Roman"/>
                <a:sym typeface="Times New Roman"/>
              </a:defRPr>
            </a:pPr>
            <a:r>
              <a:rPr baseline="31999"/>
              <a:t>7 </a:t>
            </a:r>
            <a:r>
              <a:t>But to each one of us grace was given according to the measure of Christ’s gift…. </a:t>
            </a:r>
            <a:r>
              <a:rPr baseline="31999"/>
              <a:t>11 </a:t>
            </a:r>
            <a:r>
              <a:t>And He Himself gave some </a:t>
            </a:r>
            <a:r>
              <a:rPr i="1"/>
              <a:t>to be</a:t>
            </a:r>
            <a:r>
              <a:t> apostles, some prophets, some evangelists, and some pastors and teachers, </a:t>
            </a:r>
          </a:p>
        </p:txBody>
      </p:sp>
      <p:sp>
        <p:nvSpPr>
          <p:cNvPr id="490" name="15 … may grow up in all things into Him who is the head—Christ—…"/>
          <p:cNvSpPr txBox="1"/>
          <p:nvPr/>
        </p:nvSpPr>
        <p:spPr>
          <a:xfrm>
            <a:off x="7625870" y="6300334"/>
            <a:ext cx="16395962" cy="72659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27846" indent="-927846" algn="l" defTabSz="821531">
              <a:spcBef>
                <a:spcPts val="1600"/>
              </a:spcBef>
              <a:buSzPct val="80000"/>
              <a:buBlip>
                <a:blip r:embed="rId6"/>
              </a:buBlip>
              <a:defRPr sz="5600">
                <a:solidFill>
                  <a:srgbClr val="000000"/>
                </a:solidFill>
                <a:latin typeface="Century Gothic"/>
                <a:ea typeface="Century Gothic"/>
                <a:cs typeface="Century Gothic"/>
                <a:sym typeface="Century Gothic"/>
              </a:defRPr>
            </a:pPr>
            <a:r>
              <a:rPr baseline="31999"/>
              <a:t>15 </a:t>
            </a:r>
            <a:r>
              <a:t>… may grow up in all things into Him who is the head—Christ—</a:t>
            </a:r>
          </a:p>
          <a:p>
            <a:pPr marL="927846" indent="-927846" algn="l" defTabSz="821531">
              <a:spcBef>
                <a:spcPts val="1600"/>
              </a:spcBef>
              <a:buSzPct val="80000"/>
              <a:buBlip>
                <a:blip r:embed="rId6"/>
              </a:buBlip>
              <a:defRPr sz="5600">
                <a:solidFill>
                  <a:srgbClr val="000000"/>
                </a:solidFill>
                <a:latin typeface="Century Gothic"/>
                <a:ea typeface="Century Gothic"/>
                <a:cs typeface="Century Gothic"/>
                <a:sym typeface="Century Gothic"/>
              </a:defRPr>
            </a:pPr>
            <a:r>
              <a:rPr baseline="31999"/>
              <a:t>16 </a:t>
            </a:r>
            <a:r>
              <a:t>from whom the whole body, joined and knit together by what every joint supplies, according to the effective working by which every part does its share, causes growth of the body for the edifying of itself in love.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90">
                                            <p:bg/>
                                          </p:spTgt>
                                        </p:tgtEl>
                                        <p:attrNameLst>
                                          <p:attrName>style.visibility</p:attrName>
                                        </p:attrNameLst>
                                      </p:cBhvr>
                                      <p:to>
                                        <p:strVal val="visible"/>
                                      </p:to>
                                    </p:set>
                                    <p:animEffect filter="wipe(left)" transition="in">
                                      <p:cBhvr>
                                        <p:cTn id="7" dur="1500"/>
                                        <p:tgtEl>
                                          <p:spTgt spid="49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90">
                                            <p:txEl>
                                              <p:pRg st="0" end="0"/>
                                            </p:txEl>
                                          </p:spTgt>
                                        </p:tgtEl>
                                        <p:attrNameLst>
                                          <p:attrName>style.visibility</p:attrName>
                                        </p:attrNameLst>
                                      </p:cBhvr>
                                      <p:to>
                                        <p:strVal val="visible"/>
                                      </p:to>
                                    </p:set>
                                    <p:animEffect filter="wipe(left)" transition="in">
                                      <p:cBhvr>
                                        <p:cTn id="10" dur="1500"/>
                                        <p:tgtEl>
                                          <p:spTgt spid="49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90">
                                            <p:txEl>
                                              <p:pRg st="1" end="1"/>
                                            </p:txEl>
                                          </p:spTgt>
                                        </p:tgtEl>
                                        <p:attrNameLst>
                                          <p:attrName>style.visibility</p:attrName>
                                        </p:attrNameLst>
                                      </p:cBhvr>
                                      <p:to>
                                        <p:strVal val="visible"/>
                                      </p:to>
                                    </p:set>
                                    <p:animEffect filter="wipe(left)" transition="in">
                                      <p:cBhvr>
                                        <p:cTn id="15" dur="1500"/>
                                        <p:tgtEl>
                                          <p:spTgt spid="49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90"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2"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493"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sp>
        <p:nvSpPr>
          <p:cNvPr id="494"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495" name="Image" descr="Image"/>
          <p:cNvPicPr>
            <a:picLocks noChangeAspect="1"/>
          </p:cNvPicPr>
          <p:nvPr/>
        </p:nvPicPr>
        <p:blipFill>
          <a:blip r:embed="rId4">
            <a:extLst/>
          </a:blip>
          <a:srcRect l="39534" t="0" r="11346" b="0"/>
          <a:stretch>
            <a:fillRect/>
          </a:stretch>
        </p:blipFill>
        <p:spPr>
          <a:xfrm>
            <a:off x="453519" y="4284750"/>
            <a:ext cx="7480342" cy="9190850"/>
          </a:xfrm>
          <a:prstGeom prst="rect">
            <a:avLst/>
          </a:prstGeom>
          <a:ln w="25400">
            <a:solidFill>
              <a:srgbClr val="000000"/>
            </a:solidFill>
            <a:miter lim="400000"/>
          </a:ln>
        </p:spPr>
      </p:pic>
      <p:sp>
        <p:nvSpPr>
          <p:cNvPr id="496" name="Ephesians 5:23–32 (NKJV)"/>
          <p:cNvSpPr txBox="1"/>
          <p:nvPr/>
        </p:nvSpPr>
        <p:spPr>
          <a:xfrm>
            <a:off x="405089" y="2724986"/>
            <a:ext cx="23573821" cy="1206774"/>
          </a:xfrm>
          <a:prstGeom prst="rect">
            <a:avLst/>
          </a:prstGeom>
          <a:solidFill>
            <a:srgbClr val="FFFFFF"/>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defRPr b="1" sz="7600">
                <a:solidFill>
                  <a:srgbClr val="000000"/>
                </a:solidFill>
                <a:latin typeface="Times New Roman"/>
                <a:ea typeface="Times New Roman"/>
                <a:cs typeface="Times New Roman"/>
                <a:sym typeface="Times New Roman"/>
              </a:defRPr>
            </a:lvl1pPr>
          </a:lstStyle>
          <a:p>
            <a:pPr/>
            <a:r>
              <a:t>Ephesians 5:23–32 (NKJV) </a:t>
            </a:r>
          </a:p>
        </p:txBody>
      </p:sp>
      <p:sp>
        <p:nvSpPr>
          <p:cNvPr id="497" name="We should have the same attitude towards the local church Jesus does!…"/>
          <p:cNvSpPr txBox="1"/>
          <p:nvPr/>
        </p:nvSpPr>
        <p:spPr>
          <a:xfrm>
            <a:off x="8301977" y="4281179"/>
            <a:ext cx="15687431" cy="9197976"/>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71437" tIns="71437" rIns="71437" bIns="71437">
            <a:spAutoFit/>
          </a:bodyPr>
          <a:lstStyle/>
          <a:p>
            <a:pPr defTabSz="821531">
              <a:spcBef>
                <a:spcPts val="2000"/>
              </a:spcBef>
              <a:defRPr b="1" sz="6300">
                <a:latin typeface="Gill Sans"/>
                <a:ea typeface="Gill Sans"/>
                <a:cs typeface="Gill Sans"/>
                <a:sym typeface="Gill Sans"/>
              </a:defRPr>
            </a:pPr>
            <a:r>
              <a:t>We should have the same attitude towards the local church Jesus does!</a:t>
            </a:r>
          </a:p>
          <a:p>
            <a:pPr defTabSz="821531">
              <a:spcBef>
                <a:spcPts val="2000"/>
              </a:spcBef>
              <a:defRPr sz="8600"/>
            </a:pPr>
            <a:r>
              <a:t>Love it &amp; Sacrifice for it</a:t>
            </a:r>
          </a:p>
          <a:p>
            <a:pPr defTabSz="821531">
              <a:spcBef>
                <a:spcPts val="2000"/>
              </a:spcBef>
              <a:defRPr sz="8600"/>
            </a:pPr>
            <a:r>
              <a:t>Be faithful to it</a:t>
            </a:r>
          </a:p>
          <a:p>
            <a:pPr defTabSz="821531">
              <a:spcBef>
                <a:spcPts val="2000"/>
              </a:spcBef>
              <a:defRPr sz="8600"/>
            </a:pPr>
            <a:r>
              <a:t>Long for its purity</a:t>
            </a:r>
          </a:p>
          <a:p>
            <a:pPr defTabSz="821531">
              <a:spcBef>
                <a:spcPts val="2000"/>
              </a:spcBef>
              <a:defRPr sz="8600"/>
            </a:pPr>
            <a:r>
              <a:t>Provide what we are able that it may grow!</a:t>
            </a:r>
          </a:p>
        </p:txBody>
      </p:sp>
      <p:sp>
        <p:nvSpPr>
          <p:cNvPr id="498" name="2 Corinthians 11:28 (NKJV)…"/>
          <p:cNvSpPr txBox="1"/>
          <p:nvPr/>
        </p:nvSpPr>
        <p:spPr>
          <a:xfrm>
            <a:off x="482771" y="8272216"/>
            <a:ext cx="7421796" cy="4981576"/>
          </a:xfrm>
          <a:prstGeom prst="rect">
            <a:avLst/>
          </a:prstGeom>
          <a:ln w="12700">
            <a:miter lim="400000"/>
          </a:ln>
          <a:effectLst>
            <a:outerShdw sx="100000" sy="100000" kx="0" ky="0" algn="b" rotWithShape="0" blurRad="139700" dist="635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defTabSz="642937">
              <a:defRPr b="1" sz="5400">
                <a:ln w="12700" cap="flat">
                  <a:solidFill>
                    <a:srgbClr val="000000"/>
                  </a:solidFill>
                  <a:prstDash val="solid"/>
                  <a:miter lim="400000"/>
                </a:ln>
                <a:solidFill>
                  <a:srgbClr val="FFFFFF"/>
                </a:solidFill>
                <a:effectLst>
                  <a:outerShdw sx="100000" sy="100000" kx="0" ky="0" algn="b" rotWithShape="0" blurRad="63500" dist="63500" dir="1320000">
                    <a:srgbClr val="000000"/>
                  </a:outerShdw>
                </a:effectLst>
                <a:latin typeface="Gill Sans"/>
                <a:ea typeface="Gill Sans"/>
                <a:cs typeface="Gill Sans"/>
                <a:sym typeface="Gill Sans"/>
              </a:defRPr>
            </a:pPr>
            <a:r>
              <a:t>2 Corinthians 11:28 (NKJV)</a:t>
            </a:r>
          </a:p>
          <a:p>
            <a:pPr defTabSz="642937">
              <a:defRPr b="1" sz="4400">
                <a:ln w="12700" cap="flat">
                  <a:solidFill>
                    <a:srgbClr val="000000"/>
                  </a:solidFill>
                  <a:prstDash val="solid"/>
                  <a:miter lim="400000"/>
                </a:ln>
                <a:solidFill>
                  <a:srgbClr val="FFFFFF"/>
                </a:solidFill>
                <a:effectLst>
                  <a:outerShdw sx="100000" sy="100000" kx="0" ky="0" algn="b" rotWithShape="0" blurRad="63500" dist="63500" dir="1320000">
                    <a:srgbClr val="000000"/>
                  </a:outerShdw>
                </a:effectLst>
                <a:latin typeface="Gill Sans"/>
                <a:ea typeface="Gill Sans"/>
                <a:cs typeface="Gill Sans"/>
                <a:sym typeface="Gill Sans"/>
              </a:defRPr>
            </a:pPr>
            <a:r>
              <a:rPr baseline="31999"/>
              <a:t>28</a:t>
            </a:r>
            <a:r>
              <a:t> besides the other things, what comes upon me daily: my deep concern for all the churches.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97">
                                            <p:txEl>
                                              <p:pRg st="1" end="1"/>
                                            </p:txEl>
                                          </p:spTgt>
                                        </p:tgtEl>
                                        <p:attrNameLst>
                                          <p:attrName>style.visibility</p:attrName>
                                        </p:attrNameLst>
                                      </p:cBhvr>
                                      <p:to>
                                        <p:strVal val="visible"/>
                                      </p:to>
                                    </p:set>
                                    <p:animEffect filter="fade" transition="in">
                                      <p:cBhvr>
                                        <p:cTn id="7" dur="1500"/>
                                        <p:tgtEl>
                                          <p:spTgt spid="49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97">
                                            <p:txEl>
                                              <p:pRg st="2" end="2"/>
                                            </p:txEl>
                                          </p:spTgt>
                                        </p:tgtEl>
                                        <p:attrNameLst>
                                          <p:attrName>style.visibility</p:attrName>
                                        </p:attrNameLst>
                                      </p:cBhvr>
                                      <p:to>
                                        <p:strVal val="visible"/>
                                      </p:to>
                                    </p:set>
                                    <p:animEffect filter="fade" transition="in">
                                      <p:cBhvr>
                                        <p:cTn id="12" dur="1500"/>
                                        <p:tgtEl>
                                          <p:spTgt spid="49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97">
                                            <p:txEl>
                                              <p:pRg st="3" end="3"/>
                                            </p:txEl>
                                          </p:spTgt>
                                        </p:tgtEl>
                                        <p:attrNameLst>
                                          <p:attrName>style.visibility</p:attrName>
                                        </p:attrNameLst>
                                      </p:cBhvr>
                                      <p:to>
                                        <p:strVal val="visible"/>
                                      </p:to>
                                    </p:set>
                                    <p:animEffect filter="fade" transition="in">
                                      <p:cBhvr>
                                        <p:cTn id="17" dur="1500"/>
                                        <p:tgtEl>
                                          <p:spTgt spid="49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497">
                                            <p:txEl>
                                              <p:pRg st="4" end="4"/>
                                            </p:txEl>
                                          </p:spTgt>
                                        </p:tgtEl>
                                        <p:attrNameLst>
                                          <p:attrName>style.visibility</p:attrName>
                                        </p:attrNameLst>
                                      </p:cBhvr>
                                      <p:to>
                                        <p:strVal val="visible"/>
                                      </p:to>
                                    </p:set>
                                    <p:animEffect filter="fade" transition="in">
                                      <p:cBhvr>
                                        <p:cTn id="22" dur="1500"/>
                                        <p:tgtEl>
                                          <p:spTgt spid="49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97"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0"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501"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sp>
        <p:nvSpPr>
          <p:cNvPr id="502"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503" name="Image" descr="Image"/>
          <p:cNvPicPr>
            <a:picLocks noChangeAspect="1"/>
          </p:cNvPicPr>
          <p:nvPr/>
        </p:nvPicPr>
        <p:blipFill>
          <a:blip r:embed="rId4">
            <a:extLst/>
          </a:blip>
          <a:stretch>
            <a:fillRect/>
          </a:stretch>
        </p:blipFill>
        <p:spPr>
          <a:xfrm flipH="1">
            <a:off x="-828955" y="3124392"/>
            <a:ext cx="8179479" cy="10583484"/>
          </a:xfrm>
          <a:prstGeom prst="rect">
            <a:avLst/>
          </a:prstGeom>
          <a:ln w="12700">
            <a:miter lim="400000"/>
          </a:ln>
        </p:spPr>
      </p:pic>
      <p:sp>
        <p:nvSpPr>
          <p:cNvPr id="504" name="To worship, praise and glorify God according to His will?…"/>
          <p:cNvSpPr txBox="1"/>
          <p:nvPr/>
        </p:nvSpPr>
        <p:spPr>
          <a:xfrm>
            <a:off x="7230577" y="5381854"/>
            <a:ext cx="16524366" cy="806132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1" marL="629920" indent="-629920" algn="l" defTabSz="17859">
              <a:spcBef>
                <a:spcPts val="2800"/>
              </a:spcBef>
              <a:buSzPct val="80000"/>
              <a:buBlip>
                <a:blip r:embed="rId5"/>
              </a:buBlip>
              <a:defRPr sz="6500">
                <a:solidFill>
                  <a:srgbClr val="000000"/>
                </a:solidFill>
              </a:defRPr>
            </a:pPr>
            <a:r>
              <a:t>To worship, praise and glorify God according to His will?</a:t>
            </a:r>
          </a:p>
          <a:p>
            <a:pPr lvl="1" marL="629920" indent="-629920" algn="l" defTabSz="17859">
              <a:spcBef>
                <a:spcPts val="2800"/>
              </a:spcBef>
              <a:buSzPct val="80000"/>
              <a:buBlip>
                <a:blip r:embed="rId5"/>
              </a:buBlip>
              <a:defRPr sz="6500">
                <a:solidFill>
                  <a:srgbClr val="000000"/>
                </a:solidFill>
              </a:defRPr>
            </a:pPr>
            <a:r>
              <a:t>To grow and develop spiritually? </a:t>
            </a:r>
          </a:p>
          <a:p>
            <a:pPr lvl="1" marL="629920" indent="-629920" algn="l" defTabSz="17859">
              <a:spcBef>
                <a:spcPts val="2800"/>
              </a:spcBef>
              <a:buSzPct val="80000"/>
              <a:buBlip>
                <a:blip r:embed="rId5"/>
              </a:buBlip>
              <a:defRPr sz="6500">
                <a:solidFill>
                  <a:srgbClr val="000000"/>
                </a:solidFill>
              </a:defRPr>
            </a:pPr>
            <a:r>
              <a:t>To use my abilities / to actively participate in a functioning body?</a:t>
            </a:r>
          </a:p>
          <a:p>
            <a:pPr lvl="1" marL="629920" indent="-629920" algn="l" defTabSz="17859">
              <a:spcBef>
                <a:spcPts val="2800"/>
              </a:spcBef>
              <a:buSzPct val="80000"/>
              <a:buBlip>
                <a:blip r:embed="rId5"/>
              </a:buBlip>
              <a:defRPr sz="6500">
                <a:solidFill>
                  <a:srgbClr val="000000"/>
                </a:solidFill>
              </a:defRPr>
            </a:pPr>
            <a:r>
              <a:t>To help others grow spiritually?</a:t>
            </a:r>
          </a:p>
          <a:p>
            <a:pPr lvl="1" marL="629920" indent="-629920" algn="l" defTabSz="17859">
              <a:spcBef>
                <a:spcPts val="2800"/>
              </a:spcBef>
              <a:buSzPct val="80000"/>
              <a:buBlip>
                <a:blip r:embed="rId5"/>
              </a:buBlip>
              <a:defRPr sz="6500">
                <a:solidFill>
                  <a:srgbClr val="000000"/>
                </a:solidFill>
              </a:defRPr>
            </a:pPr>
            <a:r>
              <a:t>To be a good example &amp; influence?</a:t>
            </a:r>
          </a:p>
        </p:txBody>
      </p:sp>
      <p:sp>
        <p:nvSpPr>
          <p:cNvPr id="505" name="DOSE MY ATTITUDE TOWARDS THE LOCAL CHURCH HELP IT  …"/>
          <p:cNvSpPr/>
          <p:nvPr/>
        </p:nvSpPr>
        <p:spPr>
          <a:xfrm>
            <a:off x="6881028" y="2604937"/>
            <a:ext cx="16936187" cy="2561448"/>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cap="all" sz="8000">
                <a:solidFill>
                  <a:schemeClr val="accent3">
                    <a:hueOff val="198700"/>
                    <a:satOff val="21248"/>
                    <a:lumOff val="19305"/>
                  </a:schemeClr>
                </a:solidFill>
                <a:effectLst>
                  <a:outerShdw sx="100000" sy="100000" kx="0" ky="0" algn="b" rotWithShape="0" blurRad="38100" dist="63500" dir="1653257">
                    <a:srgbClr val="000000"/>
                  </a:outerShdw>
                </a:effectLst>
                <a:latin typeface="Times New Roman"/>
                <a:ea typeface="Times New Roman"/>
                <a:cs typeface="Times New Roman"/>
                <a:sym typeface="Times New Roman"/>
              </a:defRPr>
            </a:lvl1pPr>
          </a:lstStyle>
          <a:p>
            <a:pPr/>
            <a:r>
              <a:t>DOSE MY ATTITUDE TOWARDS THE LOCAL CHURCH HELP IT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04">
                                            <p:txEl>
                                              <p:pRg st="1" end="1"/>
                                            </p:txEl>
                                          </p:spTgt>
                                        </p:tgtEl>
                                        <p:attrNameLst>
                                          <p:attrName>style.visibility</p:attrName>
                                        </p:attrNameLst>
                                      </p:cBhvr>
                                      <p:to>
                                        <p:strVal val="visible"/>
                                      </p:to>
                                    </p:set>
                                    <p:animEffect filter="fade" transition="in">
                                      <p:cBhvr>
                                        <p:cTn id="7" dur="1500"/>
                                        <p:tgtEl>
                                          <p:spTgt spid="50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504">
                                            <p:txEl>
                                              <p:pRg st="2" end="2"/>
                                            </p:txEl>
                                          </p:spTgt>
                                        </p:tgtEl>
                                        <p:attrNameLst>
                                          <p:attrName>style.visibility</p:attrName>
                                        </p:attrNameLst>
                                      </p:cBhvr>
                                      <p:to>
                                        <p:strVal val="visible"/>
                                      </p:to>
                                    </p:set>
                                    <p:animEffect filter="fade" transition="in">
                                      <p:cBhvr>
                                        <p:cTn id="12" dur="1500"/>
                                        <p:tgtEl>
                                          <p:spTgt spid="50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504">
                                            <p:txEl>
                                              <p:pRg st="3" end="3"/>
                                            </p:txEl>
                                          </p:spTgt>
                                        </p:tgtEl>
                                        <p:attrNameLst>
                                          <p:attrName>style.visibility</p:attrName>
                                        </p:attrNameLst>
                                      </p:cBhvr>
                                      <p:to>
                                        <p:strVal val="visible"/>
                                      </p:to>
                                    </p:set>
                                    <p:animEffect filter="fade" transition="in">
                                      <p:cBhvr>
                                        <p:cTn id="17" dur="1500"/>
                                        <p:tgtEl>
                                          <p:spTgt spid="50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504">
                                            <p:txEl>
                                              <p:pRg st="4" end="4"/>
                                            </p:txEl>
                                          </p:spTgt>
                                        </p:tgtEl>
                                        <p:attrNameLst>
                                          <p:attrName>style.visibility</p:attrName>
                                        </p:attrNameLst>
                                      </p:cBhvr>
                                      <p:to>
                                        <p:strVal val="visible"/>
                                      </p:to>
                                    </p:set>
                                    <p:animEffect filter="fade" transition="in">
                                      <p:cBhvr>
                                        <p:cTn id="22" dur="1500"/>
                                        <p:tgtEl>
                                          <p:spTgt spid="50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04"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7"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pic>
        <p:nvPicPr>
          <p:cNvPr id="508"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sp>
        <p:nvSpPr>
          <p:cNvPr id="509"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510" name="Image" descr="Image"/>
          <p:cNvPicPr>
            <a:picLocks noChangeAspect="1"/>
          </p:cNvPicPr>
          <p:nvPr/>
        </p:nvPicPr>
        <p:blipFill>
          <a:blip r:embed="rId4">
            <a:extLst/>
          </a:blip>
          <a:stretch>
            <a:fillRect/>
          </a:stretch>
        </p:blipFill>
        <p:spPr>
          <a:xfrm flipH="1">
            <a:off x="-828955" y="3124392"/>
            <a:ext cx="8179479" cy="10583484"/>
          </a:xfrm>
          <a:prstGeom prst="rect">
            <a:avLst/>
          </a:prstGeom>
          <a:ln w="12700">
            <a:miter lim="400000"/>
          </a:ln>
        </p:spPr>
      </p:pic>
      <p:sp>
        <p:nvSpPr>
          <p:cNvPr id="511" name="Do you desire to submit to the Lord’s teachings and be faithful to Him?…"/>
          <p:cNvSpPr txBox="1"/>
          <p:nvPr/>
        </p:nvSpPr>
        <p:spPr>
          <a:xfrm>
            <a:off x="7316262" y="5725882"/>
            <a:ext cx="16524366" cy="741045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1" marL="629920" indent="-629920" algn="l" defTabSz="17859">
              <a:spcBef>
                <a:spcPts val="2800"/>
              </a:spcBef>
              <a:buSzPct val="80000"/>
              <a:buBlip>
                <a:blip r:embed="rId5"/>
              </a:buBlip>
              <a:defRPr sz="7600">
                <a:solidFill>
                  <a:srgbClr val="000000"/>
                </a:solidFill>
              </a:defRPr>
            </a:pPr>
            <a:r>
              <a:t>Do you desire to submit to the Lord’s teachings and be faithful to Him?</a:t>
            </a:r>
          </a:p>
          <a:p>
            <a:pPr lvl="1" marL="629920" indent="-629920" algn="l" defTabSz="17859">
              <a:spcBef>
                <a:spcPts val="2800"/>
              </a:spcBef>
              <a:buSzPct val="80000"/>
              <a:buBlip>
                <a:blip r:embed="rId5"/>
              </a:buBlip>
              <a:defRPr sz="7600">
                <a:solidFill>
                  <a:srgbClr val="000000"/>
                </a:solidFill>
              </a:defRPr>
            </a:pPr>
            <a:r>
              <a:t>Have you been baptized into Jesus Christ for the remission of your sins?</a:t>
            </a:r>
          </a:p>
          <a:p>
            <a:pPr lvl="1" marL="629920" indent="-629920" algn="l" defTabSz="17859">
              <a:spcBef>
                <a:spcPts val="2800"/>
              </a:spcBef>
              <a:buSzPct val="80000"/>
              <a:buBlip>
                <a:blip r:embed="rId5"/>
              </a:buBlip>
              <a:defRPr sz="7600">
                <a:solidFill>
                  <a:srgbClr val="000000"/>
                </a:solidFill>
              </a:defRPr>
            </a:pPr>
            <a:r>
              <a:t>Are you an active part of a local group of faithful Christians?   </a:t>
            </a:r>
          </a:p>
        </p:txBody>
      </p:sp>
      <p:sp>
        <p:nvSpPr>
          <p:cNvPr id="512" name="IS YOUR ATTITUDE TOWARDS THE LOCAL CHURCH WHAT IT SHOULD BE?"/>
          <p:cNvSpPr/>
          <p:nvPr/>
        </p:nvSpPr>
        <p:spPr>
          <a:xfrm>
            <a:off x="6881028" y="2604937"/>
            <a:ext cx="16936187" cy="2561448"/>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cap="all" sz="7200">
                <a:solidFill>
                  <a:schemeClr val="accent3">
                    <a:hueOff val="198700"/>
                    <a:satOff val="21248"/>
                    <a:lumOff val="19305"/>
                  </a:schemeClr>
                </a:solidFill>
                <a:effectLst>
                  <a:outerShdw sx="100000" sy="100000" kx="0" ky="0" algn="b" rotWithShape="0" blurRad="38100" dist="63500" dir="1653257">
                    <a:srgbClr val="000000"/>
                  </a:outerShdw>
                </a:effectLst>
                <a:latin typeface="Times New Roman"/>
                <a:ea typeface="Times New Roman"/>
                <a:cs typeface="Times New Roman"/>
                <a:sym typeface="Times New Roman"/>
              </a:defRPr>
            </a:lvl1pPr>
          </a:lstStyle>
          <a:p>
            <a:pPr/>
            <a:r>
              <a:t>IS YOUR ATTITUDE TOWARDS THE LOCAL CHURCH WHAT IT SHOULD BE?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11">
                                            <p:txEl>
                                              <p:pRg st="1" end="1"/>
                                            </p:txEl>
                                          </p:spTgt>
                                        </p:tgtEl>
                                        <p:attrNameLst>
                                          <p:attrName>style.visibility</p:attrName>
                                        </p:attrNameLst>
                                      </p:cBhvr>
                                      <p:to>
                                        <p:strVal val="visible"/>
                                      </p:to>
                                    </p:set>
                                    <p:animEffect filter="fade" transition="in">
                                      <p:cBhvr>
                                        <p:cTn id="7" dur="1500"/>
                                        <p:tgtEl>
                                          <p:spTgt spid="5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511">
                                            <p:txEl>
                                              <p:pRg st="2" end="2"/>
                                            </p:txEl>
                                          </p:spTgt>
                                        </p:tgtEl>
                                        <p:attrNameLst>
                                          <p:attrName>style.visibility</p:attrName>
                                        </p:attrNameLst>
                                      </p:cBhvr>
                                      <p:to>
                                        <p:strVal val="visible"/>
                                      </p:to>
                                    </p:set>
                                    <p:animEffect filter="fade" transition="in">
                                      <p:cBhvr>
                                        <p:cTn id="12" dur="1500"/>
                                        <p:tgtEl>
                                          <p:spTgt spid="51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1"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4" name="Image" descr="Image"/>
          <p:cNvPicPr>
            <a:picLocks noChangeAspect="1"/>
          </p:cNvPicPr>
          <p:nvPr/>
        </p:nvPicPr>
        <p:blipFill>
          <a:blip r:embed="rId2">
            <a:extLst/>
          </a:blip>
          <a:srcRect l="44858" t="13376" r="12083" b="11006"/>
          <a:stretch>
            <a:fillRect/>
          </a:stretch>
        </p:blipFill>
        <p:spPr>
          <a:xfrm>
            <a:off x="12225186" y="1590879"/>
            <a:ext cx="8997564" cy="10534030"/>
          </a:xfrm>
          <a:prstGeom prst="rect">
            <a:avLst/>
          </a:prstGeom>
          <a:ln w="12700">
            <a:miter lim="400000"/>
          </a:ln>
          <a:effectLst>
            <a:outerShdw sx="100000" sy="100000" kx="0" ky="0" algn="b" rotWithShape="0" blurRad="292100" dist="139700" dir="5400000">
              <a:srgbClr val="000000">
                <a:alpha val="62434"/>
              </a:srgbClr>
            </a:outerShdw>
          </a:effectLst>
        </p:spPr>
      </p:pic>
      <p:pic>
        <p:nvPicPr>
          <p:cNvPr id="515" name="Image" descr="Image"/>
          <p:cNvPicPr>
            <a:picLocks noChangeAspect="1"/>
          </p:cNvPicPr>
          <p:nvPr/>
        </p:nvPicPr>
        <p:blipFill>
          <a:blip r:embed="rId2">
            <a:extLst/>
          </a:blip>
          <a:srcRect l="0" t="13375" r="12083" b="11006"/>
          <a:stretch>
            <a:fillRect/>
          </a:stretch>
        </p:blipFill>
        <p:spPr>
          <a:xfrm>
            <a:off x="-97617" y="-189067"/>
            <a:ext cx="24579402" cy="14094029"/>
          </a:xfrm>
          <a:prstGeom prst="rect">
            <a:avLst/>
          </a:prstGeom>
          <a:ln w="12700">
            <a:miter lim="400000"/>
          </a:ln>
        </p:spPr>
      </p:pic>
      <p:sp>
        <p:nvSpPr>
          <p:cNvPr id="516" name="THE VALUE &amp; IMPORTANCE OF GODLINESS"/>
          <p:cNvSpPr txBox="1"/>
          <p:nvPr/>
        </p:nvSpPr>
        <p:spPr>
          <a:xfrm>
            <a:off x="1595348" y="5478323"/>
            <a:ext cx="14909711" cy="981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5400">
                <a:solidFill>
                  <a:schemeClr val="accent4">
                    <a:hueOff val="141567"/>
                    <a:satOff val="12213"/>
                    <a:lumOff val="21573"/>
                  </a:schemeClr>
                </a:solidFill>
                <a:effectLst>
                  <a:outerShdw sx="100000" sy="100000" kx="0" ky="0" algn="b" rotWithShape="0" blurRad="63500" dist="63500" dir="1860000">
                    <a:srgbClr val="000000"/>
                  </a:outerShdw>
                </a:effectLst>
                <a:latin typeface="Century Gothic"/>
                <a:ea typeface="Century Gothic"/>
                <a:cs typeface="Century Gothic"/>
                <a:sym typeface="Century Gothic"/>
              </a:defRPr>
            </a:lvl1pPr>
          </a:lstStyle>
          <a:p>
            <a:pPr/>
            <a:r>
              <a:t>THE VALUE &amp; IMPORTANCE OF GODLINESS</a:t>
            </a:r>
          </a:p>
        </p:txBody>
      </p:sp>
      <p:pic>
        <p:nvPicPr>
          <p:cNvPr id="517" name="Image" descr="Image"/>
          <p:cNvPicPr>
            <a:picLocks noChangeAspect="0"/>
          </p:cNvPicPr>
          <p:nvPr/>
        </p:nvPicPr>
        <p:blipFill>
          <a:blip r:embed="rId3">
            <a:extLst/>
          </a:blip>
          <a:stretch>
            <a:fillRect/>
          </a:stretch>
        </p:blipFill>
        <p:spPr>
          <a:xfrm>
            <a:off x="-141714" y="-94716"/>
            <a:ext cx="24579264" cy="1259376"/>
          </a:xfrm>
          <a:prstGeom prst="rect">
            <a:avLst/>
          </a:prstGeom>
          <a:ln w="12700">
            <a:miter lim="400000"/>
          </a:ln>
          <a:effectLst>
            <a:outerShdw sx="100000" sy="100000" kx="0" ky="0" algn="b" rotWithShape="0" blurRad="266700" dist="114300" dir="5400000">
              <a:srgbClr val="000000"/>
            </a:outerShdw>
          </a:effectLst>
        </p:spPr>
      </p:pic>
      <p:pic>
        <p:nvPicPr>
          <p:cNvPr id="518" name="Image" descr="Image"/>
          <p:cNvPicPr>
            <a:picLocks noChangeAspect="0"/>
          </p:cNvPicPr>
          <p:nvPr/>
        </p:nvPicPr>
        <p:blipFill>
          <a:blip r:embed="rId3">
            <a:extLst/>
          </a:blip>
          <a:stretch>
            <a:fillRect/>
          </a:stretch>
        </p:blipFill>
        <p:spPr>
          <a:xfrm flipH="1" rot="10800000">
            <a:off x="-97632" y="12508459"/>
            <a:ext cx="24579264" cy="1259377"/>
          </a:xfrm>
          <a:prstGeom prst="rect">
            <a:avLst/>
          </a:prstGeom>
          <a:ln w="12700">
            <a:miter lim="400000"/>
          </a:ln>
          <a:effectLst>
            <a:outerShdw sx="100000" sy="100000" kx="0" ky="0" algn="b" rotWithShape="0" blurRad="266700" dist="114300" dir="17075422">
              <a:srgbClr val="000000"/>
            </a:outerShdw>
          </a:effectLst>
        </p:spPr>
      </p:pic>
      <p:pic>
        <p:nvPicPr>
          <p:cNvPr id="519" name="Image" descr="Image"/>
          <p:cNvPicPr>
            <a:picLocks noChangeAspect="1"/>
          </p:cNvPicPr>
          <p:nvPr/>
        </p:nvPicPr>
        <p:blipFill>
          <a:blip r:embed="rId4">
            <a:extLst/>
          </a:blip>
          <a:stretch>
            <a:fillRect/>
          </a:stretch>
        </p:blipFill>
        <p:spPr>
          <a:xfrm>
            <a:off x="-1534741" y="1803568"/>
            <a:ext cx="21012363" cy="3562710"/>
          </a:xfrm>
          <a:prstGeom prst="rect">
            <a:avLst/>
          </a:prstGeom>
          <a:ln w="12700">
            <a:miter lim="400000"/>
          </a:ln>
        </p:spPr>
      </p:pic>
      <p:sp>
        <p:nvSpPr>
          <p:cNvPr id="520" name="In order to be pleasing to God, we must have an attitude of self-denial, trust, &amp; surrender."/>
          <p:cNvSpPr txBox="1"/>
          <p:nvPr/>
        </p:nvSpPr>
        <p:spPr>
          <a:xfrm>
            <a:off x="240630" y="11223118"/>
            <a:ext cx="23902740" cy="2403476"/>
          </a:xfrm>
          <a:prstGeom prst="rect">
            <a:avLst/>
          </a:prstGeom>
          <a:ln w="12700">
            <a:miter lim="400000"/>
          </a:ln>
          <a:effectLst>
            <a:outerShdw sx="100000" sy="100000" kx="0" ky="0" algn="b" rotWithShape="0" blurRad="292100" dist="139700" dir="5400000">
              <a:srgbClr val="000000">
                <a:alpha val="62434"/>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spcBef>
                <a:spcPts val="2500"/>
              </a:spcBef>
              <a:defRPr b="1" sz="7700">
                <a:solidFill>
                  <a:srgbClr val="FFFFFF"/>
                </a:solidFill>
                <a:effectLst>
                  <a:outerShdw sx="100000" sy="100000" kx="0" ky="0" algn="b" rotWithShape="0" blurRad="50800" dist="63500" dir="1800000">
                    <a:srgbClr val="000000"/>
                  </a:outerShdw>
                </a:effectLst>
                <a:latin typeface="Gill Sans"/>
                <a:ea typeface="Gill Sans"/>
                <a:cs typeface="Gill Sans"/>
                <a:sym typeface="Gill Sans"/>
              </a:defRPr>
            </a:lvl1pPr>
          </a:lstStyle>
          <a:p>
            <a:pPr/>
            <a:r>
              <a:t>In order to be pleasing to God, we must have an attitude of self-denial, trust, &amp; surrender.</a:t>
            </a:r>
          </a:p>
        </p:txBody>
      </p:sp>
      <p:sp>
        <p:nvSpPr>
          <p:cNvPr id="521" name="Our Attitude Towards The Local Church MATTERS"/>
          <p:cNvSpPr txBox="1"/>
          <p:nvPr/>
        </p:nvSpPr>
        <p:spPr>
          <a:xfrm>
            <a:off x="162479" y="6436301"/>
            <a:ext cx="18186646" cy="3190876"/>
          </a:xfrm>
          <a:prstGeom prst="rect">
            <a:avLst/>
          </a:prstGeom>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104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The Local Church MATTERS</a:t>
            </a:r>
          </a:p>
        </p:txBody>
      </p:sp>
      <p:sp>
        <p:nvSpPr>
          <p:cNvPr id="522" name="(Romans 12:3-21; 1 Corinthians 12:12-31; Ephesians 4:11-16)"/>
          <p:cNvSpPr txBox="1"/>
          <p:nvPr/>
        </p:nvSpPr>
        <p:spPr>
          <a:xfrm>
            <a:off x="268114" y="9674048"/>
            <a:ext cx="17975377" cy="866776"/>
          </a:xfrm>
          <a:prstGeom prst="rect">
            <a:avLst/>
          </a:prstGeom>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a:solidFill>
                  <a:srgbClr val="FFFFFF"/>
                </a:solidFill>
                <a:effectLst>
                  <a:outerShdw sx="100000" sy="100000" kx="0" ky="0" algn="b" rotWithShape="0" blurRad="50800" dist="63500" dir="18900000">
                    <a:srgbClr val="000000"/>
                  </a:outerShdw>
                </a:effectLst>
              </a:defRPr>
            </a:lvl1pPr>
          </a:lstStyle>
          <a:p>
            <a:pPr/>
            <a:r>
              <a:t>(Romans 12:3-21; 1 Corinthians 12:12-31; Ephesians 4:11-16)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520">
                                            <p:bg/>
                                          </p:spTgt>
                                        </p:tgtEl>
                                        <p:attrNameLst>
                                          <p:attrName>style.visibility</p:attrName>
                                        </p:attrNameLst>
                                      </p:cBhvr>
                                      <p:to>
                                        <p:strVal val="visible"/>
                                      </p:to>
                                    </p:set>
                                    <p:anim calcmode="lin" valueType="num">
                                      <p:cBhvr>
                                        <p:cTn id="7" dur="1500" fill="hold"/>
                                        <p:tgtEl>
                                          <p:spTgt spid="520">
                                            <p:bg/>
                                          </p:spTgt>
                                        </p:tgtEl>
                                        <p:attrNameLst>
                                          <p:attrName>ppt_x</p:attrName>
                                        </p:attrNameLst>
                                      </p:cBhvr>
                                      <p:tavLst>
                                        <p:tav tm="0">
                                          <p:val>
                                            <p:strVal val="#ppt_x"/>
                                          </p:val>
                                        </p:tav>
                                        <p:tav tm="100000">
                                          <p:val>
                                            <p:strVal val="#ppt_x"/>
                                          </p:val>
                                        </p:tav>
                                      </p:tavLst>
                                    </p:anim>
                                    <p:anim calcmode="lin" valueType="num">
                                      <p:cBhvr>
                                        <p:cTn id="8" dur="1500" fill="hold"/>
                                        <p:tgtEl>
                                          <p:spTgt spid="520">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520">
                                            <p:txEl>
                                              <p:pRg st="0" end="0"/>
                                            </p:txEl>
                                          </p:spTgt>
                                        </p:tgtEl>
                                        <p:attrNameLst>
                                          <p:attrName>style.visibility</p:attrName>
                                        </p:attrNameLst>
                                      </p:cBhvr>
                                      <p:to>
                                        <p:strVal val="visible"/>
                                      </p:to>
                                    </p:set>
                                    <p:anim calcmode="lin" valueType="num">
                                      <p:cBhvr>
                                        <p:cTn id="11" dur="1500" fill="hold"/>
                                        <p:tgtEl>
                                          <p:spTgt spid="520">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52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20"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5" name="Image" descr="Image"/>
          <p:cNvPicPr>
            <a:picLocks noChangeAspect="1"/>
          </p:cNvPicPr>
          <p:nvPr/>
        </p:nvPicPr>
        <p:blipFill>
          <a:blip r:embed="rId2">
            <a:extLst/>
          </a:blip>
          <a:srcRect l="44858" t="13376" r="12083" b="11006"/>
          <a:stretch>
            <a:fillRect/>
          </a:stretch>
        </p:blipFill>
        <p:spPr>
          <a:xfrm>
            <a:off x="12225186" y="1590879"/>
            <a:ext cx="8997564" cy="10534030"/>
          </a:xfrm>
          <a:prstGeom prst="rect">
            <a:avLst/>
          </a:prstGeom>
          <a:ln w="12700">
            <a:miter lim="400000"/>
          </a:ln>
          <a:effectLst>
            <a:outerShdw sx="100000" sy="100000" kx="0" ky="0" algn="b" rotWithShape="0" blurRad="292100" dist="139700" dir="5400000">
              <a:srgbClr val="000000">
                <a:alpha val="62434"/>
              </a:srgbClr>
            </a:outerShdw>
          </a:effectLst>
        </p:spPr>
      </p:pic>
      <p:pic>
        <p:nvPicPr>
          <p:cNvPr id="526" name="Image" descr="Image"/>
          <p:cNvPicPr>
            <a:picLocks noChangeAspect="1"/>
          </p:cNvPicPr>
          <p:nvPr/>
        </p:nvPicPr>
        <p:blipFill>
          <a:blip r:embed="rId2">
            <a:extLst/>
          </a:blip>
          <a:srcRect l="0" t="13375" r="12083" b="11006"/>
          <a:stretch>
            <a:fillRect/>
          </a:stretch>
        </p:blipFill>
        <p:spPr>
          <a:xfrm>
            <a:off x="-97617" y="-189067"/>
            <a:ext cx="24579402" cy="14094029"/>
          </a:xfrm>
          <a:prstGeom prst="rect">
            <a:avLst/>
          </a:prstGeom>
          <a:ln w="12700">
            <a:miter lim="400000"/>
          </a:ln>
        </p:spPr>
      </p:pic>
      <p:sp>
        <p:nvSpPr>
          <p:cNvPr id="527" name="THE VALUE &amp; IMPORTANCE OF GODLINESS"/>
          <p:cNvSpPr txBox="1"/>
          <p:nvPr/>
        </p:nvSpPr>
        <p:spPr>
          <a:xfrm>
            <a:off x="1516585" y="5077347"/>
            <a:ext cx="14909711" cy="981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5400">
                <a:solidFill>
                  <a:schemeClr val="accent4">
                    <a:hueOff val="141567"/>
                    <a:satOff val="12213"/>
                    <a:lumOff val="21573"/>
                  </a:schemeClr>
                </a:solidFill>
                <a:effectLst>
                  <a:outerShdw sx="100000" sy="100000" kx="0" ky="0" algn="b" rotWithShape="0" blurRad="63500" dist="63500" dir="1860000">
                    <a:srgbClr val="000000"/>
                  </a:outerShdw>
                </a:effectLst>
                <a:latin typeface="Century Gothic"/>
                <a:ea typeface="Century Gothic"/>
                <a:cs typeface="Century Gothic"/>
                <a:sym typeface="Century Gothic"/>
              </a:defRPr>
            </a:lvl1pPr>
          </a:lstStyle>
          <a:p>
            <a:pPr/>
            <a:r>
              <a:t>THE VALUE &amp; IMPORTANCE OF GODLINESS</a:t>
            </a:r>
          </a:p>
        </p:txBody>
      </p:sp>
      <p:pic>
        <p:nvPicPr>
          <p:cNvPr id="528" name="Image" descr="Image"/>
          <p:cNvPicPr>
            <a:picLocks noChangeAspect="0"/>
          </p:cNvPicPr>
          <p:nvPr/>
        </p:nvPicPr>
        <p:blipFill>
          <a:blip r:embed="rId3">
            <a:extLst/>
          </a:blip>
          <a:stretch>
            <a:fillRect/>
          </a:stretch>
        </p:blipFill>
        <p:spPr>
          <a:xfrm>
            <a:off x="-141714" y="-94716"/>
            <a:ext cx="24579264" cy="1259376"/>
          </a:xfrm>
          <a:prstGeom prst="rect">
            <a:avLst/>
          </a:prstGeom>
          <a:ln w="12700">
            <a:miter lim="400000"/>
          </a:ln>
          <a:effectLst>
            <a:outerShdw sx="100000" sy="100000" kx="0" ky="0" algn="b" rotWithShape="0" blurRad="266700" dist="114300" dir="5400000">
              <a:srgbClr val="000000"/>
            </a:outerShdw>
          </a:effectLst>
        </p:spPr>
      </p:pic>
      <p:pic>
        <p:nvPicPr>
          <p:cNvPr id="529" name="Image" descr="Image"/>
          <p:cNvPicPr>
            <a:picLocks noChangeAspect="0"/>
          </p:cNvPicPr>
          <p:nvPr/>
        </p:nvPicPr>
        <p:blipFill>
          <a:blip r:embed="rId3">
            <a:extLst/>
          </a:blip>
          <a:stretch>
            <a:fillRect/>
          </a:stretch>
        </p:blipFill>
        <p:spPr>
          <a:xfrm flipH="1" rot="10800000">
            <a:off x="-97632" y="12508459"/>
            <a:ext cx="24579264" cy="1259377"/>
          </a:xfrm>
          <a:prstGeom prst="rect">
            <a:avLst/>
          </a:prstGeom>
          <a:ln w="12700">
            <a:miter lim="400000"/>
          </a:ln>
          <a:effectLst>
            <a:outerShdw sx="100000" sy="100000" kx="0" ky="0" algn="b" rotWithShape="0" blurRad="266700" dist="114300" dir="17075422">
              <a:srgbClr val="000000"/>
            </a:outerShdw>
          </a:effectLst>
        </p:spPr>
      </p:pic>
      <p:pic>
        <p:nvPicPr>
          <p:cNvPr id="530" name="Image" descr="Image"/>
          <p:cNvPicPr>
            <a:picLocks noChangeAspect="1"/>
          </p:cNvPicPr>
          <p:nvPr/>
        </p:nvPicPr>
        <p:blipFill>
          <a:blip r:embed="rId4">
            <a:extLst/>
          </a:blip>
          <a:stretch>
            <a:fillRect/>
          </a:stretch>
        </p:blipFill>
        <p:spPr>
          <a:xfrm>
            <a:off x="-1534741" y="1803568"/>
            <a:ext cx="21012363" cy="3562710"/>
          </a:xfrm>
          <a:prstGeom prst="rect">
            <a:avLst/>
          </a:prstGeom>
          <a:ln w="12700">
            <a:miter lim="400000"/>
          </a:ln>
        </p:spPr>
      </p:pic>
      <p:sp>
        <p:nvSpPr>
          <p:cNvPr id="531" name="Charts by Don McClain…"/>
          <p:cNvSpPr txBox="1"/>
          <p:nvPr/>
        </p:nvSpPr>
        <p:spPr>
          <a:xfrm>
            <a:off x="3301640" y="9980055"/>
            <a:ext cx="17780719" cy="3523865"/>
          </a:xfrm>
          <a:prstGeom prst="rect">
            <a:avLst/>
          </a:prstGeom>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642937">
              <a:defRPr sz="58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642937">
              <a:defRPr sz="36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December 25, 2022 / 9500 HWY 5 church of Christ / Alexander AR 72002 / Phone: 501-568-1062 / Email – </a:t>
            </a:r>
            <a:r>
              <a:rPr>
                <a:hlinkClick r:id="rId5" invalidUrl="" action="" tgtFrame="" tooltip="" history="1" highlightClick="0" endSnd="0"/>
              </a:rPr>
              <a:t>donmcclain@sbcglobal.net</a:t>
            </a:r>
            <a:r>
              <a:t>  </a:t>
            </a:r>
          </a:p>
          <a:p>
            <a:pPr defTabSz="642937">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642937">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6" invalidUrl="" action="" tgtFrame="" tooltip="" history="1" highlightClick="0" endSnd="0"/>
              </a:rPr>
              <a:t>w65stchurchofchrist.com</a:t>
            </a:r>
            <a:r>
              <a:t>  / </a:t>
            </a:r>
            <a:r>
              <a:rPr u="sng">
                <a:hlinkClick r:id="rId7" invalidUrl="" action="" tgtFrame="" tooltip="" history="1" highlightClick="0" endSnd="0"/>
              </a:rPr>
              <a:t>https://www.bryantchurchofchrist.com</a:t>
            </a:r>
            <a:r>
              <a:t> </a:t>
            </a:r>
          </a:p>
        </p:txBody>
      </p:sp>
      <p:sp>
        <p:nvSpPr>
          <p:cNvPr id="532" name="Our Attitude Towards The Local Church MATTERS"/>
          <p:cNvSpPr txBox="1"/>
          <p:nvPr/>
        </p:nvSpPr>
        <p:spPr>
          <a:xfrm>
            <a:off x="162479" y="6005186"/>
            <a:ext cx="18186646" cy="3190876"/>
          </a:xfrm>
          <a:prstGeom prst="rect">
            <a:avLst/>
          </a:prstGeom>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104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The Local Church MATTERS</a:t>
            </a:r>
          </a:p>
        </p:txBody>
      </p:sp>
      <p:sp>
        <p:nvSpPr>
          <p:cNvPr id="533" name="(Romans 12:3-21; 1 Corinthians 12:12-31; Ephesians 4:11-16)"/>
          <p:cNvSpPr txBox="1"/>
          <p:nvPr/>
        </p:nvSpPr>
        <p:spPr>
          <a:xfrm>
            <a:off x="268114" y="8850053"/>
            <a:ext cx="17975377" cy="866776"/>
          </a:xfrm>
          <a:prstGeom prst="rect">
            <a:avLst/>
          </a:prstGeom>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a:solidFill>
                  <a:srgbClr val="FFFFFF"/>
                </a:solidFill>
                <a:effectLst>
                  <a:outerShdw sx="100000" sy="100000" kx="0" ky="0" algn="b" rotWithShape="0" blurRad="50800" dist="63500" dir="18900000">
                    <a:srgbClr val="000000"/>
                  </a:outerShdw>
                </a:effectLst>
              </a:defRPr>
            </a:lvl1pPr>
          </a:lstStyle>
          <a:p>
            <a:pPr/>
            <a:r>
              <a:t>(Romans 12:3-21; 1 Corinthians 12:12-31; Ephesians 4:11-16)</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Romans 12:3–8 (NKJV)…"/>
          <p:cNvSpPr txBox="1"/>
          <p:nvPr/>
        </p:nvSpPr>
        <p:spPr>
          <a:xfrm>
            <a:off x="492244" y="567985"/>
            <a:ext cx="23399512" cy="1214686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9800">
                <a:solidFill>
                  <a:srgbClr val="000000"/>
                </a:solidFill>
                <a:latin typeface="Times New Roman"/>
                <a:ea typeface="Times New Roman"/>
                <a:cs typeface="Times New Roman"/>
                <a:sym typeface="Times New Roman"/>
              </a:defRPr>
            </a:pPr>
            <a:r>
              <a:t>Romans 12:3–8 (NKJV) </a:t>
            </a:r>
          </a:p>
          <a:p>
            <a:pPr defTabSz="642937">
              <a:defRPr sz="6600">
                <a:solidFill>
                  <a:srgbClr val="000000"/>
                </a:solidFill>
                <a:latin typeface="Times New Roman"/>
                <a:ea typeface="Times New Roman"/>
                <a:cs typeface="Times New Roman"/>
                <a:sym typeface="Times New Roman"/>
              </a:defRPr>
            </a:pPr>
            <a:r>
              <a:rPr baseline="31999"/>
              <a:t>3</a:t>
            </a:r>
            <a:r>
              <a:t> For I say, through the grace given to me, to everyone who is among you, not to think </a:t>
            </a:r>
            <a:r>
              <a:rPr i="1"/>
              <a:t>of himself</a:t>
            </a:r>
            <a:r>
              <a:t> more highly than he ought to think, but to think soberly, as God has dealt to each one a measure of faith. </a:t>
            </a:r>
            <a:r>
              <a:rPr baseline="31999"/>
              <a:t>4</a:t>
            </a:r>
            <a:r>
              <a:t> For as we have many members in one body, but all the members do not have the same function, </a:t>
            </a:r>
            <a:r>
              <a:rPr baseline="31999"/>
              <a:t>5</a:t>
            </a:r>
            <a:r>
              <a:t> so we, </a:t>
            </a:r>
            <a:r>
              <a:rPr i="1"/>
              <a:t>being</a:t>
            </a:r>
            <a:r>
              <a:t> many, are one body in Christ, and individually members of one another. </a:t>
            </a:r>
            <a:r>
              <a:rPr baseline="31999"/>
              <a:t>6</a:t>
            </a:r>
            <a:r>
              <a:t> Having then gifts differing according to the grace that is given to us, </a:t>
            </a:r>
            <a:r>
              <a:rPr i="1"/>
              <a:t>let us use them:</a:t>
            </a:r>
            <a:r>
              <a:t> if prophecy, </a:t>
            </a:r>
            <a:r>
              <a:rPr i="1"/>
              <a:t>let us</a:t>
            </a:r>
            <a:r>
              <a:t> </a:t>
            </a:r>
            <a:r>
              <a:rPr i="1"/>
              <a:t>prophesy</a:t>
            </a:r>
            <a:r>
              <a:t> in proportion to our faith; </a:t>
            </a:r>
            <a:r>
              <a:rPr baseline="31999"/>
              <a:t>7</a:t>
            </a:r>
            <a:r>
              <a:t> or ministry, </a:t>
            </a:r>
            <a:r>
              <a:rPr i="1"/>
              <a:t>let us use it</a:t>
            </a:r>
            <a:r>
              <a:t> in </a:t>
            </a:r>
            <a:r>
              <a:rPr i="1"/>
              <a:t>our</a:t>
            </a:r>
            <a:r>
              <a:t> ministering; he who teaches, in teaching; </a:t>
            </a:r>
            <a:r>
              <a:rPr baseline="31999"/>
              <a:t>8</a:t>
            </a:r>
            <a:r>
              <a:t> he who exhorts, in exhortation; he who gives, with liberality; he who leads, with diligence; he who shows mercy, with cheerfulness.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Image" descr="Image"/>
          <p:cNvPicPr>
            <a:picLocks noChangeAspect="0"/>
          </p:cNvPicPr>
          <p:nvPr/>
        </p:nvPicPr>
        <p:blipFill>
          <a:blip r:embed="rId2">
            <a:extLst/>
          </a:blip>
          <a:srcRect l="0" t="0" r="1261" b="0"/>
          <a:stretch>
            <a:fillRect/>
          </a:stretch>
        </p:blipFill>
        <p:spPr>
          <a:xfrm>
            <a:off x="-153943" y="-14605"/>
            <a:ext cx="24599147" cy="13745475"/>
          </a:xfrm>
          <a:prstGeom prst="rect">
            <a:avLst/>
          </a:prstGeom>
          <a:ln w="12700">
            <a:miter lim="400000"/>
          </a:ln>
        </p:spPr>
      </p:pic>
      <p:pic>
        <p:nvPicPr>
          <p:cNvPr id="238" name="Image" descr="Image"/>
          <p:cNvPicPr>
            <a:picLocks noChangeAspect="0"/>
          </p:cNvPicPr>
          <p:nvPr/>
        </p:nvPicPr>
        <p:blipFill>
          <a:blip r:embed="rId3">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sp>
        <p:nvSpPr>
          <p:cNvPr id="239"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240" name="Image" descr="Image"/>
          <p:cNvPicPr>
            <a:picLocks noChangeAspect="1"/>
          </p:cNvPicPr>
          <p:nvPr/>
        </p:nvPicPr>
        <p:blipFill>
          <a:blip r:embed="rId4">
            <a:extLst/>
          </a:blip>
          <a:stretch>
            <a:fillRect/>
          </a:stretch>
        </p:blipFill>
        <p:spPr>
          <a:xfrm>
            <a:off x="-770879" y="386638"/>
            <a:ext cx="10784404" cy="1828528"/>
          </a:xfrm>
          <a:prstGeom prst="rect">
            <a:avLst/>
          </a:prstGeom>
          <a:ln w="12700">
            <a:miter lim="400000"/>
          </a:ln>
        </p:spPr>
      </p:pic>
      <p:pic>
        <p:nvPicPr>
          <p:cNvPr id="241" name="Psalms 122:1 (NKJV)… Psalms 122:1 (NKJV)1 A song of Ascents. Of David. I was glad when they said to me,  “Let us go into the house of the Lord.&quot; " descr="Psalms 122:1 (NKJV)… Psalms 122:1 (NKJV)1 A song of Ascents. Of David. I was glad when they said to me,  “Let us go into the house of the Lord.&quot; "/>
          <p:cNvPicPr>
            <a:picLocks noChangeAspect="0"/>
          </p:cNvPicPr>
          <p:nvPr/>
        </p:nvPicPr>
        <p:blipFill>
          <a:blip r:embed="rId5">
            <a:extLst/>
          </a:blip>
          <a:stretch>
            <a:fillRect/>
          </a:stretch>
        </p:blipFill>
        <p:spPr>
          <a:xfrm>
            <a:off x="1382277" y="8330885"/>
            <a:ext cx="21526764" cy="41423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41"/>
                                        </p:tgtEl>
                                        <p:attrNameLst>
                                          <p:attrName>style.visibility</p:attrName>
                                        </p:attrNameLst>
                                      </p:cBhvr>
                                      <p:to>
                                        <p:strVal val="visible"/>
                                      </p:to>
                                    </p:set>
                                    <p:animEffect filter="fade" transition="in">
                                      <p:cBhvr>
                                        <p:cTn id="7" dur="15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1"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 name="Image" descr="Image"/>
          <p:cNvPicPr>
            <a:picLocks noChangeAspect="0"/>
          </p:cNvPicPr>
          <p:nvPr/>
        </p:nvPicPr>
        <p:blipFill>
          <a:blip r:embed="rId2">
            <a:extLst/>
          </a:blip>
          <a:srcRect l="0" t="0" r="1261" b="0"/>
          <a:stretch>
            <a:fillRect/>
          </a:stretch>
        </p:blipFill>
        <p:spPr>
          <a:xfrm>
            <a:off x="-153943" y="-14605"/>
            <a:ext cx="24599147" cy="13745475"/>
          </a:xfrm>
          <a:prstGeom prst="rect">
            <a:avLst/>
          </a:prstGeom>
          <a:ln w="12700">
            <a:miter lim="400000"/>
          </a:ln>
        </p:spPr>
      </p:pic>
      <p:pic>
        <p:nvPicPr>
          <p:cNvPr id="244" name="Image" descr="Image"/>
          <p:cNvPicPr>
            <a:picLocks noChangeAspect="0"/>
          </p:cNvPicPr>
          <p:nvPr/>
        </p:nvPicPr>
        <p:blipFill>
          <a:blip r:embed="rId3">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sp>
        <p:nvSpPr>
          <p:cNvPr id="245"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246" name="Image" descr="Image"/>
          <p:cNvPicPr>
            <a:picLocks noChangeAspect="1"/>
          </p:cNvPicPr>
          <p:nvPr/>
        </p:nvPicPr>
        <p:blipFill>
          <a:blip r:embed="rId4">
            <a:extLst/>
          </a:blip>
          <a:stretch>
            <a:fillRect/>
          </a:stretch>
        </p:blipFill>
        <p:spPr>
          <a:xfrm>
            <a:off x="-770879" y="386638"/>
            <a:ext cx="10784404" cy="1828528"/>
          </a:xfrm>
          <a:prstGeom prst="rect">
            <a:avLst/>
          </a:prstGeom>
          <a:ln w="12700">
            <a:miter lim="400000"/>
          </a:ln>
        </p:spPr>
      </p:pic>
      <p:pic>
        <p:nvPicPr>
          <p:cNvPr id="247" name="Psalm 84:2 (NKJV)… Psalm 84:2 (NKJV) 2 My soul longs, yes, even faints For the courts of the Lord; My heart and my flesh cry out for the living God." descr="Psalm 84:2 (NKJV)… Psalm 84:2 (NKJV) 2 My soul longs, yes, even faints For the courts of the Lord; My heart and my flesh cry out for the living God."/>
          <p:cNvPicPr>
            <a:picLocks noChangeAspect="0"/>
          </p:cNvPicPr>
          <p:nvPr/>
        </p:nvPicPr>
        <p:blipFill>
          <a:blip r:embed="rId5">
            <a:extLst/>
          </a:blip>
          <a:stretch>
            <a:fillRect/>
          </a:stretch>
        </p:blipFill>
        <p:spPr>
          <a:xfrm>
            <a:off x="1378943" y="7919067"/>
            <a:ext cx="21533433" cy="410589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47"/>
                                        </p:tgtEl>
                                        <p:attrNameLst>
                                          <p:attrName>style.visibility</p:attrName>
                                        </p:attrNameLst>
                                      </p:cBhvr>
                                      <p:to>
                                        <p:strVal val="visible"/>
                                      </p:to>
                                    </p:set>
                                    <p:animEffect filter="fade" transition="in">
                                      <p:cBhvr>
                                        <p:cTn id="7" dur="15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7"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Image" descr="Image"/>
          <p:cNvPicPr>
            <a:picLocks noChangeAspect="0"/>
          </p:cNvPicPr>
          <p:nvPr/>
        </p:nvPicPr>
        <p:blipFill>
          <a:blip r:embed="rId2">
            <a:extLst/>
          </a:blip>
          <a:srcRect l="0" t="0" r="1261" b="0"/>
          <a:stretch>
            <a:fillRect/>
          </a:stretch>
        </p:blipFill>
        <p:spPr>
          <a:xfrm>
            <a:off x="-153943" y="-14605"/>
            <a:ext cx="24599147" cy="13745475"/>
          </a:xfrm>
          <a:prstGeom prst="rect">
            <a:avLst/>
          </a:prstGeom>
          <a:ln w="12700">
            <a:miter lim="400000"/>
          </a:ln>
        </p:spPr>
      </p:pic>
      <p:pic>
        <p:nvPicPr>
          <p:cNvPr id="250" name="Image" descr="Image"/>
          <p:cNvPicPr>
            <a:picLocks noChangeAspect="0"/>
          </p:cNvPicPr>
          <p:nvPr/>
        </p:nvPicPr>
        <p:blipFill>
          <a:blip r:embed="rId3">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sp>
        <p:nvSpPr>
          <p:cNvPr id="251"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252" name="Image" descr="Image"/>
          <p:cNvPicPr>
            <a:picLocks noChangeAspect="1"/>
          </p:cNvPicPr>
          <p:nvPr/>
        </p:nvPicPr>
        <p:blipFill>
          <a:blip r:embed="rId4">
            <a:extLst/>
          </a:blip>
          <a:stretch>
            <a:fillRect/>
          </a:stretch>
        </p:blipFill>
        <p:spPr>
          <a:xfrm>
            <a:off x="-770879" y="386638"/>
            <a:ext cx="10784404" cy="1828528"/>
          </a:xfrm>
          <a:prstGeom prst="rect">
            <a:avLst/>
          </a:prstGeom>
          <a:ln w="12700">
            <a:miter lim="400000"/>
          </a:ln>
        </p:spPr>
      </p:pic>
      <p:pic>
        <p:nvPicPr>
          <p:cNvPr id="253" name="Psalm 84:10 (NKJV)… Psalm 84:10 (NKJV)  10 For a day in Your courts is better than a thousand. I would rather be a doorkeeper in the house of my God Than dwell in the tents of wickedness." descr="Psalm 84:10 (NKJV)… Psalm 84:10 (NKJV)  10 For a day in Your courts is better than a thousand. I would rather be a doorkeeper in the house of my God Than dwell in the tents of wickedness."/>
          <p:cNvPicPr>
            <a:picLocks noChangeAspect="0"/>
          </p:cNvPicPr>
          <p:nvPr/>
        </p:nvPicPr>
        <p:blipFill>
          <a:blip r:embed="rId5">
            <a:extLst/>
          </a:blip>
          <a:stretch>
            <a:fillRect/>
          </a:stretch>
        </p:blipFill>
        <p:spPr>
          <a:xfrm>
            <a:off x="199890" y="7861943"/>
            <a:ext cx="23891540" cy="55007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53"/>
                                        </p:tgtEl>
                                        <p:attrNameLst>
                                          <p:attrName>style.visibility</p:attrName>
                                        </p:attrNameLst>
                                      </p:cBhvr>
                                      <p:to>
                                        <p:strVal val="visible"/>
                                      </p:to>
                                    </p:set>
                                    <p:animEffect filter="fade" transition="in">
                                      <p:cBhvr>
                                        <p:cTn id="7" dur="1500"/>
                                        <p:tgtEl>
                                          <p:spTgt spid="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3"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7" name="Rectangle"/>
          <p:cNvGrpSpPr/>
          <p:nvPr/>
        </p:nvGrpSpPr>
        <p:grpSpPr>
          <a:xfrm>
            <a:off x="6069401" y="5681231"/>
            <a:ext cx="17878421" cy="7880771"/>
            <a:chOff x="0" y="0"/>
            <a:chExt cx="17878420" cy="7880769"/>
          </a:xfrm>
        </p:grpSpPr>
        <p:sp>
          <p:nvSpPr>
            <p:cNvPr id="256" name="Rectangle"/>
            <p:cNvSpPr/>
            <p:nvPr/>
          </p:nvSpPr>
          <p:spPr>
            <a:xfrm>
              <a:off x="101600" y="76200"/>
              <a:ext cx="17675221" cy="7588670"/>
            </a:xfrm>
            <a:prstGeom prst="rect">
              <a:avLst/>
            </a:prstGeom>
            <a:solidFill>
              <a:srgbClr val="5A5F5E"/>
            </a:solidFill>
            <a:ln>
              <a:noFill/>
            </a:ln>
            <a:effectLst/>
          </p:spPr>
          <p:txBody>
            <a:bodyPr wrap="square" lIns="71437" tIns="71437" rIns="71437" bIns="71437" numCol="1" anchor="ctr">
              <a:noAutofit/>
            </a:bodyPr>
            <a:lstStyle/>
            <a:p>
              <a:pPr defTabSz="821531">
                <a:defRPr>
                  <a:solidFill>
                    <a:srgbClr val="FFFFFF"/>
                  </a:solidFill>
                </a:defRPr>
              </a:pPr>
            </a:p>
          </p:txBody>
        </p:sp>
        <p:pic>
          <p:nvPicPr>
            <p:cNvPr id="255" name="Rectangle Rectangle" descr="Rectangle Rectangle"/>
            <p:cNvPicPr>
              <a:picLocks noChangeAspect="0"/>
            </p:cNvPicPr>
            <p:nvPr/>
          </p:nvPicPr>
          <p:blipFill>
            <a:blip r:embed="rId2">
              <a:extLst/>
            </a:blip>
            <a:stretch>
              <a:fillRect/>
            </a:stretch>
          </p:blipFill>
          <p:spPr>
            <a:xfrm>
              <a:off x="0" y="0"/>
              <a:ext cx="17878421" cy="7880770"/>
            </a:xfrm>
            <a:prstGeom prst="rect">
              <a:avLst/>
            </a:prstGeom>
            <a:effectLst/>
          </p:spPr>
        </p:pic>
      </p:grpSp>
      <p:sp>
        <p:nvSpPr>
          <p:cNvPr id="258" name="15 Be diligent to present yourself approved to God, a worker who does not need to be ashamed, rightly dividing the word of truth. — 2 Timothy 2:15 (NKJV)"/>
          <p:cNvSpPr txBox="1"/>
          <p:nvPr/>
        </p:nvSpPr>
        <p:spPr>
          <a:xfrm>
            <a:off x="525063" y="2657026"/>
            <a:ext cx="23333874" cy="161342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i="1" sz="5200">
                <a:solidFill>
                  <a:srgbClr val="000000"/>
                </a:solidFill>
                <a:latin typeface="Times New Roman"/>
                <a:ea typeface="Times New Roman"/>
                <a:cs typeface="Times New Roman"/>
                <a:sym typeface="Times New Roman"/>
              </a:defRPr>
            </a:pPr>
            <a:r>
              <a:rPr baseline="31999"/>
              <a:t>15</a:t>
            </a:r>
            <a:r>
              <a:t> Be diligent to present yourself approved to God, a worker who does not need to be ashamed, rightly dividing the word of truth. — 2 Timothy 2:15 (NKJV) </a:t>
            </a:r>
          </a:p>
        </p:txBody>
      </p:sp>
      <p:sp>
        <p:nvSpPr>
          <p:cNvPr id="259" name="WE FIND IT TEACHES AND DEMANDS…"/>
          <p:cNvSpPr txBox="1"/>
          <p:nvPr/>
        </p:nvSpPr>
        <p:spPr>
          <a:xfrm>
            <a:off x="6415396" y="6084960"/>
            <a:ext cx="17079116" cy="68722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18564" indent="-618564" algn="l" defTabSz="821531">
              <a:spcBef>
                <a:spcPts val="2600"/>
              </a:spcBef>
              <a:buClr>
                <a:srgbClr val="34A5DA"/>
              </a:buClr>
              <a:buSzPct val="104999"/>
              <a:buFont typeface="Avenir Next Regular"/>
              <a:buChar char="▸"/>
              <a:defRPr sz="7100">
                <a:solidFill>
                  <a:srgbClr val="FFFFFF"/>
                </a:solidFill>
                <a:latin typeface="Century Gothic"/>
                <a:ea typeface="Century Gothic"/>
                <a:cs typeface="Century Gothic"/>
                <a:sym typeface="Century Gothic"/>
              </a:defRPr>
            </a:pPr>
            <a:r>
              <a:t>WE FIND IT TEACHES AND DEMANDS </a:t>
            </a:r>
          </a:p>
          <a:p>
            <a:pPr marL="1075764" indent="-618564" algn="l" defTabSz="821531">
              <a:spcBef>
                <a:spcPts val="2600"/>
              </a:spcBef>
              <a:buClr>
                <a:schemeClr val="accent3"/>
              </a:buClr>
              <a:buSzPct val="104999"/>
              <a:buFont typeface="Avenir Next Regular"/>
              <a:buChar char="▸"/>
              <a:defRPr sz="6900">
                <a:solidFill>
                  <a:srgbClr val="FFFFFF"/>
                </a:solidFill>
                <a:latin typeface="Century Gothic"/>
                <a:ea typeface="Century Gothic"/>
                <a:cs typeface="Century Gothic"/>
                <a:sym typeface="Century Gothic"/>
              </a:defRPr>
            </a:pPr>
            <a:r>
              <a:t>collective worship </a:t>
            </a:r>
          </a:p>
          <a:p>
            <a:pPr marL="1075764" indent="-618564" algn="l" defTabSz="821531">
              <a:spcBef>
                <a:spcPts val="2600"/>
              </a:spcBef>
              <a:buClr>
                <a:schemeClr val="accent3"/>
              </a:buClr>
              <a:buSzPct val="104999"/>
              <a:buFont typeface="Avenir Next Regular"/>
              <a:buChar char="▸"/>
              <a:defRPr sz="6900">
                <a:solidFill>
                  <a:srgbClr val="FFFFFF"/>
                </a:solidFill>
                <a:latin typeface="Century Gothic"/>
                <a:ea typeface="Century Gothic"/>
                <a:cs typeface="Century Gothic"/>
                <a:sym typeface="Century Gothic"/>
              </a:defRPr>
            </a:pPr>
            <a:r>
              <a:t>sacrificial service</a:t>
            </a:r>
          </a:p>
          <a:p>
            <a:pPr marL="1075764" indent="-618564" algn="l" defTabSz="821531">
              <a:spcBef>
                <a:spcPts val="2600"/>
              </a:spcBef>
              <a:buClr>
                <a:schemeClr val="accent3"/>
              </a:buClr>
              <a:buSzPct val="104999"/>
              <a:buFont typeface="Avenir Next Regular"/>
              <a:buChar char="▸"/>
              <a:defRPr sz="6900">
                <a:solidFill>
                  <a:srgbClr val="FFFFFF"/>
                </a:solidFill>
                <a:latin typeface="Century Gothic"/>
                <a:ea typeface="Century Gothic"/>
                <a:cs typeface="Century Gothic"/>
                <a:sym typeface="Century Gothic"/>
              </a:defRPr>
            </a:pPr>
            <a:r>
              <a:t>mutual support </a:t>
            </a:r>
          </a:p>
          <a:p>
            <a:pPr marL="1075764" indent="-618564" algn="l" defTabSz="821531">
              <a:spcBef>
                <a:spcPts val="2600"/>
              </a:spcBef>
              <a:buClr>
                <a:schemeClr val="accent3"/>
              </a:buClr>
              <a:buSzPct val="104999"/>
              <a:buFont typeface="Avenir Next Regular"/>
              <a:buChar char="▸"/>
              <a:defRPr sz="6900">
                <a:solidFill>
                  <a:srgbClr val="FFFFFF"/>
                </a:solidFill>
                <a:latin typeface="Century Gothic"/>
                <a:ea typeface="Century Gothic"/>
                <a:cs typeface="Century Gothic"/>
                <a:sym typeface="Century Gothic"/>
              </a:defRPr>
            </a:pPr>
            <a:r>
              <a:t> joint responsibility &amp; accountability!</a:t>
            </a:r>
          </a:p>
        </p:txBody>
      </p:sp>
      <p:grpSp>
        <p:nvGrpSpPr>
          <p:cNvPr id="262" name="Picture 4"/>
          <p:cNvGrpSpPr/>
          <p:nvPr/>
        </p:nvGrpSpPr>
        <p:grpSpPr>
          <a:xfrm>
            <a:off x="249752" y="5717797"/>
            <a:ext cx="5747633" cy="7880771"/>
            <a:chOff x="0" y="0"/>
            <a:chExt cx="5747631" cy="7880769"/>
          </a:xfrm>
        </p:grpSpPr>
        <p:pic>
          <p:nvPicPr>
            <p:cNvPr id="261" name="Picture 4" descr="Picture 4"/>
            <p:cNvPicPr>
              <a:picLocks noChangeAspect="1"/>
            </p:cNvPicPr>
            <p:nvPr/>
          </p:nvPicPr>
          <p:blipFill>
            <a:blip r:embed="rId3">
              <a:extLst/>
            </a:blip>
            <a:stretch>
              <a:fillRect/>
            </a:stretch>
          </p:blipFill>
          <p:spPr>
            <a:xfrm>
              <a:off x="114300" y="76200"/>
              <a:ext cx="5519032" cy="7588670"/>
            </a:xfrm>
            <a:prstGeom prst="rect">
              <a:avLst/>
            </a:prstGeom>
            <a:ln>
              <a:noFill/>
            </a:ln>
            <a:effectLst/>
          </p:spPr>
        </p:pic>
        <p:pic>
          <p:nvPicPr>
            <p:cNvPr id="260" name="Picture 4" descr="Picture 4"/>
            <p:cNvPicPr>
              <a:picLocks noChangeAspect="0"/>
            </p:cNvPicPr>
            <p:nvPr/>
          </p:nvPicPr>
          <p:blipFill>
            <a:blip r:embed="rId4">
              <a:extLst/>
            </a:blip>
            <a:stretch>
              <a:fillRect/>
            </a:stretch>
          </p:blipFill>
          <p:spPr>
            <a:xfrm>
              <a:off x="0" y="0"/>
              <a:ext cx="5747632" cy="7880770"/>
            </a:xfrm>
            <a:prstGeom prst="rect">
              <a:avLst/>
            </a:prstGeom>
            <a:effectLst/>
          </p:spPr>
        </p:pic>
      </p:grpSp>
      <p:sp>
        <p:nvSpPr>
          <p:cNvPr id="263" name="WHEN WE EXAMINE GOD’S WORD"/>
          <p:cNvSpPr txBox="1"/>
          <p:nvPr/>
        </p:nvSpPr>
        <p:spPr>
          <a:xfrm>
            <a:off x="414712" y="4319435"/>
            <a:ext cx="23554576" cy="1349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8200">
                <a:ln w="12700" cap="flat">
                  <a:solidFill>
                    <a:srgbClr val="FFFFFF"/>
                  </a:solidFill>
                  <a:prstDash val="solid"/>
                  <a:miter lim="400000"/>
                </a:ln>
                <a:solidFill>
                  <a:schemeClr val="accent6">
                    <a:satOff val="1848"/>
                    <a:lumOff val="-15262"/>
                  </a:schemeClr>
                </a:solidFill>
                <a:effectLst>
                  <a:outerShdw sx="100000" sy="100000" kx="0" ky="0" algn="b" rotWithShape="0" blurRad="63500" dist="63500" dir="3420000">
                    <a:srgbClr val="000000"/>
                  </a:outerShdw>
                </a:effectLst>
                <a:latin typeface="Gill Sans"/>
                <a:ea typeface="Gill Sans"/>
                <a:cs typeface="Gill Sans"/>
                <a:sym typeface="Gill Sans"/>
              </a:defRPr>
            </a:lvl1pPr>
          </a:lstStyle>
          <a:p>
            <a:pPr/>
            <a:r>
              <a:t>WHEN WE EXAMINE GOD’S WORD</a:t>
            </a:r>
          </a:p>
        </p:txBody>
      </p:sp>
      <p:pic>
        <p:nvPicPr>
          <p:cNvPr id="264" name="Image" descr="Image"/>
          <p:cNvPicPr>
            <a:picLocks noChangeAspect="0"/>
          </p:cNvPicPr>
          <p:nvPr/>
        </p:nvPicPr>
        <p:blipFill>
          <a:blip r:embed="rId5">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sp>
        <p:nvSpPr>
          <p:cNvPr id="265"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266" name="Image" descr="Image"/>
          <p:cNvPicPr>
            <a:picLocks noChangeAspect="1"/>
          </p:cNvPicPr>
          <p:nvPr/>
        </p:nvPicPr>
        <p:blipFill>
          <a:blip r:embed="rId6">
            <a:extLst/>
          </a:blip>
          <a:stretch>
            <a:fillRect/>
          </a:stretch>
        </p:blipFill>
        <p:spPr>
          <a:xfrm>
            <a:off x="-770879" y="386638"/>
            <a:ext cx="10784404" cy="182852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9">
                                            <p:bg/>
                                          </p:spTgt>
                                        </p:tgtEl>
                                        <p:attrNameLst>
                                          <p:attrName>style.visibility</p:attrName>
                                        </p:attrNameLst>
                                      </p:cBhvr>
                                      <p:to>
                                        <p:strVal val="visible"/>
                                      </p:to>
                                    </p:set>
                                    <p:animEffect filter="fade" transition="in">
                                      <p:cBhvr>
                                        <p:cTn id="7" dur="1500"/>
                                        <p:tgtEl>
                                          <p:spTgt spid="25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59">
                                            <p:txEl>
                                              <p:pRg st="0" end="0"/>
                                            </p:txEl>
                                          </p:spTgt>
                                        </p:tgtEl>
                                        <p:attrNameLst>
                                          <p:attrName>style.visibility</p:attrName>
                                        </p:attrNameLst>
                                      </p:cBhvr>
                                      <p:to>
                                        <p:strVal val="visible"/>
                                      </p:to>
                                    </p:set>
                                    <p:animEffect filter="fade" transition="in">
                                      <p:cBhvr>
                                        <p:cTn id="10" dur="1500"/>
                                        <p:tgtEl>
                                          <p:spTgt spid="25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59">
                                            <p:txEl>
                                              <p:pRg st="1" end="1"/>
                                            </p:txEl>
                                          </p:spTgt>
                                        </p:tgtEl>
                                        <p:attrNameLst>
                                          <p:attrName>style.visibility</p:attrName>
                                        </p:attrNameLst>
                                      </p:cBhvr>
                                      <p:to>
                                        <p:strVal val="visible"/>
                                      </p:to>
                                    </p:set>
                                    <p:animEffect filter="fade" transition="in">
                                      <p:cBhvr>
                                        <p:cTn id="15" dur="1500"/>
                                        <p:tgtEl>
                                          <p:spTgt spid="25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59">
                                            <p:txEl>
                                              <p:pRg st="2" end="2"/>
                                            </p:txEl>
                                          </p:spTgt>
                                        </p:tgtEl>
                                        <p:attrNameLst>
                                          <p:attrName>style.visibility</p:attrName>
                                        </p:attrNameLst>
                                      </p:cBhvr>
                                      <p:to>
                                        <p:strVal val="visible"/>
                                      </p:to>
                                    </p:set>
                                    <p:animEffect filter="fade" transition="in">
                                      <p:cBhvr>
                                        <p:cTn id="20" dur="1500"/>
                                        <p:tgtEl>
                                          <p:spTgt spid="25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59">
                                            <p:txEl>
                                              <p:pRg st="3" end="3"/>
                                            </p:txEl>
                                          </p:spTgt>
                                        </p:tgtEl>
                                        <p:attrNameLst>
                                          <p:attrName>style.visibility</p:attrName>
                                        </p:attrNameLst>
                                      </p:cBhvr>
                                      <p:to>
                                        <p:strVal val="visible"/>
                                      </p:to>
                                    </p:set>
                                    <p:animEffect filter="fade" transition="in">
                                      <p:cBhvr>
                                        <p:cTn id="25" dur="1500"/>
                                        <p:tgtEl>
                                          <p:spTgt spid="25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59">
                                            <p:txEl>
                                              <p:pRg st="4" end="4"/>
                                            </p:txEl>
                                          </p:spTgt>
                                        </p:tgtEl>
                                        <p:attrNameLst>
                                          <p:attrName>style.visibility</p:attrName>
                                        </p:attrNameLst>
                                      </p:cBhvr>
                                      <p:to>
                                        <p:strVal val="visible"/>
                                      </p:to>
                                    </p:set>
                                    <p:animEffect filter="fade" transition="in">
                                      <p:cBhvr>
                                        <p:cTn id="30" dur="1500"/>
                                        <p:tgtEl>
                                          <p:spTgt spid="25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9"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0" name="Rectangle"/>
          <p:cNvGrpSpPr/>
          <p:nvPr/>
        </p:nvGrpSpPr>
        <p:grpSpPr>
          <a:xfrm>
            <a:off x="6069401" y="5681231"/>
            <a:ext cx="17878421" cy="7880771"/>
            <a:chOff x="0" y="0"/>
            <a:chExt cx="17878420" cy="7880769"/>
          </a:xfrm>
        </p:grpSpPr>
        <p:sp>
          <p:nvSpPr>
            <p:cNvPr id="269" name="Rectangle"/>
            <p:cNvSpPr/>
            <p:nvPr/>
          </p:nvSpPr>
          <p:spPr>
            <a:xfrm>
              <a:off x="101600" y="76200"/>
              <a:ext cx="17675221" cy="7588670"/>
            </a:xfrm>
            <a:prstGeom prst="rect">
              <a:avLst/>
            </a:prstGeom>
            <a:solidFill>
              <a:srgbClr val="5A5F5E"/>
            </a:solidFill>
            <a:ln>
              <a:noFill/>
            </a:ln>
            <a:effectLst/>
          </p:spPr>
          <p:txBody>
            <a:bodyPr wrap="square" lIns="71437" tIns="71437" rIns="71437" bIns="71437" numCol="1" anchor="ctr">
              <a:noAutofit/>
            </a:bodyPr>
            <a:lstStyle/>
            <a:p>
              <a:pPr defTabSz="821531">
                <a:defRPr>
                  <a:solidFill>
                    <a:srgbClr val="FFFFFF"/>
                  </a:solidFill>
                </a:defRPr>
              </a:pPr>
            </a:p>
          </p:txBody>
        </p:sp>
        <p:pic>
          <p:nvPicPr>
            <p:cNvPr id="268" name="Rectangle Rectangle" descr="Rectangle Rectangle"/>
            <p:cNvPicPr>
              <a:picLocks noChangeAspect="0"/>
            </p:cNvPicPr>
            <p:nvPr/>
          </p:nvPicPr>
          <p:blipFill>
            <a:blip r:embed="rId2">
              <a:extLst/>
            </a:blip>
            <a:stretch>
              <a:fillRect/>
            </a:stretch>
          </p:blipFill>
          <p:spPr>
            <a:xfrm>
              <a:off x="0" y="0"/>
              <a:ext cx="17878421" cy="7880770"/>
            </a:xfrm>
            <a:prstGeom prst="rect">
              <a:avLst/>
            </a:prstGeom>
            <a:effectLst/>
          </p:spPr>
        </p:pic>
      </p:grpSp>
      <p:sp>
        <p:nvSpPr>
          <p:cNvPr id="271" name="15 Be diligent to present yourself approved to God, a worker who does not need to be ashamed, rightly dividing the word of truth. — 2 Timothy 2:15 (NKJV)"/>
          <p:cNvSpPr txBox="1"/>
          <p:nvPr/>
        </p:nvSpPr>
        <p:spPr>
          <a:xfrm>
            <a:off x="525063" y="2657026"/>
            <a:ext cx="23333874" cy="161342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i="1" sz="5200">
                <a:solidFill>
                  <a:srgbClr val="000000"/>
                </a:solidFill>
                <a:latin typeface="Times New Roman"/>
                <a:ea typeface="Times New Roman"/>
                <a:cs typeface="Times New Roman"/>
                <a:sym typeface="Times New Roman"/>
              </a:defRPr>
            </a:pPr>
            <a:r>
              <a:rPr baseline="31999"/>
              <a:t>15</a:t>
            </a:r>
            <a:r>
              <a:t> Be diligent to present yourself approved to God, a worker who does not need to be ashamed, rightly dividing the word of truth. — 2 Timothy 2:15 (NKJV) </a:t>
            </a:r>
          </a:p>
        </p:txBody>
      </p:sp>
      <p:sp>
        <p:nvSpPr>
          <p:cNvPr id="272" name="We will recognize the need to seek out a faithful group of the Lord's people &amp; identify with them in order to fulfill our share of the collective responsibilities (Acts 9:26-30)"/>
          <p:cNvSpPr txBox="1"/>
          <p:nvPr/>
        </p:nvSpPr>
        <p:spPr>
          <a:xfrm>
            <a:off x="6469053" y="6427701"/>
            <a:ext cx="17079116" cy="5794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marL="618564" indent="-618564" algn="l" defTabSz="821531">
              <a:spcBef>
                <a:spcPts val="2600"/>
              </a:spcBef>
              <a:buClr>
                <a:srgbClr val="34A5DA"/>
              </a:buClr>
              <a:buSzPct val="104999"/>
              <a:buFont typeface="Avenir Next Regular"/>
              <a:buChar char="▸"/>
              <a:defRPr sz="7300">
                <a:solidFill>
                  <a:srgbClr val="FFFFFF"/>
                </a:solidFill>
                <a:latin typeface="Century Gothic"/>
                <a:ea typeface="Century Gothic"/>
                <a:cs typeface="Century Gothic"/>
                <a:sym typeface="Century Gothic"/>
              </a:defRPr>
            </a:lvl1pPr>
          </a:lstStyle>
          <a:p>
            <a:pPr/>
            <a:r>
              <a:t>We will recognize the need to seek out a faithful group of the Lord's people &amp; identify with them in order to fulfill our share of the collective responsibilities (Acts 9:26-30)</a:t>
            </a:r>
          </a:p>
        </p:txBody>
      </p:sp>
      <p:grpSp>
        <p:nvGrpSpPr>
          <p:cNvPr id="275" name="Picture 4"/>
          <p:cNvGrpSpPr/>
          <p:nvPr/>
        </p:nvGrpSpPr>
        <p:grpSpPr>
          <a:xfrm>
            <a:off x="249752" y="5717797"/>
            <a:ext cx="5747633" cy="7880771"/>
            <a:chOff x="0" y="0"/>
            <a:chExt cx="5747631" cy="7880769"/>
          </a:xfrm>
        </p:grpSpPr>
        <p:pic>
          <p:nvPicPr>
            <p:cNvPr id="274" name="Picture 4" descr="Picture 4"/>
            <p:cNvPicPr>
              <a:picLocks noChangeAspect="1"/>
            </p:cNvPicPr>
            <p:nvPr/>
          </p:nvPicPr>
          <p:blipFill>
            <a:blip r:embed="rId3">
              <a:extLst/>
            </a:blip>
            <a:stretch>
              <a:fillRect/>
            </a:stretch>
          </p:blipFill>
          <p:spPr>
            <a:xfrm>
              <a:off x="114300" y="76200"/>
              <a:ext cx="5519032" cy="7588670"/>
            </a:xfrm>
            <a:prstGeom prst="rect">
              <a:avLst/>
            </a:prstGeom>
            <a:ln>
              <a:noFill/>
            </a:ln>
            <a:effectLst/>
          </p:spPr>
        </p:pic>
        <p:pic>
          <p:nvPicPr>
            <p:cNvPr id="273" name="Picture 4" descr="Picture 4"/>
            <p:cNvPicPr>
              <a:picLocks noChangeAspect="0"/>
            </p:cNvPicPr>
            <p:nvPr/>
          </p:nvPicPr>
          <p:blipFill>
            <a:blip r:embed="rId4">
              <a:extLst/>
            </a:blip>
            <a:stretch>
              <a:fillRect/>
            </a:stretch>
          </p:blipFill>
          <p:spPr>
            <a:xfrm>
              <a:off x="0" y="0"/>
              <a:ext cx="5747632" cy="7880770"/>
            </a:xfrm>
            <a:prstGeom prst="rect">
              <a:avLst/>
            </a:prstGeom>
            <a:effectLst/>
          </p:spPr>
        </p:pic>
      </p:grpSp>
      <p:sp>
        <p:nvSpPr>
          <p:cNvPr id="276" name="IF WE RESPECT, BELIEVE &amp; LOVE GOD’S WORD …"/>
          <p:cNvSpPr txBox="1"/>
          <p:nvPr/>
        </p:nvSpPr>
        <p:spPr>
          <a:xfrm>
            <a:off x="414712" y="4421035"/>
            <a:ext cx="23554576" cy="1146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800">
                <a:ln w="12700" cap="flat">
                  <a:solidFill>
                    <a:srgbClr val="FFFFFF"/>
                  </a:solidFill>
                  <a:prstDash val="solid"/>
                  <a:miter lim="400000"/>
                </a:ln>
                <a:solidFill>
                  <a:schemeClr val="accent6">
                    <a:satOff val="1848"/>
                    <a:lumOff val="-15262"/>
                  </a:schemeClr>
                </a:solidFill>
                <a:effectLst>
                  <a:outerShdw sx="100000" sy="100000" kx="0" ky="0" algn="b" rotWithShape="0" blurRad="63500" dist="63500" dir="3420000">
                    <a:srgbClr val="000000"/>
                  </a:outerShdw>
                </a:effectLst>
                <a:latin typeface="Gill Sans"/>
                <a:ea typeface="Gill Sans"/>
                <a:cs typeface="Gill Sans"/>
                <a:sym typeface="Gill Sans"/>
              </a:defRPr>
            </a:lvl1pPr>
          </a:lstStyle>
          <a:p>
            <a:pPr/>
            <a:r>
              <a:t>IF WE RESPECT, BELIEVE &amp; LOVE GOD’S WORD …</a:t>
            </a:r>
          </a:p>
        </p:txBody>
      </p:sp>
      <p:pic>
        <p:nvPicPr>
          <p:cNvPr id="277" name="Image" descr="Image"/>
          <p:cNvPicPr>
            <a:picLocks noChangeAspect="0"/>
          </p:cNvPicPr>
          <p:nvPr/>
        </p:nvPicPr>
        <p:blipFill>
          <a:blip r:embed="rId5">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sp>
        <p:nvSpPr>
          <p:cNvPr id="278"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279" name="Image" descr="Image"/>
          <p:cNvPicPr>
            <a:picLocks noChangeAspect="1"/>
          </p:cNvPicPr>
          <p:nvPr/>
        </p:nvPicPr>
        <p:blipFill>
          <a:blip r:embed="rId6">
            <a:extLst/>
          </a:blip>
          <a:stretch>
            <a:fillRect/>
          </a:stretch>
        </p:blipFill>
        <p:spPr>
          <a:xfrm>
            <a:off x="-770879" y="386638"/>
            <a:ext cx="10784404" cy="182852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2">
                                            <p:bg/>
                                          </p:spTgt>
                                        </p:tgtEl>
                                        <p:attrNameLst>
                                          <p:attrName>style.visibility</p:attrName>
                                        </p:attrNameLst>
                                      </p:cBhvr>
                                      <p:to>
                                        <p:strVal val="visible"/>
                                      </p:to>
                                    </p:set>
                                    <p:animEffect filter="fade" transition="in">
                                      <p:cBhvr>
                                        <p:cTn id="7" dur="1500"/>
                                        <p:tgtEl>
                                          <p:spTgt spid="27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72">
                                            <p:txEl>
                                              <p:pRg st="0" end="0"/>
                                            </p:txEl>
                                          </p:spTgt>
                                        </p:tgtEl>
                                        <p:attrNameLst>
                                          <p:attrName>style.visibility</p:attrName>
                                        </p:attrNameLst>
                                      </p:cBhvr>
                                      <p:to>
                                        <p:strVal val="visible"/>
                                      </p:to>
                                    </p:set>
                                    <p:animEffect filter="fade" transition="in">
                                      <p:cBhvr>
                                        <p:cTn id="10" dur="1500"/>
                                        <p:tgtEl>
                                          <p:spTgt spid="272">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2"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Image" descr="Image"/>
          <p:cNvPicPr>
            <a:picLocks noChangeAspect="0"/>
          </p:cNvPicPr>
          <p:nvPr/>
        </p:nvPicPr>
        <p:blipFill>
          <a:blip r:embed="rId2">
            <a:extLst/>
          </a:blip>
          <a:stretch>
            <a:fillRect/>
          </a:stretch>
        </p:blipFill>
        <p:spPr>
          <a:xfrm>
            <a:off x="9410064" y="483702"/>
            <a:ext cx="14589442" cy="1634400"/>
          </a:xfrm>
          <a:prstGeom prst="rect">
            <a:avLst/>
          </a:prstGeom>
          <a:ln w="12700">
            <a:miter lim="400000"/>
          </a:ln>
          <a:effectLst>
            <a:outerShdw sx="100000" sy="100000" kx="0" ky="0" algn="b" rotWithShape="0" blurRad="266700" dist="114300" dir="5400000">
              <a:srgbClr val="000000"/>
            </a:outerShdw>
          </a:effectLst>
        </p:spPr>
      </p:pic>
      <p:sp>
        <p:nvSpPr>
          <p:cNvPr id="282" name="Towards The Local Church"/>
          <p:cNvSpPr txBox="1"/>
          <p:nvPr/>
        </p:nvSpPr>
        <p:spPr>
          <a:xfrm>
            <a:off x="9664575" y="556364"/>
            <a:ext cx="14080420" cy="1489076"/>
          </a:xfrm>
          <a:prstGeom prst="rect">
            <a:avLst/>
          </a:prstGeom>
          <a:ln w="12700">
            <a:miter lim="400000"/>
          </a:ln>
          <a:effectLst>
            <a:outerShdw sx="100000" sy="100000" kx="0" ky="0" algn="b" rotWithShape="0" blurRad="88900" dist="25400" dir="54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buClr>
                <a:srgbClr val="535353"/>
              </a:buClr>
              <a:defRPr sz="8600">
                <a:solidFill>
                  <a:srgbClr val="EBEBEB"/>
                </a:solidFill>
                <a:latin typeface="Century Gothic"/>
                <a:ea typeface="Century Gothic"/>
                <a:cs typeface="Century Gothic"/>
                <a:sym typeface="Century Gothic"/>
              </a:defRPr>
            </a:lvl1pPr>
          </a:lstStyle>
          <a:p>
            <a:pPr/>
            <a:r>
              <a:t>Towards The Local Church</a:t>
            </a:r>
          </a:p>
        </p:txBody>
      </p:sp>
      <p:pic>
        <p:nvPicPr>
          <p:cNvPr id="283" name="Image" descr="Image"/>
          <p:cNvPicPr>
            <a:picLocks noChangeAspect="1"/>
          </p:cNvPicPr>
          <p:nvPr/>
        </p:nvPicPr>
        <p:blipFill>
          <a:blip r:embed="rId3">
            <a:extLst/>
          </a:blip>
          <a:stretch>
            <a:fillRect/>
          </a:stretch>
        </p:blipFill>
        <p:spPr>
          <a:xfrm>
            <a:off x="-770879" y="386638"/>
            <a:ext cx="10784404" cy="1828528"/>
          </a:xfrm>
          <a:prstGeom prst="rect">
            <a:avLst/>
          </a:prstGeom>
          <a:ln w="12700">
            <a:miter lim="400000"/>
          </a:ln>
        </p:spPr>
      </p:pic>
      <p:sp>
        <p:nvSpPr>
          <p:cNvPr id="284" name="15 but if I am delayed, I write so that you may know how you ought to conduct yourself in the house of God, which is the church of the living God, the pillar and ground of the truth. — 1 Timothy 3:15 (NKJV)"/>
          <p:cNvSpPr txBox="1"/>
          <p:nvPr/>
        </p:nvSpPr>
        <p:spPr>
          <a:xfrm>
            <a:off x="604115" y="2660605"/>
            <a:ext cx="23175770" cy="136427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i="1" sz="4300">
                <a:solidFill>
                  <a:srgbClr val="000000"/>
                </a:solidFill>
                <a:latin typeface="Times New Roman"/>
                <a:ea typeface="Times New Roman"/>
                <a:cs typeface="Times New Roman"/>
                <a:sym typeface="Times New Roman"/>
              </a:defRPr>
            </a:pPr>
            <a:r>
              <a:rPr baseline="31999"/>
              <a:t>15</a:t>
            </a:r>
            <a:r>
              <a:t> but if I am delayed, I write so that you may know how you ought to conduct yourself in the house of God, which is the church of the living God, the pillar and ground of the truth. — 1 Timothy 3:15 (NKJV) </a:t>
            </a:r>
          </a:p>
        </p:txBody>
      </p:sp>
      <p:sp>
        <p:nvSpPr>
          <p:cNvPr id="285" name="Rounded Rectangle"/>
          <p:cNvSpPr/>
          <p:nvPr/>
        </p:nvSpPr>
        <p:spPr>
          <a:xfrm>
            <a:off x="12570507" y="5222647"/>
            <a:ext cx="11347848" cy="8304611"/>
          </a:xfrm>
          <a:prstGeom prst="roundRect">
            <a:avLst>
              <a:gd name="adj" fmla="val 3226"/>
            </a:avLst>
          </a:prstGeom>
          <a:solidFill>
            <a:srgbClr val="FFFFFF"/>
          </a:solidFill>
          <a:ln w="25400">
            <a:solidFill>
              <a:srgbClr val="000000"/>
            </a:solidFill>
            <a:miter lim="400000"/>
          </a:ln>
        </p:spPr>
        <p:txBody>
          <a:bodyPr lIns="53578" tIns="53578" rIns="53578" bIns="53578"/>
          <a:lstStyle/>
          <a:p>
            <a:pPr algn="l" defTabSz="1821656">
              <a:buClr>
                <a:srgbClr val="000000"/>
              </a:buClr>
              <a:defRPr sz="3200">
                <a:solidFill>
                  <a:srgbClr val="000000"/>
                </a:solidFill>
                <a:uFill>
                  <a:solidFill>
                    <a:srgbClr val="000000"/>
                  </a:solidFill>
                </a:uFill>
                <a:latin typeface="Calibri"/>
                <a:ea typeface="Calibri"/>
                <a:cs typeface="Calibri"/>
                <a:sym typeface="Calibri"/>
              </a:defRPr>
            </a:pPr>
          </a:p>
        </p:txBody>
      </p:sp>
      <p:sp>
        <p:nvSpPr>
          <p:cNvPr id="286" name="Rounded Rectangle"/>
          <p:cNvSpPr/>
          <p:nvPr/>
        </p:nvSpPr>
        <p:spPr>
          <a:xfrm>
            <a:off x="465645" y="5222647"/>
            <a:ext cx="11347848" cy="8304611"/>
          </a:xfrm>
          <a:prstGeom prst="roundRect">
            <a:avLst>
              <a:gd name="adj" fmla="val 3226"/>
            </a:avLst>
          </a:prstGeom>
          <a:solidFill>
            <a:srgbClr val="5E5E5E"/>
          </a:solidFill>
          <a:ln w="25400">
            <a:solidFill>
              <a:srgbClr val="000000"/>
            </a:solidFill>
            <a:miter lim="400000"/>
          </a:ln>
        </p:spPr>
        <p:txBody>
          <a:bodyPr lIns="53578" tIns="53578" rIns="53578" bIns="53578"/>
          <a:lstStyle/>
          <a:p>
            <a:pPr algn="l" defTabSz="1821656">
              <a:buClr>
                <a:srgbClr val="000000"/>
              </a:buClr>
              <a:defRPr sz="3200">
                <a:solidFill>
                  <a:srgbClr val="000000"/>
                </a:solidFill>
                <a:uFill>
                  <a:solidFill>
                    <a:srgbClr val="000000"/>
                  </a:solidFill>
                </a:uFill>
                <a:latin typeface="Calibri"/>
                <a:ea typeface="Calibri"/>
                <a:cs typeface="Calibri"/>
                <a:sym typeface="Calibri"/>
              </a:defRPr>
            </a:pPr>
          </a:p>
        </p:txBody>
      </p:sp>
      <p:sp>
        <p:nvSpPr>
          <p:cNvPr id="287" name="Christians Everywhere…"/>
          <p:cNvSpPr/>
          <p:nvPr/>
        </p:nvSpPr>
        <p:spPr>
          <a:xfrm>
            <a:off x="771984" y="5840474"/>
            <a:ext cx="10921186" cy="7554610"/>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57149" marR="57149" defTabSz="1285875">
              <a:spcBef>
                <a:spcPts val="2500"/>
              </a:spcBef>
              <a:buFont typeface="Gill Sans MT"/>
              <a:defRPr b="1" sz="4600">
                <a:solidFill>
                  <a:srgbClr val="FFFFFF"/>
                </a:solidFill>
                <a:effectLst>
                  <a:outerShdw sx="100000" sy="100000" kx="0" ky="0" algn="b" rotWithShape="0" blurRad="50800" dist="63500" dir="18900000">
                    <a:srgbClr val="000000"/>
                  </a:outerShdw>
                </a:effectLst>
                <a:uFill>
                  <a:solidFill>
                    <a:srgbClr val="000000"/>
                  </a:solidFill>
                </a:uFill>
                <a:latin typeface="Times New Roman"/>
                <a:ea typeface="Times New Roman"/>
                <a:cs typeface="Times New Roman"/>
                <a:sym typeface="Times New Roman"/>
              </a:defRPr>
            </a:pPr>
            <a:r>
              <a:rPr sz="6000"/>
              <a:t>Christians Everywhere</a:t>
            </a:r>
            <a:endParaRPr sz="6000"/>
          </a:p>
          <a:p>
            <a:pPr marL="57149" marR="57149" defTabSz="1285875">
              <a:spcBef>
                <a:spcPts val="2500"/>
              </a:spcBef>
              <a:buFont typeface="Gill Sans MT"/>
              <a:defRPr sz="5500">
                <a:solidFill>
                  <a:srgbClr val="FFFFFF"/>
                </a:solidFill>
                <a:effectLst>
                  <a:outerShdw sx="100000" sy="100000" kx="0" ky="0" algn="b" rotWithShape="0" blurRad="50800" dist="63500" dir="18900000">
                    <a:srgbClr val="000000"/>
                  </a:outerShdw>
                </a:effectLst>
                <a:uFill>
                  <a:solidFill>
                    <a:srgbClr val="000000"/>
                  </a:solidFill>
                </a:uFill>
                <a:latin typeface="Times New Roman"/>
                <a:ea typeface="Times New Roman"/>
                <a:cs typeface="Times New Roman"/>
                <a:sym typeface="Times New Roman"/>
              </a:defRPr>
            </a:pPr>
            <a:r>
              <a:t>“I will build </a:t>
            </a:r>
            <a:r>
              <a:rPr b="1" u="sng"/>
              <a:t>MY CHURCH</a:t>
            </a:r>
            <a:r>
              <a:t>” </a:t>
            </a:r>
            <a:br/>
            <a:r>
              <a:rPr b="1" i="1"/>
              <a:t>Matt. 16:18</a:t>
            </a:r>
            <a:endParaRPr b="1" i="1"/>
          </a:p>
          <a:p>
            <a:pPr marL="57149" marR="57149" defTabSz="1285875">
              <a:spcBef>
                <a:spcPts val="2500"/>
              </a:spcBef>
              <a:buFont typeface="Gill Sans MT"/>
              <a:defRPr sz="5500">
                <a:solidFill>
                  <a:srgbClr val="FFFFFF"/>
                </a:solidFill>
                <a:effectLst>
                  <a:outerShdw sx="100000" sy="100000" kx="0" ky="0" algn="b" rotWithShape="0" blurRad="50800" dist="63500" dir="18900000">
                    <a:srgbClr val="000000"/>
                  </a:outerShdw>
                </a:effectLst>
                <a:uFill>
                  <a:solidFill>
                    <a:srgbClr val="000000"/>
                  </a:solidFill>
                </a:uFill>
                <a:latin typeface="Times New Roman"/>
                <a:ea typeface="Times New Roman"/>
                <a:cs typeface="Times New Roman"/>
                <a:sym typeface="Times New Roman"/>
              </a:defRPr>
            </a:pPr>
            <a:r>
              <a:t>“there is </a:t>
            </a:r>
            <a:r>
              <a:rPr b="1" u="sng"/>
              <a:t>ONE BODY</a:t>
            </a:r>
            <a:r>
              <a:t>” </a:t>
            </a:r>
            <a:br/>
            <a:r>
              <a:rPr b="1" i="1"/>
              <a:t>Eph. 4:4</a:t>
            </a:r>
            <a:endParaRPr b="1" i="1"/>
          </a:p>
          <a:p>
            <a:pPr marL="57149" marR="57149" defTabSz="1285875">
              <a:spcBef>
                <a:spcPts val="2500"/>
              </a:spcBef>
              <a:buFont typeface="Gill Sans MT"/>
              <a:defRPr sz="5500">
                <a:solidFill>
                  <a:srgbClr val="FFFFFF"/>
                </a:solidFill>
                <a:effectLst>
                  <a:outerShdw sx="100000" sy="100000" kx="0" ky="0" algn="b" rotWithShape="0" blurRad="50800" dist="63500" dir="18900000">
                    <a:srgbClr val="000000"/>
                  </a:outerShdw>
                </a:effectLst>
                <a:uFill>
                  <a:solidFill>
                    <a:srgbClr val="000000"/>
                  </a:solidFill>
                </a:uFill>
                <a:latin typeface="Times New Roman"/>
                <a:ea typeface="Times New Roman"/>
                <a:cs typeface="Times New Roman"/>
                <a:sym typeface="Times New Roman"/>
              </a:defRPr>
            </a:pPr>
            <a:r>
              <a:t>“He is also head of the </a:t>
            </a:r>
            <a:r>
              <a:rPr b="1" u="sng"/>
              <a:t>BODY</a:t>
            </a:r>
            <a:r>
              <a:t>, the </a:t>
            </a:r>
            <a:r>
              <a:rPr b="1" u="sng"/>
              <a:t>CHURCH</a:t>
            </a:r>
            <a:r>
              <a:t>” </a:t>
            </a:r>
            <a:br/>
            <a:r>
              <a:rPr b="1" i="1"/>
              <a:t>Col. 1:18; Eph. 1:22-23</a:t>
            </a:r>
          </a:p>
        </p:txBody>
      </p:sp>
      <p:sp>
        <p:nvSpPr>
          <p:cNvPr id="288" name="Christians Residing In Same Area…"/>
          <p:cNvSpPr/>
          <p:nvPr/>
        </p:nvSpPr>
        <p:spPr>
          <a:xfrm>
            <a:off x="12877154" y="5840474"/>
            <a:ext cx="10734554" cy="7498222"/>
          </a:xfrm>
          <a:prstGeom prst="rect">
            <a:avLst/>
          </a:prstGeom>
          <a:ln w="12700">
            <a:miter lim="400000"/>
          </a:ln>
          <a:effectLst>
            <a:outerShdw sx="100000" sy="100000" kx="0" ky="0" algn="b" rotWithShape="0" blurRad="203200" dist="101600" dir="2700000">
              <a:srgbClr val="000000">
                <a:alpha val="30633"/>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R="57149" defTabSz="1285875">
              <a:spcBef>
                <a:spcPts val="1600"/>
              </a:spcBef>
              <a:buClr>
                <a:srgbClr val="021EAA"/>
              </a:buClr>
              <a:buFont typeface="Wingdings"/>
              <a:defRPr b="1" sz="5400">
                <a:solidFill>
                  <a:srgbClr val="000000"/>
                </a:solidFill>
                <a:uFill>
                  <a:solidFill>
                    <a:srgbClr val="000000"/>
                  </a:solidFill>
                </a:uFill>
                <a:latin typeface="Times New Roman"/>
                <a:ea typeface="Times New Roman"/>
                <a:cs typeface="Times New Roman"/>
                <a:sym typeface="Times New Roman"/>
              </a:defRPr>
            </a:pPr>
            <a:r>
              <a:t>Christians Residing In Same Area</a:t>
            </a:r>
          </a:p>
          <a:p>
            <a:pPr marR="57149" defTabSz="1285875">
              <a:spcBef>
                <a:spcPts val="1600"/>
              </a:spcBef>
              <a:buClr>
                <a:srgbClr val="021EAA"/>
              </a:buClr>
              <a:buFont typeface="Wingdings"/>
              <a:defRPr sz="5800">
                <a:solidFill>
                  <a:srgbClr val="000000"/>
                </a:solidFill>
                <a:uFill>
                  <a:solidFill>
                    <a:srgbClr val="000000"/>
                  </a:solidFill>
                </a:uFill>
                <a:latin typeface="Times New Roman"/>
                <a:ea typeface="Times New Roman"/>
                <a:cs typeface="Times New Roman"/>
                <a:sym typeface="Times New Roman"/>
              </a:defRPr>
            </a:pPr>
            <a:r>
              <a:t>Who agree to join together in fellowship &amp; worship in a common assembly </a:t>
            </a:r>
            <a:r>
              <a:rPr i="1"/>
              <a:t>(Acts 9:26; 1 Cor. 11:18)  </a:t>
            </a:r>
            <a:endParaRPr i="1"/>
          </a:p>
          <a:p>
            <a:pPr marR="57149" defTabSz="1285875">
              <a:spcBef>
                <a:spcPts val="1600"/>
              </a:spcBef>
              <a:buClr>
                <a:srgbClr val="021EAA"/>
              </a:buClr>
              <a:buFont typeface="Wingdings"/>
              <a:defRPr sz="5800">
                <a:solidFill>
                  <a:srgbClr val="000000"/>
                </a:solidFill>
                <a:uFill>
                  <a:solidFill>
                    <a:srgbClr val="000000"/>
                  </a:solidFill>
                </a:uFill>
                <a:latin typeface="Times New Roman"/>
                <a:ea typeface="Times New Roman"/>
                <a:cs typeface="Times New Roman"/>
                <a:sym typeface="Times New Roman"/>
              </a:defRPr>
            </a:pPr>
            <a:r>
              <a:t>Who work out of a common treasury </a:t>
            </a:r>
            <a:r>
              <a:rPr i="1"/>
              <a:t>– (1 Cor.16:1-3)</a:t>
            </a:r>
            <a:endParaRPr i="1"/>
          </a:p>
          <a:p>
            <a:pPr marR="57149" defTabSz="1285875">
              <a:spcBef>
                <a:spcPts val="1600"/>
              </a:spcBef>
              <a:buClr>
                <a:srgbClr val="021EAA"/>
              </a:buClr>
              <a:buFont typeface="Wingdings"/>
              <a:defRPr sz="5800">
                <a:solidFill>
                  <a:srgbClr val="000000"/>
                </a:solidFill>
                <a:uFill>
                  <a:solidFill>
                    <a:srgbClr val="000000"/>
                  </a:solidFill>
                </a:uFill>
                <a:latin typeface="Times New Roman"/>
                <a:ea typeface="Times New Roman"/>
                <a:cs typeface="Times New Roman"/>
                <a:sym typeface="Times New Roman"/>
              </a:defRPr>
            </a:pPr>
            <a:r>
              <a:t>Who submit to a common oversight </a:t>
            </a:r>
            <a:r>
              <a:rPr i="1"/>
              <a:t>– (Acts 14:23; 20:28)</a:t>
            </a:r>
            <a:r>
              <a:t> </a:t>
            </a:r>
          </a:p>
        </p:txBody>
      </p:sp>
      <p:sp>
        <p:nvSpPr>
          <p:cNvPr id="289" name="UNIVERSAL ekklesia"/>
          <p:cNvSpPr/>
          <p:nvPr/>
        </p:nvSpPr>
        <p:spPr>
          <a:xfrm>
            <a:off x="214665" y="4470322"/>
            <a:ext cx="8251032" cy="1143001"/>
          </a:xfrm>
          <a:prstGeom prst="roundRect">
            <a:avLst>
              <a:gd name="adj" fmla="val 23438"/>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642937">
              <a:defRPr>
                <a:solidFill>
                  <a:srgbClr val="000000"/>
                </a:solidFill>
                <a:latin typeface="Graphik Medium"/>
                <a:ea typeface="Graphik Medium"/>
                <a:cs typeface="Graphik Medium"/>
                <a:sym typeface="Graphik Medium"/>
              </a:defRPr>
            </a:lvl1pPr>
          </a:lstStyle>
          <a:p>
            <a:pPr/>
            <a:r>
              <a:t>UNIVERSAL ekklesia</a:t>
            </a:r>
          </a:p>
        </p:txBody>
      </p:sp>
      <p:sp>
        <p:nvSpPr>
          <p:cNvPr id="290" name="LOCAL ekklesia"/>
          <p:cNvSpPr/>
          <p:nvPr/>
        </p:nvSpPr>
        <p:spPr>
          <a:xfrm>
            <a:off x="11296624" y="4470322"/>
            <a:ext cx="8411767" cy="1143001"/>
          </a:xfrm>
          <a:prstGeom prst="roundRect">
            <a:avLst>
              <a:gd name="adj" fmla="val 23438"/>
            </a:avLst>
          </a:prstGeom>
          <a:solidFill>
            <a:srgbClr val="5E5E5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642937">
              <a:defRPr>
                <a:solidFill>
                  <a:srgbClr val="FFFFFF"/>
                </a:solidFill>
                <a:latin typeface="Graphik Medium"/>
                <a:ea typeface="Graphik Medium"/>
                <a:cs typeface="Graphik Medium"/>
                <a:sym typeface="Graphik Medium"/>
              </a:defRPr>
            </a:lvl1pPr>
          </a:lstStyle>
          <a:p>
            <a:pPr/>
            <a:r>
              <a:t>LOCAL ekklesia</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