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999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/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/>
          <a:lstStyle>
            <a:lvl1pPr defTabSz="1285875">
              <a:defRPr cap="none" sz="8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37" indent="-642937" defTabSz="1285875">
              <a:spcBef>
                <a:spcPts val="1000"/>
              </a:spcBef>
              <a:buSzPct val="100000"/>
              <a:buFont typeface="Arial"/>
              <a:defRPr sz="6000">
                <a:solidFill>
                  <a:srgbClr val="000000"/>
                </a:solidFill>
                <a:latin typeface="Berlin Sans FB Demi Bold"/>
                <a:ea typeface="Berlin Sans FB Demi Bold"/>
                <a:cs typeface="Berlin Sans FB Demi Bold"/>
                <a:sym typeface="Berlin Sans FB Demi Bold"/>
              </a:defRPr>
            </a:lvl1pPr>
            <a:lvl2pPr marL="1069521" indent="-612321" defTabSz="1285875">
              <a:spcBef>
                <a:spcPts val="1000"/>
              </a:spcBef>
              <a:buSzPct val="100000"/>
              <a:buFont typeface="Arial"/>
              <a:buChar char="–"/>
              <a:defRPr sz="6000">
                <a:solidFill>
                  <a:srgbClr val="000000"/>
                </a:solidFill>
                <a:latin typeface="Berlin Sans FB Demi Bold"/>
                <a:ea typeface="Berlin Sans FB Demi Bold"/>
                <a:cs typeface="Berlin Sans FB Demi Bold"/>
                <a:sym typeface="Berlin Sans FB Demi Bold"/>
              </a:defRPr>
            </a:lvl2pPr>
            <a:lvl3pPr marL="1485900" indent="-571500" defTabSz="1285875">
              <a:spcBef>
                <a:spcPts val="1000"/>
              </a:spcBef>
              <a:buSzPct val="100000"/>
              <a:buFont typeface="Arial"/>
              <a:defRPr sz="6000">
                <a:solidFill>
                  <a:srgbClr val="000000"/>
                </a:solidFill>
                <a:latin typeface="Berlin Sans FB Demi Bold"/>
                <a:ea typeface="Berlin Sans FB Demi Bold"/>
                <a:cs typeface="Berlin Sans FB Demi Bold"/>
                <a:sym typeface="Berlin Sans FB Demi Bold"/>
              </a:defRPr>
            </a:lvl3pPr>
            <a:lvl4pPr marL="2057400" indent="-685800" defTabSz="1285875">
              <a:spcBef>
                <a:spcPts val="1000"/>
              </a:spcBef>
              <a:buSzPct val="100000"/>
              <a:buFont typeface="Arial"/>
              <a:buChar char="–"/>
              <a:defRPr sz="6000">
                <a:solidFill>
                  <a:srgbClr val="000000"/>
                </a:solidFill>
                <a:latin typeface="Berlin Sans FB Demi Bold"/>
                <a:ea typeface="Berlin Sans FB Demi Bold"/>
                <a:cs typeface="Berlin Sans FB Demi Bold"/>
                <a:sym typeface="Berlin Sans FB Demi Bold"/>
              </a:defRPr>
            </a:lvl4pPr>
            <a:lvl5pPr marL="2514600" indent="-685800" defTabSz="1285875">
              <a:spcBef>
                <a:spcPts val="1000"/>
              </a:spcBef>
              <a:buSzPct val="100000"/>
              <a:buFont typeface="Arial"/>
              <a:buChar char="»"/>
              <a:defRPr sz="6000">
                <a:solidFill>
                  <a:srgbClr val="000000"/>
                </a:solidFill>
                <a:latin typeface="Berlin Sans FB Demi Bold"/>
                <a:ea typeface="Berlin Sans FB Demi Bold"/>
                <a:cs typeface="Berlin Sans FB Demi Bold"/>
                <a:sym typeface="Berlin Sans FB Demi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20116800" y="130809"/>
            <a:ext cx="1219201" cy="5003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defTabSz="1285875">
              <a:defRPr sz="2200">
                <a:solidFill>
                  <a:srgbClr val="888888"/>
                </a:solidFill>
                <a:latin typeface="Berlin Sans FB Demi Bold"/>
                <a:ea typeface="Berlin Sans FB Demi Bold"/>
                <a:cs typeface="Berlin Sans FB Demi Bold"/>
                <a:sym typeface="Berlin Sans FB Demi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541735" y="0"/>
            <a:ext cx="24384001" cy="13716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5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5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2.png"/><Relationship Id="rId7" Type="http://schemas.openxmlformats.org/officeDocument/2006/relationships/image" Target="../media/image7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t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8.tif"/><Relationship Id="rId5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3.tif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hyperlink" Target="http://" TargetMode="External"/><Relationship Id="rId6" Type="http://schemas.openxmlformats.org/officeDocument/2006/relationships/hyperlink" Target="http://w65stchurchofchrist.com" TargetMode="External"/><Relationship Id="rId7" Type="http://schemas.openxmlformats.org/officeDocument/2006/relationships/hyperlink" Target="https://www.bryantchurchofchrist.com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4858" t="13376" r="12083" b="11006"/>
          <a:stretch>
            <a:fillRect/>
          </a:stretch>
        </p:blipFill>
        <p:spPr>
          <a:xfrm>
            <a:off x="12225186" y="1590879"/>
            <a:ext cx="8997564" cy="105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3375" r="12083" b="11006"/>
          <a:stretch>
            <a:fillRect/>
          </a:stretch>
        </p:blipFill>
        <p:spPr>
          <a:xfrm>
            <a:off x="-97617" y="-189067"/>
            <a:ext cx="24579402" cy="1409402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HE VALUE &amp; IMPORTANCE OF GODLINESS"/>
          <p:cNvSpPr txBox="1"/>
          <p:nvPr/>
        </p:nvSpPr>
        <p:spPr>
          <a:xfrm>
            <a:off x="1235649" y="5478323"/>
            <a:ext cx="16040306" cy="981076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sz="5400"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VALUE &amp; IMPORTANCE OF GODLINESS</a:t>
            </a:r>
          </a:p>
        </p:txBody>
      </p:sp>
      <p:pic>
        <p:nvPicPr>
          <p:cNvPr id="14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1714" y="-94716"/>
            <a:ext cx="24579264" cy="1259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148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97632" y="12508459"/>
            <a:ext cx="24579264" cy="12593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17075422">
              <a:srgbClr val="000000"/>
            </a:outerShdw>
          </a:effectLst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740" t="0" r="9272" b="0"/>
          <a:stretch>
            <a:fillRect/>
          </a:stretch>
        </p:blipFill>
        <p:spPr>
          <a:xfrm>
            <a:off x="981157" y="1914912"/>
            <a:ext cx="16549215" cy="346472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(Hebrews 11; Matthew 5:3-12; Ephesians 4:1-3; Galatians 5:22,23)"/>
          <p:cNvSpPr txBox="1"/>
          <p:nvPr/>
        </p:nvSpPr>
        <p:spPr>
          <a:xfrm>
            <a:off x="2411210" y="9889959"/>
            <a:ext cx="19561580" cy="9937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900">
                <a:solidFill>
                  <a:srgbClr val="FFFFFF"/>
                </a:solidFill>
                <a:effectLst>
                  <a:outerShdw sx="100000" sy="100000" kx="0" ky="0" algn="b" rotWithShape="0" blurRad="508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(Hebrews 11; Matthew 5:3-12; Ephesians 4:1-3; Galatians 5:22,23)</a:t>
            </a:r>
          </a:p>
        </p:txBody>
      </p:sp>
      <p:sp>
        <p:nvSpPr>
          <p:cNvPr id="151" name="ATTITUDES FOUND IN FAITHFUL CHILDREN OF GOD"/>
          <p:cNvSpPr txBox="1"/>
          <p:nvPr/>
        </p:nvSpPr>
        <p:spPr>
          <a:xfrm>
            <a:off x="1271874" y="6932443"/>
            <a:ext cx="21840252" cy="2936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9500">
                <a:ln w="12700" cap="flat">
                  <a:solidFill>
                    <a:schemeClr val="accent3"/>
                  </a:solidFill>
                  <a:prstDash val="solid"/>
                  <a:miter lim="400000"/>
                </a:ln>
                <a:solidFill>
                  <a:srgbClr val="FFFFFF">
                    <a:alpha val="92358"/>
                  </a:srgbClr>
                </a:solidFill>
                <a:effectLst>
                  <a:outerShdw sx="100000" sy="100000" kx="0" ky="0" algn="b" rotWithShape="0" blurRad="63500" dist="63500" dir="277876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ATTITUDES FOUND IN FAITHFUL CHILDREN OF GOD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213" name="Galatians 5:22–23 (NKJV)…"/>
          <p:cNvSpPr txBox="1"/>
          <p:nvPr/>
        </p:nvSpPr>
        <p:spPr>
          <a:xfrm>
            <a:off x="9774346" y="3359514"/>
            <a:ext cx="14080946" cy="92528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spcBef>
                <a:spcPts val="1400"/>
              </a:spcBef>
              <a:defRPr b="1"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Galatians 5:22–23 (NKJV) </a:t>
            </a:r>
          </a:p>
          <a:p>
            <a:pPr defTabSz="642937">
              <a:spcBef>
                <a:spcPts val="1400"/>
              </a:spcBef>
              <a:defRPr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22</a:t>
            </a:r>
            <a:r>
              <a:t> But the fruit of the Spirit is love, joy, peace, longsuffering, kindness, goodness, faithfulness, </a:t>
            </a:r>
            <a:r>
              <a:rPr baseline="31999"/>
              <a:t>23</a:t>
            </a:r>
            <a:r>
              <a:t> gentleness, self-control. Against such there is no law.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219" name="To Define"/>
          <p:cNvSpPr txBox="1"/>
          <p:nvPr/>
        </p:nvSpPr>
        <p:spPr>
          <a:xfrm>
            <a:off x="-48349" y="2462938"/>
            <a:ext cx="21126703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        To Define</a:t>
            </a:r>
          </a:p>
        </p:txBody>
      </p:sp>
      <p:sp>
        <p:nvSpPr>
          <p:cNvPr id="220" name="FRUIT: In the natural world, fruit is the result of a healthy plant producing what it was designed to produce (Genesis 1:11–12).…"/>
          <p:cNvSpPr txBox="1"/>
          <p:nvPr/>
        </p:nvSpPr>
        <p:spPr>
          <a:xfrm>
            <a:off x="9411498" y="4705010"/>
            <a:ext cx="14291167" cy="871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spcBef>
                <a:spcPts val="1900"/>
              </a:spcBef>
              <a:defRPr sz="6700">
                <a:solidFill>
                  <a:srgbClr val="0A0A0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FRUIT</a:t>
            </a:r>
            <a:r>
              <a:t>: In the natural world, fruit is the result of a healthy plant producing what it was designed to produce (Genesis 1:11–12). </a:t>
            </a:r>
          </a:p>
          <a:p>
            <a:pPr defTabSz="642937">
              <a:spcBef>
                <a:spcPts val="1900"/>
              </a:spcBef>
              <a:defRPr sz="6700">
                <a:solidFill>
                  <a:srgbClr val="0A0A0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Metaphorically</a:t>
            </a:r>
            <a:r>
              <a:t>, it describes the attitude and resulting actions produced by the Spirit’s controlling influences of the heart.</a:t>
            </a:r>
          </a:p>
        </p:txBody>
      </p:sp>
      <p:sp>
        <p:nvSpPr>
          <p:cNvPr id="221" name="But the fruit of the Spirit is"/>
          <p:cNvSpPr txBox="1"/>
          <p:nvPr/>
        </p:nvSpPr>
        <p:spPr>
          <a:xfrm>
            <a:off x="9027917" y="2771380"/>
            <a:ext cx="11835591" cy="128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8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But the fruit of the Spirit 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695" t="0" r="0" b="0"/>
          <a:stretch>
            <a:fillRect/>
          </a:stretch>
        </p:blipFill>
        <p:spPr>
          <a:xfrm>
            <a:off x="5985282" y="-51594"/>
            <a:ext cx="18467698" cy="13819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08" y="0"/>
                </a:moveTo>
                <a:lnTo>
                  <a:pt x="13459" y="302"/>
                </a:lnTo>
                <a:cubicBezTo>
                  <a:pt x="13394" y="697"/>
                  <a:pt x="13391" y="709"/>
                  <a:pt x="13358" y="779"/>
                </a:cubicBezTo>
                <a:cubicBezTo>
                  <a:pt x="13330" y="839"/>
                  <a:pt x="13206" y="1476"/>
                  <a:pt x="13178" y="1699"/>
                </a:cubicBezTo>
                <a:cubicBezTo>
                  <a:pt x="13170" y="1762"/>
                  <a:pt x="13158" y="1821"/>
                  <a:pt x="13152" y="1829"/>
                </a:cubicBezTo>
                <a:cubicBezTo>
                  <a:pt x="13129" y="1860"/>
                  <a:pt x="13081" y="2209"/>
                  <a:pt x="13042" y="2621"/>
                </a:cubicBezTo>
                <a:cubicBezTo>
                  <a:pt x="13027" y="2779"/>
                  <a:pt x="13004" y="2987"/>
                  <a:pt x="12993" y="3082"/>
                </a:cubicBezTo>
                <a:cubicBezTo>
                  <a:pt x="12982" y="3177"/>
                  <a:pt x="12958" y="3423"/>
                  <a:pt x="12939" y="3629"/>
                </a:cubicBezTo>
                <a:cubicBezTo>
                  <a:pt x="12921" y="3835"/>
                  <a:pt x="12864" y="4210"/>
                  <a:pt x="12813" y="4464"/>
                </a:cubicBezTo>
                <a:cubicBezTo>
                  <a:pt x="12761" y="4717"/>
                  <a:pt x="12709" y="4999"/>
                  <a:pt x="12697" y="5090"/>
                </a:cubicBezTo>
                <a:cubicBezTo>
                  <a:pt x="12685" y="5182"/>
                  <a:pt x="12657" y="5302"/>
                  <a:pt x="12635" y="5357"/>
                </a:cubicBezTo>
                <a:cubicBezTo>
                  <a:pt x="12613" y="5411"/>
                  <a:pt x="12596" y="5654"/>
                  <a:pt x="12597" y="5895"/>
                </a:cubicBezTo>
                <a:cubicBezTo>
                  <a:pt x="12598" y="6136"/>
                  <a:pt x="12586" y="6361"/>
                  <a:pt x="12570" y="6395"/>
                </a:cubicBezTo>
                <a:cubicBezTo>
                  <a:pt x="12529" y="6485"/>
                  <a:pt x="12418" y="6350"/>
                  <a:pt x="12448" y="6246"/>
                </a:cubicBezTo>
                <a:cubicBezTo>
                  <a:pt x="12461" y="6201"/>
                  <a:pt x="12450" y="6163"/>
                  <a:pt x="12423" y="6163"/>
                </a:cubicBezTo>
                <a:cubicBezTo>
                  <a:pt x="12341" y="6163"/>
                  <a:pt x="12371" y="6386"/>
                  <a:pt x="12462" y="6451"/>
                </a:cubicBezTo>
                <a:cubicBezTo>
                  <a:pt x="12533" y="6501"/>
                  <a:pt x="12542" y="6535"/>
                  <a:pt x="12504" y="6628"/>
                </a:cubicBezTo>
                <a:cubicBezTo>
                  <a:pt x="12477" y="6695"/>
                  <a:pt x="12436" y="6726"/>
                  <a:pt x="12406" y="6701"/>
                </a:cubicBezTo>
                <a:cubicBezTo>
                  <a:pt x="12368" y="6671"/>
                  <a:pt x="12370" y="6683"/>
                  <a:pt x="12409" y="6748"/>
                </a:cubicBezTo>
                <a:cubicBezTo>
                  <a:pt x="12438" y="6797"/>
                  <a:pt x="12452" y="6848"/>
                  <a:pt x="12441" y="6863"/>
                </a:cubicBezTo>
                <a:cubicBezTo>
                  <a:pt x="12430" y="6878"/>
                  <a:pt x="12437" y="6971"/>
                  <a:pt x="12458" y="7069"/>
                </a:cubicBezTo>
                <a:cubicBezTo>
                  <a:pt x="12479" y="7166"/>
                  <a:pt x="12483" y="7268"/>
                  <a:pt x="12465" y="7295"/>
                </a:cubicBezTo>
                <a:cubicBezTo>
                  <a:pt x="12448" y="7322"/>
                  <a:pt x="12408" y="7457"/>
                  <a:pt x="12376" y="7594"/>
                </a:cubicBezTo>
                <a:cubicBezTo>
                  <a:pt x="12328" y="7800"/>
                  <a:pt x="12327" y="7864"/>
                  <a:pt x="12374" y="7963"/>
                </a:cubicBezTo>
                <a:cubicBezTo>
                  <a:pt x="12421" y="8064"/>
                  <a:pt x="12420" y="8095"/>
                  <a:pt x="12367" y="8147"/>
                </a:cubicBezTo>
                <a:cubicBezTo>
                  <a:pt x="12332" y="8181"/>
                  <a:pt x="12273" y="8287"/>
                  <a:pt x="12235" y="8384"/>
                </a:cubicBezTo>
                <a:cubicBezTo>
                  <a:pt x="12197" y="8482"/>
                  <a:pt x="12136" y="8595"/>
                  <a:pt x="12099" y="8636"/>
                </a:cubicBezTo>
                <a:cubicBezTo>
                  <a:pt x="12062" y="8677"/>
                  <a:pt x="12042" y="8731"/>
                  <a:pt x="12053" y="8755"/>
                </a:cubicBezTo>
                <a:cubicBezTo>
                  <a:pt x="12082" y="8817"/>
                  <a:pt x="11972" y="9091"/>
                  <a:pt x="11883" y="9178"/>
                </a:cubicBezTo>
                <a:cubicBezTo>
                  <a:pt x="11870" y="9191"/>
                  <a:pt x="11859" y="9222"/>
                  <a:pt x="11847" y="9250"/>
                </a:cubicBezTo>
                <a:cubicBezTo>
                  <a:pt x="11833" y="9297"/>
                  <a:pt x="11824" y="9340"/>
                  <a:pt x="11809" y="9387"/>
                </a:cubicBezTo>
                <a:cubicBezTo>
                  <a:pt x="11806" y="9408"/>
                  <a:pt x="11799" y="9428"/>
                  <a:pt x="11797" y="9448"/>
                </a:cubicBezTo>
                <a:cubicBezTo>
                  <a:pt x="11790" y="9558"/>
                  <a:pt x="11769" y="9691"/>
                  <a:pt x="11753" y="9744"/>
                </a:cubicBezTo>
                <a:cubicBezTo>
                  <a:pt x="11737" y="9796"/>
                  <a:pt x="11745" y="9855"/>
                  <a:pt x="11770" y="9876"/>
                </a:cubicBezTo>
                <a:cubicBezTo>
                  <a:pt x="11796" y="9898"/>
                  <a:pt x="11806" y="9941"/>
                  <a:pt x="11792" y="9972"/>
                </a:cubicBezTo>
                <a:cubicBezTo>
                  <a:pt x="11777" y="10003"/>
                  <a:pt x="11781" y="10073"/>
                  <a:pt x="11799" y="10127"/>
                </a:cubicBezTo>
                <a:cubicBezTo>
                  <a:pt x="11817" y="10181"/>
                  <a:pt x="11833" y="10288"/>
                  <a:pt x="11836" y="10368"/>
                </a:cubicBezTo>
                <a:cubicBezTo>
                  <a:pt x="11842" y="10517"/>
                  <a:pt x="11878" y="10643"/>
                  <a:pt x="12065" y="11174"/>
                </a:cubicBezTo>
                <a:cubicBezTo>
                  <a:pt x="12126" y="11348"/>
                  <a:pt x="12175" y="11550"/>
                  <a:pt x="12174" y="11621"/>
                </a:cubicBezTo>
                <a:cubicBezTo>
                  <a:pt x="12172" y="11762"/>
                  <a:pt x="12592" y="12384"/>
                  <a:pt x="12690" y="12384"/>
                </a:cubicBezTo>
                <a:cubicBezTo>
                  <a:pt x="12722" y="12384"/>
                  <a:pt x="12803" y="12460"/>
                  <a:pt x="12869" y="12553"/>
                </a:cubicBezTo>
                <a:cubicBezTo>
                  <a:pt x="12936" y="12646"/>
                  <a:pt x="13045" y="12752"/>
                  <a:pt x="13112" y="12789"/>
                </a:cubicBezTo>
                <a:cubicBezTo>
                  <a:pt x="13179" y="12826"/>
                  <a:pt x="13265" y="12919"/>
                  <a:pt x="13302" y="12994"/>
                </a:cubicBezTo>
                <a:cubicBezTo>
                  <a:pt x="13366" y="13125"/>
                  <a:pt x="13626" y="13349"/>
                  <a:pt x="13626" y="13273"/>
                </a:cubicBezTo>
                <a:cubicBezTo>
                  <a:pt x="13626" y="13253"/>
                  <a:pt x="13695" y="13317"/>
                  <a:pt x="13778" y="13415"/>
                </a:cubicBezTo>
                <a:cubicBezTo>
                  <a:pt x="13946" y="13612"/>
                  <a:pt x="13975" y="13623"/>
                  <a:pt x="14045" y="13529"/>
                </a:cubicBezTo>
                <a:cubicBezTo>
                  <a:pt x="14081" y="13482"/>
                  <a:pt x="14111" y="13512"/>
                  <a:pt x="14161" y="13641"/>
                </a:cubicBezTo>
                <a:cubicBezTo>
                  <a:pt x="14205" y="13755"/>
                  <a:pt x="14215" y="13796"/>
                  <a:pt x="14173" y="13860"/>
                </a:cubicBezTo>
                <a:cubicBezTo>
                  <a:pt x="14303" y="13960"/>
                  <a:pt x="14410" y="14023"/>
                  <a:pt x="14479" y="14024"/>
                </a:cubicBezTo>
                <a:cubicBezTo>
                  <a:pt x="14543" y="14025"/>
                  <a:pt x="14622" y="14048"/>
                  <a:pt x="14653" y="14074"/>
                </a:cubicBezTo>
                <a:cubicBezTo>
                  <a:pt x="14683" y="14101"/>
                  <a:pt x="14815" y="14113"/>
                  <a:pt x="14946" y="14103"/>
                </a:cubicBezTo>
                <a:lnTo>
                  <a:pt x="15186" y="14083"/>
                </a:lnTo>
                <a:lnTo>
                  <a:pt x="15198" y="14360"/>
                </a:lnTo>
                <a:cubicBezTo>
                  <a:pt x="15206" y="14539"/>
                  <a:pt x="15238" y="14663"/>
                  <a:pt x="15286" y="14709"/>
                </a:cubicBezTo>
                <a:cubicBezTo>
                  <a:pt x="15331" y="14754"/>
                  <a:pt x="15365" y="14882"/>
                  <a:pt x="15374" y="15046"/>
                </a:cubicBezTo>
                <a:cubicBezTo>
                  <a:pt x="15383" y="15192"/>
                  <a:pt x="15429" y="15403"/>
                  <a:pt x="15477" y="15518"/>
                </a:cubicBezTo>
                <a:cubicBezTo>
                  <a:pt x="15525" y="15632"/>
                  <a:pt x="15561" y="15743"/>
                  <a:pt x="15555" y="15766"/>
                </a:cubicBezTo>
                <a:cubicBezTo>
                  <a:pt x="15549" y="15789"/>
                  <a:pt x="15603" y="15831"/>
                  <a:pt x="15674" y="15859"/>
                </a:cubicBezTo>
                <a:cubicBezTo>
                  <a:pt x="15910" y="15953"/>
                  <a:pt x="15933" y="15985"/>
                  <a:pt x="15917" y="16189"/>
                </a:cubicBezTo>
                <a:cubicBezTo>
                  <a:pt x="15897" y="16457"/>
                  <a:pt x="15876" y="16580"/>
                  <a:pt x="15843" y="16652"/>
                </a:cubicBezTo>
                <a:cubicBezTo>
                  <a:pt x="15827" y="16686"/>
                  <a:pt x="15809" y="16809"/>
                  <a:pt x="15801" y="16925"/>
                </a:cubicBezTo>
                <a:cubicBezTo>
                  <a:pt x="15782" y="17246"/>
                  <a:pt x="15538" y="18400"/>
                  <a:pt x="15362" y="19008"/>
                </a:cubicBezTo>
                <a:cubicBezTo>
                  <a:pt x="15348" y="19055"/>
                  <a:pt x="15330" y="19146"/>
                  <a:pt x="15322" y="19209"/>
                </a:cubicBezTo>
                <a:cubicBezTo>
                  <a:pt x="15313" y="19273"/>
                  <a:pt x="15258" y="19674"/>
                  <a:pt x="15199" y="20102"/>
                </a:cubicBezTo>
                <a:cubicBezTo>
                  <a:pt x="15114" y="20723"/>
                  <a:pt x="15100" y="20944"/>
                  <a:pt x="15131" y="21197"/>
                </a:cubicBezTo>
                <a:cubicBezTo>
                  <a:pt x="15151" y="21361"/>
                  <a:pt x="15156" y="21500"/>
                  <a:pt x="15148" y="21537"/>
                </a:cubicBezTo>
                <a:cubicBezTo>
                  <a:pt x="15171" y="21547"/>
                  <a:pt x="15241" y="21555"/>
                  <a:pt x="15295" y="21562"/>
                </a:cubicBezTo>
                <a:cubicBezTo>
                  <a:pt x="15383" y="21572"/>
                  <a:pt x="15594" y="21580"/>
                  <a:pt x="16086" y="21587"/>
                </a:cubicBezTo>
                <a:cubicBezTo>
                  <a:pt x="16556" y="21595"/>
                  <a:pt x="17086" y="21600"/>
                  <a:pt x="18369" y="21600"/>
                </a:cubicBez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3508" y="0"/>
                </a:lnTo>
                <a:close/>
                <a:moveTo>
                  <a:pt x="12431" y="5955"/>
                </a:moveTo>
                <a:cubicBezTo>
                  <a:pt x="12427" y="5961"/>
                  <a:pt x="12425" y="5980"/>
                  <a:pt x="12423" y="6014"/>
                </a:cubicBezTo>
                <a:cubicBezTo>
                  <a:pt x="12422" y="6074"/>
                  <a:pt x="12431" y="6108"/>
                  <a:pt x="12445" y="6089"/>
                </a:cubicBezTo>
                <a:cubicBezTo>
                  <a:pt x="12459" y="6070"/>
                  <a:pt x="12461" y="6021"/>
                  <a:pt x="12449" y="5979"/>
                </a:cubicBezTo>
                <a:cubicBezTo>
                  <a:pt x="12442" y="5956"/>
                  <a:pt x="12436" y="5949"/>
                  <a:pt x="12431" y="5955"/>
                </a:cubicBezTo>
                <a:close/>
                <a:moveTo>
                  <a:pt x="328" y="21457"/>
                </a:moveTo>
                <a:cubicBezTo>
                  <a:pt x="307" y="21454"/>
                  <a:pt x="279" y="21458"/>
                  <a:pt x="253" y="21467"/>
                </a:cubicBezTo>
                <a:cubicBezTo>
                  <a:pt x="218" y="21478"/>
                  <a:pt x="116" y="21493"/>
                  <a:pt x="0" y="21506"/>
                </a:cubicBezTo>
                <a:lnTo>
                  <a:pt x="0" y="21588"/>
                </a:lnTo>
                <a:cubicBezTo>
                  <a:pt x="143" y="21590"/>
                  <a:pt x="269" y="21592"/>
                  <a:pt x="440" y="21593"/>
                </a:cubicBezTo>
                <a:lnTo>
                  <a:pt x="573" y="21593"/>
                </a:lnTo>
                <a:cubicBezTo>
                  <a:pt x="1128" y="21593"/>
                  <a:pt x="1605" y="21587"/>
                  <a:pt x="1594" y="21573"/>
                </a:cubicBezTo>
                <a:cubicBezTo>
                  <a:pt x="1583" y="21558"/>
                  <a:pt x="1308" y="21542"/>
                  <a:pt x="984" y="21539"/>
                </a:cubicBezTo>
                <a:cubicBezTo>
                  <a:pt x="660" y="21535"/>
                  <a:pt x="385" y="21510"/>
                  <a:pt x="373" y="21483"/>
                </a:cubicBezTo>
                <a:cubicBezTo>
                  <a:pt x="366" y="21469"/>
                  <a:pt x="350" y="21460"/>
                  <a:pt x="328" y="21457"/>
                </a:cubicBezTo>
                <a:close/>
                <a:moveTo>
                  <a:pt x="2244" y="21549"/>
                </a:moveTo>
                <a:cubicBezTo>
                  <a:pt x="2229" y="21548"/>
                  <a:pt x="2212" y="21552"/>
                  <a:pt x="2197" y="21560"/>
                </a:cubicBezTo>
                <a:cubicBezTo>
                  <a:pt x="2167" y="21576"/>
                  <a:pt x="2176" y="21586"/>
                  <a:pt x="2209" y="21591"/>
                </a:cubicBezTo>
                <a:lnTo>
                  <a:pt x="2253" y="21591"/>
                </a:lnTo>
                <a:cubicBezTo>
                  <a:pt x="2275" y="21586"/>
                  <a:pt x="2289" y="21579"/>
                  <a:pt x="2279" y="21565"/>
                </a:cubicBezTo>
                <a:cubicBezTo>
                  <a:pt x="2272" y="21556"/>
                  <a:pt x="2259" y="21550"/>
                  <a:pt x="2244" y="21549"/>
                </a:cubicBezTo>
                <a:close/>
                <a:moveTo>
                  <a:pt x="2632" y="21549"/>
                </a:moveTo>
                <a:cubicBezTo>
                  <a:pt x="2617" y="21548"/>
                  <a:pt x="2600" y="21552"/>
                  <a:pt x="2585" y="21560"/>
                </a:cubicBezTo>
                <a:cubicBezTo>
                  <a:pt x="2556" y="21576"/>
                  <a:pt x="2565" y="21586"/>
                  <a:pt x="2595" y="21591"/>
                </a:cubicBezTo>
                <a:lnTo>
                  <a:pt x="2645" y="21591"/>
                </a:lnTo>
                <a:cubicBezTo>
                  <a:pt x="2664" y="21586"/>
                  <a:pt x="2676" y="21578"/>
                  <a:pt x="2667" y="21565"/>
                </a:cubicBezTo>
                <a:cubicBezTo>
                  <a:pt x="2660" y="21556"/>
                  <a:pt x="2647" y="21550"/>
                  <a:pt x="2632" y="21549"/>
                </a:cubicBezTo>
                <a:close/>
                <a:moveTo>
                  <a:pt x="3106" y="21549"/>
                </a:moveTo>
                <a:cubicBezTo>
                  <a:pt x="3091" y="21548"/>
                  <a:pt x="3074" y="21552"/>
                  <a:pt x="3059" y="21560"/>
                </a:cubicBezTo>
                <a:cubicBezTo>
                  <a:pt x="3031" y="21575"/>
                  <a:pt x="3039" y="21585"/>
                  <a:pt x="3066" y="21591"/>
                </a:cubicBezTo>
                <a:lnTo>
                  <a:pt x="3123" y="21591"/>
                </a:lnTo>
                <a:cubicBezTo>
                  <a:pt x="3140" y="21586"/>
                  <a:pt x="3150" y="21577"/>
                  <a:pt x="3141" y="21565"/>
                </a:cubicBezTo>
                <a:cubicBezTo>
                  <a:pt x="3134" y="21556"/>
                  <a:pt x="3121" y="21550"/>
                  <a:pt x="3106" y="21549"/>
                </a:cubicBezTo>
                <a:close/>
                <a:moveTo>
                  <a:pt x="4183" y="21549"/>
                </a:moveTo>
                <a:cubicBezTo>
                  <a:pt x="4168" y="21548"/>
                  <a:pt x="4151" y="21552"/>
                  <a:pt x="4136" y="21560"/>
                </a:cubicBezTo>
                <a:cubicBezTo>
                  <a:pt x="4110" y="21574"/>
                  <a:pt x="4117" y="21583"/>
                  <a:pt x="4140" y="21589"/>
                </a:cubicBezTo>
                <a:lnTo>
                  <a:pt x="4212" y="21589"/>
                </a:lnTo>
                <a:cubicBezTo>
                  <a:pt x="4212" y="21589"/>
                  <a:pt x="4213" y="21589"/>
                  <a:pt x="4213" y="21589"/>
                </a:cubicBezTo>
                <a:cubicBezTo>
                  <a:pt x="4223" y="21583"/>
                  <a:pt x="4225" y="21575"/>
                  <a:pt x="4218" y="21565"/>
                </a:cubicBezTo>
                <a:cubicBezTo>
                  <a:pt x="4211" y="21556"/>
                  <a:pt x="4198" y="21550"/>
                  <a:pt x="4183" y="21549"/>
                </a:cubicBezTo>
                <a:close/>
                <a:moveTo>
                  <a:pt x="4356" y="21549"/>
                </a:moveTo>
                <a:cubicBezTo>
                  <a:pt x="4341" y="21548"/>
                  <a:pt x="4324" y="21552"/>
                  <a:pt x="4309" y="21560"/>
                </a:cubicBezTo>
                <a:cubicBezTo>
                  <a:pt x="4283" y="21574"/>
                  <a:pt x="4289" y="21583"/>
                  <a:pt x="4311" y="21589"/>
                </a:cubicBezTo>
                <a:cubicBezTo>
                  <a:pt x="4354" y="21589"/>
                  <a:pt x="4343" y="21589"/>
                  <a:pt x="4385" y="21589"/>
                </a:cubicBezTo>
                <a:cubicBezTo>
                  <a:pt x="4395" y="21583"/>
                  <a:pt x="4398" y="21575"/>
                  <a:pt x="4391" y="21565"/>
                </a:cubicBezTo>
                <a:cubicBezTo>
                  <a:pt x="4384" y="21556"/>
                  <a:pt x="4371" y="21550"/>
                  <a:pt x="4356" y="21549"/>
                </a:cubicBezTo>
                <a:close/>
                <a:moveTo>
                  <a:pt x="4658" y="21549"/>
                </a:moveTo>
                <a:cubicBezTo>
                  <a:pt x="4643" y="21548"/>
                  <a:pt x="4626" y="21552"/>
                  <a:pt x="4610" y="21560"/>
                </a:cubicBezTo>
                <a:cubicBezTo>
                  <a:pt x="4587" y="21573"/>
                  <a:pt x="4591" y="21581"/>
                  <a:pt x="4608" y="21587"/>
                </a:cubicBezTo>
                <a:cubicBezTo>
                  <a:pt x="4653" y="21587"/>
                  <a:pt x="4642" y="21587"/>
                  <a:pt x="4687" y="21587"/>
                </a:cubicBezTo>
                <a:cubicBezTo>
                  <a:pt x="4695" y="21582"/>
                  <a:pt x="4699" y="21574"/>
                  <a:pt x="4692" y="21565"/>
                </a:cubicBezTo>
                <a:cubicBezTo>
                  <a:pt x="4685" y="21556"/>
                  <a:pt x="4673" y="21550"/>
                  <a:pt x="4658" y="21549"/>
                </a:cubicBezTo>
                <a:close/>
                <a:moveTo>
                  <a:pt x="5045" y="21549"/>
                </a:moveTo>
                <a:cubicBezTo>
                  <a:pt x="5030" y="21548"/>
                  <a:pt x="5013" y="21552"/>
                  <a:pt x="4998" y="21560"/>
                </a:cubicBezTo>
                <a:cubicBezTo>
                  <a:pt x="4977" y="21571"/>
                  <a:pt x="4978" y="21579"/>
                  <a:pt x="4989" y="21585"/>
                </a:cubicBezTo>
                <a:cubicBezTo>
                  <a:pt x="5037" y="21585"/>
                  <a:pt x="5028" y="21585"/>
                  <a:pt x="5076" y="21585"/>
                </a:cubicBezTo>
                <a:cubicBezTo>
                  <a:pt x="5083" y="21580"/>
                  <a:pt x="5086" y="21573"/>
                  <a:pt x="5080" y="21565"/>
                </a:cubicBezTo>
                <a:cubicBezTo>
                  <a:pt x="5073" y="21556"/>
                  <a:pt x="5060" y="21550"/>
                  <a:pt x="5045" y="21549"/>
                </a:cubicBezTo>
                <a:close/>
                <a:moveTo>
                  <a:pt x="5218" y="21549"/>
                </a:moveTo>
                <a:cubicBezTo>
                  <a:pt x="5203" y="21548"/>
                  <a:pt x="5186" y="21552"/>
                  <a:pt x="5171" y="21560"/>
                </a:cubicBezTo>
                <a:cubicBezTo>
                  <a:pt x="5151" y="21571"/>
                  <a:pt x="5150" y="21579"/>
                  <a:pt x="5159" y="21585"/>
                </a:cubicBezTo>
                <a:cubicBezTo>
                  <a:pt x="5208" y="21585"/>
                  <a:pt x="5199" y="21585"/>
                  <a:pt x="5249" y="21585"/>
                </a:cubicBezTo>
                <a:cubicBezTo>
                  <a:pt x="5255" y="21580"/>
                  <a:pt x="5259" y="21573"/>
                  <a:pt x="5253" y="21565"/>
                </a:cubicBezTo>
                <a:cubicBezTo>
                  <a:pt x="5246" y="21556"/>
                  <a:pt x="5233" y="21550"/>
                  <a:pt x="5218" y="21549"/>
                </a:cubicBezTo>
                <a:close/>
                <a:moveTo>
                  <a:pt x="5907" y="21549"/>
                </a:moveTo>
                <a:cubicBezTo>
                  <a:pt x="5892" y="21548"/>
                  <a:pt x="5875" y="21552"/>
                  <a:pt x="5860" y="21560"/>
                </a:cubicBezTo>
                <a:cubicBezTo>
                  <a:pt x="5844" y="21569"/>
                  <a:pt x="5840" y="21576"/>
                  <a:pt x="5843" y="21582"/>
                </a:cubicBezTo>
                <a:cubicBezTo>
                  <a:pt x="5893" y="21582"/>
                  <a:pt x="5888" y="21582"/>
                  <a:pt x="5938" y="21582"/>
                </a:cubicBezTo>
                <a:cubicBezTo>
                  <a:pt x="5942" y="21577"/>
                  <a:pt x="5947" y="21572"/>
                  <a:pt x="5942" y="21565"/>
                </a:cubicBezTo>
                <a:cubicBezTo>
                  <a:pt x="5935" y="21556"/>
                  <a:pt x="5922" y="21550"/>
                  <a:pt x="5907" y="21549"/>
                </a:cubicBezTo>
                <a:close/>
                <a:moveTo>
                  <a:pt x="6295" y="21549"/>
                </a:moveTo>
                <a:cubicBezTo>
                  <a:pt x="6280" y="21548"/>
                  <a:pt x="6264" y="21552"/>
                  <a:pt x="6248" y="21560"/>
                </a:cubicBezTo>
                <a:cubicBezTo>
                  <a:pt x="6233" y="21568"/>
                  <a:pt x="6231" y="21575"/>
                  <a:pt x="6232" y="21580"/>
                </a:cubicBezTo>
                <a:cubicBezTo>
                  <a:pt x="6281" y="21580"/>
                  <a:pt x="6279" y="21580"/>
                  <a:pt x="6327" y="21580"/>
                </a:cubicBezTo>
                <a:cubicBezTo>
                  <a:pt x="6330" y="21576"/>
                  <a:pt x="6334" y="21571"/>
                  <a:pt x="6330" y="21565"/>
                </a:cubicBezTo>
                <a:cubicBezTo>
                  <a:pt x="6323" y="21556"/>
                  <a:pt x="6310" y="21550"/>
                  <a:pt x="6295" y="21549"/>
                </a:cubicBezTo>
                <a:close/>
                <a:moveTo>
                  <a:pt x="6468" y="21549"/>
                </a:moveTo>
                <a:cubicBezTo>
                  <a:pt x="6453" y="21548"/>
                  <a:pt x="6436" y="21552"/>
                  <a:pt x="6420" y="21560"/>
                </a:cubicBezTo>
                <a:cubicBezTo>
                  <a:pt x="6406" y="21568"/>
                  <a:pt x="6403" y="21575"/>
                  <a:pt x="6404" y="21580"/>
                </a:cubicBezTo>
                <a:cubicBezTo>
                  <a:pt x="6453" y="21580"/>
                  <a:pt x="6452" y="21580"/>
                  <a:pt x="6500" y="21580"/>
                </a:cubicBezTo>
                <a:cubicBezTo>
                  <a:pt x="6502" y="21576"/>
                  <a:pt x="6507" y="21571"/>
                  <a:pt x="6502" y="21565"/>
                </a:cubicBezTo>
                <a:cubicBezTo>
                  <a:pt x="6495" y="21556"/>
                  <a:pt x="6482" y="21550"/>
                  <a:pt x="6468" y="21549"/>
                </a:cubicBezTo>
                <a:close/>
                <a:moveTo>
                  <a:pt x="6899" y="21549"/>
                </a:moveTo>
                <a:cubicBezTo>
                  <a:pt x="6884" y="21548"/>
                  <a:pt x="6867" y="21552"/>
                  <a:pt x="6851" y="21560"/>
                </a:cubicBezTo>
                <a:cubicBezTo>
                  <a:pt x="6839" y="21567"/>
                  <a:pt x="6839" y="21573"/>
                  <a:pt x="6838" y="21578"/>
                </a:cubicBezTo>
                <a:cubicBezTo>
                  <a:pt x="6883" y="21578"/>
                  <a:pt x="6886" y="21578"/>
                  <a:pt x="6931" y="21578"/>
                </a:cubicBezTo>
                <a:cubicBezTo>
                  <a:pt x="6932" y="21574"/>
                  <a:pt x="6937" y="21570"/>
                  <a:pt x="6934" y="21565"/>
                </a:cubicBezTo>
                <a:cubicBezTo>
                  <a:pt x="6926" y="21556"/>
                  <a:pt x="6914" y="21550"/>
                  <a:pt x="6899" y="21549"/>
                </a:cubicBezTo>
                <a:close/>
                <a:moveTo>
                  <a:pt x="7200" y="21549"/>
                </a:moveTo>
                <a:cubicBezTo>
                  <a:pt x="7186" y="21548"/>
                  <a:pt x="7169" y="21552"/>
                  <a:pt x="7153" y="21560"/>
                </a:cubicBezTo>
                <a:cubicBezTo>
                  <a:pt x="7141" y="21567"/>
                  <a:pt x="7141" y="21571"/>
                  <a:pt x="7140" y="21576"/>
                </a:cubicBezTo>
                <a:cubicBezTo>
                  <a:pt x="7184" y="21576"/>
                  <a:pt x="7189" y="21577"/>
                  <a:pt x="7232" y="21576"/>
                </a:cubicBezTo>
                <a:cubicBezTo>
                  <a:pt x="7233" y="21573"/>
                  <a:pt x="7239" y="21570"/>
                  <a:pt x="7235" y="21565"/>
                </a:cubicBezTo>
                <a:cubicBezTo>
                  <a:pt x="7228" y="21556"/>
                  <a:pt x="7215" y="21550"/>
                  <a:pt x="7200" y="21549"/>
                </a:cubicBezTo>
                <a:close/>
                <a:moveTo>
                  <a:pt x="7545" y="21549"/>
                </a:moveTo>
                <a:cubicBezTo>
                  <a:pt x="7530" y="21548"/>
                  <a:pt x="7514" y="21552"/>
                  <a:pt x="7498" y="21560"/>
                </a:cubicBezTo>
                <a:cubicBezTo>
                  <a:pt x="7487" y="21566"/>
                  <a:pt x="7488" y="21570"/>
                  <a:pt x="7486" y="21575"/>
                </a:cubicBezTo>
                <a:cubicBezTo>
                  <a:pt x="7528" y="21574"/>
                  <a:pt x="7536" y="21575"/>
                  <a:pt x="7577" y="21575"/>
                </a:cubicBezTo>
                <a:cubicBezTo>
                  <a:pt x="7578" y="21571"/>
                  <a:pt x="7583" y="21569"/>
                  <a:pt x="7580" y="21565"/>
                </a:cubicBezTo>
                <a:cubicBezTo>
                  <a:pt x="7573" y="21556"/>
                  <a:pt x="7560" y="21550"/>
                  <a:pt x="7545" y="21549"/>
                </a:cubicBezTo>
                <a:close/>
                <a:moveTo>
                  <a:pt x="8149" y="21549"/>
                </a:moveTo>
                <a:cubicBezTo>
                  <a:pt x="8134" y="21548"/>
                  <a:pt x="8117" y="21552"/>
                  <a:pt x="8101" y="21560"/>
                </a:cubicBezTo>
                <a:cubicBezTo>
                  <a:pt x="8093" y="21565"/>
                  <a:pt x="8095" y="21569"/>
                  <a:pt x="8092" y="21573"/>
                </a:cubicBezTo>
                <a:cubicBezTo>
                  <a:pt x="8130" y="21573"/>
                  <a:pt x="8144" y="21571"/>
                  <a:pt x="8182" y="21571"/>
                </a:cubicBezTo>
                <a:cubicBezTo>
                  <a:pt x="8182" y="21569"/>
                  <a:pt x="8185" y="21567"/>
                  <a:pt x="8184" y="21565"/>
                </a:cubicBezTo>
                <a:cubicBezTo>
                  <a:pt x="8176" y="21556"/>
                  <a:pt x="8164" y="21550"/>
                  <a:pt x="8149" y="21549"/>
                </a:cubicBezTo>
                <a:close/>
                <a:moveTo>
                  <a:pt x="8623" y="21549"/>
                </a:moveTo>
                <a:cubicBezTo>
                  <a:pt x="8608" y="21548"/>
                  <a:pt x="8591" y="21552"/>
                  <a:pt x="8575" y="21560"/>
                </a:cubicBezTo>
                <a:cubicBezTo>
                  <a:pt x="8568" y="21564"/>
                  <a:pt x="8571" y="21567"/>
                  <a:pt x="8567" y="21571"/>
                </a:cubicBezTo>
                <a:cubicBezTo>
                  <a:pt x="8603" y="21571"/>
                  <a:pt x="8621" y="21569"/>
                  <a:pt x="8656" y="21569"/>
                </a:cubicBezTo>
                <a:cubicBezTo>
                  <a:pt x="8656" y="21568"/>
                  <a:pt x="8659" y="21567"/>
                  <a:pt x="8658" y="21565"/>
                </a:cubicBezTo>
                <a:cubicBezTo>
                  <a:pt x="8650" y="21556"/>
                  <a:pt x="8638" y="21550"/>
                  <a:pt x="8623" y="21549"/>
                </a:cubicBezTo>
                <a:close/>
                <a:moveTo>
                  <a:pt x="1769" y="21550"/>
                </a:moveTo>
                <a:cubicBezTo>
                  <a:pt x="1746" y="21549"/>
                  <a:pt x="1720" y="21553"/>
                  <a:pt x="1699" y="21560"/>
                </a:cubicBezTo>
                <a:cubicBezTo>
                  <a:pt x="1657" y="21575"/>
                  <a:pt x="1681" y="21588"/>
                  <a:pt x="1752" y="21589"/>
                </a:cubicBezTo>
                <a:cubicBezTo>
                  <a:pt x="1823" y="21590"/>
                  <a:pt x="1858" y="21578"/>
                  <a:pt x="1829" y="21562"/>
                </a:cubicBezTo>
                <a:cubicBezTo>
                  <a:pt x="1814" y="21554"/>
                  <a:pt x="1792" y="21550"/>
                  <a:pt x="1769" y="21550"/>
                </a:cubicBezTo>
                <a:close/>
                <a:moveTo>
                  <a:pt x="2420" y="21550"/>
                </a:moveTo>
                <a:cubicBezTo>
                  <a:pt x="2401" y="21550"/>
                  <a:pt x="2381" y="21554"/>
                  <a:pt x="2366" y="21562"/>
                </a:cubicBezTo>
                <a:cubicBezTo>
                  <a:pt x="2336" y="21578"/>
                  <a:pt x="2361" y="21591"/>
                  <a:pt x="2420" y="21591"/>
                </a:cubicBezTo>
                <a:cubicBezTo>
                  <a:pt x="2480" y="21591"/>
                  <a:pt x="2504" y="21578"/>
                  <a:pt x="2474" y="21562"/>
                </a:cubicBezTo>
                <a:cubicBezTo>
                  <a:pt x="2459" y="21554"/>
                  <a:pt x="2440" y="21550"/>
                  <a:pt x="2420" y="215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227" name="Necessary Prerequisites"/>
          <p:cNvSpPr txBox="1"/>
          <p:nvPr/>
        </p:nvSpPr>
        <p:spPr>
          <a:xfrm>
            <a:off x="618210" y="2651059"/>
            <a:ext cx="17772707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Necessary Prerequisites </a:t>
            </a:r>
          </a:p>
        </p:txBody>
      </p:sp>
      <p:sp>
        <p:nvSpPr>
          <p:cNvPr id="228" name="The actual result of repentance and true union with Christ will be the transformation of the heart which brings about the natural produce of GODLINESS — Rom. 12:1,2; Col. 3:1,2…"/>
          <p:cNvSpPr txBox="1"/>
          <p:nvPr/>
        </p:nvSpPr>
        <p:spPr>
          <a:xfrm>
            <a:off x="636233" y="4914468"/>
            <a:ext cx="15746206" cy="850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27847" indent="-927847" algn="l" defTabSz="821531">
              <a:lnSpc>
                <a:spcPct val="90000"/>
              </a:lnSpc>
              <a:spcBef>
                <a:spcPts val="1900"/>
              </a:spcBef>
              <a:buSzPct val="80000"/>
              <a:buBlip>
                <a:blip r:embed="rId5"/>
              </a:buBlip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actual result of repentance and true union with Christ will be the transformation of the heart which brings about the natural produce of GODLINESS — Rom. 12:1,2; Col. 3:1,2</a:t>
            </a:r>
          </a:p>
          <a:p>
            <a:pPr marL="1385047" indent="-927847" algn="l" defTabSz="821531">
              <a:lnSpc>
                <a:spcPct val="90000"/>
              </a:lnSpc>
              <a:spcBef>
                <a:spcPts val="1900"/>
              </a:spcBef>
              <a:buSzPct val="80000"/>
              <a:buBlip>
                <a:blip r:embed="rId6"/>
              </a:buBlip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Having died with Christ and raised to walk in newness of life —Rom 6:1-23; 8:1,2 </a:t>
            </a:r>
          </a:p>
          <a:p>
            <a:pPr marL="1385047" indent="-927847" algn="l" defTabSz="821531">
              <a:lnSpc>
                <a:spcPct val="90000"/>
              </a:lnSpc>
              <a:spcBef>
                <a:spcPts val="1900"/>
              </a:spcBef>
              <a:buSzPct val="80000"/>
              <a:buBlip>
                <a:blip r:embed="rId6"/>
              </a:buBlip>
              <a:defRPr sz="5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Abiding in CHRIST by abiding in the teachings of Christ — John 15:1-12; Colossians 3:12-17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233" name="LOVE"/>
          <p:cNvSpPr txBox="1"/>
          <p:nvPr/>
        </p:nvSpPr>
        <p:spPr>
          <a:xfrm>
            <a:off x="2039473" y="4269705"/>
            <a:ext cx="9579982" cy="765176"/>
          </a:xfrm>
          <a:prstGeom prst="rect">
            <a:avLst/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LOVE</a:t>
            </a:r>
          </a:p>
        </p:txBody>
      </p:sp>
      <p:sp>
        <p:nvSpPr>
          <p:cNvPr id="234" name="JOY"/>
          <p:cNvSpPr txBox="1"/>
          <p:nvPr/>
        </p:nvSpPr>
        <p:spPr>
          <a:xfrm>
            <a:off x="2039473" y="5319571"/>
            <a:ext cx="9579982" cy="765176"/>
          </a:xfrm>
          <a:prstGeom prst="rect">
            <a:avLst/>
          </a:prstGeom>
          <a:gradFill>
            <a:gsLst>
              <a:gs pos="0">
                <a:srgbClr val="6E45AA"/>
              </a:gs>
              <a:gs pos="100000">
                <a:srgbClr val="9421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JOY</a:t>
            </a:r>
          </a:p>
        </p:txBody>
      </p:sp>
      <p:sp>
        <p:nvSpPr>
          <p:cNvPr id="235" name="PEACE"/>
          <p:cNvSpPr txBox="1"/>
          <p:nvPr/>
        </p:nvSpPr>
        <p:spPr>
          <a:xfrm>
            <a:off x="2039473" y="6369436"/>
            <a:ext cx="9579982" cy="765176"/>
          </a:xfrm>
          <a:prstGeom prst="rect">
            <a:avLst/>
          </a:prstGeom>
          <a:gradFill>
            <a:gsLst>
              <a:gs pos="0">
                <a:schemeClr val="accent2">
                  <a:hueOff val="106265"/>
                  <a:satOff val="1324"/>
                  <a:lumOff val="2619"/>
                </a:schemeClr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PEACE</a:t>
            </a:r>
          </a:p>
        </p:txBody>
      </p:sp>
      <p:sp>
        <p:nvSpPr>
          <p:cNvPr id="236" name="The Spirit’s Fruit — (Gal. 5:22,23)"/>
          <p:cNvSpPr txBox="1"/>
          <p:nvPr/>
        </p:nvSpPr>
        <p:spPr>
          <a:xfrm>
            <a:off x="3305646" y="2432440"/>
            <a:ext cx="17772707" cy="15525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9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Spirit’s Fruit —</a:t>
            </a:r>
            <a:r>
              <a:rPr b="0"/>
              <a:t> (Gal. 5:22,23)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33976" y="3466958"/>
            <a:ext cx="7454379" cy="111505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238" name="Galatians 5:16 (NKJV)… Galatians 5:16 (NKJV)  16 I say then: Walk in the Spirit, and you shall not fulfill the lust of the flesh." descr="Galatians 5:16 (NKJV)… Galatians 5:16 (NKJV)  16 I say then: Walk in the Spirit, and you shall not fulfill the lust of the flesh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924" y="7337545"/>
            <a:ext cx="4104860" cy="5326138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  <p:sp>
        <p:nvSpPr>
          <p:cNvPr id="239" name="LOVE: Of God &amp; man - Seeking the Welfare of Others - unselfishness!…"/>
          <p:cNvSpPr txBox="1"/>
          <p:nvPr/>
        </p:nvSpPr>
        <p:spPr>
          <a:xfrm>
            <a:off x="12025127" y="4458348"/>
            <a:ext cx="12000593" cy="878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42975" indent="-942975" algn="l" defTabSz="821531">
              <a:lnSpc>
                <a:spcPct val="90000"/>
              </a:lnSpc>
              <a:spcBef>
                <a:spcPts val="25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LOVE: </a:t>
            </a:r>
            <a:r>
              <a:rPr b="0"/>
              <a:t>Of God &amp; man - Seeking the Welfare of Others - unselfishness!</a:t>
            </a:r>
            <a:r>
              <a:t> </a:t>
            </a:r>
          </a:p>
          <a:p>
            <a:pPr marL="942975" indent="-942975" algn="l" defTabSz="821531">
              <a:lnSpc>
                <a:spcPct val="90000"/>
              </a:lnSpc>
              <a:spcBef>
                <a:spcPts val="25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JOY:  </a:t>
            </a:r>
            <a:r>
              <a:rPr b="0"/>
              <a:t>Delight, Rejoicing in Things Right &amp; Good - Not based on externals but rather the “delight of love satisfied”(Contrast with Momentary Pleasure of Sin) - Phili 4:4; 1 John 1:4 </a:t>
            </a:r>
          </a:p>
          <a:p>
            <a:pPr marL="942975" indent="-942975" algn="l" defTabSz="821531">
              <a:lnSpc>
                <a:spcPct val="90000"/>
              </a:lnSpc>
              <a:spcBef>
                <a:spcPts val="25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Peace:  </a:t>
            </a:r>
            <a:r>
              <a:rPr b="0"/>
              <a:t>Contentment due to a right relationship w/ God (Phili 4:7)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9" grpId="1"/>
      <p:bldP build="whole" bldLvl="1" animBg="1" rev="0" advAuto="0" spid="234" grpId="2"/>
      <p:bldP build="whole" bldLvl="1" animBg="1" rev="0" advAuto="0" spid="235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244" name="LOVE"/>
          <p:cNvSpPr txBox="1"/>
          <p:nvPr/>
        </p:nvSpPr>
        <p:spPr>
          <a:xfrm>
            <a:off x="2039473" y="4269705"/>
            <a:ext cx="9579982" cy="765176"/>
          </a:xfrm>
          <a:prstGeom prst="rect">
            <a:avLst/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LOVE</a:t>
            </a:r>
          </a:p>
        </p:txBody>
      </p:sp>
      <p:sp>
        <p:nvSpPr>
          <p:cNvPr id="245" name="JOY"/>
          <p:cNvSpPr txBox="1"/>
          <p:nvPr/>
        </p:nvSpPr>
        <p:spPr>
          <a:xfrm>
            <a:off x="2039473" y="5319571"/>
            <a:ext cx="9579982" cy="765176"/>
          </a:xfrm>
          <a:prstGeom prst="rect">
            <a:avLst/>
          </a:prstGeom>
          <a:gradFill>
            <a:gsLst>
              <a:gs pos="0">
                <a:srgbClr val="6E45AA"/>
              </a:gs>
              <a:gs pos="100000">
                <a:srgbClr val="9421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JOY</a:t>
            </a:r>
          </a:p>
        </p:txBody>
      </p:sp>
      <p:sp>
        <p:nvSpPr>
          <p:cNvPr id="246" name="PEACE"/>
          <p:cNvSpPr txBox="1"/>
          <p:nvPr/>
        </p:nvSpPr>
        <p:spPr>
          <a:xfrm>
            <a:off x="2039473" y="6369436"/>
            <a:ext cx="9579982" cy="765176"/>
          </a:xfrm>
          <a:prstGeom prst="rect">
            <a:avLst/>
          </a:prstGeom>
          <a:gradFill>
            <a:gsLst>
              <a:gs pos="0">
                <a:schemeClr val="accent2">
                  <a:hueOff val="106265"/>
                  <a:satOff val="1324"/>
                  <a:lumOff val="2619"/>
                </a:schemeClr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PEACE</a:t>
            </a:r>
          </a:p>
        </p:txBody>
      </p:sp>
      <p:sp>
        <p:nvSpPr>
          <p:cNvPr id="247" name="LONGSUFFERING"/>
          <p:cNvSpPr txBox="1"/>
          <p:nvPr/>
        </p:nvSpPr>
        <p:spPr>
          <a:xfrm>
            <a:off x="2039473" y="7419302"/>
            <a:ext cx="9579982" cy="76517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LONGSUFFERING</a:t>
            </a:r>
          </a:p>
        </p:txBody>
      </p:sp>
      <p:sp>
        <p:nvSpPr>
          <p:cNvPr id="248" name="KINDNESS"/>
          <p:cNvSpPr txBox="1"/>
          <p:nvPr/>
        </p:nvSpPr>
        <p:spPr>
          <a:xfrm>
            <a:off x="2039473" y="8469166"/>
            <a:ext cx="9579982" cy="76517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KINDNESS</a:t>
            </a:r>
          </a:p>
        </p:txBody>
      </p:sp>
      <p:sp>
        <p:nvSpPr>
          <p:cNvPr id="249" name="GOODNESS"/>
          <p:cNvSpPr txBox="1"/>
          <p:nvPr/>
        </p:nvSpPr>
        <p:spPr>
          <a:xfrm>
            <a:off x="2039473" y="9519032"/>
            <a:ext cx="9579982" cy="765176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GOODNESS</a:t>
            </a:r>
          </a:p>
        </p:txBody>
      </p:sp>
      <p:sp>
        <p:nvSpPr>
          <p:cNvPr id="250" name="The Spirit’s Fruit — (Gal. 5:22,23)"/>
          <p:cNvSpPr txBox="1"/>
          <p:nvPr/>
        </p:nvSpPr>
        <p:spPr>
          <a:xfrm>
            <a:off x="3305646" y="2432440"/>
            <a:ext cx="17772707" cy="15525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9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Spirit’s Fruit —</a:t>
            </a:r>
            <a:r>
              <a:rPr b="0"/>
              <a:t> (Gal. 5:22,23)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33976" y="3466958"/>
            <a:ext cx="7454379" cy="111505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252" name="Galatians 5:16 (NKJV)… Galatians 5:16 (NKJV)  16 I say then: Walk in the Spirit, and you shall not fulfill the lust of the flesh." descr="Galatians 5:16 (NKJV)… Galatians 5:16 (NKJV)  16 I say then: Walk in the Spirit, and you shall not fulfill the lust of the flesh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924" y="7337545"/>
            <a:ext cx="4104860" cy="5326138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  <p:sp>
        <p:nvSpPr>
          <p:cNvPr id="253" name="Longsuffering:  Forbearance, Patience, Restraint When Provoked, Enduring Trials (Jam 5:7-9)…"/>
          <p:cNvSpPr txBox="1"/>
          <p:nvPr/>
        </p:nvSpPr>
        <p:spPr>
          <a:xfrm>
            <a:off x="12025127" y="4458348"/>
            <a:ext cx="12000593" cy="9082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42975" indent="-942975" algn="l" defTabSz="821531">
              <a:lnSpc>
                <a:spcPct val="90000"/>
              </a:lnSpc>
              <a:spcBef>
                <a:spcPts val="1400"/>
              </a:spcBef>
              <a:buSzPct val="80000"/>
              <a:buBlip>
                <a:blip r:embed="rId6"/>
              </a:buBlip>
              <a:defRPr b="1"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Longsuffering:  </a:t>
            </a:r>
            <a:r>
              <a:rPr b="0"/>
              <a:t>Forbearance, Patience, Restraint When Provoked, Enduring Trials (Jam 5:7-9)</a:t>
            </a:r>
          </a:p>
          <a:p>
            <a:pPr marL="942975" indent="-942975" algn="l" defTabSz="821531">
              <a:lnSpc>
                <a:spcPct val="90000"/>
              </a:lnSpc>
              <a:spcBef>
                <a:spcPts val="1400"/>
              </a:spcBef>
              <a:buSzPct val="80000"/>
              <a:buBlip>
                <a:blip r:embed="rId6"/>
              </a:buBlip>
              <a:defRPr b="1"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Kindness, -</a:t>
            </a:r>
            <a:r>
              <a:rPr b="0"/>
              <a:t>“Sweet Reasonableness” - An approachable disposition – Not caustic (Eph. 2:7; Col. 3:12)</a:t>
            </a:r>
          </a:p>
          <a:p>
            <a:pPr marL="942975" indent="-942975" algn="l" defTabSz="821531">
              <a:lnSpc>
                <a:spcPct val="90000"/>
              </a:lnSpc>
              <a:spcBef>
                <a:spcPts val="1400"/>
              </a:spcBef>
              <a:buSzPct val="80000"/>
              <a:buBlip>
                <a:blip r:embed="rId6"/>
              </a:buBlip>
              <a:defRPr b="1" sz="5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Goodness, - </a:t>
            </a:r>
            <a:r>
              <a:rPr b="0"/>
              <a:t>Uprightness of heart &amp; life, doing good - Beneficence, Acting with Kindness (Eph. 5:9; 2 Thes 1:11)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3" grpId="2"/>
      <p:bldP build="whole" bldLvl="1" animBg="1" rev="0" advAuto="0" spid="248" grpId="3"/>
      <p:bldP build="whole" bldLvl="1" animBg="1" rev="0" advAuto="0" spid="247" grpId="1"/>
      <p:bldP build="whole" bldLvl="1" animBg="1" rev="0" advAuto="0" spid="249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258" name="LOVE"/>
          <p:cNvSpPr txBox="1"/>
          <p:nvPr/>
        </p:nvSpPr>
        <p:spPr>
          <a:xfrm>
            <a:off x="2039473" y="4269705"/>
            <a:ext cx="9579982" cy="765176"/>
          </a:xfrm>
          <a:prstGeom prst="rect">
            <a:avLst/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LOVE</a:t>
            </a:r>
          </a:p>
        </p:txBody>
      </p:sp>
      <p:sp>
        <p:nvSpPr>
          <p:cNvPr id="259" name="JOY"/>
          <p:cNvSpPr txBox="1"/>
          <p:nvPr/>
        </p:nvSpPr>
        <p:spPr>
          <a:xfrm>
            <a:off x="2039473" y="5319571"/>
            <a:ext cx="9579982" cy="765176"/>
          </a:xfrm>
          <a:prstGeom prst="rect">
            <a:avLst/>
          </a:prstGeom>
          <a:gradFill>
            <a:gsLst>
              <a:gs pos="0">
                <a:srgbClr val="6E45AA"/>
              </a:gs>
              <a:gs pos="100000">
                <a:srgbClr val="9421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JOY</a:t>
            </a:r>
          </a:p>
        </p:txBody>
      </p:sp>
      <p:sp>
        <p:nvSpPr>
          <p:cNvPr id="260" name="PEACE"/>
          <p:cNvSpPr txBox="1"/>
          <p:nvPr/>
        </p:nvSpPr>
        <p:spPr>
          <a:xfrm>
            <a:off x="2039473" y="6369436"/>
            <a:ext cx="9579982" cy="765176"/>
          </a:xfrm>
          <a:prstGeom prst="rect">
            <a:avLst/>
          </a:prstGeom>
          <a:gradFill>
            <a:gsLst>
              <a:gs pos="0">
                <a:schemeClr val="accent2">
                  <a:hueOff val="106265"/>
                  <a:satOff val="1324"/>
                  <a:lumOff val="2619"/>
                </a:schemeClr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PEACE</a:t>
            </a:r>
          </a:p>
        </p:txBody>
      </p:sp>
      <p:sp>
        <p:nvSpPr>
          <p:cNvPr id="261" name="LONGSUFFERING"/>
          <p:cNvSpPr txBox="1"/>
          <p:nvPr/>
        </p:nvSpPr>
        <p:spPr>
          <a:xfrm>
            <a:off x="2039473" y="7419302"/>
            <a:ext cx="9579982" cy="76517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LONGSUFFERING</a:t>
            </a:r>
          </a:p>
        </p:txBody>
      </p:sp>
      <p:sp>
        <p:nvSpPr>
          <p:cNvPr id="262" name="KINDNESS"/>
          <p:cNvSpPr txBox="1"/>
          <p:nvPr/>
        </p:nvSpPr>
        <p:spPr>
          <a:xfrm>
            <a:off x="2039473" y="8469166"/>
            <a:ext cx="9579982" cy="76517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KINDNESS</a:t>
            </a:r>
          </a:p>
        </p:txBody>
      </p:sp>
      <p:sp>
        <p:nvSpPr>
          <p:cNvPr id="263" name="GOODNESS"/>
          <p:cNvSpPr txBox="1"/>
          <p:nvPr/>
        </p:nvSpPr>
        <p:spPr>
          <a:xfrm>
            <a:off x="2039473" y="9519032"/>
            <a:ext cx="9579982" cy="765176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GOODNESS</a:t>
            </a:r>
          </a:p>
        </p:txBody>
      </p:sp>
      <p:sp>
        <p:nvSpPr>
          <p:cNvPr id="264" name="FAITHFULNESS"/>
          <p:cNvSpPr txBox="1"/>
          <p:nvPr/>
        </p:nvSpPr>
        <p:spPr>
          <a:xfrm>
            <a:off x="2039473" y="10568898"/>
            <a:ext cx="9579982" cy="765176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FAITHFULNESS</a:t>
            </a:r>
          </a:p>
        </p:txBody>
      </p:sp>
      <p:sp>
        <p:nvSpPr>
          <p:cNvPr id="265" name="GENTLENESS"/>
          <p:cNvSpPr txBox="1"/>
          <p:nvPr/>
        </p:nvSpPr>
        <p:spPr>
          <a:xfrm>
            <a:off x="2039473" y="11618763"/>
            <a:ext cx="9579982" cy="765176"/>
          </a:xfrm>
          <a:prstGeom prst="rect">
            <a:avLst/>
          </a:prstGeom>
          <a:gradFill>
            <a:gsLst>
              <a:gs pos="0">
                <a:srgbClr val="009051"/>
              </a:gs>
              <a:gs pos="100000">
                <a:srgbClr val="4F8F00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GENTLENESS</a:t>
            </a:r>
          </a:p>
        </p:txBody>
      </p:sp>
      <p:sp>
        <p:nvSpPr>
          <p:cNvPr id="266" name="SELF-CONTROL"/>
          <p:cNvSpPr txBox="1"/>
          <p:nvPr/>
        </p:nvSpPr>
        <p:spPr>
          <a:xfrm>
            <a:off x="2039473" y="12668628"/>
            <a:ext cx="9579982" cy="765176"/>
          </a:xfrm>
          <a:prstGeom prst="rect">
            <a:avLst/>
          </a:prstGeom>
          <a:gradFill>
            <a:gsLst>
              <a:gs pos="0">
                <a:srgbClr val="0096FF"/>
              </a:gs>
              <a:gs pos="100000">
                <a:srgbClr val="76D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50800" dist="63500" dir="2538945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SELF-CONTROL</a:t>
            </a:r>
          </a:p>
        </p:txBody>
      </p:sp>
      <p:sp>
        <p:nvSpPr>
          <p:cNvPr id="267" name="The Spirit’s Fruit — (Gal. 5:22,23)"/>
          <p:cNvSpPr txBox="1"/>
          <p:nvPr/>
        </p:nvSpPr>
        <p:spPr>
          <a:xfrm>
            <a:off x="3305646" y="2432440"/>
            <a:ext cx="17772707" cy="15525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9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Spirit’s Fruit —</a:t>
            </a:r>
            <a:r>
              <a:rPr b="0"/>
              <a:t> (Gal. 5:22,23)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33976" y="3466958"/>
            <a:ext cx="7454379" cy="111505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269" name="Galatians 5:16 (NKJV)… Galatians 5:16 (NKJV)  16 I say then: Walk in the Spirit, and you shall not fulfill the lust of the flesh." descr="Galatians 5:16 (NKJV)… Galatians 5:16 (NKJV)  16 I say then: Walk in the Spirit, and you shall not fulfill the lust of the flesh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924" y="7337545"/>
            <a:ext cx="4104860" cy="5326138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  <p:sp>
        <p:nvSpPr>
          <p:cNvPr id="270" name="Faithfulness, - Complete trust in God producing fidelity - Luke 16:10-12…"/>
          <p:cNvSpPr txBox="1"/>
          <p:nvPr/>
        </p:nvSpPr>
        <p:spPr>
          <a:xfrm>
            <a:off x="12025127" y="4458348"/>
            <a:ext cx="12000593" cy="875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42975" indent="-942975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Faithfulness, - </a:t>
            </a:r>
            <a:r>
              <a:rPr b="0"/>
              <a:t>Complete trust in God producing fidelity - Luke 16:10-12</a:t>
            </a:r>
          </a:p>
          <a:p>
            <a:pPr marL="942975" indent="-942975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Gentleness, - </a:t>
            </a:r>
            <a:r>
              <a:rPr b="0"/>
              <a:t>Suffers wrong without resentment – strong, firm, but under control. – Eph. 4:2; Col. 3:12;  Gal. 6:1</a:t>
            </a:r>
          </a:p>
          <a:p>
            <a:pPr marL="942975" indent="-942975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b="1" sz="5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Self-control. </a:t>
            </a:r>
            <a:r>
              <a:rPr b="0"/>
              <a:t>- Bringing all thoughts and actions into harmony with the divine standard – Acts 24:25; 1 Cor. 9:25-27; 2 Cor. 10:5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3"/>
      <p:bldP build="whole" bldLvl="1" animBg="1" rev="0" advAuto="0" spid="264" grpId="1"/>
      <p:bldP build="whole" bldLvl="1" animBg="1" rev="0" advAuto="0" spid="266" grpId="4"/>
      <p:bldP build="p" bldLvl="5" animBg="1" rev="0" advAuto="0" spid="27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hese characteristics combined describe the character &amp; attitude of the one in Christ.…"/>
          <p:cNvSpPr txBox="1"/>
          <p:nvPr/>
        </p:nvSpPr>
        <p:spPr>
          <a:xfrm>
            <a:off x="16034825" y="2127069"/>
            <a:ext cx="8029810" cy="11485245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821531">
              <a:lnSpc>
                <a:spcPct val="90000"/>
              </a:lnSpc>
              <a:spcBef>
                <a:spcPts val="3200"/>
              </a:spcBef>
              <a:defRPr b="1" sz="6500">
                <a:solidFill>
                  <a:srgbClr val="FFFFFF"/>
                </a:solidFill>
                <a:effectLst>
                  <a:outerShdw sx="100000" sy="100000" kx="0" ky="0" algn="b" rotWithShape="0" blurRad="101600" dist="63500" dir="25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 characteristics combined describe the character &amp; attitude of the one in Christ. </a:t>
            </a:r>
          </a:p>
          <a:p>
            <a:pPr defTabSz="821531">
              <a:lnSpc>
                <a:spcPct val="90000"/>
              </a:lnSpc>
              <a:spcBef>
                <a:spcPts val="3200"/>
              </a:spcBef>
              <a:defRPr b="1" sz="6500">
                <a:solidFill>
                  <a:srgbClr val="FFFFFF"/>
                </a:solidFill>
                <a:effectLst>
                  <a:outerShdw sx="100000" sy="100000" kx="0" ky="0" algn="b" rotWithShape="0" blurRad="101600" dist="63500" dir="25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“FRUIT of the SPIRIT” destroys, replaces, &amp; prevents the WORKS of the FLESH!</a:t>
            </a:r>
          </a:p>
        </p:txBody>
      </p:sp>
      <p:pic>
        <p:nvPicPr>
          <p:cNvPr id="27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73932" y="1311572"/>
            <a:ext cx="9019541" cy="134918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0538" y="2329442"/>
            <a:ext cx="13071103" cy="107205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>
                <a:alpha val="62722"/>
              </a:srgbClr>
            </a:outerShdw>
          </a:effectLst>
        </p:spPr>
      </p:pic>
      <p:pic>
        <p:nvPicPr>
          <p:cNvPr id="278" name="Galatians 5:16 (NKJV)… Galatians 5:16 (NKJV)  16 I say then: Walk in the Spirit, and you shall not fulfill the lust of the flesh." descr="Galatians 5:16 (NKJV)… Galatians 5:16 (NKJV)  16 I say then: Walk in the Spirit, and you shall not fulfill the lust of the flesh.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924" y="7337545"/>
            <a:ext cx="4104860" cy="5326138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28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33976" y="3466958"/>
            <a:ext cx="7454379" cy="111505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285" name="John 15:5 (NKJV)… John 15:5 (NKJV) 5 “I am the vine, you are the branches. He who abides in Me, and I in him, bears much fruit; for without Me you can do nothing." descr="John 15:5 (NKJV)… John 15:5 (NKJV) 5 “I am the vine, you are the branches. He who abides in Me, and I in him, bears much fruit; for without Me you can do nothing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293" y="7041927"/>
            <a:ext cx="4443740" cy="5973838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  <p:sp>
        <p:nvSpPr>
          <p:cNvPr id="286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15231" y="1304971"/>
            <a:ext cx="16979151" cy="124328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228600" dir="3527175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290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29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294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sp>
        <p:nvSpPr>
          <p:cNvPr id="295" name="FAMILY MATTERS –…"/>
          <p:cNvSpPr txBox="1"/>
          <p:nvPr/>
        </p:nvSpPr>
        <p:spPr>
          <a:xfrm>
            <a:off x="9596125" y="4629049"/>
            <a:ext cx="14435696" cy="822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5181" indent="-935181" algn="l" defTabSz="821531">
              <a:lnSpc>
                <a:spcPct val="90000"/>
              </a:lnSpc>
              <a:spcBef>
                <a:spcPts val="2500"/>
              </a:spcBef>
              <a:buSzPct val="80000"/>
              <a:buBlip>
                <a:blip r:embed="rId5"/>
              </a:buBlip>
              <a:defRPr b="1"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FAMILY MATTERS –  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3600"/>
              </a:spcBef>
              <a:buSzPct val="80000"/>
              <a:buBlip>
                <a:blip r:embed="rId6"/>
              </a:buBlip>
              <a:defRPr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Marriage</a:t>
            </a:r>
            <a:r>
              <a:t> — Mat 19:3-9; Eph. 5:22-32; 1 Cor. 7; 1 Pet 3:1-7 …</a:t>
            </a:r>
          </a:p>
          <a:p>
            <a:pPr lvl="1" marL="1457402" indent="-936702" algn="l" defTabSz="821531">
              <a:lnSpc>
                <a:spcPct val="90000"/>
              </a:lnSpc>
              <a:spcBef>
                <a:spcPts val="3600"/>
              </a:spcBef>
              <a:buSzPct val="80000"/>
              <a:buBlip>
                <a:blip r:embed="rId6"/>
              </a:buBlip>
              <a:defRPr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Parents</a:t>
            </a:r>
            <a:r>
              <a:t> — Eph 6:4; Col. 3:21; Prov. 22:6; 23:13,14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3600"/>
              </a:spcBef>
              <a:buSzPct val="80000"/>
              <a:buBlip>
                <a:blip r:embed="rId6"/>
              </a:buBlip>
              <a:defRPr sz="6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Children</a:t>
            </a:r>
            <a:r>
              <a:t> — Eph 6:1-3; Prov. 6:20; 23:22; Col. 3:20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298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29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02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sp>
        <p:nvSpPr>
          <p:cNvPr id="303" name="NEIGHBOR MATTERS  –…"/>
          <p:cNvSpPr txBox="1"/>
          <p:nvPr/>
        </p:nvSpPr>
        <p:spPr>
          <a:xfrm>
            <a:off x="9596125" y="4525950"/>
            <a:ext cx="14393386" cy="874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5181" indent="-935181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5"/>
              </a:buBlip>
              <a:defRPr b="1"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NEIGHBOR MATTERS  –  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Love them - </a:t>
            </a:r>
            <a:r>
              <a:t>Mark 12:31;  Matt. 22:39; Gal. 5:14; James 2:8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Do good</a:t>
            </a:r>
            <a:r>
              <a:t> for them — Rom 12:17; Luke 10:29-37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sz="6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Teach</a:t>
            </a:r>
            <a:r>
              <a:t> by word &amp; deed — Acts 8:4; 1 Thes 1:8; Mat. 5:13,14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HAVING THE RIGHT ATTITUDE IS ESSENTIAL TO SERVING GOD…"/>
          <p:cNvSpPr txBox="1"/>
          <p:nvPr/>
        </p:nvSpPr>
        <p:spPr>
          <a:xfrm>
            <a:off x="10095533" y="3100901"/>
            <a:ext cx="14080419" cy="1005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40525" indent="-940525" algn="l" defTabSz="821531">
              <a:spcBef>
                <a:spcPts val="2100"/>
              </a:spcBef>
              <a:buSzPct val="80000"/>
              <a:buBlip>
                <a:blip r:embed="rId2"/>
              </a:buBlip>
              <a:defRPr sz="7200"/>
            </a:pPr>
            <a:r>
              <a:t>HAVING THE RIGHT ATTITUDE IS ESSENTIAL TO SERVING GOD</a:t>
            </a:r>
          </a:p>
          <a:p>
            <a:pPr marL="940525" indent="-940525" algn="l" defTabSz="821531">
              <a:spcBef>
                <a:spcPts val="2100"/>
              </a:spcBef>
              <a:buSzPct val="80000"/>
              <a:buBlip>
                <a:blip r:embed="rId2"/>
              </a:buBlip>
              <a:defRPr sz="7200"/>
            </a:pPr>
            <a:r>
              <a:t>NOT MERELY ADVOCATING A POSITIVE ATTITUDE, BUT A GODLY ATTITUDE!</a:t>
            </a:r>
          </a:p>
          <a:p>
            <a:pPr marL="940525" indent="-940525" algn="l" defTabSz="821531">
              <a:spcBef>
                <a:spcPts val="2100"/>
              </a:spcBef>
              <a:buSzPct val="80000"/>
              <a:buBlip>
                <a:blip r:embed="rId2"/>
              </a:buBlip>
              <a:defRPr sz="7200"/>
            </a:pPr>
            <a:r>
              <a:t>OUR ATTITUDE: “Our beliefs, emotions, and behaviors toward a particular object, person, thing, or event”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4858" t="13376" r="12083" b="11006"/>
          <a:stretch>
            <a:fillRect/>
          </a:stretch>
        </p:blipFill>
        <p:spPr>
          <a:xfrm flipH="1">
            <a:off x="303067" y="3189715"/>
            <a:ext cx="8638723" cy="10113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sp>
        <p:nvSpPr>
          <p:cNvPr id="155" name="“For as he thinks in his heart, so is he.”…"/>
          <p:cNvSpPr txBox="1"/>
          <p:nvPr/>
        </p:nvSpPr>
        <p:spPr>
          <a:xfrm>
            <a:off x="477634" y="3905073"/>
            <a:ext cx="8287378" cy="8714384"/>
          </a:xfrm>
          <a:prstGeom prst="rect">
            <a:avLst/>
          </a:prstGeom>
          <a:solidFill>
            <a:srgbClr val="000000">
              <a:alpha val="18925"/>
            </a:srgbClr>
          </a:solidFill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defRPr sz="12400">
                <a:solidFill>
                  <a:srgbClr val="FFFFFF"/>
                </a:solidFill>
                <a:effectLst>
                  <a:outerShdw sx="100000" sy="100000" kx="0" ky="0" algn="b" rotWithShape="0" blurRad="50800" dist="63500" dir="24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“</a:t>
            </a:r>
            <a:r>
              <a:t>For as he thinks in his heart, so </a:t>
            </a:r>
            <a:r>
              <a:rPr i="1"/>
              <a:t>is</a:t>
            </a:r>
            <a:r>
              <a:t> he.”</a:t>
            </a:r>
          </a:p>
          <a:p>
            <a:pPr defTabSz="642937">
              <a:defRPr sz="9600">
                <a:solidFill>
                  <a:srgbClr val="FFFFFF"/>
                </a:solidFill>
                <a:effectLst>
                  <a:outerShdw sx="100000" sy="100000" kx="0" ky="0" algn="b" rotWithShape="0" blurRad="50800" dist="63500" dir="24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23:7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740" t="0" r="9272" b="0"/>
          <a:stretch>
            <a:fillRect/>
          </a:stretch>
        </p:blipFill>
        <p:spPr>
          <a:xfrm>
            <a:off x="10981345" y="122637"/>
            <a:ext cx="13070661" cy="273645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HE VALUE &amp; IMPORTANCE OF GODLINESS"/>
          <p:cNvSpPr txBox="1"/>
          <p:nvPr/>
        </p:nvSpPr>
        <p:spPr>
          <a:xfrm>
            <a:off x="257807" y="505026"/>
            <a:ext cx="10455594" cy="197167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sz="5900"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VALUE &amp; IMPORTANCE OF GODLINESS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3" grpId="1"/>
      <p:bldP build="whole" bldLvl="1" animBg="1" rev="0" advAuto="0" spid="15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306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30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10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sp>
        <p:nvSpPr>
          <p:cNvPr id="311" name="CHURCH MATTERS  –…"/>
          <p:cNvSpPr txBox="1"/>
          <p:nvPr/>
        </p:nvSpPr>
        <p:spPr>
          <a:xfrm>
            <a:off x="9596125" y="4525950"/>
            <a:ext cx="14434716" cy="911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5181" indent="-935181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5"/>
              </a:buBlip>
              <a:defRPr b="1"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CHURCH MATTERS  –  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Love one another - </a:t>
            </a:r>
            <a:r>
              <a:t>1 Pet 1:22; Rom. 12:10;  1 Thess. 4:9; Heb. 13:1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Serve one another</a:t>
            </a:r>
            <a:r>
              <a:t> — Rom 12:17; Phili 2:4; 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2300"/>
              </a:spcBef>
              <a:buSzPct val="80000"/>
              <a:buBlip>
                <a:blip r:embed="rId6"/>
              </a:buBlip>
              <a:defRPr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Hold up one another </a:t>
            </a:r>
            <a:r>
              <a:t>— Rom. 15:1; 1 Thess. 5:14; Gal. 6:2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314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31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18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sp>
        <p:nvSpPr>
          <p:cNvPr id="319" name="CHURCH MATTERS  –…"/>
          <p:cNvSpPr txBox="1"/>
          <p:nvPr/>
        </p:nvSpPr>
        <p:spPr>
          <a:xfrm>
            <a:off x="9596125" y="4525950"/>
            <a:ext cx="14434716" cy="886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5181" indent="-935181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5"/>
              </a:buBlip>
              <a:defRPr b="1"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CHURCH MATTERS  –  </a:t>
            </a:r>
          </a:p>
          <a:p>
            <a:pPr lvl="1" marL="1477630" indent="-956930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6"/>
              </a:buBlip>
              <a:defRPr sz="6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Growing &amp; Serving</a:t>
            </a:r>
            <a:r>
              <a:t> (Eph 4:11-16)</a:t>
            </a:r>
            <a:endParaRPr b="1"/>
          </a:p>
          <a:p>
            <a:pPr lvl="1" marL="1871330" indent="-956930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7"/>
              </a:buBlip>
              <a:defRPr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Teaching — Heb 5:12</a:t>
            </a:r>
          </a:p>
          <a:p>
            <a:pPr lvl="1" marL="1871330" indent="-956930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7"/>
              </a:buBlip>
              <a:defRPr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Leading worship </a:t>
            </a:r>
            <a:r>
              <a:rPr sz="6300"/>
              <a:t>(Praying / singing / preaching / serving …)</a:t>
            </a:r>
          </a:p>
          <a:p>
            <a:pPr lvl="1" marL="1871330" indent="-956930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7"/>
              </a:buBlip>
              <a:defRPr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Deacons — 1 Tim 3:8-13</a:t>
            </a:r>
          </a:p>
          <a:p>
            <a:pPr lvl="1" marL="1871330" indent="-956930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7"/>
              </a:buBlip>
              <a:defRPr sz="6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Elders — 1 Tim 3:1-7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322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32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26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sp>
        <p:nvSpPr>
          <p:cNvPr id="327" name="You become what you SOW  –"/>
          <p:cNvSpPr txBox="1"/>
          <p:nvPr/>
        </p:nvSpPr>
        <p:spPr>
          <a:xfrm>
            <a:off x="9596125" y="4525950"/>
            <a:ext cx="14434716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935181" indent="-935181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5"/>
              </a:buBlip>
              <a:defRPr b="1"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become what you SOW  –    </a:t>
            </a:r>
          </a:p>
        </p:txBody>
      </p:sp>
      <p:sp>
        <p:nvSpPr>
          <p:cNvPr id="328" name="Galatians 6:7–8 (NKJV)…"/>
          <p:cNvSpPr txBox="1"/>
          <p:nvPr/>
        </p:nvSpPr>
        <p:spPr>
          <a:xfrm>
            <a:off x="9343094" y="6106361"/>
            <a:ext cx="14600085" cy="712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Galatians 6:7–8 (NKJV)</a:t>
            </a:r>
          </a:p>
          <a:p>
            <a:pPr defTabSz="642937">
              <a:defRPr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Do not be deceived, God is not mocked; for whatever a man sows, that he will also reap. </a:t>
            </a:r>
            <a:r>
              <a:rPr baseline="31999"/>
              <a:t>8</a:t>
            </a:r>
            <a:r>
              <a:t> For he who sows to his flesh will of the flesh reap corruption, but he who sows to the Spirit will of the Spirit reap everlasting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106" r="5311" b="3621"/>
          <a:stretch>
            <a:fillRect/>
          </a:stretch>
        </p:blipFill>
        <p:spPr>
          <a:xfrm>
            <a:off x="-53006" y="2549505"/>
            <a:ext cx="8895557" cy="1121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671" y="21600"/>
                </a:lnTo>
                <a:lnTo>
                  <a:pt x="3343" y="21600"/>
                </a:lnTo>
                <a:lnTo>
                  <a:pt x="3364" y="21331"/>
                </a:lnTo>
                <a:cubicBezTo>
                  <a:pt x="3386" y="21064"/>
                  <a:pt x="3388" y="21063"/>
                  <a:pt x="3658" y="21045"/>
                </a:cubicBezTo>
                <a:cubicBezTo>
                  <a:pt x="3809" y="21035"/>
                  <a:pt x="3984" y="21060"/>
                  <a:pt x="4050" y="21101"/>
                </a:cubicBezTo>
                <a:cubicBezTo>
                  <a:pt x="4159" y="21168"/>
                  <a:pt x="4161" y="21166"/>
                  <a:pt x="4070" y="21074"/>
                </a:cubicBezTo>
                <a:cubicBezTo>
                  <a:pt x="3982" y="20986"/>
                  <a:pt x="3983" y="20960"/>
                  <a:pt x="4078" y="20885"/>
                </a:cubicBezTo>
                <a:cubicBezTo>
                  <a:pt x="4176" y="20807"/>
                  <a:pt x="4210" y="20807"/>
                  <a:pt x="4395" y="20883"/>
                </a:cubicBezTo>
                <a:cubicBezTo>
                  <a:pt x="4539" y="20942"/>
                  <a:pt x="4640" y="20951"/>
                  <a:pt x="4726" y="20913"/>
                </a:cubicBezTo>
                <a:cubicBezTo>
                  <a:pt x="4895" y="20838"/>
                  <a:pt x="5005" y="20906"/>
                  <a:pt x="4954" y="21053"/>
                </a:cubicBezTo>
                <a:cubicBezTo>
                  <a:pt x="4917" y="21164"/>
                  <a:pt x="4921" y="21165"/>
                  <a:pt x="4993" y="21073"/>
                </a:cubicBezTo>
                <a:cubicBezTo>
                  <a:pt x="5057" y="20992"/>
                  <a:pt x="5093" y="20985"/>
                  <a:pt x="5176" y="21040"/>
                </a:cubicBezTo>
                <a:cubicBezTo>
                  <a:pt x="5259" y="21094"/>
                  <a:pt x="5314" y="21082"/>
                  <a:pt x="5453" y="20978"/>
                </a:cubicBezTo>
                <a:cubicBezTo>
                  <a:pt x="5609" y="20862"/>
                  <a:pt x="5690" y="20849"/>
                  <a:pt x="6200" y="20860"/>
                </a:cubicBezTo>
                <a:lnTo>
                  <a:pt x="6772" y="20872"/>
                </a:lnTo>
                <a:lnTo>
                  <a:pt x="6772" y="20618"/>
                </a:lnTo>
                <a:cubicBezTo>
                  <a:pt x="6772" y="20397"/>
                  <a:pt x="6751" y="20361"/>
                  <a:pt x="6612" y="20346"/>
                </a:cubicBezTo>
                <a:cubicBezTo>
                  <a:pt x="6483" y="20331"/>
                  <a:pt x="6447" y="20285"/>
                  <a:pt x="6430" y="20117"/>
                </a:cubicBezTo>
                <a:lnTo>
                  <a:pt x="6408" y="19908"/>
                </a:lnTo>
                <a:lnTo>
                  <a:pt x="5752" y="19892"/>
                </a:lnTo>
                <a:cubicBezTo>
                  <a:pt x="5100" y="19875"/>
                  <a:pt x="5097" y="19874"/>
                  <a:pt x="5075" y="19723"/>
                </a:cubicBezTo>
                <a:cubicBezTo>
                  <a:pt x="5056" y="19592"/>
                  <a:pt x="5015" y="19568"/>
                  <a:pt x="4790" y="19553"/>
                </a:cubicBezTo>
                <a:lnTo>
                  <a:pt x="4526" y="19536"/>
                </a:lnTo>
                <a:lnTo>
                  <a:pt x="4526" y="17416"/>
                </a:lnTo>
                <a:lnTo>
                  <a:pt x="4526" y="15295"/>
                </a:lnTo>
                <a:lnTo>
                  <a:pt x="4724" y="15277"/>
                </a:lnTo>
                <a:cubicBezTo>
                  <a:pt x="4832" y="15267"/>
                  <a:pt x="4903" y="15235"/>
                  <a:pt x="4880" y="15206"/>
                </a:cubicBezTo>
                <a:cubicBezTo>
                  <a:pt x="4857" y="15177"/>
                  <a:pt x="4888" y="15137"/>
                  <a:pt x="4949" y="15119"/>
                </a:cubicBezTo>
                <a:cubicBezTo>
                  <a:pt x="5011" y="15100"/>
                  <a:pt x="5061" y="15053"/>
                  <a:pt x="5061" y="15015"/>
                </a:cubicBezTo>
                <a:cubicBezTo>
                  <a:pt x="5061" y="14976"/>
                  <a:pt x="5115" y="14860"/>
                  <a:pt x="5180" y="14757"/>
                </a:cubicBezTo>
                <a:cubicBezTo>
                  <a:pt x="5296" y="14572"/>
                  <a:pt x="5299" y="14571"/>
                  <a:pt x="5414" y="14684"/>
                </a:cubicBezTo>
                <a:cubicBezTo>
                  <a:pt x="5530" y="14798"/>
                  <a:pt x="5532" y="14798"/>
                  <a:pt x="5749" y="14651"/>
                </a:cubicBezTo>
                <a:cubicBezTo>
                  <a:pt x="5870" y="14570"/>
                  <a:pt x="6007" y="14444"/>
                  <a:pt x="6056" y="14370"/>
                </a:cubicBezTo>
                <a:cubicBezTo>
                  <a:pt x="6120" y="14273"/>
                  <a:pt x="6165" y="14254"/>
                  <a:pt x="6223" y="14299"/>
                </a:cubicBezTo>
                <a:cubicBezTo>
                  <a:pt x="6271" y="14338"/>
                  <a:pt x="6612" y="14362"/>
                  <a:pt x="7103" y="14362"/>
                </a:cubicBezTo>
                <a:lnTo>
                  <a:pt x="7904" y="14362"/>
                </a:lnTo>
                <a:lnTo>
                  <a:pt x="7926" y="14150"/>
                </a:lnTo>
                <a:cubicBezTo>
                  <a:pt x="7947" y="13950"/>
                  <a:pt x="7963" y="13937"/>
                  <a:pt x="8215" y="13920"/>
                </a:cubicBezTo>
                <a:cubicBezTo>
                  <a:pt x="8492" y="13902"/>
                  <a:pt x="8566" y="13834"/>
                  <a:pt x="8372" y="13775"/>
                </a:cubicBezTo>
                <a:cubicBezTo>
                  <a:pt x="8304" y="13755"/>
                  <a:pt x="8268" y="13689"/>
                  <a:pt x="8282" y="13613"/>
                </a:cubicBezTo>
                <a:cubicBezTo>
                  <a:pt x="8304" y="13489"/>
                  <a:pt x="8331" y="13485"/>
                  <a:pt x="9245" y="13470"/>
                </a:cubicBezTo>
                <a:cubicBezTo>
                  <a:pt x="10154" y="13455"/>
                  <a:pt x="10186" y="13450"/>
                  <a:pt x="10207" y="13329"/>
                </a:cubicBezTo>
                <a:cubicBezTo>
                  <a:pt x="10225" y="13229"/>
                  <a:pt x="10284" y="13199"/>
                  <a:pt x="10494" y="13186"/>
                </a:cubicBezTo>
                <a:lnTo>
                  <a:pt x="10757" y="13168"/>
                </a:lnTo>
                <a:lnTo>
                  <a:pt x="10779" y="12875"/>
                </a:lnTo>
                <a:cubicBezTo>
                  <a:pt x="10800" y="12590"/>
                  <a:pt x="10806" y="12580"/>
                  <a:pt x="11028" y="12563"/>
                </a:cubicBezTo>
                <a:cubicBezTo>
                  <a:pt x="11279" y="12544"/>
                  <a:pt x="11691" y="12277"/>
                  <a:pt x="11721" y="12116"/>
                </a:cubicBezTo>
                <a:cubicBezTo>
                  <a:pt x="11737" y="12033"/>
                  <a:pt x="11813" y="12015"/>
                  <a:pt x="12161" y="12015"/>
                </a:cubicBezTo>
                <a:lnTo>
                  <a:pt x="12582" y="12015"/>
                </a:lnTo>
                <a:lnTo>
                  <a:pt x="12604" y="12284"/>
                </a:lnTo>
                <a:lnTo>
                  <a:pt x="12625" y="12553"/>
                </a:lnTo>
                <a:lnTo>
                  <a:pt x="13117" y="12553"/>
                </a:lnTo>
                <a:cubicBezTo>
                  <a:pt x="13387" y="12553"/>
                  <a:pt x="13627" y="12527"/>
                  <a:pt x="13652" y="12496"/>
                </a:cubicBezTo>
                <a:cubicBezTo>
                  <a:pt x="13676" y="12465"/>
                  <a:pt x="13809" y="12440"/>
                  <a:pt x="13949" y="12440"/>
                </a:cubicBezTo>
                <a:lnTo>
                  <a:pt x="14204" y="12440"/>
                </a:lnTo>
                <a:lnTo>
                  <a:pt x="14160" y="12222"/>
                </a:lnTo>
                <a:cubicBezTo>
                  <a:pt x="14106" y="11954"/>
                  <a:pt x="14153" y="11911"/>
                  <a:pt x="14372" y="12025"/>
                </a:cubicBezTo>
                <a:cubicBezTo>
                  <a:pt x="14484" y="12083"/>
                  <a:pt x="14542" y="12168"/>
                  <a:pt x="14542" y="12271"/>
                </a:cubicBezTo>
                <a:cubicBezTo>
                  <a:pt x="14542" y="12364"/>
                  <a:pt x="14593" y="12446"/>
                  <a:pt x="14667" y="12475"/>
                </a:cubicBezTo>
                <a:cubicBezTo>
                  <a:pt x="14736" y="12501"/>
                  <a:pt x="15321" y="12536"/>
                  <a:pt x="15968" y="12552"/>
                </a:cubicBezTo>
                <a:lnTo>
                  <a:pt x="17144" y="12581"/>
                </a:lnTo>
                <a:lnTo>
                  <a:pt x="17165" y="12962"/>
                </a:lnTo>
                <a:cubicBezTo>
                  <a:pt x="17185" y="13323"/>
                  <a:pt x="17196" y="13345"/>
                  <a:pt x="17357" y="13345"/>
                </a:cubicBezTo>
                <a:cubicBezTo>
                  <a:pt x="17451" y="13345"/>
                  <a:pt x="17548" y="13369"/>
                  <a:pt x="17572" y="13400"/>
                </a:cubicBezTo>
                <a:cubicBezTo>
                  <a:pt x="17596" y="13432"/>
                  <a:pt x="17742" y="13457"/>
                  <a:pt x="17897" y="13457"/>
                </a:cubicBezTo>
                <a:cubicBezTo>
                  <a:pt x="18169" y="13457"/>
                  <a:pt x="18178" y="13452"/>
                  <a:pt x="18178" y="13262"/>
                </a:cubicBezTo>
                <a:cubicBezTo>
                  <a:pt x="18178" y="13152"/>
                  <a:pt x="18222" y="13047"/>
                  <a:pt x="18279" y="13022"/>
                </a:cubicBezTo>
                <a:cubicBezTo>
                  <a:pt x="18335" y="12997"/>
                  <a:pt x="18391" y="12888"/>
                  <a:pt x="18403" y="12779"/>
                </a:cubicBezTo>
                <a:lnTo>
                  <a:pt x="18428" y="12581"/>
                </a:lnTo>
                <a:lnTo>
                  <a:pt x="19443" y="12565"/>
                </a:lnTo>
                <a:lnTo>
                  <a:pt x="20459" y="12550"/>
                </a:lnTo>
                <a:lnTo>
                  <a:pt x="20459" y="12130"/>
                </a:lnTo>
                <a:cubicBezTo>
                  <a:pt x="20459" y="11801"/>
                  <a:pt x="20484" y="11699"/>
                  <a:pt x="20575" y="11658"/>
                </a:cubicBezTo>
                <a:cubicBezTo>
                  <a:pt x="20661" y="11620"/>
                  <a:pt x="20682" y="11551"/>
                  <a:pt x="20657" y="11387"/>
                </a:cubicBezTo>
                <a:cubicBezTo>
                  <a:pt x="20634" y="11240"/>
                  <a:pt x="20666" y="11098"/>
                  <a:pt x="20755" y="10957"/>
                </a:cubicBezTo>
                <a:cubicBezTo>
                  <a:pt x="20828" y="10842"/>
                  <a:pt x="20887" y="10659"/>
                  <a:pt x="20887" y="10551"/>
                </a:cubicBezTo>
                <a:cubicBezTo>
                  <a:pt x="20887" y="10443"/>
                  <a:pt x="20918" y="10339"/>
                  <a:pt x="20955" y="10321"/>
                </a:cubicBezTo>
                <a:cubicBezTo>
                  <a:pt x="20993" y="10302"/>
                  <a:pt x="21025" y="10218"/>
                  <a:pt x="21028" y="10133"/>
                </a:cubicBezTo>
                <a:cubicBezTo>
                  <a:pt x="21030" y="10049"/>
                  <a:pt x="21056" y="9751"/>
                  <a:pt x="21084" y="9471"/>
                </a:cubicBezTo>
                <a:cubicBezTo>
                  <a:pt x="21131" y="9013"/>
                  <a:pt x="21151" y="8962"/>
                  <a:pt x="21279" y="8962"/>
                </a:cubicBezTo>
                <a:cubicBezTo>
                  <a:pt x="21408" y="8962"/>
                  <a:pt x="21423" y="9005"/>
                  <a:pt x="21442" y="9400"/>
                </a:cubicBezTo>
                <a:cubicBezTo>
                  <a:pt x="21453" y="9641"/>
                  <a:pt x="21494" y="9838"/>
                  <a:pt x="21532" y="9838"/>
                </a:cubicBezTo>
                <a:cubicBezTo>
                  <a:pt x="21574" y="9838"/>
                  <a:pt x="21600" y="9165"/>
                  <a:pt x="21600" y="8086"/>
                </a:cubicBezTo>
                <a:cubicBezTo>
                  <a:pt x="21600" y="6985"/>
                  <a:pt x="21574" y="6333"/>
                  <a:pt x="21531" y="6333"/>
                </a:cubicBezTo>
                <a:cubicBezTo>
                  <a:pt x="21489" y="6333"/>
                  <a:pt x="21453" y="6694"/>
                  <a:pt x="21441" y="7223"/>
                </a:cubicBezTo>
                <a:lnTo>
                  <a:pt x="21422" y="8114"/>
                </a:lnTo>
                <a:lnTo>
                  <a:pt x="21208" y="8114"/>
                </a:lnTo>
                <a:lnTo>
                  <a:pt x="20994" y="8114"/>
                </a:lnTo>
                <a:lnTo>
                  <a:pt x="21006" y="7226"/>
                </a:lnTo>
                <a:cubicBezTo>
                  <a:pt x="21019" y="6355"/>
                  <a:pt x="21016" y="6339"/>
                  <a:pt x="20864" y="6322"/>
                </a:cubicBezTo>
                <a:cubicBezTo>
                  <a:pt x="20740" y="6308"/>
                  <a:pt x="20704" y="6261"/>
                  <a:pt x="20685" y="6085"/>
                </a:cubicBezTo>
                <a:cubicBezTo>
                  <a:pt x="20673" y="5965"/>
                  <a:pt x="20696" y="5839"/>
                  <a:pt x="20736" y="5808"/>
                </a:cubicBezTo>
                <a:cubicBezTo>
                  <a:pt x="20785" y="5769"/>
                  <a:pt x="20774" y="5698"/>
                  <a:pt x="20703" y="5589"/>
                </a:cubicBezTo>
                <a:cubicBezTo>
                  <a:pt x="20611" y="5449"/>
                  <a:pt x="20555" y="5427"/>
                  <a:pt x="20261" y="5420"/>
                </a:cubicBezTo>
                <a:cubicBezTo>
                  <a:pt x="19517" y="5403"/>
                  <a:pt x="19573" y="5423"/>
                  <a:pt x="19527" y="5154"/>
                </a:cubicBezTo>
                <a:cubicBezTo>
                  <a:pt x="19497" y="4979"/>
                  <a:pt x="19512" y="4900"/>
                  <a:pt x="19578" y="4880"/>
                </a:cubicBezTo>
                <a:cubicBezTo>
                  <a:pt x="19653" y="4857"/>
                  <a:pt x="19652" y="4821"/>
                  <a:pt x="19567" y="4690"/>
                </a:cubicBezTo>
                <a:cubicBezTo>
                  <a:pt x="19470" y="4542"/>
                  <a:pt x="19424" y="4528"/>
                  <a:pt x="19015" y="4512"/>
                </a:cubicBezTo>
                <a:lnTo>
                  <a:pt x="18570" y="4495"/>
                </a:lnTo>
                <a:lnTo>
                  <a:pt x="18548" y="4287"/>
                </a:lnTo>
                <a:cubicBezTo>
                  <a:pt x="18531" y="4122"/>
                  <a:pt x="18493" y="4074"/>
                  <a:pt x="18370" y="4060"/>
                </a:cubicBezTo>
                <a:cubicBezTo>
                  <a:pt x="18245" y="4046"/>
                  <a:pt x="18209" y="4000"/>
                  <a:pt x="18191" y="3831"/>
                </a:cubicBezTo>
                <a:lnTo>
                  <a:pt x="18169" y="3619"/>
                </a:lnTo>
                <a:lnTo>
                  <a:pt x="16782" y="3619"/>
                </a:lnTo>
                <a:cubicBezTo>
                  <a:pt x="15614" y="3619"/>
                  <a:pt x="15387" y="3605"/>
                  <a:pt x="15352" y="3534"/>
                </a:cubicBezTo>
                <a:cubicBezTo>
                  <a:pt x="15298" y="3421"/>
                  <a:pt x="14927" y="3424"/>
                  <a:pt x="14872" y="3538"/>
                </a:cubicBezTo>
                <a:cubicBezTo>
                  <a:pt x="14777" y="3732"/>
                  <a:pt x="14685" y="3532"/>
                  <a:pt x="14685" y="3135"/>
                </a:cubicBezTo>
                <a:cubicBezTo>
                  <a:pt x="14685" y="2756"/>
                  <a:pt x="14671" y="2714"/>
                  <a:pt x="14547" y="2714"/>
                </a:cubicBezTo>
                <a:cubicBezTo>
                  <a:pt x="14438" y="2714"/>
                  <a:pt x="14403" y="2760"/>
                  <a:pt x="14386" y="2926"/>
                </a:cubicBezTo>
                <a:cubicBezTo>
                  <a:pt x="14366" y="3115"/>
                  <a:pt x="14341" y="3141"/>
                  <a:pt x="14151" y="3158"/>
                </a:cubicBezTo>
                <a:cubicBezTo>
                  <a:pt x="14033" y="3168"/>
                  <a:pt x="13897" y="3202"/>
                  <a:pt x="13850" y="3233"/>
                </a:cubicBezTo>
                <a:cubicBezTo>
                  <a:pt x="13704" y="3328"/>
                  <a:pt x="13616" y="3228"/>
                  <a:pt x="13616" y="2966"/>
                </a:cubicBezTo>
                <a:lnTo>
                  <a:pt x="13616" y="2715"/>
                </a:lnTo>
                <a:lnTo>
                  <a:pt x="10782" y="2701"/>
                </a:lnTo>
                <a:lnTo>
                  <a:pt x="7948" y="2686"/>
                </a:lnTo>
                <a:lnTo>
                  <a:pt x="7927" y="2249"/>
                </a:lnTo>
                <a:lnTo>
                  <a:pt x="7907" y="1812"/>
                </a:lnTo>
                <a:lnTo>
                  <a:pt x="6787" y="1796"/>
                </a:lnTo>
                <a:lnTo>
                  <a:pt x="5667" y="1781"/>
                </a:lnTo>
                <a:lnTo>
                  <a:pt x="5644" y="1621"/>
                </a:lnTo>
                <a:cubicBezTo>
                  <a:pt x="5623" y="1473"/>
                  <a:pt x="5601" y="1463"/>
                  <a:pt x="5341" y="1478"/>
                </a:cubicBezTo>
                <a:cubicBezTo>
                  <a:pt x="5122" y="1491"/>
                  <a:pt x="5037" y="1468"/>
                  <a:pt x="4955" y="1375"/>
                </a:cubicBezTo>
                <a:cubicBezTo>
                  <a:pt x="4863" y="1270"/>
                  <a:pt x="4862" y="1248"/>
                  <a:pt x="4955" y="1186"/>
                </a:cubicBezTo>
                <a:cubicBezTo>
                  <a:pt x="5022" y="1142"/>
                  <a:pt x="5061" y="1016"/>
                  <a:pt x="5061" y="842"/>
                </a:cubicBezTo>
                <a:lnTo>
                  <a:pt x="5061" y="566"/>
                </a:lnTo>
                <a:lnTo>
                  <a:pt x="4570" y="566"/>
                </a:lnTo>
                <a:cubicBezTo>
                  <a:pt x="4189" y="566"/>
                  <a:pt x="4069" y="586"/>
                  <a:pt x="4036" y="654"/>
                </a:cubicBezTo>
                <a:cubicBezTo>
                  <a:pt x="4008" y="712"/>
                  <a:pt x="3924" y="736"/>
                  <a:pt x="3796" y="725"/>
                </a:cubicBezTo>
                <a:cubicBezTo>
                  <a:pt x="3644" y="711"/>
                  <a:pt x="3601" y="678"/>
                  <a:pt x="3605" y="579"/>
                </a:cubicBezTo>
                <a:cubicBezTo>
                  <a:pt x="3612" y="435"/>
                  <a:pt x="3529" y="409"/>
                  <a:pt x="3467" y="537"/>
                </a:cubicBezTo>
                <a:cubicBezTo>
                  <a:pt x="3433" y="608"/>
                  <a:pt x="3288" y="616"/>
                  <a:pt x="2551" y="589"/>
                </a:cubicBezTo>
                <a:cubicBezTo>
                  <a:pt x="2069" y="571"/>
                  <a:pt x="1611" y="535"/>
                  <a:pt x="1532" y="508"/>
                </a:cubicBezTo>
                <a:cubicBezTo>
                  <a:pt x="1454" y="480"/>
                  <a:pt x="1326" y="450"/>
                  <a:pt x="1248" y="440"/>
                </a:cubicBezTo>
                <a:cubicBezTo>
                  <a:pt x="1170" y="430"/>
                  <a:pt x="1105" y="385"/>
                  <a:pt x="1105" y="339"/>
                </a:cubicBezTo>
                <a:cubicBezTo>
                  <a:pt x="1105" y="273"/>
                  <a:pt x="1226" y="251"/>
                  <a:pt x="1658" y="238"/>
                </a:cubicBezTo>
                <a:cubicBezTo>
                  <a:pt x="2151" y="223"/>
                  <a:pt x="2210" y="210"/>
                  <a:pt x="2210" y="111"/>
                </a:cubicBezTo>
                <a:cubicBezTo>
                  <a:pt x="2210" y="8"/>
                  <a:pt x="2157" y="0"/>
                  <a:pt x="1430" y="0"/>
                </a:cubicBezTo>
                <a:cubicBezTo>
                  <a:pt x="945" y="0"/>
                  <a:pt x="632" y="23"/>
                  <a:pt x="602" y="61"/>
                </a:cubicBezTo>
                <a:cubicBezTo>
                  <a:pt x="568" y="105"/>
                  <a:pt x="533" y="105"/>
                  <a:pt x="477" y="61"/>
                </a:cubicBezTo>
                <a:cubicBezTo>
                  <a:pt x="434" y="27"/>
                  <a:pt x="309" y="0"/>
                  <a:pt x="199" y="0"/>
                </a:cubicBezTo>
                <a:lnTo>
                  <a:pt x="0" y="0"/>
                </a:lnTo>
                <a:close/>
                <a:moveTo>
                  <a:pt x="10868" y="14475"/>
                </a:moveTo>
                <a:cubicBezTo>
                  <a:pt x="9988" y="14475"/>
                  <a:pt x="9272" y="14494"/>
                  <a:pt x="9278" y="14517"/>
                </a:cubicBezTo>
                <a:cubicBezTo>
                  <a:pt x="9285" y="14541"/>
                  <a:pt x="9269" y="14598"/>
                  <a:pt x="9245" y="14645"/>
                </a:cubicBezTo>
                <a:cubicBezTo>
                  <a:pt x="9220" y="14692"/>
                  <a:pt x="9191" y="14870"/>
                  <a:pt x="9180" y="15041"/>
                </a:cubicBezTo>
                <a:cubicBezTo>
                  <a:pt x="9163" y="15315"/>
                  <a:pt x="9141" y="15354"/>
                  <a:pt x="9000" y="15369"/>
                </a:cubicBezTo>
                <a:cubicBezTo>
                  <a:pt x="8865" y="15385"/>
                  <a:pt x="8851" y="15405"/>
                  <a:pt x="8914" y="15498"/>
                </a:cubicBezTo>
                <a:cubicBezTo>
                  <a:pt x="9013" y="15645"/>
                  <a:pt x="8944" y="15719"/>
                  <a:pt x="8707" y="15719"/>
                </a:cubicBezTo>
                <a:cubicBezTo>
                  <a:pt x="8599" y="15719"/>
                  <a:pt x="8473" y="15750"/>
                  <a:pt x="8425" y="15788"/>
                </a:cubicBezTo>
                <a:cubicBezTo>
                  <a:pt x="8356" y="15843"/>
                  <a:pt x="8307" y="15843"/>
                  <a:pt x="8196" y="15788"/>
                </a:cubicBezTo>
                <a:cubicBezTo>
                  <a:pt x="8065" y="15723"/>
                  <a:pt x="8055" y="15733"/>
                  <a:pt x="8055" y="15941"/>
                </a:cubicBezTo>
                <a:cubicBezTo>
                  <a:pt x="8055" y="16164"/>
                  <a:pt x="8056" y="16165"/>
                  <a:pt x="8358" y="16182"/>
                </a:cubicBezTo>
                <a:cubicBezTo>
                  <a:pt x="8628" y="16198"/>
                  <a:pt x="8662" y="16215"/>
                  <a:pt x="8662" y="16341"/>
                </a:cubicBezTo>
                <a:cubicBezTo>
                  <a:pt x="8662" y="16419"/>
                  <a:pt x="8688" y="16514"/>
                  <a:pt x="8719" y="16553"/>
                </a:cubicBezTo>
                <a:cubicBezTo>
                  <a:pt x="8789" y="16639"/>
                  <a:pt x="8868" y="16649"/>
                  <a:pt x="8801" y="16563"/>
                </a:cubicBezTo>
                <a:cubicBezTo>
                  <a:pt x="8775" y="16530"/>
                  <a:pt x="8822" y="16489"/>
                  <a:pt x="8907" y="16471"/>
                </a:cubicBezTo>
                <a:cubicBezTo>
                  <a:pt x="8995" y="16453"/>
                  <a:pt x="9046" y="16408"/>
                  <a:pt x="9026" y="16366"/>
                </a:cubicBezTo>
                <a:cubicBezTo>
                  <a:pt x="8966" y="16243"/>
                  <a:pt x="9169" y="16164"/>
                  <a:pt x="9493" y="16182"/>
                </a:cubicBezTo>
                <a:cubicBezTo>
                  <a:pt x="9778" y="16198"/>
                  <a:pt x="9801" y="16211"/>
                  <a:pt x="9783" y="16347"/>
                </a:cubicBezTo>
                <a:cubicBezTo>
                  <a:pt x="9760" y="16527"/>
                  <a:pt x="9944" y="16675"/>
                  <a:pt x="10069" y="16576"/>
                </a:cubicBezTo>
                <a:cubicBezTo>
                  <a:pt x="10114" y="16540"/>
                  <a:pt x="10125" y="16511"/>
                  <a:pt x="10093" y="16511"/>
                </a:cubicBezTo>
                <a:cubicBezTo>
                  <a:pt x="10060" y="16511"/>
                  <a:pt x="10074" y="16473"/>
                  <a:pt x="10123" y="16426"/>
                </a:cubicBezTo>
                <a:cubicBezTo>
                  <a:pt x="10171" y="16379"/>
                  <a:pt x="10187" y="16341"/>
                  <a:pt x="10158" y="16341"/>
                </a:cubicBezTo>
                <a:cubicBezTo>
                  <a:pt x="10129" y="16341"/>
                  <a:pt x="10145" y="16303"/>
                  <a:pt x="10194" y="16256"/>
                </a:cubicBezTo>
                <a:cubicBezTo>
                  <a:pt x="10243" y="16210"/>
                  <a:pt x="10375" y="16171"/>
                  <a:pt x="10488" y="16171"/>
                </a:cubicBezTo>
                <a:lnTo>
                  <a:pt x="10693" y="16171"/>
                </a:lnTo>
                <a:lnTo>
                  <a:pt x="10693" y="15751"/>
                </a:lnTo>
                <a:cubicBezTo>
                  <a:pt x="10693" y="15368"/>
                  <a:pt x="10764" y="15187"/>
                  <a:pt x="10865" y="15315"/>
                </a:cubicBezTo>
                <a:cubicBezTo>
                  <a:pt x="10886" y="15343"/>
                  <a:pt x="10908" y="15621"/>
                  <a:pt x="10913" y="15934"/>
                </a:cubicBezTo>
                <a:cubicBezTo>
                  <a:pt x="10920" y="16404"/>
                  <a:pt x="10942" y="16510"/>
                  <a:pt x="11039" y="16544"/>
                </a:cubicBezTo>
                <a:cubicBezTo>
                  <a:pt x="11227" y="16609"/>
                  <a:pt x="11761" y="16609"/>
                  <a:pt x="11773" y="16543"/>
                </a:cubicBezTo>
                <a:cubicBezTo>
                  <a:pt x="11779" y="16510"/>
                  <a:pt x="11787" y="16454"/>
                  <a:pt x="11792" y="16420"/>
                </a:cubicBezTo>
                <a:cubicBezTo>
                  <a:pt x="11821" y="16190"/>
                  <a:pt x="12424" y="16071"/>
                  <a:pt x="12618" y="16256"/>
                </a:cubicBezTo>
                <a:cubicBezTo>
                  <a:pt x="12666" y="16303"/>
                  <a:pt x="12679" y="16342"/>
                  <a:pt x="12644" y="16343"/>
                </a:cubicBezTo>
                <a:cubicBezTo>
                  <a:pt x="12610" y="16344"/>
                  <a:pt x="12637" y="16370"/>
                  <a:pt x="12704" y="16401"/>
                </a:cubicBezTo>
                <a:cubicBezTo>
                  <a:pt x="12777" y="16435"/>
                  <a:pt x="12808" y="16493"/>
                  <a:pt x="12781" y="16548"/>
                </a:cubicBezTo>
                <a:cubicBezTo>
                  <a:pt x="12751" y="16611"/>
                  <a:pt x="12769" y="16630"/>
                  <a:pt x="12838" y="16610"/>
                </a:cubicBezTo>
                <a:cubicBezTo>
                  <a:pt x="12893" y="16594"/>
                  <a:pt x="12930" y="16553"/>
                  <a:pt x="12921" y="16519"/>
                </a:cubicBezTo>
                <a:cubicBezTo>
                  <a:pt x="12912" y="16485"/>
                  <a:pt x="12964" y="16432"/>
                  <a:pt x="13037" y="16401"/>
                </a:cubicBezTo>
                <a:cubicBezTo>
                  <a:pt x="13140" y="16358"/>
                  <a:pt x="13202" y="16374"/>
                  <a:pt x="13322" y="16476"/>
                </a:cubicBezTo>
                <a:cubicBezTo>
                  <a:pt x="13427" y="16565"/>
                  <a:pt x="13560" y="16607"/>
                  <a:pt x="13742" y="16609"/>
                </a:cubicBezTo>
                <a:cubicBezTo>
                  <a:pt x="13940" y="16611"/>
                  <a:pt x="13966" y="16602"/>
                  <a:pt x="13843" y="16575"/>
                </a:cubicBezTo>
                <a:cubicBezTo>
                  <a:pt x="13648" y="16532"/>
                  <a:pt x="13626" y="16435"/>
                  <a:pt x="13807" y="16405"/>
                </a:cubicBezTo>
                <a:cubicBezTo>
                  <a:pt x="13877" y="16394"/>
                  <a:pt x="13978" y="16335"/>
                  <a:pt x="14031" y="16275"/>
                </a:cubicBezTo>
                <a:cubicBezTo>
                  <a:pt x="14109" y="16187"/>
                  <a:pt x="14198" y="16169"/>
                  <a:pt x="14496" y="16183"/>
                </a:cubicBezTo>
                <a:cubicBezTo>
                  <a:pt x="14819" y="16198"/>
                  <a:pt x="14866" y="16216"/>
                  <a:pt x="14887" y="16332"/>
                </a:cubicBezTo>
                <a:cubicBezTo>
                  <a:pt x="14909" y="16457"/>
                  <a:pt x="14915" y="16458"/>
                  <a:pt x="15007" y="16360"/>
                </a:cubicBezTo>
                <a:cubicBezTo>
                  <a:pt x="15098" y="16263"/>
                  <a:pt x="15110" y="16268"/>
                  <a:pt x="15183" y="16431"/>
                </a:cubicBezTo>
                <a:cubicBezTo>
                  <a:pt x="15260" y="16603"/>
                  <a:pt x="15269" y="16606"/>
                  <a:pt x="15719" y="16601"/>
                </a:cubicBezTo>
                <a:cubicBezTo>
                  <a:pt x="16119" y="16596"/>
                  <a:pt x="16179" y="16581"/>
                  <a:pt x="16197" y="16482"/>
                </a:cubicBezTo>
                <a:cubicBezTo>
                  <a:pt x="16223" y="16338"/>
                  <a:pt x="16353" y="16357"/>
                  <a:pt x="16383" y="16508"/>
                </a:cubicBezTo>
                <a:cubicBezTo>
                  <a:pt x="16395" y="16572"/>
                  <a:pt x="16448" y="16624"/>
                  <a:pt x="16500" y="16624"/>
                </a:cubicBezTo>
                <a:cubicBezTo>
                  <a:pt x="16614" y="16624"/>
                  <a:pt x="16691" y="16485"/>
                  <a:pt x="16638" y="16375"/>
                </a:cubicBezTo>
                <a:cubicBezTo>
                  <a:pt x="16592" y="16279"/>
                  <a:pt x="16723" y="16201"/>
                  <a:pt x="16789" y="16286"/>
                </a:cubicBezTo>
                <a:cubicBezTo>
                  <a:pt x="16822" y="16328"/>
                  <a:pt x="16869" y="16326"/>
                  <a:pt x="16941" y="16278"/>
                </a:cubicBezTo>
                <a:cubicBezTo>
                  <a:pt x="17025" y="16223"/>
                  <a:pt x="17051" y="16230"/>
                  <a:pt x="17081" y="16322"/>
                </a:cubicBezTo>
                <a:cubicBezTo>
                  <a:pt x="17151" y="16534"/>
                  <a:pt x="17448" y="16611"/>
                  <a:pt x="18142" y="16599"/>
                </a:cubicBezTo>
                <a:cubicBezTo>
                  <a:pt x="18923" y="16586"/>
                  <a:pt x="19049" y="16550"/>
                  <a:pt x="18962" y="16370"/>
                </a:cubicBezTo>
                <a:cubicBezTo>
                  <a:pt x="18855" y="16145"/>
                  <a:pt x="19059" y="16087"/>
                  <a:pt x="19185" y="16307"/>
                </a:cubicBezTo>
                <a:cubicBezTo>
                  <a:pt x="19271" y="16457"/>
                  <a:pt x="19464" y="16542"/>
                  <a:pt x="19847" y="16599"/>
                </a:cubicBezTo>
                <a:cubicBezTo>
                  <a:pt x="20108" y="16637"/>
                  <a:pt x="20171" y="16588"/>
                  <a:pt x="20017" y="16466"/>
                </a:cubicBezTo>
                <a:cubicBezTo>
                  <a:pt x="19950" y="16413"/>
                  <a:pt x="19950" y="16382"/>
                  <a:pt x="20017" y="16330"/>
                </a:cubicBezTo>
                <a:cubicBezTo>
                  <a:pt x="20083" y="16277"/>
                  <a:pt x="20122" y="16277"/>
                  <a:pt x="20188" y="16330"/>
                </a:cubicBezTo>
                <a:cubicBezTo>
                  <a:pt x="20254" y="16382"/>
                  <a:pt x="20309" y="16369"/>
                  <a:pt x="20437" y="16275"/>
                </a:cubicBezTo>
                <a:cubicBezTo>
                  <a:pt x="20605" y="16149"/>
                  <a:pt x="20661" y="15868"/>
                  <a:pt x="20530" y="15804"/>
                </a:cubicBezTo>
                <a:cubicBezTo>
                  <a:pt x="20491" y="15784"/>
                  <a:pt x="20459" y="15683"/>
                  <a:pt x="20459" y="15577"/>
                </a:cubicBezTo>
                <a:lnTo>
                  <a:pt x="20459" y="15386"/>
                </a:lnTo>
                <a:lnTo>
                  <a:pt x="18552" y="15379"/>
                </a:lnTo>
                <a:cubicBezTo>
                  <a:pt x="16214" y="15370"/>
                  <a:pt x="16296" y="15375"/>
                  <a:pt x="16266" y="15251"/>
                </a:cubicBezTo>
                <a:cubicBezTo>
                  <a:pt x="16253" y="15196"/>
                  <a:pt x="16164" y="15089"/>
                  <a:pt x="16069" y="15013"/>
                </a:cubicBezTo>
                <a:cubicBezTo>
                  <a:pt x="15952" y="14920"/>
                  <a:pt x="15897" y="14812"/>
                  <a:pt x="15897" y="14675"/>
                </a:cubicBezTo>
                <a:lnTo>
                  <a:pt x="15897" y="14475"/>
                </a:lnTo>
                <a:lnTo>
                  <a:pt x="15398" y="14475"/>
                </a:lnTo>
                <a:cubicBezTo>
                  <a:pt x="14885" y="14475"/>
                  <a:pt x="14701" y="14568"/>
                  <a:pt x="15150" y="14599"/>
                </a:cubicBezTo>
                <a:cubicBezTo>
                  <a:pt x="15473" y="14622"/>
                  <a:pt x="15475" y="14725"/>
                  <a:pt x="15153" y="14747"/>
                </a:cubicBezTo>
                <a:cubicBezTo>
                  <a:pt x="14908" y="14764"/>
                  <a:pt x="14905" y="14767"/>
                  <a:pt x="14884" y="15058"/>
                </a:cubicBezTo>
                <a:lnTo>
                  <a:pt x="14863" y="15352"/>
                </a:lnTo>
                <a:lnTo>
                  <a:pt x="13687" y="15352"/>
                </a:lnTo>
                <a:lnTo>
                  <a:pt x="12511" y="15352"/>
                </a:lnTo>
                <a:lnTo>
                  <a:pt x="12490" y="14913"/>
                </a:lnTo>
                <a:lnTo>
                  <a:pt x="12469" y="14475"/>
                </a:lnTo>
                <a:lnTo>
                  <a:pt x="10868" y="14475"/>
                </a:lnTo>
                <a:close/>
                <a:moveTo>
                  <a:pt x="8198" y="15380"/>
                </a:moveTo>
                <a:cubicBezTo>
                  <a:pt x="8119" y="15380"/>
                  <a:pt x="8055" y="15417"/>
                  <a:pt x="8055" y="15464"/>
                </a:cubicBezTo>
                <a:cubicBezTo>
                  <a:pt x="8055" y="15559"/>
                  <a:pt x="8069" y="15564"/>
                  <a:pt x="8228" y="15515"/>
                </a:cubicBezTo>
                <a:cubicBezTo>
                  <a:pt x="8387" y="15467"/>
                  <a:pt x="8368" y="15380"/>
                  <a:pt x="8198" y="15380"/>
                </a:cubicBezTo>
                <a:close/>
                <a:moveTo>
                  <a:pt x="8055" y="17189"/>
                </a:moveTo>
                <a:lnTo>
                  <a:pt x="8055" y="18054"/>
                </a:lnTo>
                <a:lnTo>
                  <a:pt x="8055" y="18919"/>
                </a:lnTo>
                <a:lnTo>
                  <a:pt x="8244" y="18916"/>
                </a:lnTo>
                <a:cubicBezTo>
                  <a:pt x="8514" y="18913"/>
                  <a:pt x="8531" y="19033"/>
                  <a:pt x="8274" y="19138"/>
                </a:cubicBezTo>
                <a:lnTo>
                  <a:pt x="8055" y="19227"/>
                </a:lnTo>
                <a:lnTo>
                  <a:pt x="8055" y="19961"/>
                </a:lnTo>
                <a:lnTo>
                  <a:pt x="8055" y="20695"/>
                </a:lnTo>
                <a:lnTo>
                  <a:pt x="8329" y="20695"/>
                </a:lnTo>
                <a:cubicBezTo>
                  <a:pt x="8513" y="20695"/>
                  <a:pt x="8646" y="20658"/>
                  <a:pt x="8733" y="20582"/>
                </a:cubicBezTo>
                <a:cubicBezTo>
                  <a:pt x="8804" y="20520"/>
                  <a:pt x="8924" y="20469"/>
                  <a:pt x="9000" y="20469"/>
                </a:cubicBezTo>
                <a:cubicBezTo>
                  <a:pt x="9078" y="20469"/>
                  <a:pt x="9154" y="20518"/>
                  <a:pt x="9175" y="20582"/>
                </a:cubicBezTo>
                <a:cubicBezTo>
                  <a:pt x="9219" y="20714"/>
                  <a:pt x="9376" y="20732"/>
                  <a:pt x="9434" y="20612"/>
                </a:cubicBezTo>
                <a:cubicBezTo>
                  <a:pt x="9479" y="20520"/>
                  <a:pt x="9924" y="20356"/>
                  <a:pt x="10127" y="20356"/>
                </a:cubicBezTo>
                <a:cubicBezTo>
                  <a:pt x="10321" y="20356"/>
                  <a:pt x="10367" y="20462"/>
                  <a:pt x="10226" y="20586"/>
                </a:cubicBezTo>
                <a:cubicBezTo>
                  <a:pt x="10105" y="20691"/>
                  <a:pt x="10108" y="20695"/>
                  <a:pt x="10290" y="20695"/>
                </a:cubicBezTo>
                <a:cubicBezTo>
                  <a:pt x="10425" y="20695"/>
                  <a:pt x="10479" y="20666"/>
                  <a:pt x="10479" y="20593"/>
                </a:cubicBezTo>
                <a:cubicBezTo>
                  <a:pt x="10479" y="20441"/>
                  <a:pt x="10623" y="20356"/>
                  <a:pt x="10881" y="20356"/>
                </a:cubicBezTo>
                <a:cubicBezTo>
                  <a:pt x="11118" y="20356"/>
                  <a:pt x="11251" y="20433"/>
                  <a:pt x="11122" y="20496"/>
                </a:cubicBezTo>
                <a:cubicBezTo>
                  <a:pt x="11082" y="20516"/>
                  <a:pt x="11050" y="20568"/>
                  <a:pt x="11050" y="20613"/>
                </a:cubicBezTo>
                <a:cubicBezTo>
                  <a:pt x="11050" y="20712"/>
                  <a:pt x="11273" y="20721"/>
                  <a:pt x="11392" y="20627"/>
                </a:cubicBezTo>
                <a:cubicBezTo>
                  <a:pt x="11458" y="20574"/>
                  <a:pt x="11496" y="20574"/>
                  <a:pt x="11562" y="20627"/>
                </a:cubicBezTo>
                <a:cubicBezTo>
                  <a:pt x="11609" y="20664"/>
                  <a:pt x="11810" y="20693"/>
                  <a:pt x="12008" y="20690"/>
                </a:cubicBezTo>
                <a:lnTo>
                  <a:pt x="12368" y="20686"/>
                </a:lnTo>
                <a:lnTo>
                  <a:pt x="12131" y="20604"/>
                </a:lnTo>
                <a:cubicBezTo>
                  <a:pt x="12001" y="20559"/>
                  <a:pt x="11907" y="20491"/>
                  <a:pt x="11923" y="20453"/>
                </a:cubicBezTo>
                <a:cubicBezTo>
                  <a:pt x="11959" y="20364"/>
                  <a:pt x="12470" y="20329"/>
                  <a:pt x="12570" y="20408"/>
                </a:cubicBezTo>
                <a:cubicBezTo>
                  <a:pt x="12612" y="20442"/>
                  <a:pt x="12715" y="20469"/>
                  <a:pt x="12799" y="20469"/>
                </a:cubicBezTo>
                <a:cubicBezTo>
                  <a:pt x="12883" y="20469"/>
                  <a:pt x="13010" y="20520"/>
                  <a:pt x="13081" y="20582"/>
                </a:cubicBezTo>
                <a:cubicBezTo>
                  <a:pt x="13195" y="20682"/>
                  <a:pt x="13300" y="20695"/>
                  <a:pt x="13983" y="20695"/>
                </a:cubicBezTo>
                <a:lnTo>
                  <a:pt x="14756" y="20695"/>
                </a:lnTo>
                <a:lnTo>
                  <a:pt x="14756" y="20084"/>
                </a:lnTo>
                <a:cubicBezTo>
                  <a:pt x="14756" y="19697"/>
                  <a:pt x="14726" y="19450"/>
                  <a:pt x="14674" y="19409"/>
                </a:cubicBezTo>
                <a:cubicBezTo>
                  <a:pt x="14615" y="19362"/>
                  <a:pt x="14613" y="19321"/>
                  <a:pt x="14667" y="19269"/>
                </a:cubicBezTo>
                <a:cubicBezTo>
                  <a:pt x="14709" y="19229"/>
                  <a:pt x="14754" y="19133"/>
                  <a:pt x="14767" y="19055"/>
                </a:cubicBezTo>
                <a:lnTo>
                  <a:pt x="14792" y="18914"/>
                </a:lnTo>
                <a:lnTo>
                  <a:pt x="15914" y="18898"/>
                </a:lnTo>
                <a:lnTo>
                  <a:pt x="17037" y="18883"/>
                </a:lnTo>
                <a:lnTo>
                  <a:pt x="17037" y="18248"/>
                </a:lnTo>
                <a:lnTo>
                  <a:pt x="17038" y="17613"/>
                </a:lnTo>
                <a:lnTo>
                  <a:pt x="16770" y="17613"/>
                </a:lnTo>
                <a:cubicBezTo>
                  <a:pt x="16396" y="17613"/>
                  <a:pt x="16396" y="17451"/>
                  <a:pt x="16770" y="17426"/>
                </a:cubicBezTo>
                <a:cubicBezTo>
                  <a:pt x="16979" y="17413"/>
                  <a:pt x="17037" y="17385"/>
                  <a:pt x="17037" y="17299"/>
                </a:cubicBezTo>
                <a:cubicBezTo>
                  <a:pt x="17037" y="17193"/>
                  <a:pt x="16972" y="17189"/>
                  <a:pt x="15264" y="17189"/>
                </a:cubicBezTo>
                <a:cubicBezTo>
                  <a:pt x="13527" y="17189"/>
                  <a:pt x="13489" y="17191"/>
                  <a:pt x="13451" y="17306"/>
                </a:cubicBezTo>
                <a:cubicBezTo>
                  <a:pt x="13402" y="17457"/>
                  <a:pt x="13075" y="17440"/>
                  <a:pt x="13091" y="17288"/>
                </a:cubicBezTo>
                <a:cubicBezTo>
                  <a:pt x="13098" y="17212"/>
                  <a:pt x="13046" y="17189"/>
                  <a:pt x="12863" y="17189"/>
                </a:cubicBezTo>
                <a:cubicBezTo>
                  <a:pt x="12733" y="17189"/>
                  <a:pt x="12604" y="17217"/>
                  <a:pt x="12578" y="17251"/>
                </a:cubicBezTo>
                <a:cubicBezTo>
                  <a:pt x="12544" y="17295"/>
                  <a:pt x="12509" y="17295"/>
                  <a:pt x="12453" y="17251"/>
                </a:cubicBezTo>
                <a:cubicBezTo>
                  <a:pt x="12410" y="17217"/>
                  <a:pt x="12174" y="17189"/>
                  <a:pt x="11927" y="17189"/>
                </a:cubicBezTo>
                <a:lnTo>
                  <a:pt x="11477" y="17189"/>
                </a:lnTo>
                <a:lnTo>
                  <a:pt x="11477" y="17362"/>
                </a:lnTo>
                <a:cubicBezTo>
                  <a:pt x="11477" y="17613"/>
                  <a:pt x="11352" y="17780"/>
                  <a:pt x="11226" y="17697"/>
                </a:cubicBezTo>
                <a:cubicBezTo>
                  <a:pt x="11172" y="17661"/>
                  <a:pt x="11097" y="17646"/>
                  <a:pt x="11060" y="17664"/>
                </a:cubicBezTo>
                <a:cubicBezTo>
                  <a:pt x="11024" y="17682"/>
                  <a:pt x="10957" y="17661"/>
                  <a:pt x="10911" y="17618"/>
                </a:cubicBezTo>
                <a:cubicBezTo>
                  <a:pt x="10846" y="17556"/>
                  <a:pt x="10850" y="17527"/>
                  <a:pt x="10929" y="17491"/>
                </a:cubicBezTo>
                <a:cubicBezTo>
                  <a:pt x="10985" y="17465"/>
                  <a:pt x="11053" y="17386"/>
                  <a:pt x="11080" y="17316"/>
                </a:cubicBezTo>
                <a:cubicBezTo>
                  <a:pt x="11126" y="17200"/>
                  <a:pt x="11107" y="17189"/>
                  <a:pt x="10870" y="17189"/>
                </a:cubicBezTo>
                <a:cubicBezTo>
                  <a:pt x="10613" y="17189"/>
                  <a:pt x="10611" y="17192"/>
                  <a:pt x="10634" y="17401"/>
                </a:cubicBezTo>
                <a:cubicBezTo>
                  <a:pt x="10657" y="17603"/>
                  <a:pt x="10647" y="17613"/>
                  <a:pt x="10443" y="17613"/>
                </a:cubicBezTo>
                <a:cubicBezTo>
                  <a:pt x="10248" y="17613"/>
                  <a:pt x="10228" y="17595"/>
                  <a:pt x="10207" y="17401"/>
                </a:cubicBezTo>
                <a:lnTo>
                  <a:pt x="10185" y="17189"/>
                </a:lnTo>
                <a:lnTo>
                  <a:pt x="9120" y="17189"/>
                </a:lnTo>
                <a:lnTo>
                  <a:pt x="8055" y="17189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46100" dist="228600" dir="3527175">
              <a:srgbClr val="FFFFFF"/>
            </a:outerShdw>
          </a:effectLst>
        </p:spPr>
      </p:pic>
      <p:sp>
        <p:nvSpPr>
          <p:cNvPr id="331" name="To APPLY"/>
          <p:cNvSpPr txBox="1"/>
          <p:nvPr/>
        </p:nvSpPr>
        <p:spPr>
          <a:xfrm>
            <a:off x="1124583" y="2462938"/>
            <a:ext cx="22134835" cy="1730376"/>
          </a:xfrm>
          <a:prstGeom prst="rect">
            <a:avLst/>
          </a:prstGeom>
          <a:solidFill>
            <a:srgbClr val="96A9B4">
              <a:alpha val="5417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10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APPLY</a:t>
            </a:r>
          </a:p>
        </p:txBody>
      </p:sp>
      <p:pic>
        <p:nvPicPr>
          <p:cNvPr id="33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35" name="He who abides in Me, and I in him, bears much fruit"/>
          <p:cNvSpPr txBox="1"/>
          <p:nvPr/>
        </p:nvSpPr>
        <p:spPr>
          <a:xfrm>
            <a:off x="7143525" y="2896065"/>
            <a:ext cx="1584312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defRPr b="1" i="1"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 who abides in Me, and I in him, bears much fruit</a:t>
            </a:r>
          </a:p>
        </p:txBody>
      </p:sp>
      <p:sp>
        <p:nvSpPr>
          <p:cNvPr id="336" name="You ARE what You Think  –"/>
          <p:cNvSpPr txBox="1"/>
          <p:nvPr/>
        </p:nvSpPr>
        <p:spPr>
          <a:xfrm>
            <a:off x="9596125" y="4525950"/>
            <a:ext cx="14434716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935181" indent="-935181" algn="l" defTabSz="821531">
              <a:lnSpc>
                <a:spcPct val="90000"/>
              </a:lnSpc>
              <a:spcBef>
                <a:spcPts val="3300"/>
              </a:spcBef>
              <a:buSzPct val="80000"/>
              <a:buBlip>
                <a:blip r:embed="rId5"/>
              </a:buBlip>
              <a:defRPr b="1" sz="7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what You Think  –  </a:t>
            </a:r>
          </a:p>
        </p:txBody>
      </p:sp>
      <p:sp>
        <p:nvSpPr>
          <p:cNvPr id="337" name="Proverbs 4:23 (NKJV)…"/>
          <p:cNvSpPr txBox="1"/>
          <p:nvPr/>
        </p:nvSpPr>
        <p:spPr>
          <a:xfrm>
            <a:off x="9904654" y="6539488"/>
            <a:ext cx="13817658" cy="572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defRPr b="1"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4:23 (NKJV)</a:t>
            </a:r>
          </a:p>
          <a:p>
            <a:pPr defTabSz="642937">
              <a:defRPr sz="9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23</a:t>
            </a:r>
            <a:r>
              <a:t> Keep your heart with all diligence, For out of it </a:t>
            </a:r>
            <a:r>
              <a:rPr i="1"/>
              <a:t>spring</a:t>
            </a:r>
            <a:r>
              <a:t> the issues of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69885" y="3820559"/>
            <a:ext cx="10691446" cy="96361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pic>
        <p:nvPicPr>
          <p:cNvPr id="34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5222" y="3772474"/>
            <a:ext cx="10338893" cy="97323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pic>
        <p:nvPicPr>
          <p:cNvPr id="341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2191" y="5455847"/>
            <a:ext cx="10983859" cy="168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2739" y="7100819"/>
            <a:ext cx="10983859" cy="168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0598" y="11967979"/>
            <a:ext cx="10983859" cy="1778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0598" y="10300037"/>
            <a:ext cx="10983859" cy="168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2191" y="8678036"/>
            <a:ext cx="10983859" cy="168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2122639" y="11967979"/>
            <a:ext cx="10983860" cy="168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2122639" y="10300036"/>
            <a:ext cx="10983860" cy="168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2122639" y="8678036"/>
            <a:ext cx="10983860" cy="168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2122639" y="7100819"/>
            <a:ext cx="10983860" cy="168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2122639" y="5455847"/>
            <a:ext cx="10983860" cy="168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creen Shot 2021-05-08 at 4.50.59 PM.png" descr="Screen Shot 2021-05-08 at 4.50.59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22639" y="3806063"/>
            <a:ext cx="10983860" cy="177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1325" y="2508788"/>
            <a:ext cx="21620220" cy="121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2500" fill="hold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2500" fill="hold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" dur="2500" fill="hold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1" dur="2500" fill="hold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6" dur="2500" fill="hold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1" dur="2500" fill="hold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2500" fill="hold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1" dur="2500" fill="hold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6" dur="2500" fill="hold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2500" fill="hold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6" dur="2500" fill="hold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7"/>
      <p:bldP build="whole" bldLvl="1" animBg="1" rev="0" advAuto="0" spid="349" grpId="8"/>
      <p:bldP build="whole" bldLvl="1" animBg="1" rev="0" advAuto="0" spid="342" grpId="2"/>
      <p:bldP build="whole" bldLvl="1" animBg="1" rev="0" advAuto="0" spid="343" grpId="5"/>
      <p:bldP build="whole" bldLvl="1" animBg="1" rev="0" advAuto="0" spid="347" grpId="10"/>
      <p:bldP build="whole" bldLvl="1" animBg="1" rev="0" advAuto="0" spid="344" grpId="4"/>
      <p:bldP build="whole" bldLvl="1" animBg="1" rev="0" advAuto="0" spid="345" grpId="3"/>
      <p:bldP build="whole" bldLvl="1" animBg="1" rev="0" advAuto="0" spid="341" grpId="1"/>
      <p:bldP build="whole" bldLvl="1" animBg="1" rev="0" advAuto="0" spid="348" grpId="9"/>
      <p:bldP build="whole" bldLvl="1" animBg="1" rev="0" advAuto="0" spid="351" grpId="6"/>
      <p:bldP build="whole" bldLvl="1" animBg="1" rev="0" advAuto="0" spid="346" grpId="1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60" name="Doubt / Skeptic…"/>
          <p:cNvSpPr txBox="1"/>
          <p:nvPr/>
        </p:nvSpPr>
        <p:spPr>
          <a:xfrm>
            <a:off x="14864174" y="4633296"/>
            <a:ext cx="9006842" cy="86995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533400" dist="330200" dir="3527175">
              <a:srgbClr val="000000">
                <a:alpha val="627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Doubt / Skeptic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Proud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Stubborn 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Vengeful / Bitter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Angry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Impatient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Critical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@ War / Anxious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Selfish</a:t>
            </a:r>
          </a:p>
        </p:txBody>
      </p:sp>
      <p:sp>
        <p:nvSpPr>
          <p:cNvPr id="361" name="Godly Attitudes Must be developed!"/>
          <p:cNvSpPr txBox="1"/>
          <p:nvPr/>
        </p:nvSpPr>
        <p:spPr>
          <a:xfrm>
            <a:off x="487859" y="2472065"/>
            <a:ext cx="9004072" cy="2035176"/>
          </a:xfrm>
          <a:prstGeom prst="rect">
            <a:avLst/>
          </a:prstGeom>
          <a:gradFill>
            <a:gsLst>
              <a:gs pos="0">
                <a:srgbClr val="0AB8BF"/>
              </a:gs>
              <a:gs pos="100000">
                <a:srgbClr val="089199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330200" dir="3527175">
              <a:srgbClr val="000000">
                <a:alpha val="627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6400">
                <a:solidFill>
                  <a:srgbClr val="FFFFFF"/>
                </a:solidFill>
                <a:effectLst>
                  <a:outerShdw sx="100000" sy="100000" kx="0" ky="0" algn="b" rotWithShape="0" blurRad="50800" dist="63500" dir="259248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Godly Attitudes Must be developed!</a:t>
            </a:r>
          </a:p>
        </p:txBody>
      </p:sp>
      <p:sp>
        <p:nvSpPr>
          <p:cNvPr id="362" name="Faith / Trusting…"/>
          <p:cNvSpPr txBox="1"/>
          <p:nvPr/>
        </p:nvSpPr>
        <p:spPr>
          <a:xfrm>
            <a:off x="487859" y="4633296"/>
            <a:ext cx="9004072" cy="86995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33400" dist="330200" dir="3527175">
              <a:srgbClr val="000000">
                <a:alpha val="627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Faith / Trusting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Humble, 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Meek, 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Merciful / Forgiving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Kind, 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Long-suffering; 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Forbearing, 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Peaceful / Joyful</a:t>
            </a:r>
          </a:p>
          <a:p>
            <a:pPr defTabSz="821531">
              <a:spcBef>
                <a:spcPts val="400"/>
              </a:spcBef>
              <a:defRPr b="1" sz="5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Loving</a:t>
            </a: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8973" y="1123452"/>
            <a:ext cx="9019541" cy="134918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364" name="Galatians 5:16 (NKJV)… Galatians 5:16 (NKJV)  16 I say then: Walk in the Spirit, and you shall not fulfill the lust of the flesh." descr="Galatians 5:16 (NKJV)… Galatians 5:16 (NKJV)  16 I say then: Walk in the Spirit, and you shall not fulfill the lust of the flesh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60763" y="5819654"/>
            <a:ext cx="4977862" cy="7146306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  <p:sp>
        <p:nvSpPr>
          <p:cNvPr id="365" name="WEEDS JUST GROW"/>
          <p:cNvSpPr txBox="1"/>
          <p:nvPr/>
        </p:nvSpPr>
        <p:spPr>
          <a:xfrm>
            <a:off x="14864174" y="2459365"/>
            <a:ext cx="9006842" cy="2060576"/>
          </a:xfrm>
          <a:prstGeom prst="rect">
            <a:avLst/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533400" dist="330200" dir="3527175">
              <a:srgbClr val="000000">
                <a:alpha val="627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6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WEEDS JUST GROW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1"/>
      <p:bldP build="whole" bldLvl="1" animBg="1" rev="0" advAuto="0" spid="360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73932" y="1311572"/>
            <a:ext cx="9019541" cy="134918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  <p:pic>
        <p:nvPicPr>
          <p:cNvPr id="371" name="Galatians 5:16 (NKJV)… Galatians 5:16 (NKJV)  16 I say then: Walk in the Spirit, and you shall not fulfill the lust of the flesh." descr="Galatians 5:16 (NKJV)… Galatians 5:16 (NKJV)  16 I say then: Walk in the Spirit, and you shall not fulfill the lust of the flesh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7857" y="6007775"/>
            <a:ext cx="4977863" cy="7146306"/>
          </a:xfrm>
          <a:prstGeom prst="rect">
            <a:avLst/>
          </a:prstGeom>
          <a:effectLst>
            <a:outerShdw sx="100000" sy="100000" kx="0" ky="0" algn="b" rotWithShape="0" blurRad="228600" dist="114300" dir="2700000">
              <a:srgbClr val="000000"/>
            </a:outerShdw>
          </a:effectLst>
        </p:spPr>
      </p:pic>
      <p:sp>
        <p:nvSpPr>
          <p:cNvPr id="372" name="GOD (Reverence / Trust / Honor/ Love)…"/>
          <p:cNvSpPr txBox="1"/>
          <p:nvPr/>
        </p:nvSpPr>
        <p:spPr>
          <a:xfrm>
            <a:off x="8726979" y="2558522"/>
            <a:ext cx="15313642" cy="1102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b="1" sz="4900">
                <a:latin typeface="Gill Sans"/>
                <a:ea typeface="Gill Sans"/>
                <a:cs typeface="Gill Sans"/>
                <a:sym typeface="Gill Sans"/>
              </a:defRPr>
            </a:pPr>
            <a:r>
              <a:t>GOD (Reverence / Trust / Honor/ Love)</a:t>
            </a: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SCRIPTURE (Believe / Study / Follow)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GOD’S AUTHORITY (Submissive)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UNIVERSAL CHURCH (Thankful)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OURSELF (Humble / Unworthy)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LOCAL CHURCH (Love / Support)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SIN (Hate / Flee)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TRUTH (Love / Seek / Buy / Defend)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ERROR (Hate / Expose / Defeat w/ Truth)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WORLD (Be separate / Not our home)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6"/>
              </a:buBlip>
              <a:defRPr sz="4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HEAVEN (Long for / Sacrifice for / Live for)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22796" t="23319" r="19599" b="21874"/>
          <a:stretch>
            <a:fillRect/>
          </a:stretch>
        </p:blipFill>
        <p:spPr>
          <a:xfrm>
            <a:off x="5666571" y="2494493"/>
            <a:ext cx="2761623" cy="11125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500"/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500"/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500"/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500"/>
                                        <p:tgtEl>
                                          <p:spTgt spid="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"/>
          <p:cNvSpPr/>
          <p:nvPr/>
        </p:nvSpPr>
        <p:spPr>
          <a:xfrm>
            <a:off x="663556" y="2375426"/>
            <a:ext cx="11001522" cy="11250642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79" name="HUMILITY…"/>
          <p:cNvSpPr txBox="1"/>
          <p:nvPr/>
        </p:nvSpPr>
        <p:spPr>
          <a:xfrm>
            <a:off x="6350305" y="2441704"/>
            <a:ext cx="5536804" cy="11001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HUMILITY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MOURN OVER SIN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MEEKNESS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DESPERATE TO BE RIGHT W/ GOD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MERCIFUL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HONESTY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ENDURANCE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LONG-SUFFERING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SUPPORTIVE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ZEAL FOR UNITY IN TRUTH &amp; PEACE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KINDHEARTED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FORGIVING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GRATEFUL</a:t>
            </a: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PURE / HOLY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PEACEABLE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WILLING TO YIELD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FAIR / IMPARTIAL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GENUINE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RIGHTEOUS IN HEART</a:t>
            </a:r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392" t="30836" r="33392" b="3111"/>
          <a:stretch>
            <a:fillRect/>
          </a:stretch>
        </p:blipFill>
        <p:spPr>
          <a:xfrm>
            <a:off x="718784" y="2436941"/>
            <a:ext cx="5536840" cy="1101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78195">
            <a:off x="13276797" y="10195425"/>
            <a:ext cx="11004153" cy="838201"/>
          </a:xfrm>
          <a:prstGeom prst="rect">
            <a:avLst/>
          </a:prstGeom>
        </p:spPr>
      </p:pic>
      <p:pic>
        <p:nvPicPr>
          <p:cNvPr id="38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74572">
            <a:off x="11705806" y="11245462"/>
            <a:ext cx="4570559" cy="838201"/>
          </a:xfrm>
          <a:prstGeom prst="rect">
            <a:avLst/>
          </a:prstGeom>
        </p:spPr>
      </p:pic>
      <p:pic>
        <p:nvPicPr>
          <p:cNvPr id="385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711755" y="6072589"/>
            <a:ext cx="12276702" cy="838201"/>
          </a:xfrm>
          <a:prstGeom prst="rect">
            <a:avLst/>
          </a:prstGeom>
        </p:spPr>
      </p:pic>
      <p:pic>
        <p:nvPicPr>
          <p:cNvPr id="38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78195">
            <a:off x="12479920" y="7124130"/>
            <a:ext cx="11004153" cy="838201"/>
          </a:xfrm>
          <a:prstGeom prst="rect">
            <a:avLst/>
          </a:prstGeom>
        </p:spPr>
      </p:pic>
      <p:pic>
        <p:nvPicPr>
          <p:cNvPr id="38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779881" y="8175669"/>
            <a:ext cx="4085348" cy="838201"/>
          </a:xfrm>
          <a:prstGeom prst="rect">
            <a:avLst/>
          </a:prstGeom>
        </p:spPr>
      </p:pic>
      <p:sp>
        <p:nvSpPr>
          <p:cNvPr id="391" name="Romans 8:28–29 (NKJV)…"/>
          <p:cNvSpPr txBox="1"/>
          <p:nvPr/>
        </p:nvSpPr>
        <p:spPr>
          <a:xfrm>
            <a:off x="11981826" y="2767244"/>
            <a:ext cx="12000342" cy="103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Romans 8:28–29 (NKJV)</a:t>
            </a:r>
          </a:p>
          <a:p>
            <a:pPr defTabSz="457200">
              <a:defRPr sz="7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28</a:t>
            </a:r>
            <a:r>
              <a:t> And we know that all things work together for good to those who love God, to those who are the called according to </a:t>
            </a:r>
            <a:r>
              <a:rPr i="1"/>
              <a:t>His</a:t>
            </a:r>
            <a:r>
              <a:t> purpose. </a:t>
            </a:r>
            <a:r>
              <a:rPr baseline="31999"/>
              <a:t>29</a:t>
            </a:r>
            <a:r>
              <a:t> For whom He foreknew, He also predestined </a:t>
            </a:r>
            <a:r>
              <a:rPr i="1"/>
              <a:t>to be</a:t>
            </a:r>
            <a:r>
              <a:t> conformed to the image of His Son, that He might be the firstborn among many brethren.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"/>
          <p:cNvSpPr/>
          <p:nvPr/>
        </p:nvSpPr>
        <p:spPr>
          <a:xfrm>
            <a:off x="663556" y="2375426"/>
            <a:ext cx="11001522" cy="11250642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sp>
        <p:nvSpPr>
          <p:cNvPr id="397" name="HUMILITY…"/>
          <p:cNvSpPr txBox="1"/>
          <p:nvPr/>
        </p:nvSpPr>
        <p:spPr>
          <a:xfrm>
            <a:off x="6350305" y="2441704"/>
            <a:ext cx="5536804" cy="11001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HUMILITY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MOURN OVER SIN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MEEKNESS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DESPERATE TO BE RIGHT W/ GOD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MERCIFUL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HONESTY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ENDURANCE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LONG-SUFFERING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SUPPORTIVE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ZEAL FOR UNITY IN TRUTH &amp; PEACE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KINDHEARTED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FORGIVING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GRATEFUL</a:t>
            </a: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PURE / HOLY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PEACEABLE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WILLING TO YIELD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FAIR / IMPARTIAL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GENUINE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algn="l" defTabSz="821531">
              <a:spcBef>
                <a:spcPts val="100"/>
              </a:spcBef>
              <a:defRPr sz="33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RIGHTEOUS IN HEART</a:t>
            </a: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392" t="30836" r="33392" b="3111"/>
          <a:stretch>
            <a:fillRect/>
          </a:stretch>
        </p:blipFill>
        <p:spPr>
          <a:xfrm>
            <a:off x="718784" y="2436941"/>
            <a:ext cx="5536840" cy="1101086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ARE THE ATTITUDES FOUND IN CHRIST FOUND IN YOU?"/>
          <p:cNvSpPr txBox="1"/>
          <p:nvPr/>
        </p:nvSpPr>
        <p:spPr>
          <a:xfrm>
            <a:off x="17078780" y="5088970"/>
            <a:ext cx="6887873" cy="7000876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7800">
                <a:ln w="12700" cap="flat">
                  <a:solidFill>
                    <a:schemeClr val="accent3"/>
                  </a:solidFill>
                  <a:prstDash val="solid"/>
                  <a:miter lim="400000"/>
                </a:ln>
                <a:solidFill>
                  <a:srgbClr val="FFFFFF">
                    <a:alpha val="92358"/>
                  </a:srgbClr>
                </a:solidFill>
                <a:effectLst>
                  <a:outerShdw sx="100000" sy="100000" kx="0" ky="0" algn="b" rotWithShape="0" blurRad="63500" dist="63500" dir="277876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ARE THE ATTITUDES FOUND IN CHRIST FOUND IN YOU?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13359" y="1673738"/>
            <a:ext cx="8459444" cy="126540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33400" dist="330200" dir="3527175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4858" t="13376" r="12083" b="11006"/>
          <a:stretch>
            <a:fillRect/>
          </a:stretch>
        </p:blipFill>
        <p:spPr>
          <a:xfrm flipH="1">
            <a:off x="303067" y="2839956"/>
            <a:ext cx="8997564" cy="105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740" t="0" r="9272" b="0"/>
          <a:stretch>
            <a:fillRect/>
          </a:stretch>
        </p:blipFill>
        <p:spPr>
          <a:xfrm>
            <a:off x="10981345" y="122637"/>
            <a:ext cx="13070661" cy="273645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OWARD GOD…"/>
          <p:cNvSpPr txBox="1"/>
          <p:nvPr/>
        </p:nvSpPr>
        <p:spPr>
          <a:xfrm>
            <a:off x="9785759" y="3222146"/>
            <a:ext cx="14410236" cy="1002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b="1" sz="5700">
                <a:latin typeface="Gill Sans"/>
                <a:ea typeface="Gill Sans"/>
                <a:cs typeface="Gill Sans"/>
                <a:sym typeface="Gill Sans"/>
              </a:defRPr>
            </a:pPr>
            <a:r>
              <a:t>TOWARD GOD</a:t>
            </a: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SCRIPTURE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GOD’S AUTHORITY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UNIVERSAL CHURCH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OURSELF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THE LOCAL CHURCH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SIN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TRUTH &amp; ERROR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55963" indent="-955963" algn="l" defTabSz="821531">
              <a:spcBef>
                <a:spcPts val="2300"/>
              </a:spcBef>
              <a:buSzPct val="80000"/>
              <a:buBlip>
                <a:blip r:embed="rId4"/>
              </a:buBlip>
              <a:defRPr sz="57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TOWARD THE WORLD &amp; HEAVEN</a:t>
            </a:r>
          </a:p>
        </p:txBody>
      </p:sp>
      <p:sp>
        <p:nvSpPr>
          <p:cNvPr id="162" name="THE VALUE &amp; IMPORTANCE OF GODLINESS"/>
          <p:cNvSpPr txBox="1"/>
          <p:nvPr/>
        </p:nvSpPr>
        <p:spPr>
          <a:xfrm>
            <a:off x="257807" y="505026"/>
            <a:ext cx="10455594" cy="197167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sz="5900"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VALUE &amp; IMPORTANCE OF GODLINESS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4858" t="13376" r="12083" b="11006"/>
          <a:stretch>
            <a:fillRect/>
          </a:stretch>
        </p:blipFill>
        <p:spPr>
          <a:xfrm>
            <a:off x="12225186" y="1590879"/>
            <a:ext cx="8997564" cy="105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3375" r="12083" b="11006"/>
          <a:stretch>
            <a:fillRect/>
          </a:stretch>
        </p:blipFill>
        <p:spPr>
          <a:xfrm>
            <a:off x="-97617" y="-189067"/>
            <a:ext cx="24579402" cy="14094029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THE VALUE &amp; IMPORTANCE OF GODLINESS"/>
          <p:cNvSpPr txBox="1"/>
          <p:nvPr/>
        </p:nvSpPr>
        <p:spPr>
          <a:xfrm>
            <a:off x="1235649" y="5478323"/>
            <a:ext cx="16040306" cy="981076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889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sz="5400">
                <a:solidFill>
                  <a:schemeClr val="accent4">
                    <a:hueOff val="141567"/>
                    <a:satOff val="12213"/>
                    <a:lumOff val="21573"/>
                  </a:schemeClr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VALUE &amp; IMPORTANCE OF GODLINESS</a:t>
            </a:r>
          </a:p>
        </p:txBody>
      </p:sp>
      <p:pic>
        <p:nvPicPr>
          <p:cNvPr id="40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1714" y="-94716"/>
            <a:ext cx="24579264" cy="1259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40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97632" y="12508459"/>
            <a:ext cx="24579264" cy="12593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17075422">
              <a:srgbClr val="000000"/>
            </a:outerShdw>
          </a:effectLst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740" t="0" r="9272" b="0"/>
          <a:stretch>
            <a:fillRect/>
          </a:stretch>
        </p:blipFill>
        <p:spPr>
          <a:xfrm>
            <a:off x="981157" y="1914912"/>
            <a:ext cx="16549215" cy="346472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(Hebrews 11; Matthew 5:3-12; Ephesians 4:1-3; Galatians 5:22,23)"/>
          <p:cNvSpPr txBox="1"/>
          <p:nvPr/>
        </p:nvSpPr>
        <p:spPr>
          <a:xfrm>
            <a:off x="2411210" y="9288775"/>
            <a:ext cx="19561580" cy="9937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900">
                <a:solidFill>
                  <a:srgbClr val="FFFFFF"/>
                </a:solidFill>
                <a:effectLst>
                  <a:outerShdw sx="100000" sy="100000" kx="0" ky="0" algn="b" rotWithShape="0" blurRad="508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(Hebrews 11; Matthew 5:3-12; Ephesians 4:1-3; Galatians 5:22,23)</a:t>
            </a:r>
          </a:p>
        </p:txBody>
      </p:sp>
      <p:sp>
        <p:nvSpPr>
          <p:cNvPr id="410" name="ATTITUDES FOUND IN FAITHFUL CHILDREN OF GOD"/>
          <p:cNvSpPr txBox="1"/>
          <p:nvPr/>
        </p:nvSpPr>
        <p:spPr>
          <a:xfrm>
            <a:off x="1271874" y="6331260"/>
            <a:ext cx="21840252" cy="2936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9500">
                <a:ln w="12700" cap="flat">
                  <a:solidFill>
                    <a:schemeClr val="accent3"/>
                  </a:solidFill>
                  <a:prstDash val="solid"/>
                  <a:miter lim="400000"/>
                </a:ln>
                <a:solidFill>
                  <a:srgbClr val="FFFFFF">
                    <a:alpha val="92358"/>
                  </a:srgbClr>
                </a:solidFill>
                <a:effectLst>
                  <a:outerShdw sx="100000" sy="100000" kx="0" ky="0" algn="b" rotWithShape="0" blurRad="63500" dist="63500" dir="2778768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ATTITUDES FOUND IN FAITHFUL CHILDREN OF GOD</a:t>
            </a:r>
          </a:p>
        </p:txBody>
      </p:sp>
      <p:sp>
        <p:nvSpPr>
          <p:cNvPr id="411" name="Charts by Don McClain…"/>
          <p:cNvSpPr txBox="1"/>
          <p:nvPr/>
        </p:nvSpPr>
        <p:spPr>
          <a:xfrm>
            <a:off x="3301640" y="10181457"/>
            <a:ext cx="17780719" cy="3523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642937">
              <a:defRPr sz="58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642937">
              <a:def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January 29, 2023 / 9500 HWY 5 church of Christ / Alexander AR 72002 / Phone: 501-568-1062 / Email – </a:t>
            </a:r>
            <a:r>
              <a:rPr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642937"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</a:t>
            </a:r>
          </a:p>
          <a:p>
            <a:pPr defTabSz="642937"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6" invalidUrl="" action="" tgtFrame="" tooltip="" history="1" highlightClick="0" endSnd="0"/>
              </a:rPr>
              <a:t>w65stchurchofchrist.com</a:t>
            </a:r>
            <a:r>
              <a:t>  / </a:t>
            </a:r>
            <a:r>
              <a:rPr u="sng">
                <a:hlinkClick r:id="rId7" invalidUrl="" action="" tgtFrame="" tooltip="" history="1" highlightClick="0" endSnd="0"/>
              </a:rPr>
              <a:t>https://www.bryantchurchofchrist.com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James 3:11–18 (NKJV)…"/>
          <p:cNvSpPr txBox="1"/>
          <p:nvPr/>
        </p:nvSpPr>
        <p:spPr>
          <a:xfrm>
            <a:off x="125202" y="519055"/>
            <a:ext cx="23958249" cy="1273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defRPr b="1" sz="9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3:11–18 (NKJV) </a:t>
            </a:r>
          </a:p>
          <a:p>
            <a:pPr defTabSz="642937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Does a spring send forth fresh </a:t>
            </a:r>
            <a:r>
              <a:rPr i="1"/>
              <a:t>water</a:t>
            </a:r>
            <a:r>
              <a:t> and bitter from the same opening? </a:t>
            </a:r>
            <a:r>
              <a:rPr baseline="31999"/>
              <a:t>12</a:t>
            </a:r>
            <a:r>
              <a:t> Can a fig tree, my brethren, bear olives, or a grapevine bear figs? Thus no spring yields both salt water and fresh. </a:t>
            </a:r>
            <a:r>
              <a:rPr baseline="31999"/>
              <a:t>13</a:t>
            </a:r>
            <a:r>
              <a:t> Who </a:t>
            </a:r>
            <a:r>
              <a:rPr i="1"/>
              <a:t>is</a:t>
            </a:r>
            <a:r>
              <a:t> wise and understanding among you? Let him show by good conduct </a:t>
            </a:r>
            <a:r>
              <a:rPr i="1"/>
              <a:t>that</a:t>
            </a:r>
            <a:r>
              <a:t> his works </a:t>
            </a:r>
            <a:r>
              <a:rPr i="1"/>
              <a:t>are done</a:t>
            </a:r>
            <a:r>
              <a:t> in the meekness of wisdom. </a:t>
            </a:r>
            <a:r>
              <a:rPr baseline="31999"/>
              <a:t>14</a:t>
            </a:r>
            <a:r>
              <a:t> But if you have bitter envy and self-seeking in your hearts, do not boast and lie against the truth. </a:t>
            </a:r>
            <a:r>
              <a:rPr baseline="31999"/>
              <a:t>15</a:t>
            </a:r>
            <a:r>
              <a:t> This wisdom does not descend from above, but </a:t>
            </a:r>
            <a:r>
              <a:rPr i="1"/>
              <a:t>is</a:t>
            </a:r>
            <a:r>
              <a:t> earthly, sensual, demonic. </a:t>
            </a:r>
            <a:r>
              <a:rPr baseline="31999"/>
              <a:t>16</a:t>
            </a:r>
            <a:r>
              <a:t> For where envy and self-seeking </a:t>
            </a:r>
            <a:r>
              <a:rPr i="1"/>
              <a:t>exist,</a:t>
            </a:r>
            <a:r>
              <a:t> confusion and every evil thing </a:t>
            </a:r>
            <a:r>
              <a:rPr i="1"/>
              <a:t>are</a:t>
            </a:r>
            <a:r>
              <a:t> there. </a:t>
            </a:r>
            <a:r>
              <a:rPr baseline="31999"/>
              <a:t>17</a:t>
            </a:r>
            <a:r>
              <a:t> But the wisdom that is from above is first pure, then peaceable, gentle, willing to yield, full of mercy and good fruits, without partiality and without hypocrisy. </a:t>
            </a:r>
            <a:r>
              <a:rPr baseline="31999"/>
              <a:t>18</a:t>
            </a:r>
            <a:r>
              <a:t> Now the fruit of righteousness is sown in peace by those who make peace.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grpSp>
        <p:nvGrpSpPr>
          <p:cNvPr id="169" name="Image"/>
          <p:cNvGrpSpPr/>
          <p:nvPr/>
        </p:nvGrpSpPr>
        <p:grpSpPr>
          <a:xfrm flipH="1">
            <a:off x="305827" y="2670048"/>
            <a:ext cx="9129877" cy="10718801"/>
            <a:chOff x="0" y="0"/>
            <a:chExt cx="9129876" cy="10718800"/>
          </a:xfrm>
        </p:grpSpPr>
        <p:pic>
          <p:nvPicPr>
            <p:cNvPr id="16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1882" t="0" r="0" b="0"/>
            <a:stretch>
              <a:fillRect/>
            </a:stretch>
          </p:blipFill>
          <p:spPr>
            <a:xfrm>
              <a:off x="165100" y="114300"/>
              <a:ext cx="8799677" cy="1028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129877" cy="10718800"/>
            </a:xfrm>
            <a:prstGeom prst="rect">
              <a:avLst/>
            </a:prstGeom>
            <a:effectLst/>
          </p:spPr>
        </p:pic>
      </p:grpSp>
      <p:sp>
        <p:nvSpPr>
          <p:cNvPr id="170" name="Cognitive: Your thoughts and beliefs about the subject.…"/>
          <p:cNvSpPr txBox="1"/>
          <p:nvPr/>
        </p:nvSpPr>
        <p:spPr>
          <a:xfrm>
            <a:off x="10294175" y="4635113"/>
            <a:ext cx="13437906" cy="8766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36702" indent="-936702" algn="l" defTabSz="821531">
              <a:spcBef>
                <a:spcPts val="2100"/>
              </a:spcBef>
              <a:buSzPct val="80000"/>
              <a:buBlip>
                <a:blip r:embed="rId6"/>
              </a:buBlip>
              <a:defRPr sz="7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Cognitive</a:t>
            </a:r>
            <a:r>
              <a:t>: Your thoughts and beliefs about the subject.</a:t>
            </a:r>
          </a:p>
          <a:p>
            <a:pPr marL="936702" indent="-936702" algn="l" defTabSz="821531">
              <a:spcBef>
                <a:spcPts val="2100"/>
              </a:spcBef>
              <a:buSzPct val="80000"/>
              <a:buBlip>
                <a:blip r:embed="rId6"/>
              </a:buBlip>
              <a:defRPr sz="7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Affective</a:t>
            </a:r>
            <a:r>
              <a:t>: How the object, person, issue, or event makes you feel.</a:t>
            </a:r>
          </a:p>
          <a:p>
            <a:pPr marL="936702" indent="-936702" algn="l" defTabSz="821531">
              <a:spcBef>
                <a:spcPts val="2100"/>
              </a:spcBef>
              <a:buSzPct val="80000"/>
              <a:buBlip>
                <a:blip r:embed="rId6"/>
              </a:buBlip>
              <a:defRPr sz="79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Behavioral</a:t>
            </a:r>
            <a:r>
              <a:t>: How attitude influences your behavior.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88795" y="2570430"/>
            <a:ext cx="13848667" cy="1793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4858" t="13376" r="12083" b="11006"/>
          <a:stretch>
            <a:fillRect/>
          </a:stretch>
        </p:blipFill>
        <p:spPr>
          <a:xfrm flipH="1">
            <a:off x="303067" y="2839956"/>
            <a:ext cx="8997564" cy="105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</p:spPr>
      </p:pic>
      <p:pic>
        <p:nvPicPr>
          <p:cNvPr id="17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88795" y="2570430"/>
            <a:ext cx="13848667" cy="179365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Cognitive:  FAITH…"/>
          <p:cNvSpPr txBox="1"/>
          <p:nvPr/>
        </p:nvSpPr>
        <p:spPr>
          <a:xfrm>
            <a:off x="17051072" y="4370342"/>
            <a:ext cx="7291988" cy="9413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55221" indent="-955221" algn="l" defTabSz="821531">
              <a:spcBef>
                <a:spcPts val="2100"/>
              </a:spcBef>
              <a:buSzPct val="80000"/>
              <a:buBlip>
                <a:blip r:embed="rId6"/>
              </a:buBlip>
              <a:defRPr sz="78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Cognitive</a:t>
            </a:r>
            <a:r>
              <a:t>: </a:t>
            </a:r>
            <a:br/>
            <a:r>
              <a:rPr sz="12200"/>
              <a:t>FAITH</a:t>
            </a:r>
          </a:p>
          <a:p>
            <a:pPr marL="955221" indent="-955221" algn="l" defTabSz="821531">
              <a:spcBef>
                <a:spcPts val="2100"/>
              </a:spcBef>
              <a:buSzPct val="80000"/>
              <a:buBlip>
                <a:blip r:embed="rId6"/>
              </a:buBlip>
              <a:defRPr sz="78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Affective</a:t>
            </a:r>
            <a:r>
              <a:t>: </a:t>
            </a:r>
            <a:br/>
            <a:r>
              <a:rPr sz="12200"/>
              <a:t>HOPE</a:t>
            </a:r>
          </a:p>
          <a:p>
            <a:pPr marL="955221" indent="-955221" algn="l" defTabSz="821531">
              <a:spcBef>
                <a:spcPts val="2100"/>
              </a:spcBef>
              <a:buSzPct val="80000"/>
              <a:buBlip>
                <a:blip r:embed="rId6"/>
              </a:buBlip>
              <a:defRPr sz="78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Behavioral</a:t>
            </a:r>
            <a:r>
              <a:t>: </a:t>
            </a:r>
            <a:br/>
            <a:r>
              <a:rPr sz="12200"/>
              <a:t>LOVE</a:t>
            </a:r>
          </a:p>
        </p:txBody>
      </p:sp>
      <p:sp>
        <p:nvSpPr>
          <p:cNvPr id="179" name="1 Corinthians 13:13 (NKJV)…"/>
          <p:cNvSpPr txBox="1"/>
          <p:nvPr/>
        </p:nvSpPr>
        <p:spPr>
          <a:xfrm>
            <a:off x="6990881" y="4848239"/>
            <a:ext cx="9344156" cy="793244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292100" dist="139700" dir="5400000">
              <a:srgbClr val="000000">
                <a:alpha val="624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000">
                <a:solidFill>
                  <a:srgbClr val="FFFFFF"/>
                </a:solidFill>
                <a:effectLst>
                  <a:outerShdw sx="100000" sy="100000" kx="0" ky="0" algn="b" rotWithShape="0" blurRad="50800" dist="63500" dir="204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Corinthians 13:13 (NKJV)</a:t>
            </a:r>
          </a:p>
          <a:p>
            <a:pPr defTabSz="457200">
              <a:defRPr sz="8000">
                <a:solidFill>
                  <a:srgbClr val="FFFFFF"/>
                </a:solidFill>
                <a:effectLst>
                  <a:outerShdw sx="100000" sy="100000" kx="0" ky="0" algn="b" rotWithShape="0" blurRad="50800" dist="63500" dir="204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</a:t>
            </a:r>
            <a:r>
              <a:t> And now abide faith, hope, love, these three; but the greatest of these </a:t>
            </a:r>
            <a:r>
              <a:rPr i="1"/>
              <a:t>is</a:t>
            </a:r>
            <a:r>
              <a:t> love.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18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5119238" y="4713383"/>
            <a:ext cx="10838280" cy="64580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sp>
        <p:nvSpPr>
          <p:cNvPr id="185" name="Matthew 5:3–10 (NKJV)…"/>
          <p:cNvSpPr txBox="1"/>
          <p:nvPr/>
        </p:nvSpPr>
        <p:spPr>
          <a:xfrm>
            <a:off x="441646" y="2846845"/>
            <a:ext cx="16294118" cy="10387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spcBef>
                <a:spcPts val="1400"/>
              </a:spcBef>
              <a:defRPr b="1" sz="7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5:3–10 (NKJV)</a:t>
            </a:r>
          </a:p>
          <a:p>
            <a:pPr defTabSz="642937">
              <a:spcBef>
                <a:spcPts val="1400"/>
              </a:spcBef>
              <a:defRPr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“Blessed </a:t>
            </a:r>
            <a:r>
              <a:rPr i="1"/>
              <a:t>are</a:t>
            </a:r>
            <a:r>
              <a:t> the poor in spirit, For theirs is the kingdom of heaven. </a:t>
            </a:r>
            <a:r>
              <a:rPr baseline="31999"/>
              <a:t>4</a:t>
            </a:r>
            <a:r>
              <a:t> Blessed </a:t>
            </a:r>
            <a:r>
              <a:rPr i="1"/>
              <a:t>are</a:t>
            </a:r>
            <a:r>
              <a:t> those who mourn, For they shall be comforted. </a:t>
            </a:r>
            <a:r>
              <a:rPr baseline="31999"/>
              <a:t>5</a:t>
            </a:r>
            <a:r>
              <a:t> Blessed </a:t>
            </a:r>
            <a:r>
              <a:rPr i="1"/>
              <a:t>are</a:t>
            </a:r>
            <a:r>
              <a:t> the meek, For they shall inherit the earth. </a:t>
            </a:r>
            <a:r>
              <a:rPr baseline="31999"/>
              <a:t>6</a:t>
            </a:r>
            <a:r>
              <a:t> Blessed </a:t>
            </a:r>
            <a:r>
              <a:rPr i="1"/>
              <a:t>are</a:t>
            </a:r>
            <a:r>
              <a:t> those who hunger and thirst for righteousness, For they shall be filled. </a:t>
            </a:r>
            <a:r>
              <a:rPr baseline="31999"/>
              <a:t>7</a:t>
            </a:r>
            <a:r>
              <a:t> Blessed </a:t>
            </a:r>
            <a:r>
              <a:rPr i="1"/>
              <a:t>are</a:t>
            </a:r>
            <a:r>
              <a:t> the merciful, For they shall obtain mercy. </a:t>
            </a:r>
            <a:r>
              <a:rPr baseline="31999"/>
              <a:t>8</a:t>
            </a:r>
            <a:r>
              <a:t> Blessed </a:t>
            </a:r>
            <a:r>
              <a:rPr i="1"/>
              <a:t>are</a:t>
            </a:r>
            <a:r>
              <a:t> the pure in heart, For they shall see God. </a:t>
            </a:r>
            <a:r>
              <a:rPr baseline="31999"/>
              <a:t>9</a:t>
            </a:r>
            <a:r>
              <a:t> Blessed </a:t>
            </a:r>
            <a:r>
              <a:rPr i="1"/>
              <a:t>are</a:t>
            </a:r>
            <a:r>
              <a:t> the peacemakers, For they shall be called sons of God. </a:t>
            </a:r>
            <a:r>
              <a:rPr baseline="31999"/>
              <a:t>10</a:t>
            </a:r>
            <a:r>
              <a:t> Blessed are those who are persecuted for righteousness’ sake, For theirs is the kingdom of heaven. </a:t>
            </a:r>
          </a:p>
        </p:txBody>
      </p:sp>
      <p:sp>
        <p:nvSpPr>
          <p:cNvPr id="186" name="HUMILITY…"/>
          <p:cNvSpPr txBox="1"/>
          <p:nvPr/>
        </p:nvSpPr>
        <p:spPr>
          <a:xfrm>
            <a:off x="17711523" y="2798891"/>
            <a:ext cx="6070755" cy="103409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HUMILITY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PENITENT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MEEKNESS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DESPERATE TO BE RIGHT W/ GOD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MERCIFUL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HONESTY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LOVE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29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ENDURANCE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500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4" dur="500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500"/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6" grpId="1"/>
      <p:bldP build="whole" bldLvl="1" animBg="1" rev="0" advAuto="0" spid="18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phesians 4:1–3 (NKJV)…"/>
          <p:cNvSpPr txBox="1"/>
          <p:nvPr/>
        </p:nvSpPr>
        <p:spPr>
          <a:xfrm>
            <a:off x="472215" y="3200804"/>
            <a:ext cx="16232981" cy="94355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spcBef>
                <a:spcPts val="1400"/>
              </a:spcBef>
              <a:defRPr b="1" sz="8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4:1–3 (NKJV) </a:t>
            </a:r>
          </a:p>
          <a:p>
            <a:pPr defTabSz="642937">
              <a:spcBef>
                <a:spcPts val="1400"/>
              </a:spcBef>
              <a:defRPr sz="7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I, therefore, the prisoner of the Lord, beseech you to walk worthy of the calling with which you were called, </a:t>
            </a:r>
            <a:r>
              <a:rPr baseline="31999"/>
              <a:t>2</a:t>
            </a:r>
            <a:r>
              <a:t> with all lowliness and gentleness, with longsuffering, bearing with one another in love, </a:t>
            </a:r>
            <a:r>
              <a:rPr baseline="31999"/>
              <a:t>3</a:t>
            </a:r>
            <a:r>
              <a:t> endeavoring to keep the unity of the Spirit in the bond of peace.</a:t>
            </a:r>
          </a:p>
        </p:txBody>
      </p:sp>
      <p:pic>
        <p:nvPicPr>
          <p:cNvPr id="18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19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5119238" y="4713383"/>
            <a:ext cx="10838280" cy="64580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sp>
        <p:nvSpPr>
          <p:cNvPr id="193" name="HUMILITY…"/>
          <p:cNvSpPr txBox="1"/>
          <p:nvPr/>
        </p:nvSpPr>
        <p:spPr>
          <a:xfrm>
            <a:off x="17747980" y="2989391"/>
            <a:ext cx="6070755" cy="10175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63826" indent="-963826" algn="l" defTabSz="821531">
              <a:spcBef>
                <a:spcPts val="38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HUMILITY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38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MEEKNESS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38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LONG-SUFFERING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38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SUPPORTIVE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38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38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ZEAL FOR UNITY IN TRUTH &amp; PEACE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500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  <p:bldP build="p" bldLvl="5" animBg="1" rev="0" advAuto="0" spid="19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olossians 3:12–15 (NKJV)…"/>
          <p:cNvSpPr txBox="1"/>
          <p:nvPr/>
        </p:nvSpPr>
        <p:spPr>
          <a:xfrm>
            <a:off x="472215" y="3206092"/>
            <a:ext cx="16232981" cy="102067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spcBef>
                <a:spcPts val="1400"/>
              </a:spcBef>
              <a:defRPr b="1"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Colossians 3:12–15 (NKJV) </a:t>
            </a:r>
          </a:p>
          <a:p>
            <a:pPr defTabSz="642937">
              <a:spcBef>
                <a:spcPts val="1400"/>
              </a:spcBef>
              <a:defRPr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12</a:t>
            </a:r>
            <a:r>
              <a:t> Therefore, as </a:t>
            </a:r>
            <a:r>
              <a:rPr i="1"/>
              <a:t>the</a:t>
            </a:r>
            <a:r>
              <a:t> elect of God, holy and beloved, put on tender mercies, kindness, humility, meekness, longsuffering; </a:t>
            </a:r>
            <a:r>
              <a:rPr baseline="31999"/>
              <a:t>13</a:t>
            </a:r>
            <a:r>
              <a:t> bearing with one another, and forgiving one another, if anyone has a complaint against another; even as Christ forgave you, so you also </a:t>
            </a:r>
            <a:r>
              <a:rPr i="1"/>
              <a:t>must do</a:t>
            </a:r>
            <a:r>
              <a:t>. </a:t>
            </a:r>
            <a:r>
              <a:rPr baseline="31999"/>
              <a:t>14</a:t>
            </a:r>
            <a:r>
              <a:t> But above all these things put on love, which is the bond of perfection. </a:t>
            </a:r>
            <a:r>
              <a:rPr baseline="31999"/>
              <a:t>15</a:t>
            </a:r>
            <a:r>
              <a:t> And let the peace of God rule in your hearts, to which also you were called in one body; and be thankful.</a:t>
            </a:r>
          </a:p>
        </p:txBody>
      </p:sp>
      <p:pic>
        <p:nvPicPr>
          <p:cNvPr id="19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19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4776338" y="4370483"/>
            <a:ext cx="10838280" cy="71438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sp>
        <p:nvSpPr>
          <p:cNvPr id="200" name="MERCIFUL…"/>
          <p:cNvSpPr txBox="1"/>
          <p:nvPr/>
        </p:nvSpPr>
        <p:spPr>
          <a:xfrm>
            <a:off x="16964778" y="2795914"/>
            <a:ext cx="6554938" cy="102929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MERCIFUL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KINDHEARTED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HUMILITY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MEEKNESS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LONG-SUFFERING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SUPPORTIVE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FORGIVING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LOVING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AT PEACE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GRATEFUL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5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500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500"/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500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500"/>
                                        <p:tgtEl>
                                          <p:spTgt spid="2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p" bldLvl="5" animBg="1" rev="0" advAuto="0" spid="20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James 3:13–18 (NKJV)…"/>
          <p:cNvSpPr txBox="1"/>
          <p:nvPr/>
        </p:nvSpPr>
        <p:spPr>
          <a:xfrm>
            <a:off x="472215" y="3190400"/>
            <a:ext cx="16232981" cy="95644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642937">
              <a:spcBef>
                <a:spcPts val="1400"/>
              </a:spcBef>
              <a:defRPr b="1" sz="7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3:13–18 (NKJV) </a:t>
            </a:r>
          </a:p>
          <a:p>
            <a:pPr defTabSz="642937">
              <a:spcBef>
                <a:spcPts val="1400"/>
              </a:spcBef>
              <a:defRPr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</a:t>
            </a:r>
            <a:r>
              <a:t> Who </a:t>
            </a:r>
            <a:r>
              <a:rPr i="1"/>
              <a:t>is</a:t>
            </a:r>
            <a:r>
              <a:t> wise and understanding among you? Let him show by good conduct </a:t>
            </a:r>
            <a:r>
              <a:rPr i="1"/>
              <a:t>that</a:t>
            </a:r>
            <a:r>
              <a:t> his works </a:t>
            </a:r>
            <a:r>
              <a:rPr i="1"/>
              <a:t>are done</a:t>
            </a:r>
            <a:r>
              <a:t> in the meekness of wisdom. </a:t>
            </a:r>
            <a:r>
              <a:rPr baseline="31999"/>
              <a:t>14</a:t>
            </a:r>
            <a:r>
              <a:t> But if you have bitter envy and self-seeking in your hearts, do not boast and lie against the truth. </a:t>
            </a:r>
            <a:r>
              <a:rPr baseline="31999"/>
              <a:t>15</a:t>
            </a:r>
            <a:r>
              <a:t> This wisdom does not descend from above, but </a:t>
            </a:r>
            <a:r>
              <a:rPr i="1"/>
              <a:t>is</a:t>
            </a:r>
            <a:r>
              <a:t> earthly, sensual, demonic. </a:t>
            </a:r>
            <a:r>
              <a:rPr baseline="31999"/>
              <a:t>16</a:t>
            </a:r>
            <a:r>
              <a:t> For where envy and self-seeking </a:t>
            </a:r>
            <a:r>
              <a:rPr i="1"/>
              <a:t>exist,</a:t>
            </a:r>
            <a:r>
              <a:t> confusion and every evil thing </a:t>
            </a:r>
            <a:r>
              <a:rPr i="1"/>
              <a:t>are</a:t>
            </a:r>
            <a:r>
              <a:t> there. </a:t>
            </a:r>
            <a:r>
              <a:rPr baseline="31999"/>
              <a:t>17</a:t>
            </a:r>
            <a:r>
              <a:t> But the wisdom that is from above is first pure, then peaceable, gentle, willing to yield, full of mercy and good fruits, without partiality and without hypocrisy. </a:t>
            </a:r>
            <a:r>
              <a:rPr baseline="31999"/>
              <a:t>18</a:t>
            </a:r>
            <a:r>
              <a:t> Now the fruit of righteousness is sown in peace by those who make peace.</a:t>
            </a:r>
          </a:p>
        </p:txBody>
      </p:sp>
      <p:pic>
        <p:nvPicPr>
          <p:cNvPr id="20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527" y="483702"/>
            <a:ext cx="13573979" cy="16343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268" t="0" r="10268" b="0"/>
          <a:stretch>
            <a:fillRect/>
          </a:stretch>
        </p:blipFill>
        <p:spPr>
          <a:xfrm>
            <a:off x="336568" y="231484"/>
            <a:ext cx="10023789" cy="213883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OF THE FAITHFUL"/>
          <p:cNvSpPr txBox="1"/>
          <p:nvPr/>
        </p:nvSpPr>
        <p:spPr>
          <a:xfrm>
            <a:off x="11074166" y="302326"/>
            <a:ext cx="12276701" cy="1997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427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>
                <a:srgbClr val="535353"/>
              </a:buClr>
              <a:defRPr b="1" sz="11900">
                <a:solidFill>
                  <a:srgbClr val="EBEBEB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OF THE FAITHFUL</a:t>
            </a:r>
          </a:p>
        </p:txBody>
      </p:sp>
      <p:pic>
        <p:nvPicPr>
          <p:cNvPr id="20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5119238" y="4713383"/>
            <a:ext cx="10838280" cy="64580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</p:spPr>
      </p:pic>
      <p:sp>
        <p:nvSpPr>
          <p:cNvPr id="207" name="PURE / HOLY…"/>
          <p:cNvSpPr txBox="1"/>
          <p:nvPr/>
        </p:nvSpPr>
        <p:spPr>
          <a:xfrm>
            <a:off x="17503001" y="2739810"/>
            <a:ext cx="6070755" cy="104655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667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PURE / HOLY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PEACEABLE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WILLING TO YIELD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MERCIFUL &amp; HELPFUL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FAIR / IMPARTIAL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GENUINE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963826" indent="-963826" algn="l" defTabSz="821531">
              <a:spcBef>
                <a:spcPts val="1500"/>
              </a:spcBef>
              <a:buSzPct val="80000"/>
              <a:buBlip>
                <a:blip r:embed="rId4"/>
              </a:buBlip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63500" dir="294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 HEART THAT IS RIGHT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500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500"/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p" bldLvl="5" animBg="1" rev="0" advAuto="0" spid="20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