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25"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3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42"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0"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Slide Number"/>
          <p:cNvSpPr txBox="1"/>
          <p:nvPr>
            <p:ph type="sldNum" sz="quarter" idx="2"/>
          </p:nvPr>
        </p:nvSpPr>
        <p:spPr>
          <a:xfrm>
            <a:off x="6299200" y="9283700"/>
            <a:ext cx="388665" cy="400013"/>
          </a:xfrm>
          <a:prstGeom prst="rect">
            <a:avLst/>
          </a:prstGeom>
        </p:spPr>
        <p:txBody>
          <a:bodyPr anchor="t">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87"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88"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5" name="141703583_2880x1921.jpeg"/>
          <p:cNvSpPr/>
          <p:nvPr>
            <p:ph type="pic" idx="21"/>
          </p:nvPr>
        </p:nvSpPr>
        <p:spPr>
          <a:xfrm>
            <a:off x="-812801" y="-1"/>
            <a:ext cx="14622785" cy="9753601"/>
          </a:xfrm>
          <a:prstGeom prst="rect">
            <a:avLst/>
          </a:prstGeom>
        </p:spPr>
        <p:txBody>
          <a:bodyPr lIns="91439" tIns="45719" rIns="91439" bIns="45719" anchor="t">
            <a:noAutofit/>
          </a:bodyPr>
          <a:lstStyle/>
          <a:p>
            <a:pPr/>
          </a:p>
        </p:txBody>
      </p:sp>
      <p:sp>
        <p:nvSpPr>
          <p:cNvPr id="196" name="Slide Number"/>
          <p:cNvSpPr txBox="1"/>
          <p:nvPr>
            <p:ph type="sldNum" sz="quarter" idx="2"/>
          </p:nvPr>
        </p:nvSpPr>
        <p:spPr>
          <a:xfrm>
            <a:off x="6325920" y="9280194"/>
            <a:ext cx="340260" cy="324512"/>
          </a:xfrm>
          <a:prstGeom prst="rect">
            <a:avLst/>
          </a:prstGeom>
        </p:spPr>
        <p:txBody>
          <a:bodyPr anchor="ctr"/>
          <a:lstStyle>
            <a:lvl1pPr>
              <a:defRPr sz="1600">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3"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8.tif"/><Relationship Id="rId5"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8.tif"/><Relationship Id="rId5"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 Id="rId5"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2.tif"/><Relationship Id="rId5" Type="http://schemas.openxmlformats.org/officeDocument/2006/relationships/image" Target="../media/image5.tif"/><Relationship Id="rId6" Type="http://schemas.openxmlformats.org/officeDocument/2006/relationships/image" Target="../media/image6.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Front view of a red Ducati motorcycle against a black background" descr="Front view of a red Ducati motorcycle against a black background"/>
          <p:cNvPicPr>
            <a:picLocks noChangeAspect="1"/>
          </p:cNvPicPr>
          <p:nvPr>
            <p:ph type="pic" idx="21"/>
          </p:nvPr>
        </p:nvPicPr>
        <p:blipFill>
          <a:blip r:embed="rId2">
            <a:extLst/>
          </a:blip>
          <a:srcRect l="879" t="0" r="10370" b="0"/>
          <a:stretch>
            <a:fillRect/>
          </a:stretch>
        </p:blipFill>
        <p:spPr>
          <a:xfrm>
            <a:off x="0" y="0"/>
            <a:ext cx="13004800" cy="9753600"/>
          </a:xfrm>
          <a:prstGeom prst="rect">
            <a:avLst/>
          </a:prstGeom>
        </p:spPr>
      </p:pic>
      <p:sp>
        <p:nvSpPr>
          <p:cNvPr id="213" name="3 Blessed is he who reads and those who hear the words of this prophecy, and keep those things which are written in it; for the time is near. — Revelation 1:3 (NKJV)"/>
          <p:cNvSpPr txBox="1"/>
          <p:nvPr/>
        </p:nvSpPr>
        <p:spPr>
          <a:xfrm>
            <a:off x="325086" y="321712"/>
            <a:ext cx="6825276" cy="2496258"/>
          </a:xfrm>
          <a:prstGeom prst="rect">
            <a:avLst/>
          </a:prstGeom>
          <a:ln w="12700">
            <a:miter lim="400000"/>
          </a:ln>
          <a:effectLst>
            <a:outerShdw sx="100000" sy="100000" kx="0" ky="0" algn="b" rotWithShape="0" blurRad="63500" dist="81818" dir="224983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50800" dist="63500" dir="2220000">
                    <a:srgbClr val="000000"/>
                  </a:outerShdw>
                </a:effectLst>
                <a:latin typeface="Times New Roman"/>
                <a:ea typeface="Times New Roman"/>
                <a:cs typeface="Times New Roman"/>
                <a:sym typeface="Times New Roman"/>
              </a:defRPr>
            </a:pPr>
            <a:r>
              <a:rPr baseline="31999"/>
              <a:t>3</a:t>
            </a:r>
            <a:r>
              <a:t> Blessed </a:t>
            </a:r>
            <a:r>
              <a:rPr i="1"/>
              <a:t>is</a:t>
            </a:r>
            <a:r>
              <a:t> he who reads and those who hear the words of this prophecy, and keep those things which are written in it; for the time </a:t>
            </a:r>
            <a:r>
              <a:rPr i="1"/>
              <a:t>is</a:t>
            </a:r>
            <a:r>
              <a:t> near. — Revelation 1:3 (NKJV)</a:t>
            </a:r>
          </a:p>
        </p:txBody>
      </p:sp>
      <p:sp>
        <p:nvSpPr>
          <p:cNvPr id="214" name="Cycle Three: The Beast Sequence (Chapters 12-14)"/>
          <p:cNvSpPr txBox="1"/>
          <p:nvPr/>
        </p:nvSpPr>
        <p:spPr>
          <a:xfrm>
            <a:off x="897731" y="7995264"/>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pic>
        <p:nvPicPr>
          <p:cNvPr id="215"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5919198"/>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16" name="“The Beast From The EARTH” (13:11-18)"/>
          <p:cNvSpPr txBox="1"/>
          <p:nvPr/>
        </p:nvSpPr>
        <p:spPr>
          <a:xfrm>
            <a:off x="898302" y="8634603"/>
            <a:ext cx="11208196"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276" name="Image"/>
          <p:cNvGrpSpPr/>
          <p:nvPr/>
        </p:nvGrpSpPr>
        <p:grpSpPr>
          <a:xfrm>
            <a:off x="127136" y="3386768"/>
            <a:ext cx="5036384" cy="6387913"/>
            <a:chOff x="0" y="0"/>
            <a:chExt cx="5036382" cy="6387912"/>
          </a:xfrm>
        </p:grpSpPr>
        <p:pic>
          <p:nvPicPr>
            <p:cNvPr id="274"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75"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77" name="7 Angels &amp; 7 Trumpets (8:2-6)…"/>
          <p:cNvSpPr txBox="1"/>
          <p:nvPr/>
        </p:nvSpPr>
        <p:spPr>
          <a:xfrm>
            <a:off x="5214628" y="3614582"/>
            <a:ext cx="7627992" cy="5989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4"/>
              </a:buBlip>
              <a:defRPr cap="all" sz="3300">
                <a:solidFill>
                  <a:srgbClr val="000000"/>
                </a:solidFill>
                <a:latin typeface="Times New Roman"/>
                <a:ea typeface="Times New Roman"/>
                <a:cs typeface="Times New Roman"/>
                <a:sym typeface="Times New Roman"/>
              </a:defRPr>
            </a:pPr>
            <a:r>
              <a:t>The POWER of the 2</a:t>
            </a:r>
            <a:r>
              <a:rPr baseline="31999"/>
              <a:t>nd</a:t>
            </a:r>
            <a:r>
              <a:t> beast:</a:t>
            </a:r>
          </a:p>
          <a:p>
            <a:pPr marL="914400" indent="-457200" algn="l">
              <a:spcBef>
                <a:spcPts val="700"/>
              </a:spcBef>
              <a:buSzPct val="80000"/>
              <a:buBlip>
                <a:blip r:embed="rId5"/>
              </a:buBlip>
              <a:defRPr sz="3300">
                <a:solidFill>
                  <a:srgbClr val="000000"/>
                </a:solidFill>
                <a:latin typeface="Times New Roman"/>
                <a:ea typeface="Times New Roman"/>
                <a:cs typeface="Times New Roman"/>
                <a:sym typeface="Times New Roman"/>
              </a:defRPr>
            </a:pPr>
            <a:r>
              <a:t>The 2</a:t>
            </a:r>
            <a:r>
              <a:rPr baseline="31999"/>
              <a:t>nd</a:t>
            </a:r>
            <a:r>
              <a:t> beast instructs the world to make a statue in honor of the first beast. In the 1</a:t>
            </a:r>
            <a:r>
              <a:rPr baseline="31999"/>
              <a:t>st</a:t>
            </a:r>
            <a:r>
              <a:t> century and afterward, temples were built to glorify the Caesars.</a:t>
            </a:r>
          </a:p>
          <a:p>
            <a:pPr marL="914400" indent="-457200" algn="l">
              <a:spcBef>
                <a:spcPts val="700"/>
              </a:spcBef>
              <a:buSzPct val="80000"/>
              <a:buBlip>
                <a:blip r:embed="rId5"/>
              </a:buBlip>
              <a:defRPr sz="3300">
                <a:solidFill>
                  <a:srgbClr val="000000"/>
                </a:solidFill>
                <a:latin typeface="Times New Roman"/>
                <a:ea typeface="Times New Roman"/>
                <a:cs typeface="Times New Roman"/>
                <a:sym typeface="Times New Roman"/>
              </a:defRPr>
            </a:pPr>
            <a:r>
              <a:t>Through the function of pagan priests,  sacrifices and incense were offered in honor of the Caesars.</a:t>
            </a:r>
          </a:p>
          <a:p>
            <a:pPr marL="914400" indent="-457200" algn="l">
              <a:spcBef>
                <a:spcPts val="700"/>
              </a:spcBef>
              <a:buSzPct val="80000"/>
              <a:buBlip>
                <a:blip r:embed="rId5"/>
              </a:buBlip>
              <a:defRPr sz="3300">
                <a:solidFill>
                  <a:srgbClr val="000000"/>
                </a:solidFill>
                <a:latin typeface="Times New Roman"/>
                <a:ea typeface="Times New Roman"/>
                <a:cs typeface="Times New Roman"/>
                <a:sym typeface="Times New Roman"/>
              </a:defRPr>
            </a:pPr>
            <a:r>
              <a:t>The threat of death was intended to force men to bow down to the image of the beast.</a:t>
            </a:r>
          </a:p>
        </p:txBody>
      </p:sp>
      <p:pic>
        <p:nvPicPr>
          <p:cNvPr id="278"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79" name="Revelation 13:14b-15 (NKJV)…"/>
          <p:cNvSpPr txBox="1"/>
          <p:nvPr/>
        </p:nvSpPr>
        <p:spPr>
          <a:xfrm>
            <a:off x="251311" y="3814136"/>
            <a:ext cx="4788034" cy="5533176"/>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29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13:14b-15 (NKJV) </a:t>
            </a:r>
          </a:p>
          <a:p>
            <a:pPr defTabSz="457200">
              <a:defRPr sz="31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telling those who dwell on the earth to make an image to the beast who was wounded by the sword and lived. </a:t>
            </a:r>
            <a:r>
              <a:rPr baseline="31999"/>
              <a:t>15 </a:t>
            </a:r>
            <a:r>
              <a:t>He was granted </a:t>
            </a:r>
            <a:r>
              <a:rPr i="1"/>
              <a:t>power</a:t>
            </a:r>
            <a:r>
              <a:t> to give breath to the image of the beast, that the image of the beast should both speak and cause as many as would not worship the image of the beast to be killed.</a:t>
            </a:r>
          </a:p>
        </p:txBody>
      </p:sp>
      <p:sp>
        <p:nvSpPr>
          <p:cNvPr id="280"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txEl>
                                              <p:pRg st="1" end="1"/>
                                            </p:txEl>
                                          </p:spTgt>
                                        </p:tgtEl>
                                        <p:attrNameLst>
                                          <p:attrName>style.visibility</p:attrName>
                                        </p:attrNameLst>
                                      </p:cBhvr>
                                      <p:to>
                                        <p:strVal val="visible"/>
                                      </p:to>
                                    </p:set>
                                    <p:animEffect filter="wipe(left)" transition="in">
                                      <p:cBhvr>
                                        <p:cTn id="7" dur="2000"/>
                                        <p:tgtEl>
                                          <p:spTgt spid="2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7">
                                            <p:txEl>
                                              <p:pRg st="2" end="2"/>
                                            </p:txEl>
                                          </p:spTgt>
                                        </p:tgtEl>
                                        <p:attrNameLst>
                                          <p:attrName>style.visibility</p:attrName>
                                        </p:attrNameLst>
                                      </p:cBhvr>
                                      <p:to>
                                        <p:strVal val="visible"/>
                                      </p:to>
                                    </p:set>
                                    <p:animEffect filter="wipe(left)" transition="in">
                                      <p:cBhvr>
                                        <p:cTn id="12" dur="2000"/>
                                        <p:tgtEl>
                                          <p:spTgt spid="2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7">
                                            <p:txEl>
                                              <p:pRg st="3" end="3"/>
                                            </p:txEl>
                                          </p:spTgt>
                                        </p:tgtEl>
                                        <p:attrNameLst>
                                          <p:attrName>style.visibility</p:attrName>
                                        </p:attrNameLst>
                                      </p:cBhvr>
                                      <p:to>
                                        <p:strVal val="visible"/>
                                      </p:to>
                                    </p:set>
                                    <p:animEffect filter="wipe(left)" transition="in">
                                      <p:cBhvr>
                                        <p:cTn id="17" dur="2000"/>
                                        <p:tgtEl>
                                          <p:spTgt spid="27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285" name="Image"/>
          <p:cNvGrpSpPr/>
          <p:nvPr/>
        </p:nvGrpSpPr>
        <p:grpSpPr>
          <a:xfrm>
            <a:off x="127136" y="3386768"/>
            <a:ext cx="5036384" cy="6387913"/>
            <a:chOff x="0" y="0"/>
            <a:chExt cx="5036382" cy="6387912"/>
          </a:xfrm>
        </p:grpSpPr>
        <p:pic>
          <p:nvPicPr>
            <p:cNvPr id="283"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84"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86" name="7 Angels &amp; 7 Trumpets (8:2-6)…"/>
          <p:cNvSpPr txBox="1"/>
          <p:nvPr/>
        </p:nvSpPr>
        <p:spPr>
          <a:xfrm>
            <a:off x="5214628" y="3614582"/>
            <a:ext cx="7627992" cy="5989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4"/>
              </a:buBlip>
              <a:defRPr cap="all" sz="3300">
                <a:solidFill>
                  <a:srgbClr val="000000"/>
                </a:solidFill>
                <a:latin typeface="Times New Roman"/>
                <a:ea typeface="Times New Roman"/>
                <a:cs typeface="Times New Roman"/>
                <a:sym typeface="Times New Roman"/>
              </a:defRPr>
            </a:pPr>
            <a:r>
              <a:t>The MARK OF THE beast:</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The totality of human society was under threat of persecution if they did not receive “a mark on their right hand or on their foreheads.” </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“Religious tattooing was widespread in the ancient world, and devotees of a particular god were often branded to indicate their loyal devotion” (Mounce) </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“Certificates” were also given to those who worshipped the Emperor, and was required at the market places.</a:t>
            </a:r>
          </a:p>
        </p:txBody>
      </p:sp>
      <p:pic>
        <p:nvPicPr>
          <p:cNvPr id="287"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88" name="Revelation 13:16–17 (NKJV)…"/>
          <p:cNvSpPr txBox="1"/>
          <p:nvPr/>
        </p:nvSpPr>
        <p:spPr>
          <a:xfrm>
            <a:off x="251311" y="4040994"/>
            <a:ext cx="4788034" cy="529187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13:16–17 (NKJV) </a:t>
            </a:r>
          </a:p>
          <a:p>
            <a:pPr defTabSz="457200">
              <a:defRPr sz="31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16</a:t>
            </a:r>
            <a:r>
              <a:t> He causes all, both small and great, rich and poor, free and slave, to receive a mark on their right hand or on their foreheads, </a:t>
            </a:r>
            <a:r>
              <a:rPr baseline="31999"/>
              <a:t>17</a:t>
            </a:r>
            <a:r>
              <a:t> and that no one may buy or sell except one who has the mark or the name of the beast, or the number of his name.</a:t>
            </a:r>
          </a:p>
        </p:txBody>
      </p:sp>
      <p:sp>
        <p:nvSpPr>
          <p:cNvPr id="289"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6">
                                            <p:txEl>
                                              <p:pRg st="1" end="1"/>
                                            </p:txEl>
                                          </p:spTgt>
                                        </p:tgtEl>
                                        <p:attrNameLst>
                                          <p:attrName>style.visibility</p:attrName>
                                        </p:attrNameLst>
                                      </p:cBhvr>
                                      <p:to>
                                        <p:strVal val="visible"/>
                                      </p:to>
                                    </p:set>
                                    <p:animEffect filter="wipe(left)" transition="in">
                                      <p:cBhvr>
                                        <p:cTn id="7" dur="2000"/>
                                        <p:tgtEl>
                                          <p:spTgt spid="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6">
                                            <p:txEl>
                                              <p:pRg st="2" end="2"/>
                                            </p:txEl>
                                          </p:spTgt>
                                        </p:tgtEl>
                                        <p:attrNameLst>
                                          <p:attrName>style.visibility</p:attrName>
                                        </p:attrNameLst>
                                      </p:cBhvr>
                                      <p:to>
                                        <p:strVal val="visible"/>
                                      </p:to>
                                    </p:set>
                                    <p:animEffect filter="wipe(left)" transition="in">
                                      <p:cBhvr>
                                        <p:cTn id="12" dur="2000"/>
                                        <p:tgtEl>
                                          <p:spTgt spid="2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6">
                                            <p:txEl>
                                              <p:pRg st="3" end="3"/>
                                            </p:txEl>
                                          </p:spTgt>
                                        </p:tgtEl>
                                        <p:attrNameLst>
                                          <p:attrName>style.visibility</p:attrName>
                                        </p:attrNameLst>
                                      </p:cBhvr>
                                      <p:to>
                                        <p:strVal val="visible"/>
                                      </p:to>
                                    </p:set>
                                    <p:animEffect filter="wipe(left)" transition="in">
                                      <p:cBhvr>
                                        <p:cTn id="17" dur="2000"/>
                                        <p:tgtEl>
                                          <p:spTgt spid="28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pic>
        <p:nvPicPr>
          <p:cNvPr id="292" name="Front view of a red Ducati motorcycle against a black background" descr="Front view of a red Ducati motorcycle against a black background"/>
          <p:cNvPicPr>
            <a:picLocks noChangeAspect="1"/>
          </p:cNvPicPr>
          <p:nvPr/>
        </p:nvPicPr>
        <p:blipFill>
          <a:blip r:embed="rId2">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93"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grpSp>
        <p:nvGrpSpPr>
          <p:cNvPr id="296" name="“Those who did not hold a certificate which proved they had worshipped the head of state were denied the right to engage in commerce (buy or sell). From the Decian persecution alone (ca. 250), some forty-six of such certificates (libelli) have survived f"/>
          <p:cNvGrpSpPr/>
          <p:nvPr/>
        </p:nvGrpSpPr>
        <p:grpSpPr>
          <a:xfrm>
            <a:off x="4254443" y="3679641"/>
            <a:ext cx="8434310" cy="5997586"/>
            <a:chOff x="0" y="0"/>
            <a:chExt cx="8434309" cy="5997584"/>
          </a:xfrm>
        </p:grpSpPr>
        <p:sp>
          <p:nvSpPr>
            <p:cNvPr id="295" name="“Those who did not hold a certificate which proved they had worshipped the head of state were denied the right to engage in commerce (buy or sell). From the Decian persecution alone (ca. 250), some forty-six of such certificates (libelli) have survived f"/>
            <p:cNvSpPr/>
            <p:nvPr/>
          </p:nvSpPr>
          <p:spPr>
            <a:xfrm>
              <a:off x="63499" y="38099"/>
              <a:ext cx="8307311" cy="5832486"/>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spcBef>
                  <a:spcPts val="2100"/>
                </a:spcBef>
                <a:defRPr sz="3300">
                  <a:solidFill>
                    <a:srgbClr val="FFFFFF"/>
                  </a:solidFill>
                </a:defRPr>
              </a:pPr>
              <a:r>
                <a:t>“Those who did not hold a certificate which proved they had worshipped the head of state were denied the right to engage in commerce (buy or sell). From the Decian persecution alone (ca. 250), some forty-six of such certificates (libelli) have survived from that era and have been published for historical purposes. These particular certificates were issued to those who satisfied the pagan commissioners during that dreadful persecution (June-July, AD 250).”</a:t>
              </a:r>
            </a:p>
            <a:p>
              <a:pPr>
                <a:defRPr i="1" sz="2800">
                  <a:solidFill>
                    <a:srgbClr val="FFFFFF"/>
                  </a:solidFill>
                  <a:latin typeface="Gill Sans"/>
                  <a:ea typeface="Gill Sans"/>
                  <a:cs typeface="Gill Sans"/>
                  <a:sym typeface="Gill Sans"/>
                </a:defRPr>
              </a:pPr>
              <a:r>
                <a:t>“I Saw the Heaven Opened” Daniel H. King, Pg. 257</a:t>
              </a:r>
            </a:p>
          </p:txBody>
        </p:sp>
        <p:pic>
          <p:nvPicPr>
            <p:cNvPr id="294" name="“Those who did not hold a certificate which proved they had worshipped the head of state were denied the right to engage in commerce (buy or sell). From the Decian persecution alone (ca. 250), some forty-six of such certificates (libelli) have survived f" descr="“Those who did not hold a certificate which proved they had worshipped the head of state were denied the right to engage in commerce (buy or sell). From the Decian persecution alone (ca. 250), some forty-six of such certificates (libelli) have survived from that era and have been published for historical purposes. These particular certificates were issued to those who satisfied the pagan commissioners during that dreadful persecution (June-July, AD 250).”… “Those who did not hold a certificate which proved they had worshipped the head of state were denied the right to engage in commerce (buy or sell). From the Decian persecution alone (ca. 250), some forty-six of such certificates (libelli) have survived from that era and have been published for historical purposes. These particular certificates were issued to those who satisfied the pagan commissioners during that dreadful persecution (June-July, AD 250).”“I Saw the Heaven Opened” Daniel H. King, Pg. 257"/>
            <p:cNvPicPr>
              <a:picLocks noChangeAspect="0"/>
            </p:cNvPicPr>
            <p:nvPr/>
          </p:nvPicPr>
          <p:blipFill>
            <a:blip r:embed="rId3">
              <a:extLst/>
            </a:blip>
            <a:stretch>
              <a:fillRect/>
            </a:stretch>
          </p:blipFill>
          <p:spPr>
            <a:xfrm>
              <a:off x="-1" y="-1"/>
              <a:ext cx="8434311" cy="5997586"/>
            </a:xfrm>
            <a:prstGeom prst="rect">
              <a:avLst/>
            </a:prstGeom>
            <a:effectLst/>
          </p:spPr>
        </p:pic>
      </p:grpSp>
      <p:grpSp>
        <p:nvGrpSpPr>
          <p:cNvPr id="299" name="Image"/>
          <p:cNvGrpSpPr/>
          <p:nvPr/>
        </p:nvGrpSpPr>
        <p:grpSpPr>
          <a:xfrm>
            <a:off x="131160" y="3679641"/>
            <a:ext cx="4016753" cy="5997586"/>
            <a:chOff x="0" y="0"/>
            <a:chExt cx="4016752" cy="5997584"/>
          </a:xfrm>
        </p:grpSpPr>
        <p:pic>
          <p:nvPicPr>
            <p:cNvPr id="298" name="Image" descr="Image"/>
            <p:cNvPicPr>
              <a:picLocks noChangeAspect="1"/>
            </p:cNvPicPr>
            <p:nvPr/>
          </p:nvPicPr>
          <p:blipFill>
            <a:blip r:embed="rId4">
              <a:extLst/>
            </a:blip>
            <a:stretch>
              <a:fillRect/>
            </a:stretch>
          </p:blipFill>
          <p:spPr>
            <a:xfrm>
              <a:off x="63500" y="38100"/>
              <a:ext cx="3889753" cy="5832485"/>
            </a:xfrm>
            <a:prstGeom prst="rect">
              <a:avLst/>
            </a:prstGeom>
            <a:ln>
              <a:noFill/>
            </a:ln>
            <a:effectLst/>
          </p:spPr>
        </p:pic>
        <p:pic>
          <p:nvPicPr>
            <p:cNvPr id="297" name="Image" descr="Image"/>
            <p:cNvPicPr>
              <a:picLocks noChangeAspect="0"/>
            </p:cNvPicPr>
            <p:nvPr/>
          </p:nvPicPr>
          <p:blipFill>
            <a:blip r:embed="rId5">
              <a:extLst/>
            </a:blip>
            <a:stretch>
              <a:fillRect/>
            </a:stretch>
          </p:blipFill>
          <p:spPr>
            <a:xfrm>
              <a:off x="0" y="0"/>
              <a:ext cx="4016753" cy="599758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304" name="Image"/>
          <p:cNvGrpSpPr/>
          <p:nvPr/>
        </p:nvGrpSpPr>
        <p:grpSpPr>
          <a:xfrm>
            <a:off x="127136" y="3386768"/>
            <a:ext cx="5036384" cy="6387913"/>
            <a:chOff x="0" y="0"/>
            <a:chExt cx="5036382" cy="6387912"/>
          </a:xfrm>
        </p:grpSpPr>
        <p:pic>
          <p:nvPicPr>
            <p:cNvPr id="302"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03"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05" name="7 Angels &amp; 7 Trumpets (8:2-6)…"/>
          <p:cNvSpPr txBox="1"/>
          <p:nvPr/>
        </p:nvSpPr>
        <p:spPr>
          <a:xfrm>
            <a:off x="5214628" y="3614582"/>
            <a:ext cx="7627992" cy="5989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4"/>
              </a:buBlip>
              <a:defRPr cap="all" sz="3300">
                <a:solidFill>
                  <a:srgbClr val="000000"/>
                </a:solidFill>
                <a:latin typeface="Times New Roman"/>
                <a:ea typeface="Times New Roman"/>
                <a:cs typeface="Times New Roman"/>
                <a:sym typeface="Times New Roman"/>
              </a:defRPr>
            </a:pPr>
            <a:r>
              <a:t>The MARK OF THE beast:</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In order to engage in any commercial exchanges in the market places, one MUST possess “the mark or the name of the beast, or the number of his name.” </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These identification certificates or tattoos were one’s credentials for having given honor to Caesar as lord.</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Participating in any sort of pagan sacrifice was considered a sin for a Christian, and resulted in withdrawal.</a:t>
            </a:r>
          </a:p>
        </p:txBody>
      </p:sp>
      <p:pic>
        <p:nvPicPr>
          <p:cNvPr id="306"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07" name="Revelation 13:16–17 (NKJV)…"/>
          <p:cNvSpPr txBox="1"/>
          <p:nvPr/>
        </p:nvSpPr>
        <p:spPr>
          <a:xfrm>
            <a:off x="251311" y="4040994"/>
            <a:ext cx="4788034" cy="529187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13:16–17 (NKJV) </a:t>
            </a:r>
          </a:p>
          <a:p>
            <a:pPr defTabSz="457200">
              <a:defRPr sz="31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16</a:t>
            </a:r>
            <a:r>
              <a:t> He causes all, both small and great, rich and poor, free and slave, to receive a mark on their right hand or on their foreheads, </a:t>
            </a:r>
            <a:r>
              <a:rPr baseline="31999"/>
              <a:t>17</a:t>
            </a:r>
            <a:r>
              <a:t> and that no one may buy or sell except one who has the mark or the name of the beast, or the number of his name.</a:t>
            </a:r>
          </a:p>
        </p:txBody>
      </p:sp>
      <p:sp>
        <p:nvSpPr>
          <p:cNvPr id="308"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5">
                                            <p:txEl>
                                              <p:pRg st="1" end="1"/>
                                            </p:txEl>
                                          </p:spTgt>
                                        </p:tgtEl>
                                        <p:attrNameLst>
                                          <p:attrName>style.visibility</p:attrName>
                                        </p:attrNameLst>
                                      </p:cBhvr>
                                      <p:to>
                                        <p:strVal val="visible"/>
                                      </p:to>
                                    </p:set>
                                    <p:animEffect filter="wipe(left)" transition="in">
                                      <p:cBhvr>
                                        <p:cTn id="7" dur="2000"/>
                                        <p:tgtEl>
                                          <p:spTgt spid="3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5">
                                            <p:txEl>
                                              <p:pRg st="2" end="2"/>
                                            </p:txEl>
                                          </p:spTgt>
                                        </p:tgtEl>
                                        <p:attrNameLst>
                                          <p:attrName>style.visibility</p:attrName>
                                        </p:attrNameLst>
                                      </p:cBhvr>
                                      <p:to>
                                        <p:strVal val="visible"/>
                                      </p:to>
                                    </p:set>
                                    <p:animEffect filter="wipe(left)" transition="in">
                                      <p:cBhvr>
                                        <p:cTn id="12" dur="2000"/>
                                        <p:tgtEl>
                                          <p:spTgt spid="3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5">
                                            <p:txEl>
                                              <p:pRg st="3" end="3"/>
                                            </p:txEl>
                                          </p:spTgt>
                                        </p:tgtEl>
                                        <p:attrNameLst>
                                          <p:attrName>style.visibility</p:attrName>
                                        </p:attrNameLst>
                                      </p:cBhvr>
                                      <p:to>
                                        <p:strVal val="visible"/>
                                      </p:to>
                                    </p:set>
                                    <p:animEffect filter="wipe(left)" transition="in">
                                      <p:cBhvr>
                                        <p:cTn id="17" dur="2000"/>
                                        <p:tgtEl>
                                          <p:spTgt spid="30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pic>
        <p:nvPicPr>
          <p:cNvPr id="311" name="Front view of a red Ducati motorcycle against a black background" descr="Front view of a red Ducati motorcycle against a black background"/>
          <p:cNvPicPr>
            <a:picLocks noChangeAspect="1"/>
          </p:cNvPicPr>
          <p:nvPr/>
        </p:nvPicPr>
        <p:blipFill>
          <a:blip r:embed="rId2">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12"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grpSp>
        <p:nvGrpSpPr>
          <p:cNvPr id="315" name="“The mark of the beast may be the certificate of worship, which a Christian could only obtain at the cost of denying his faith and being false to his Lord. Once he had that certificate he was labeled as a worshipper of Caesar and a denier of Christ” (Bar"/>
          <p:cNvGrpSpPr/>
          <p:nvPr/>
        </p:nvGrpSpPr>
        <p:grpSpPr>
          <a:xfrm>
            <a:off x="4254443" y="3679641"/>
            <a:ext cx="8434310" cy="5997586"/>
            <a:chOff x="0" y="0"/>
            <a:chExt cx="8434309" cy="5997584"/>
          </a:xfrm>
        </p:grpSpPr>
        <p:sp>
          <p:nvSpPr>
            <p:cNvPr id="314" name="“The mark of the beast may be the certificate of worship, which a Christian could only obtain at the cost of denying his faith and being false to his Lord. Once he had that certificate he was labeled as a worshipper of Caesar and a denier of Christ” (Bar"/>
            <p:cNvSpPr/>
            <p:nvPr/>
          </p:nvSpPr>
          <p:spPr>
            <a:xfrm>
              <a:off x="63500" y="38100"/>
              <a:ext cx="8307310" cy="5832485"/>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spcBef>
                  <a:spcPts val="2100"/>
                </a:spcBef>
                <a:defRPr sz="4100">
                  <a:solidFill>
                    <a:srgbClr val="FFFFFF"/>
                  </a:solidFill>
                </a:defRPr>
              </a:pPr>
              <a:r>
                <a:t>“The mark of the beast may be the certificate of worship, which a Christian could only obtain at the cost of denying his faith and being false to his Lord. Once he had that certificate he was labeled as a worshipper of Caesar and a denier of Christ” (Barclay, 2.130).</a:t>
              </a:r>
            </a:p>
            <a:p>
              <a:pPr>
                <a:defRPr i="1" sz="2800">
                  <a:solidFill>
                    <a:srgbClr val="FFFFFF"/>
                  </a:solidFill>
                  <a:latin typeface="Gill Sans"/>
                  <a:ea typeface="Gill Sans"/>
                  <a:cs typeface="Gill Sans"/>
                  <a:sym typeface="Gill Sans"/>
                </a:defRPr>
              </a:pPr>
              <a:r>
                <a:t>“I Saw the Heaven Opened” Daniel H. King, Pg. 257</a:t>
              </a:r>
            </a:p>
          </p:txBody>
        </p:sp>
        <p:pic>
          <p:nvPicPr>
            <p:cNvPr id="313" name="“The mark of the beast may be the certificate of worship, which a Christian could only obtain at the cost of denying his faith and being false to his Lord. Once he had that certificate he was labeled as a worshipper of Caesar and a denier of Christ” (Bar" descr="“The mark of the beast may be the certificate of worship, which a Christian could only obtain at the cost of denying his faith and being false to his Lord. Once he had that certificate he was labeled as a worshipper of Caesar and a denier of Christ” (Barclay, 2.130).… “The mark of the beast may be the certificate of worship, which a Christian could only obtain at the cost of denying his faith and being false to his Lord. Once he had that certificate he was labeled as a worshipper of Caesar and a denier of Christ” (Barclay, 2.130).“I Saw the Heaven Opened” Daniel H. King, Pg. 257"/>
            <p:cNvPicPr>
              <a:picLocks noChangeAspect="0"/>
            </p:cNvPicPr>
            <p:nvPr/>
          </p:nvPicPr>
          <p:blipFill>
            <a:blip r:embed="rId3">
              <a:extLst/>
            </a:blip>
            <a:stretch>
              <a:fillRect/>
            </a:stretch>
          </p:blipFill>
          <p:spPr>
            <a:xfrm>
              <a:off x="0" y="0"/>
              <a:ext cx="8434310" cy="5997585"/>
            </a:xfrm>
            <a:prstGeom prst="rect">
              <a:avLst/>
            </a:prstGeom>
            <a:effectLst/>
          </p:spPr>
        </p:pic>
      </p:grpSp>
      <p:grpSp>
        <p:nvGrpSpPr>
          <p:cNvPr id="318" name="Image"/>
          <p:cNvGrpSpPr/>
          <p:nvPr/>
        </p:nvGrpSpPr>
        <p:grpSpPr>
          <a:xfrm>
            <a:off x="131160" y="3679641"/>
            <a:ext cx="4016753" cy="5997586"/>
            <a:chOff x="0" y="0"/>
            <a:chExt cx="4016752" cy="5997584"/>
          </a:xfrm>
        </p:grpSpPr>
        <p:pic>
          <p:nvPicPr>
            <p:cNvPr id="317" name="Image" descr="Image"/>
            <p:cNvPicPr>
              <a:picLocks noChangeAspect="1"/>
            </p:cNvPicPr>
            <p:nvPr/>
          </p:nvPicPr>
          <p:blipFill>
            <a:blip r:embed="rId4">
              <a:extLst/>
            </a:blip>
            <a:stretch>
              <a:fillRect/>
            </a:stretch>
          </p:blipFill>
          <p:spPr>
            <a:xfrm>
              <a:off x="63500" y="38100"/>
              <a:ext cx="3889753" cy="5832485"/>
            </a:xfrm>
            <a:prstGeom prst="rect">
              <a:avLst/>
            </a:prstGeom>
            <a:ln>
              <a:noFill/>
            </a:ln>
            <a:effectLst/>
          </p:spPr>
        </p:pic>
        <p:pic>
          <p:nvPicPr>
            <p:cNvPr id="316" name="Image" descr="Image"/>
            <p:cNvPicPr>
              <a:picLocks noChangeAspect="0"/>
            </p:cNvPicPr>
            <p:nvPr/>
          </p:nvPicPr>
          <p:blipFill>
            <a:blip r:embed="rId5">
              <a:extLst/>
            </a:blip>
            <a:stretch>
              <a:fillRect/>
            </a:stretch>
          </p:blipFill>
          <p:spPr>
            <a:xfrm>
              <a:off x="0" y="0"/>
              <a:ext cx="4016753" cy="599758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323" name="Image"/>
          <p:cNvGrpSpPr/>
          <p:nvPr/>
        </p:nvGrpSpPr>
        <p:grpSpPr>
          <a:xfrm>
            <a:off x="127136" y="3386768"/>
            <a:ext cx="5036384" cy="6387913"/>
            <a:chOff x="0" y="0"/>
            <a:chExt cx="5036382" cy="6387912"/>
          </a:xfrm>
        </p:grpSpPr>
        <p:pic>
          <p:nvPicPr>
            <p:cNvPr id="321"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22"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24" name="7 Angels &amp; 7 Trumpets (8:2-6)…"/>
          <p:cNvSpPr txBox="1"/>
          <p:nvPr/>
        </p:nvSpPr>
        <p:spPr>
          <a:xfrm>
            <a:off x="5214628" y="3614582"/>
            <a:ext cx="7627992" cy="5989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4"/>
              </a:buBlip>
              <a:defRPr cap="all" sz="3300">
                <a:solidFill>
                  <a:srgbClr val="000000"/>
                </a:solidFill>
                <a:latin typeface="Times New Roman"/>
                <a:ea typeface="Times New Roman"/>
                <a:cs typeface="Times New Roman"/>
                <a:sym typeface="Times New Roman"/>
              </a:defRPr>
            </a:pPr>
            <a:r>
              <a:t>The NUMBER OF THE beast:</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rPr b="1"/>
              <a:t>“Here is wisdom”</a:t>
            </a:r>
            <a:r>
              <a:t> — This phrase announces an enlightened perspective of these things from heaven’s viewpoint. </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Like the admonition in verse 9, if one would want to know who would win this spiritual battle, let him listen. </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It is a call for those who will accept the truth, as revealed in this vision, to discern the spiritual reality and ultimate end of this beast and the beast and dragon it served.</a:t>
            </a:r>
          </a:p>
        </p:txBody>
      </p:sp>
      <p:pic>
        <p:nvPicPr>
          <p:cNvPr id="325"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26" name="Revelation 13:18 (NKJV)…"/>
          <p:cNvSpPr txBox="1"/>
          <p:nvPr/>
        </p:nvSpPr>
        <p:spPr>
          <a:xfrm>
            <a:off x="251311" y="4210736"/>
            <a:ext cx="4788034" cy="5211899"/>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13:18 (NKJV) </a:t>
            </a:r>
          </a:p>
          <a:p>
            <a:pPr defTabSz="457200">
              <a:defRPr sz="38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18</a:t>
            </a:r>
            <a:r>
              <a:t> Here is wisdom. Let him who has understanding calculate the number of the beast, for it is the number of a man: His number </a:t>
            </a:r>
            <a:r>
              <a:rPr i="1"/>
              <a:t>is</a:t>
            </a:r>
            <a:r>
              <a:t> 666.</a:t>
            </a:r>
          </a:p>
        </p:txBody>
      </p:sp>
      <p:sp>
        <p:nvSpPr>
          <p:cNvPr id="327"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4">
                                            <p:txEl>
                                              <p:pRg st="1" end="1"/>
                                            </p:txEl>
                                          </p:spTgt>
                                        </p:tgtEl>
                                        <p:attrNameLst>
                                          <p:attrName>style.visibility</p:attrName>
                                        </p:attrNameLst>
                                      </p:cBhvr>
                                      <p:to>
                                        <p:strVal val="visible"/>
                                      </p:to>
                                    </p:set>
                                    <p:animEffect filter="wipe(left)" transition="in">
                                      <p:cBhvr>
                                        <p:cTn id="7" dur="2000"/>
                                        <p:tgtEl>
                                          <p:spTgt spid="3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4">
                                            <p:txEl>
                                              <p:pRg st="2" end="2"/>
                                            </p:txEl>
                                          </p:spTgt>
                                        </p:tgtEl>
                                        <p:attrNameLst>
                                          <p:attrName>style.visibility</p:attrName>
                                        </p:attrNameLst>
                                      </p:cBhvr>
                                      <p:to>
                                        <p:strVal val="visible"/>
                                      </p:to>
                                    </p:set>
                                    <p:animEffect filter="wipe(left)" transition="in">
                                      <p:cBhvr>
                                        <p:cTn id="12" dur="2000"/>
                                        <p:tgtEl>
                                          <p:spTgt spid="3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4">
                                            <p:txEl>
                                              <p:pRg st="3" end="3"/>
                                            </p:txEl>
                                          </p:spTgt>
                                        </p:tgtEl>
                                        <p:attrNameLst>
                                          <p:attrName>style.visibility</p:attrName>
                                        </p:attrNameLst>
                                      </p:cBhvr>
                                      <p:to>
                                        <p:strVal val="visible"/>
                                      </p:to>
                                    </p:set>
                                    <p:animEffect filter="wipe(left)" transition="in">
                                      <p:cBhvr>
                                        <p:cTn id="17" dur="2000"/>
                                        <p:tgtEl>
                                          <p:spTgt spid="32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332" name="Image"/>
          <p:cNvGrpSpPr/>
          <p:nvPr/>
        </p:nvGrpSpPr>
        <p:grpSpPr>
          <a:xfrm>
            <a:off x="127136" y="3386768"/>
            <a:ext cx="5036384" cy="6387913"/>
            <a:chOff x="0" y="0"/>
            <a:chExt cx="5036382" cy="6387912"/>
          </a:xfrm>
        </p:grpSpPr>
        <p:pic>
          <p:nvPicPr>
            <p:cNvPr id="330"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31"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33" name="7 Angels &amp; 7 Trumpets (8:2-6)…"/>
          <p:cNvSpPr txBox="1"/>
          <p:nvPr/>
        </p:nvSpPr>
        <p:spPr>
          <a:xfrm>
            <a:off x="5214628" y="3614582"/>
            <a:ext cx="7627992" cy="59528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4"/>
              </a:buBlip>
              <a:defRPr cap="all" sz="3300">
                <a:solidFill>
                  <a:srgbClr val="000000"/>
                </a:solidFill>
                <a:latin typeface="Times New Roman"/>
                <a:ea typeface="Times New Roman"/>
                <a:cs typeface="Times New Roman"/>
                <a:sym typeface="Times New Roman"/>
              </a:defRPr>
            </a:pPr>
            <a:r>
              <a:t>The NUMBER OF THE beast:</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According to John, the number 666 is the number of a man (v. 18).</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This numeral may be a case of gematria, the ancient and well-attested practice of adding up of the equivalent numbers of some proper name.</a:t>
            </a:r>
          </a:p>
          <a:p>
            <a:pPr marL="914400" indent="-457200" algn="l">
              <a:spcBef>
                <a:spcPts val="700"/>
              </a:spcBef>
              <a:buSzPct val="80000"/>
              <a:buBlip>
                <a:blip r:embed="rId5"/>
              </a:buBlip>
              <a:defRPr sz="3200">
                <a:solidFill>
                  <a:srgbClr val="000000"/>
                </a:solidFill>
                <a:latin typeface="Times New Roman"/>
                <a:ea typeface="Times New Roman"/>
                <a:cs typeface="Times New Roman"/>
                <a:sym typeface="Times New Roman"/>
              </a:defRPr>
            </a:pPr>
            <a:r>
              <a:t>There have been MANY interpretations given using this approach and many individuals have been suggested —(</a:t>
            </a:r>
            <a:r>
              <a:rPr i="1" sz="3000"/>
              <a:t>Latinus, [1st Roman ruler]; Neron Caesar [Hebrew letters]; Popes; Hitler; etc.)</a:t>
            </a:r>
          </a:p>
        </p:txBody>
      </p:sp>
      <p:pic>
        <p:nvPicPr>
          <p:cNvPr id="334"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35" name="Revelation 13:18 (NKJV)…"/>
          <p:cNvSpPr txBox="1"/>
          <p:nvPr/>
        </p:nvSpPr>
        <p:spPr>
          <a:xfrm>
            <a:off x="251311" y="4210736"/>
            <a:ext cx="4788034" cy="5211899"/>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13:18 (NKJV) </a:t>
            </a:r>
          </a:p>
          <a:p>
            <a:pPr defTabSz="457200">
              <a:defRPr sz="38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18</a:t>
            </a:r>
            <a:r>
              <a:t> Here is wisdom. Let him who has understanding calculate the number of the beast, for it is the number of a man: His number </a:t>
            </a:r>
            <a:r>
              <a:rPr i="1"/>
              <a:t>is</a:t>
            </a:r>
            <a:r>
              <a:t> 666.</a:t>
            </a:r>
          </a:p>
        </p:txBody>
      </p:sp>
      <p:sp>
        <p:nvSpPr>
          <p:cNvPr id="336"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txEl>
                                              <p:pRg st="1" end="1"/>
                                            </p:txEl>
                                          </p:spTgt>
                                        </p:tgtEl>
                                        <p:attrNameLst>
                                          <p:attrName>style.visibility</p:attrName>
                                        </p:attrNameLst>
                                      </p:cBhvr>
                                      <p:to>
                                        <p:strVal val="visible"/>
                                      </p:to>
                                    </p:set>
                                    <p:animEffect filter="wipe(left)" transition="in">
                                      <p:cBhvr>
                                        <p:cTn id="7" dur="2000"/>
                                        <p:tgtEl>
                                          <p:spTgt spid="3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3">
                                            <p:txEl>
                                              <p:pRg st="2" end="2"/>
                                            </p:txEl>
                                          </p:spTgt>
                                        </p:tgtEl>
                                        <p:attrNameLst>
                                          <p:attrName>style.visibility</p:attrName>
                                        </p:attrNameLst>
                                      </p:cBhvr>
                                      <p:to>
                                        <p:strVal val="visible"/>
                                      </p:to>
                                    </p:set>
                                    <p:animEffect filter="wipe(left)" transition="in">
                                      <p:cBhvr>
                                        <p:cTn id="12" dur="2000"/>
                                        <p:tgtEl>
                                          <p:spTgt spid="3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3">
                                            <p:txEl>
                                              <p:pRg st="3" end="3"/>
                                            </p:txEl>
                                          </p:spTgt>
                                        </p:tgtEl>
                                        <p:attrNameLst>
                                          <p:attrName>style.visibility</p:attrName>
                                        </p:attrNameLst>
                                      </p:cBhvr>
                                      <p:to>
                                        <p:strVal val="visible"/>
                                      </p:to>
                                    </p:set>
                                    <p:animEffect filter="wipe(left)" transition="in">
                                      <p:cBhvr>
                                        <p:cTn id="17" dur="2000"/>
                                        <p:tgtEl>
                                          <p:spTgt spid="3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341" name="Image"/>
          <p:cNvGrpSpPr/>
          <p:nvPr/>
        </p:nvGrpSpPr>
        <p:grpSpPr>
          <a:xfrm>
            <a:off x="127136" y="3386768"/>
            <a:ext cx="5036384" cy="6387913"/>
            <a:chOff x="0" y="0"/>
            <a:chExt cx="5036382" cy="6387912"/>
          </a:xfrm>
        </p:grpSpPr>
        <p:pic>
          <p:nvPicPr>
            <p:cNvPr id="339"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40"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42" name="7 Angels &amp; 7 Trumpets (8:2-6)…"/>
          <p:cNvSpPr txBox="1"/>
          <p:nvPr/>
        </p:nvSpPr>
        <p:spPr>
          <a:xfrm>
            <a:off x="5214628" y="3614582"/>
            <a:ext cx="7627992" cy="6027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4"/>
              </a:buBlip>
              <a:defRPr cap="all" sz="3300">
                <a:solidFill>
                  <a:srgbClr val="000000"/>
                </a:solidFill>
                <a:latin typeface="Times New Roman"/>
                <a:ea typeface="Times New Roman"/>
                <a:cs typeface="Times New Roman"/>
                <a:sym typeface="Times New Roman"/>
              </a:defRPr>
            </a:pPr>
            <a:r>
              <a:t>The NUMBER OF THE beast:</a:t>
            </a:r>
          </a:p>
          <a:p>
            <a:pPr marL="914400" indent="-4572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A consistent hermeneutic applies all numbers in Revelation symbolically. </a:t>
            </a:r>
          </a:p>
          <a:p>
            <a:pPr marL="914400" indent="-4572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The number 6 is a stand-in number for man, just as the number 7 exclusively represents God. </a:t>
            </a:r>
          </a:p>
          <a:p>
            <a:pPr marL="914400" indent="-4572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Any occasion where man is in conflict with God, man will fail. </a:t>
            </a:r>
          </a:p>
          <a:p>
            <a:pPr marL="914400" indent="-4572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“Wisdom” teaches that the dragon, the beast from the sea, and the beast from the earth will come to “failure upon failure upon failure” (666).</a:t>
            </a:r>
          </a:p>
        </p:txBody>
      </p:sp>
      <p:pic>
        <p:nvPicPr>
          <p:cNvPr id="343"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44" name="Revelation 13:18 (NKJV)…"/>
          <p:cNvSpPr txBox="1"/>
          <p:nvPr/>
        </p:nvSpPr>
        <p:spPr>
          <a:xfrm>
            <a:off x="251311" y="4210736"/>
            <a:ext cx="4788034" cy="5211899"/>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13:18 (NKJV) </a:t>
            </a:r>
          </a:p>
          <a:p>
            <a:pPr defTabSz="457200">
              <a:defRPr sz="38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18</a:t>
            </a:r>
            <a:r>
              <a:t> Here is wisdom. Let him who has understanding calculate the number of the beast, for it is the number of a man: His number </a:t>
            </a:r>
            <a:r>
              <a:rPr i="1"/>
              <a:t>is</a:t>
            </a:r>
            <a:r>
              <a:t> 666.</a:t>
            </a:r>
          </a:p>
        </p:txBody>
      </p:sp>
      <p:sp>
        <p:nvSpPr>
          <p:cNvPr id="345"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2">
                                            <p:txEl>
                                              <p:pRg st="1" end="1"/>
                                            </p:txEl>
                                          </p:spTgt>
                                        </p:tgtEl>
                                        <p:attrNameLst>
                                          <p:attrName>style.visibility</p:attrName>
                                        </p:attrNameLst>
                                      </p:cBhvr>
                                      <p:to>
                                        <p:strVal val="visible"/>
                                      </p:to>
                                    </p:set>
                                    <p:animEffect filter="wipe(left)" transition="in">
                                      <p:cBhvr>
                                        <p:cTn id="7" dur="2000"/>
                                        <p:tgtEl>
                                          <p:spTgt spid="3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2">
                                            <p:txEl>
                                              <p:pRg st="2" end="2"/>
                                            </p:txEl>
                                          </p:spTgt>
                                        </p:tgtEl>
                                        <p:attrNameLst>
                                          <p:attrName>style.visibility</p:attrName>
                                        </p:attrNameLst>
                                      </p:cBhvr>
                                      <p:to>
                                        <p:strVal val="visible"/>
                                      </p:to>
                                    </p:set>
                                    <p:animEffect filter="wipe(left)" transition="in">
                                      <p:cBhvr>
                                        <p:cTn id="12" dur="2000"/>
                                        <p:tgtEl>
                                          <p:spTgt spid="3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2">
                                            <p:txEl>
                                              <p:pRg st="3" end="3"/>
                                            </p:txEl>
                                          </p:spTgt>
                                        </p:tgtEl>
                                        <p:attrNameLst>
                                          <p:attrName>style.visibility</p:attrName>
                                        </p:attrNameLst>
                                      </p:cBhvr>
                                      <p:to>
                                        <p:strVal val="visible"/>
                                      </p:to>
                                    </p:set>
                                    <p:animEffect filter="wipe(left)" transition="in">
                                      <p:cBhvr>
                                        <p:cTn id="17" dur="2000"/>
                                        <p:tgtEl>
                                          <p:spTgt spid="34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42">
                                            <p:txEl>
                                              <p:pRg st="4" end="4"/>
                                            </p:txEl>
                                          </p:spTgt>
                                        </p:tgtEl>
                                        <p:attrNameLst>
                                          <p:attrName>style.visibility</p:attrName>
                                        </p:attrNameLst>
                                      </p:cBhvr>
                                      <p:to>
                                        <p:strVal val="visible"/>
                                      </p:to>
                                    </p:set>
                                    <p:animEffect filter="wipe(left)" transition="in">
                                      <p:cBhvr>
                                        <p:cTn id="22" dur="2000"/>
                                        <p:tgtEl>
                                          <p:spTgt spid="34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48" name="This world has repeatedly brought suffering to the people of God, but the day will come when God will avenge His saints, and glorify His people."/>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This world has repeatedly brought suffering to the people of God, but the day will come when God will avenge His saints, and glorify His people.</a:t>
            </a:r>
          </a:p>
        </p:txBody>
      </p:sp>
      <p:pic>
        <p:nvPicPr>
          <p:cNvPr id="349"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50" name="Cycle Three: The Beast Sequence (Chapters 12-14)"/>
          <p:cNvSpPr txBox="1"/>
          <p:nvPr/>
        </p:nvSpPr>
        <p:spPr>
          <a:xfrm>
            <a:off x="897731" y="5685880"/>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51" name="“The Beast From The EARTH” (13:11-18)"/>
          <p:cNvSpPr txBox="1"/>
          <p:nvPr/>
        </p:nvSpPr>
        <p:spPr>
          <a:xfrm>
            <a:off x="898302" y="6351475"/>
            <a:ext cx="11208196"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8"/>
                                        </p:tgtEl>
                                        <p:attrNameLst>
                                          <p:attrName>style.visibility</p:attrName>
                                        </p:attrNameLst>
                                      </p:cBhvr>
                                      <p:to>
                                        <p:strVal val="visible"/>
                                      </p:to>
                                    </p:set>
                                    <p:animEffect filter="fade" transition="in">
                                      <p:cBhvr>
                                        <p:cTn id="7" dur="15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8"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54" name="God would, by His sovereign power and might, preserve the gospel and His people in spite of terrifying odds which seemed at the moment to be so unassailable."/>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defRPr>
            </a:lvl1pPr>
          </a:lstStyle>
          <a:p>
            <a:pPr/>
            <a:r>
              <a:t>God would, by His sovereign power and might, preserve the gospel and His people in spite of terrifying odds which seemed at the moment to be so unassailable.</a:t>
            </a:r>
          </a:p>
        </p:txBody>
      </p:sp>
      <p:pic>
        <p:nvPicPr>
          <p:cNvPr id="355"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56" name="Cycle Three: The Beast Sequence (Chapters 12-14)"/>
          <p:cNvSpPr txBox="1"/>
          <p:nvPr/>
        </p:nvSpPr>
        <p:spPr>
          <a:xfrm>
            <a:off x="897731" y="5685880"/>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57" name="“The Beast From The EARTH” (13:11-18)"/>
          <p:cNvSpPr txBox="1"/>
          <p:nvPr/>
        </p:nvSpPr>
        <p:spPr>
          <a:xfrm>
            <a:off x="898302" y="6351475"/>
            <a:ext cx="11208196"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4"/>
                                        </p:tgtEl>
                                        <p:attrNameLst>
                                          <p:attrName>style.visibility</p:attrName>
                                        </p:attrNameLst>
                                      </p:cBhvr>
                                      <p:to>
                                        <p:strVal val="visible"/>
                                      </p:to>
                                    </p:set>
                                    <p:animEffect filter="fade" transition="in">
                                      <p:cBhvr>
                                        <p:cTn id="7" dur="15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pic>
        <p:nvPicPr>
          <p:cNvPr id="219"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20" name="The imagery and symbols in Revelation are necessary in comprehending the BIG PICTURE - but if we focus too much on the imagery and symbols we can easily MISS the BIG PICTURE.…"/>
          <p:cNvSpPr txBox="1"/>
          <p:nvPr/>
        </p:nvSpPr>
        <p:spPr>
          <a:xfrm>
            <a:off x="5431948" y="3672167"/>
            <a:ext cx="7330104" cy="575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The </a:t>
            </a:r>
            <a:r>
              <a:rPr b="1"/>
              <a:t>imagery</a:t>
            </a:r>
            <a:r>
              <a:t> and </a:t>
            </a:r>
            <a:r>
              <a:rPr b="1"/>
              <a:t>symbols</a:t>
            </a:r>
            <a:r>
              <a:t> in Revelation are necessary in comprehending the </a:t>
            </a:r>
            <a:r>
              <a:rPr b="1"/>
              <a:t>BIG PICTURE</a:t>
            </a:r>
            <a:r>
              <a:t> - but if we focus too much on the imagery and symbols we can easily MISS the BIG PICTURE.</a:t>
            </a:r>
          </a:p>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Asia Minor, in the last decade of the first century, is set in the context of an eternal struggle, a world-shaking cosmic battle between good and evil. </a:t>
            </a:r>
          </a:p>
        </p:txBody>
      </p:sp>
      <p:pic>
        <p:nvPicPr>
          <p:cNvPr id="221" name="Image" descr="Image"/>
          <p:cNvPicPr>
            <a:picLocks noChangeAspect="1"/>
          </p:cNvPicPr>
          <p:nvPr/>
        </p:nvPicPr>
        <p:blipFill>
          <a:blip r:embed="rId4">
            <a:extLst/>
          </a:blip>
          <a:srcRect l="18735" t="4610" r="19411" b="0"/>
          <a:stretch>
            <a:fillRect/>
          </a:stretch>
        </p:blipFill>
        <p:spPr>
          <a:xfrm>
            <a:off x="-452924" y="3334024"/>
            <a:ext cx="5679454" cy="6569087"/>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13340" y="2"/>
                </a:moveTo>
                <a:cubicBezTo>
                  <a:pt x="13315" y="-7"/>
                  <a:pt x="13302" y="9"/>
                  <a:pt x="13280" y="43"/>
                </a:cubicBezTo>
                <a:cubicBezTo>
                  <a:pt x="13166" y="216"/>
                  <a:pt x="12667" y="596"/>
                  <a:pt x="12415" y="700"/>
                </a:cubicBezTo>
                <a:cubicBezTo>
                  <a:pt x="12271" y="760"/>
                  <a:pt x="12123" y="824"/>
                  <a:pt x="12089" y="844"/>
                </a:cubicBezTo>
                <a:cubicBezTo>
                  <a:pt x="12055" y="864"/>
                  <a:pt x="11749" y="993"/>
                  <a:pt x="11409" y="1132"/>
                </a:cubicBezTo>
                <a:cubicBezTo>
                  <a:pt x="11069" y="1271"/>
                  <a:pt x="10513" y="1503"/>
                  <a:pt x="10173" y="1646"/>
                </a:cubicBezTo>
                <a:cubicBezTo>
                  <a:pt x="9804" y="1802"/>
                  <a:pt x="9496" y="1909"/>
                  <a:pt x="9410" y="1912"/>
                </a:cubicBezTo>
                <a:cubicBezTo>
                  <a:pt x="9122" y="1922"/>
                  <a:pt x="8919" y="1977"/>
                  <a:pt x="8792" y="2075"/>
                </a:cubicBezTo>
                <a:cubicBezTo>
                  <a:pt x="8758" y="2102"/>
                  <a:pt x="8711" y="2127"/>
                  <a:pt x="8688" y="2131"/>
                </a:cubicBezTo>
                <a:cubicBezTo>
                  <a:pt x="8666" y="2136"/>
                  <a:pt x="8598" y="2172"/>
                  <a:pt x="8537" y="2211"/>
                </a:cubicBezTo>
                <a:cubicBezTo>
                  <a:pt x="8477" y="2250"/>
                  <a:pt x="8348" y="2287"/>
                  <a:pt x="8252" y="2294"/>
                </a:cubicBezTo>
                <a:cubicBezTo>
                  <a:pt x="8052" y="2310"/>
                  <a:pt x="7989" y="2347"/>
                  <a:pt x="7899" y="2501"/>
                </a:cubicBezTo>
                <a:cubicBezTo>
                  <a:pt x="7822" y="2632"/>
                  <a:pt x="7645" y="2768"/>
                  <a:pt x="7548" y="2769"/>
                </a:cubicBezTo>
                <a:cubicBezTo>
                  <a:pt x="7509" y="2770"/>
                  <a:pt x="7405" y="2805"/>
                  <a:pt x="7320" y="2848"/>
                </a:cubicBezTo>
                <a:cubicBezTo>
                  <a:pt x="7040" y="2987"/>
                  <a:pt x="6877" y="3049"/>
                  <a:pt x="6757" y="3062"/>
                </a:cubicBezTo>
                <a:cubicBezTo>
                  <a:pt x="6659" y="3072"/>
                  <a:pt x="6626" y="3054"/>
                  <a:pt x="6567" y="2959"/>
                </a:cubicBezTo>
                <a:cubicBezTo>
                  <a:pt x="6461" y="2788"/>
                  <a:pt x="6398" y="2733"/>
                  <a:pt x="6324" y="2743"/>
                </a:cubicBezTo>
                <a:cubicBezTo>
                  <a:pt x="6281" y="2749"/>
                  <a:pt x="6257" y="2726"/>
                  <a:pt x="6257" y="2681"/>
                </a:cubicBezTo>
                <a:cubicBezTo>
                  <a:pt x="6257" y="2569"/>
                  <a:pt x="6189" y="2500"/>
                  <a:pt x="5999" y="2415"/>
                </a:cubicBezTo>
                <a:cubicBezTo>
                  <a:pt x="5840" y="2343"/>
                  <a:pt x="5824" y="2324"/>
                  <a:pt x="5824" y="2201"/>
                </a:cubicBezTo>
                <a:cubicBezTo>
                  <a:pt x="5824" y="2125"/>
                  <a:pt x="5802" y="2058"/>
                  <a:pt x="5773" y="2049"/>
                </a:cubicBezTo>
                <a:cubicBezTo>
                  <a:pt x="5691" y="2024"/>
                  <a:pt x="5514" y="2077"/>
                  <a:pt x="5526" y="2124"/>
                </a:cubicBezTo>
                <a:cubicBezTo>
                  <a:pt x="5532" y="2147"/>
                  <a:pt x="5508" y="2176"/>
                  <a:pt x="5474" y="2188"/>
                </a:cubicBezTo>
                <a:cubicBezTo>
                  <a:pt x="5440" y="2199"/>
                  <a:pt x="5423" y="2220"/>
                  <a:pt x="5434" y="2236"/>
                </a:cubicBezTo>
                <a:cubicBezTo>
                  <a:pt x="5445" y="2251"/>
                  <a:pt x="5406" y="2290"/>
                  <a:pt x="5348" y="2323"/>
                </a:cubicBezTo>
                <a:cubicBezTo>
                  <a:pt x="5271" y="2367"/>
                  <a:pt x="5228" y="2373"/>
                  <a:pt x="5189" y="2345"/>
                </a:cubicBezTo>
                <a:cubicBezTo>
                  <a:pt x="5153" y="2319"/>
                  <a:pt x="5070" y="2318"/>
                  <a:pt x="4925" y="2341"/>
                </a:cubicBezTo>
                <a:cubicBezTo>
                  <a:pt x="4809" y="2360"/>
                  <a:pt x="4650" y="2380"/>
                  <a:pt x="4570" y="2385"/>
                </a:cubicBezTo>
                <a:cubicBezTo>
                  <a:pt x="4423" y="2393"/>
                  <a:pt x="4345" y="2468"/>
                  <a:pt x="4418" y="2531"/>
                </a:cubicBezTo>
                <a:cubicBezTo>
                  <a:pt x="4440" y="2549"/>
                  <a:pt x="4449" y="2584"/>
                  <a:pt x="4439" y="2606"/>
                </a:cubicBezTo>
                <a:cubicBezTo>
                  <a:pt x="4429" y="2629"/>
                  <a:pt x="4496" y="2716"/>
                  <a:pt x="4587" y="2801"/>
                </a:cubicBezTo>
                <a:cubicBezTo>
                  <a:pt x="4678" y="2885"/>
                  <a:pt x="4753" y="2966"/>
                  <a:pt x="4753" y="2981"/>
                </a:cubicBezTo>
                <a:cubicBezTo>
                  <a:pt x="4753" y="2996"/>
                  <a:pt x="4797" y="3026"/>
                  <a:pt x="4851" y="3047"/>
                </a:cubicBezTo>
                <a:cubicBezTo>
                  <a:pt x="4917" y="3073"/>
                  <a:pt x="4957" y="3128"/>
                  <a:pt x="4976" y="3216"/>
                </a:cubicBezTo>
                <a:cubicBezTo>
                  <a:pt x="4992" y="3287"/>
                  <a:pt x="5067" y="3404"/>
                  <a:pt x="5145" y="3479"/>
                </a:cubicBezTo>
                <a:cubicBezTo>
                  <a:pt x="5361" y="3686"/>
                  <a:pt x="5380" y="3774"/>
                  <a:pt x="5272" y="4071"/>
                </a:cubicBezTo>
                <a:cubicBezTo>
                  <a:pt x="5190" y="4299"/>
                  <a:pt x="5011" y="4478"/>
                  <a:pt x="4916" y="4427"/>
                </a:cubicBezTo>
                <a:cubicBezTo>
                  <a:pt x="4845" y="4389"/>
                  <a:pt x="4874" y="4203"/>
                  <a:pt x="4979" y="4032"/>
                </a:cubicBezTo>
                <a:cubicBezTo>
                  <a:pt x="5079" y="3870"/>
                  <a:pt x="5120" y="3673"/>
                  <a:pt x="5046" y="3713"/>
                </a:cubicBezTo>
                <a:cubicBezTo>
                  <a:pt x="5026" y="3723"/>
                  <a:pt x="4989" y="3710"/>
                  <a:pt x="4963" y="3683"/>
                </a:cubicBezTo>
                <a:cubicBezTo>
                  <a:pt x="4937" y="3656"/>
                  <a:pt x="4799" y="3597"/>
                  <a:pt x="4658" y="3552"/>
                </a:cubicBezTo>
                <a:cubicBezTo>
                  <a:pt x="4397" y="3469"/>
                  <a:pt x="4174" y="3357"/>
                  <a:pt x="4181" y="3312"/>
                </a:cubicBezTo>
                <a:cubicBezTo>
                  <a:pt x="4195" y="3228"/>
                  <a:pt x="4170" y="3126"/>
                  <a:pt x="4139" y="3142"/>
                </a:cubicBezTo>
                <a:cubicBezTo>
                  <a:pt x="4119" y="3153"/>
                  <a:pt x="4079" y="3138"/>
                  <a:pt x="4051" y="3109"/>
                </a:cubicBezTo>
                <a:cubicBezTo>
                  <a:pt x="4023" y="3079"/>
                  <a:pt x="4015" y="3056"/>
                  <a:pt x="4032" y="3056"/>
                </a:cubicBezTo>
                <a:cubicBezTo>
                  <a:pt x="4049" y="3056"/>
                  <a:pt x="4038" y="3032"/>
                  <a:pt x="4009" y="3002"/>
                </a:cubicBezTo>
                <a:cubicBezTo>
                  <a:pt x="3966" y="2956"/>
                  <a:pt x="3972" y="2933"/>
                  <a:pt x="4045" y="2866"/>
                </a:cubicBezTo>
                <a:cubicBezTo>
                  <a:pt x="4215" y="2709"/>
                  <a:pt x="4122" y="2464"/>
                  <a:pt x="3935" y="2578"/>
                </a:cubicBezTo>
                <a:cubicBezTo>
                  <a:pt x="3885" y="2608"/>
                  <a:pt x="3853" y="2644"/>
                  <a:pt x="3863" y="2658"/>
                </a:cubicBezTo>
                <a:cubicBezTo>
                  <a:pt x="3888" y="2694"/>
                  <a:pt x="3817" y="2789"/>
                  <a:pt x="3766" y="2789"/>
                </a:cubicBezTo>
                <a:cubicBezTo>
                  <a:pt x="3744" y="2789"/>
                  <a:pt x="3697" y="2820"/>
                  <a:pt x="3662" y="2859"/>
                </a:cubicBezTo>
                <a:lnTo>
                  <a:pt x="3599" y="2931"/>
                </a:lnTo>
                <a:lnTo>
                  <a:pt x="3525" y="2859"/>
                </a:lnTo>
                <a:cubicBezTo>
                  <a:pt x="3485" y="2820"/>
                  <a:pt x="3378" y="2757"/>
                  <a:pt x="3288" y="2718"/>
                </a:cubicBezTo>
                <a:cubicBezTo>
                  <a:pt x="3198" y="2680"/>
                  <a:pt x="3064" y="2603"/>
                  <a:pt x="2989" y="2549"/>
                </a:cubicBezTo>
                <a:cubicBezTo>
                  <a:pt x="2915" y="2494"/>
                  <a:pt x="2835" y="2450"/>
                  <a:pt x="2813" y="2450"/>
                </a:cubicBezTo>
                <a:cubicBezTo>
                  <a:pt x="2790" y="2450"/>
                  <a:pt x="2705" y="2392"/>
                  <a:pt x="2626" y="2323"/>
                </a:cubicBezTo>
                <a:cubicBezTo>
                  <a:pt x="2546" y="2254"/>
                  <a:pt x="2465" y="2207"/>
                  <a:pt x="2446" y="2218"/>
                </a:cubicBezTo>
                <a:cubicBezTo>
                  <a:pt x="2410" y="2237"/>
                  <a:pt x="1870" y="1828"/>
                  <a:pt x="1729" y="1675"/>
                </a:cubicBezTo>
                <a:cubicBezTo>
                  <a:pt x="1687" y="1629"/>
                  <a:pt x="1631" y="1598"/>
                  <a:pt x="1605" y="1606"/>
                </a:cubicBezTo>
                <a:cubicBezTo>
                  <a:pt x="1538" y="1627"/>
                  <a:pt x="1408" y="1561"/>
                  <a:pt x="1436" y="1521"/>
                </a:cubicBezTo>
                <a:cubicBezTo>
                  <a:pt x="1450" y="1502"/>
                  <a:pt x="1442" y="1487"/>
                  <a:pt x="1418" y="1487"/>
                </a:cubicBezTo>
                <a:cubicBezTo>
                  <a:pt x="1395" y="1487"/>
                  <a:pt x="1292" y="1379"/>
                  <a:pt x="1189" y="1247"/>
                </a:cubicBezTo>
                <a:cubicBezTo>
                  <a:pt x="921" y="901"/>
                  <a:pt x="889" y="869"/>
                  <a:pt x="824" y="891"/>
                </a:cubicBezTo>
                <a:cubicBezTo>
                  <a:pt x="792" y="902"/>
                  <a:pt x="748" y="895"/>
                  <a:pt x="726" y="876"/>
                </a:cubicBezTo>
                <a:cubicBezTo>
                  <a:pt x="648" y="810"/>
                  <a:pt x="476" y="904"/>
                  <a:pt x="445" y="1030"/>
                </a:cubicBezTo>
                <a:cubicBezTo>
                  <a:pt x="429" y="1095"/>
                  <a:pt x="398" y="1168"/>
                  <a:pt x="376" y="1192"/>
                </a:cubicBezTo>
                <a:cubicBezTo>
                  <a:pt x="354" y="1216"/>
                  <a:pt x="345" y="1250"/>
                  <a:pt x="359" y="1269"/>
                </a:cubicBezTo>
                <a:cubicBezTo>
                  <a:pt x="373" y="1288"/>
                  <a:pt x="367" y="1314"/>
                  <a:pt x="344" y="1326"/>
                </a:cubicBezTo>
                <a:cubicBezTo>
                  <a:pt x="304" y="1348"/>
                  <a:pt x="311" y="1371"/>
                  <a:pt x="418" y="1550"/>
                </a:cubicBezTo>
                <a:cubicBezTo>
                  <a:pt x="481" y="1656"/>
                  <a:pt x="479" y="1754"/>
                  <a:pt x="410" y="1803"/>
                </a:cubicBezTo>
                <a:cubicBezTo>
                  <a:pt x="334" y="1858"/>
                  <a:pt x="406" y="2217"/>
                  <a:pt x="522" y="2360"/>
                </a:cubicBezTo>
                <a:cubicBezTo>
                  <a:pt x="571" y="2419"/>
                  <a:pt x="603" y="2507"/>
                  <a:pt x="596" y="2561"/>
                </a:cubicBezTo>
                <a:cubicBezTo>
                  <a:pt x="590" y="2613"/>
                  <a:pt x="604" y="2668"/>
                  <a:pt x="628" y="2681"/>
                </a:cubicBezTo>
                <a:cubicBezTo>
                  <a:pt x="652" y="2694"/>
                  <a:pt x="671" y="2748"/>
                  <a:pt x="671" y="2802"/>
                </a:cubicBezTo>
                <a:cubicBezTo>
                  <a:pt x="671" y="2856"/>
                  <a:pt x="685" y="2912"/>
                  <a:pt x="700" y="2925"/>
                </a:cubicBezTo>
                <a:cubicBezTo>
                  <a:pt x="715" y="2938"/>
                  <a:pt x="732" y="2993"/>
                  <a:pt x="738" y="3047"/>
                </a:cubicBezTo>
                <a:cubicBezTo>
                  <a:pt x="745" y="3111"/>
                  <a:pt x="816" y="3197"/>
                  <a:pt x="939" y="3294"/>
                </a:cubicBezTo>
                <a:cubicBezTo>
                  <a:pt x="1043" y="3376"/>
                  <a:pt x="1108" y="3452"/>
                  <a:pt x="1085" y="3465"/>
                </a:cubicBezTo>
                <a:cubicBezTo>
                  <a:pt x="1030" y="3494"/>
                  <a:pt x="1030" y="3626"/>
                  <a:pt x="1085" y="3626"/>
                </a:cubicBezTo>
                <a:cubicBezTo>
                  <a:pt x="1108" y="3626"/>
                  <a:pt x="1145" y="3666"/>
                  <a:pt x="1166" y="3714"/>
                </a:cubicBezTo>
                <a:cubicBezTo>
                  <a:pt x="1187" y="3762"/>
                  <a:pt x="1252" y="3827"/>
                  <a:pt x="1310" y="3860"/>
                </a:cubicBezTo>
                <a:cubicBezTo>
                  <a:pt x="1367" y="3893"/>
                  <a:pt x="1414" y="3948"/>
                  <a:pt x="1414" y="3981"/>
                </a:cubicBezTo>
                <a:cubicBezTo>
                  <a:pt x="1414" y="4015"/>
                  <a:pt x="1459" y="4078"/>
                  <a:pt x="1512" y="4121"/>
                </a:cubicBezTo>
                <a:cubicBezTo>
                  <a:pt x="1578" y="4175"/>
                  <a:pt x="1602" y="4226"/>
                  <a:pt x="1589" y="4285"/>
                </a:cubicBezTo>
                <a:cubicBezTo>
                  <a:pt x="1567" y="4386"/>
                  <a:pt x="1736" y="4541"/>
                  <a:pt x="1906" y="4576"/>
                </a:cubicBezTo>
                <a:cubicBezTo>
                  <a:pt x="2064" y="4609"/>
                  <a:pt x="2074" y="4619"/>
                  <a:pt x="2034" y="4711"/>
                </a:cubicBezTo>
                <a:cubicBezTo>
                  <a:pt x="1984" y="4825"/>
                  <a:pt x="2019" y="4924"/>
                  <a:pt x="2128" y="4965"/>
                </a:cubicBezTo>
                <a:cubicBezTo>
                  <a:pt x="2197" y="4991"/>
                  <a:pt x="2216" y="5025"/>
                  <a:pt x="2208" y="5114"/>
                </a:cubicBezTo>
                <a:cubicBezTo>
                  <a:pt x="2198" y="5218"/>
                  <a:pt x="2214" y="5235"/>
                  <a:pt x="2383" y="5302"/>
                </a:cubicBezTo>
                <a:cubicBezTo>
                  <a:pt x="2485" y="5342"/>
                  <a:pt x="2568" y="5389"/>
                  <a:pt x="2568" y="5406"/>
                </a:cubicBezTo>
                <a:cubicBezTo>
                  <a:pt x="2568" y="5482"/>
                  <a:pt x="2800" y="5561"/>
                  <a:pt x="3039" y="5566"/>
                </a:cubicBezTo>
                <a:cubicBezTo>
                  <a:pt x="3273" y="5572"/>
                  <a:pt x="3290" y="5579"/>
                  <a:pt x="3295" y="5660"/>
                </a:cubicBezTo>
                <a:cubicBezTo>
                  <a:pt x="3299" y="5708"/>
                  <a:pt x="3304" y="5766"/>
                  <a:pt x="3306" y="5789"/>
                </a:cubicBezTo>
                <a:cubicBezTo>
                  <a:pt x="3308" y="5813"/>
                  <a:pt x="3352" y="5842"/>
                  <a:pt x="3403" y="5856"/>
                </a:cubicBezTo>
                <a:cubicBezTo>
                  <a:pt x="3510" y="5885"/>
                  <a:pt x="4011" y="6192"/>
                  <a:pt x="4207" y="6349"/>
                </a:cubicBezTo>
                <a:cubicBezTo>
                  <a:pt x="4281" y="6408"/>
                  <a:pt x="4340" y="6444"/>
                  <a:pt x="4340" y="6429"/>
                </a:cubicBezTo>
                <a:cubicBezTo>
                  <a:pt x="4340" y="6414"/>
                  <a:pt x="4392" y="6433"/>
                  <a:pt x="4454" y="6470"/>
                </a:cubicBezTo>
                <a:cubicBezTo>
                  <a:pt x="4517" y="6508"/>
                  <a:pt x="4659" y="6549"/>
                  <a:pt x="4770" y="6562"/>
                </a:cubicBezTo>
                <a:cubicBezTo>
                  <a:pt x="4881" y="6574"/>
                  <a:pt x="5027" y="6610"/>
                  <a:pt x="5094" y="6639"/>
                </a:cubicBezTo>
                <a:cubicBezTo>
                  <a:pt x="5168" y="6671"/>
                  <a:pt x="5240" y="6679"/>
                  <a:pt x="5277" y="6661"/>
                </a:cubicBezTo>
                <a:cubicBezTo>
                  <a:pt x="5343" y="6629"/>
                  <a:pt x="5590" y="6689"/>
                  <a:pt x="5667" y="6756"/>
                </a:cubicBezTo>
                <a:cubicBezTo>
                  <a:pt x="5726" y="6807"/>
                  <a:pt x="5662" y="6997"/>
                  <a:pt x="5462" y="7359"/>
                </a:cubicBezTo>
                <a:cubicBezTo>
                  <a:pt x="5322" y="7614"/>
                  <a:pt x="5163" y="7758"/>
                  <a:pt x="4963" y="7813"/>
                </a:cubicBezTo>
                <a:cubicBezTo>
                  <a:pt x="4875" y="7837"/>
                  <a:pt x="4573" y="8067"/>
                  <a:pt x="4564" y="8117"/>
                </a:cubicBezTo>
                <a:cubicBezTo>
                  <a:pt x="4563" y="8127"/>
                  <a:pt x="4538" y="8183"/>
                  <a:pt x="4510" y="8241"/>
                </a:cubicBezTo>
                <a:cubicBezTo>
                  <a:pt x="4482" y="8299"/>
                  <a:pt x="4471" y="8386"/>
                  <a:pt x="4484" y="8434"/>
                </a:cubicBezTo>
                <a:cubicBezTo>
                  <a:pt x="4505" y="8504"/>
                  <a:pt x="4473" y="8548"/>
                  <a:pt x="4317" y="8674"/>
                </a:cubicBezTo>
                <a:cubicBezTo>
                  <a:pt x="4212" y="8759"/>
                  <a:pt x="4133" y="8844"/>
                  <a:pt x="4140" y="8863"/>
                </a:cubicBezTo>
                <a:cubicBezTo>
                  <a:pt x="4148" y="8882"/>
                  <a:pt x="4248" y="8950"/>
                  <a:pt x="4361" y="9016"/>
                </a:cubicBezTo>
                <a:cubicBezTo>
                  <a:pt x="4473" y="9081"/>
                  <a:pt x="4605" y="9190"/>
                  <a:pt x="4655" y="9258"/>
                </a:cubicBezTo>
                <a:cubicBezTo>
                  <a:pt x="4705" y="9327"/>
                  <a:pt x="4794" y="9434"/>
                  <a:pt x="4853" y="9496"/>
                </a:cubicBezTo>
                <a:cubicBezTo>
                  <a:pt x="4911" y="9557"/>
                  <a:pt x="4960" y="9624"/>
                  <a:pt x="4960" y="9643"/>
                </a:cubicBezTo>
                <a:cubicBezTo>
                  <a:pt x="4960" y="9663"/>
                  <a:pt x="4986" y="9697"/>
                  <a:pt x="5020" y="9721"/>
                </a:cubicBezTo>
                <a:cubicBezTo>
                  <a:pt x="5059" y="9749"/>
                  <a:pt x="5082" y="9828"/>
                  <a:pt x="5082" y="9929"/>
                </a:cubicBezTo>
                <a:cubicBezTo>
                  <a:pt x="5082" y="10130"/>
                  <a:pt x="4969" y="10540"/>
                  <a:pt x="4892" y="10616"/>
                </a:cubicBezTo>
                <a:cubicBezTo>
                  <a:pt x="4861" y="10647"/>
                  <a:pt x="4836" y="10689"/>
                  <a:pt x="4836" y="10709"/>
                </a:cubicBezTo>
                <a:cubicBezTo>
                  <a:pt x="4836" y="10766"/>
                  <a:pt x="4657" y="10891"/>
                  <a:pt x="4444" y="10984"/>
                </a:cubicBezTo>
                <a:cubicBezTo>
                  <a:pt x="4421" y="10994"/>
                  <a:pt x="4297" y="11036"/>
                  <a:pt x="4169" y="11077"/>
                </a:cubicBezTo>
                <a:cubicBezTo>
                  <a:pt x="4041" y="11117"/>
                  <a:pt x="3854" y="11214"/>
                  <a:pt x="3753" y="11291"/>
                </a:cubicBezTo>
                <a:cubicBezTo>
                  <a:pt x="3601" y="11406"/>
                  <a:pt x="3526" y="11435"/>
                  <a:pt x="3338" y="11454"/>
                </a:cubicBezTo>
                <a:cubicBezTo>
                  <a:pt x="3040" y="11484"/>
                  <a:pt x="2976" y="11547"/>
                  <a:pt x="2808" y="11964"/>
                </a:cubicBezTo>
                <a:lnTo>
                  <a:pt x="2674" y="12298"/>
                </a:lnTo>
                <a:lnTo>
                  <a:pt x="2770" y="12364"/>
                </a:lnTo>
                <a:cubicBezTo>
                  <a:pt x="2823" y="12402"/>
                  <a:pt x="2916" y="12441"/>
                  <a:pt x="2976" y="12452"/>
                </a:cubicBezTo>
                <a:cubicBezTo>
                  <a:pt x="3035" y="12463"/>
                  <a:pt x="3118" y="12488"/>
                  <a:pt x="3161" y="12508"/>
                </a:cubicBezTo>
                <a:cubicBezTo>
                  <a:pt x="3471" y="12655"/>
                  <a:pt x="3547" y="12696"/>
                  <a:pt x="3630" y="12762"/>
                </a:cubicBezTo>
                <a:lnTo>
                  <a:pt x="3724" y="12838"/>
                </a:lnTo>
                <a:lnTo>
                  <a:pt x="3620" y="12922"/>
                </a:lnTo>
                <a:cubicBezTo>
                  <a:pt x="3562" y="12968"/>
                  <a:pt x="3524" y="13020"/>
                  <a:pt x="3537" y="13038"/>
                </a:cubicBezTo>
                <a:cubicBezTo>
                  <a:pt x="3549" y="13055"/>
                  <a:pt x="3513" y="13096"/>
                  <a:pt x="3455" y="13129"/>
                </a:cubicBezTo>
                <a:cubicBezTo>
                  <a:pt x="3357" y="13185"/>
                  <a:pt x="3296" y="13392"/>
                  <a:pt x="3394" y="13340"/>
                </a:cubicBezTo>
                <a:cubicBezTo>
                  <a:pt x="3416" y="13328"/>
                  <a:pt x="3448" y="13345"/>
                  <a:pt x="3463" y="13379"/>
                </a:cubicBezTo>
                <a:cubicBezTo>
                  <a:pt x="3478" y="13413"/>
                  <a:pt x="3524" y="13473"/>
                  <a:pt x="3567" y="13510"/>
                </a:cubicBezTo>
                <a:cubicBezTo>
                  <a:pt x="3685" y="13612"/>
                  <a:pt x="3636" y="13657"/>
                  <a:pt x="3368" y="13698"/>
                </a:cubicBezTo>
                <a:lnTo>
                  <a:pt x="3125" y="13736"/>
                </a:lnTo>
                <a:lnTo>
                  <a:pt x="3140" y="14028"/>
                </a:lnTo>
                <a:cubicBezTo>
                  <a:pt x="3154" y="14316"/>
                  <a:pt x="3152" y="14321"/>
                  <a:pt x="3043" y="14357"/>
                </a:cubicBezTo>
                <a:cubicBezTo>
                  <a:pt x="2983" y="14376"/>
                  <a:pt x="2795" y="14392"/>
                  <a:pt x="2624" y="14392"/>
                </a:cubicBezTo>
                <a:cubicBezTo>
                  <a:pt x="2114" y="14392"/>
                  <a:pt x="601" y="14480"/>
                  <a:pt x="0" y="14539"/>
                </a:cubicBezTo>
                <a:lnTo>
                  <a:pt x="0" y="14987"/>
                </a:lnTo>
                <a:cubicBezTo>
                  <a:pt x="85" y="15062"/>
                  <a:pt x="140" y="15136"/>
                  <a:pt x="160" y="15232"/>
                </a:cubicBezTo>
                <a:cubicBezTo>
                  <a:pt x="182" y="15337"/>
                  <a:pt x="338" y="15568"/>
                  <a:pt x="386" y="15568"/>
                </a:cubicBezTo>
                <a:cubicBezTo>
                  <a:pt x="406" y="15568"/>
                  <a:pt x="520" y="15656"/>
                  <a:pt x="640" y="15763"/>
                </a:cubicBezTo>
                <a:cubicBezTo>
                  <a:pt x="760" y="15870"/>
                  <a:pt x="877" y="15974"/>
                  <a:pt x="899" y="15994"/>
                </a:cubicBezTo>
                <a:cubicBezTo>
                  <a:pt x="922" y="16014"/>
                  <a:pt x="1050" y="16120"/>
                  <a:pt x="1183" y="16229"/>
                </a:cubicBezTo>
                <a:lnTo>
                  <a:pt x="1424" y="16427"/>
                </a:lnTo>
                <a:lnTo>
                  <a:pt x="1423" y="16709"/>
                </a:lnTo>
                <a:cubicBezTo>
                  <a:pt x="1422" y="16908"/>
                  <a:pt x="1439" y="17003"/>
                  <a:pt x="1480" y="17032"/>
                </a:cubicBezTo>
                <a:cubicBezTo>
                  <a:pt x="1512" y="17055"/>
                  <a:pt x="1527" y="17088"/>
                  <a:pt x="1515" y="17105"/>
                </a:cubicBezTo>
                <a:cubicBezTo>
                  <a:pt x="1503" y="17123"/>
                  <a:pt x="1531" y="17137"/>
                  <a:pt x="1578" y="17137"/>
                </a:cubicBezTo>
                <a:cubicBezTo>
                  <a:pt x="1626" y="17137"/>
                  <a:pt x="1674" y="17160"/>
                  <a:pt x="1687" y="17189"/>
                </a:cubicBezTo>
                <a:cubicBezTo>
                  <a:pt x="1707" y="17235"/>
                  <a:pt x="1831" y="17314"/>
                  <a:pt x="2088" y="17446"/>
                </a:cubicBezTo>
                <a:cubicBezTo>
                  <a:pt x="2133" y="17469"/>
                  <a:pt x="2186" y="17513"/>
                  <a:pt x="2206" y="17544"/>
                </a:cubicBezTo>
                <a:cubicBezTo>
                  <a:pt x="2226" y="17574"/>
                  <a:pt x="2268" y="17600"/>
                  <a:pt x="2300" y="17600"/>
                </a:cubicBezTo>
                <a:cubicBezTo>
                  <a:pt x="2331" y="17600"/>
                  <a:pt x="2394" y="17647"/>
                  <a:pt x="2440" y="17703"/>
                </a:cubicBezTo>
                <a:cubicBezTo>
                  <a:pt x="2531" y="17813"/>
                  <a:pt x="2524" y="17701"/>
                  <a:pt x="2594" y="20185"/>
                </a:cubicBezTo>
                <a:cubicBezTo>
                  <a:pt x="2608" y="20695"/>
                  <a:pt x="2626" y="21199"/>
                  <a:pt x="2633" y="21307"/>
                </a:cubicBezTo>
                <a:cubicBezTo>
                  <a:pt x="2640" y="21415"/>
                  <a:pt x="2647" y="21524"/>
                  <a:pt x="2648" y="21549"/>
                </a:cubicBezTo>
                <a:cubicBezTo>
                  <a:pt x="2650" y="21584"/>
                  <a:pt x="4215" y="21593"/>
                  <a:pt x="10324" y="21593"/>
                </a:cubicBezTo>
                <a:cubicBezTo>
                  <a:pt x="17733" y="21593"/>
                  <a:pt x="17993" y="21592"/>
                  <a:pt x="17927" y="21529"/>
                </a:cubicBezTo>
                <a:cubicBezTo>
                  <a:pt x="17817" y="21423"/>
                  <a:pt x="17760" y="21245"/>
                  <a:pt x="17817" y="21185"/>
                </a:cubicBezTo>
                <a:cubicBezTo>
                  <a:pt x="17844" y="21157"/>
                  <a:pt x="17857" y="21118"/>
                  <a:pt x="17844" y="21101"/>
                </a:cubicBezTo>
                <a:cubicBezTo>
                  <a:pt x="17805" y="21046"/>
                  <a:pt x="17939" y="20917"/>
                  <a:pt x="18010" y="20941"/>
                </a:cubicBezTo>
                <a:cubicBezTo>
                  <a:pt x="18050" y="20954"/>
                  <a:pt x="18092" y="20938"/>
                  <a:pt x="18114" y="20903"/>
                </a:cubicBezTo>
                <a:cubicBezTo>
                  <a:pt x="18136" y="20870"/>
                  <a:pt x="18171" y="20853"/>
                  <a:pt x="18193" y="20865"/>
                </a:cubicBezTo>
                <a:cubicBezTo>
                  <a:pt x="18229" y="20885"/>
                  <a:pt x="18537" y="20780"/>
                  <a:pt x="18685" y="20698"/>
                </a:cubicBezTo>
                <a:cubicBezTo>
                  <a:pt x="18719" y="20679"/>
                  <a:pt x="18783" y="20655"/>
                  <a:pt x="18828" y="20642"/>
                </a:cubicBezTo>
                <a:cubicBezTo>
                  <a:pt x="18874" y="20629"/>
                  <a:pt x="19081" y="20541"/>
                  <a:pt x="19290" y="20446"/>
                </a:cubicBezTo>
                <a:cubicBezTo>
                  <a:pt x="19499" y="20352"/>
                  <a:pt x="19691" y="20274"/>
                  <a:pt x="19718" y="20274"/>
                </a:cubicBezTo>
                <a:cubicBezTo>
                  <a:pt x="19746" y="20274"/>
                  <a:pt x="19801" y="20249"/>
                  <a:pt x="19841" y="20218"/>
                </a:cubicBezTo>
                <a:cubicBezTo>
                  <a:pt x="19901" y="20170"/>
                  <a:pt x="20067" y="20141"/>
                  <a:pt x="20327" y="20133"/>
                </a:cubicBezTo>
                <a:cubicBezTo>
                  <a:pt x="20368" y="20132"/>
                  <a:pt x="20377" y="20101"/>
                  <a:pt x="20358" y="20018"/>
                </a:cubicBezTo>
                <a:cubicBezTo>
                  <a:pt x="20307" y="19797"/>
                  <a:pt x="20152" y="19753"/>
                  <a:pt x="19972" y="19909"/>
                </a:cubicBezTo>
                <a:cubicBezTo>
                  <a:pt x="19921" y="19953"/>
                  <a:pt x="19853" y="19988"/>
                  <a:pt x="19823" y="19988"/>
                </a:cubicBezTo>
                <a:cubicBezTo>
                  <a:pt x="19792" y="19988"/>
                  <a:pt x="19735" y="20020"/>
                  <a:pt x="19696" y="20058"/>
                </a:cubicBezTo>
                <a:cubicBezTo>
                  <a:pt x="19656" y="20095"/>
                  <a:pt x="19598" y="20118"/>
                  <a:pt x="19566" y="20107"/>
                </a:cubicBezTo>
                <a:cubicBezTo>
                  <a:pt x="19534" y="20097"/>
                  <a:pt x="19507" y="20105"/>
                  <a:pt x="19507" y="20125"/>
                </a:cubicBezTo>
                <a:cubicBezTo>
                  <a:pt x="19507" y="20181"/>
                  <a:pt x="19242" y="20310"/>
                  <a:pt x="19095" y="20326"/>
                </a:cubicBezTo>
                <a:cubicBezTo>
                  <a:pt x="19024" y="20334"/>
                  <a:pt x="18944" y="20367"/>
                  <a:pt x="18917" y="20398"/>
                </a:cubicBezTo>
                <a:cubicBezTo>
                  <a:pt x="18891" y="20429"/>
                  <a:pt x="18821" y="20458"/>
                  <a:pt x="18765" y="20461"/>
                </a:cubicBezTo>
                <a:cubicBezTo>
                  <a:pt x="18709" y="20463"/>
                  <a:pt x="18643" y="20477"/>
                  <a:pt x="18620" y="20492"/>
                </a:cubicBezTo>
                <a:cubicBezTo>
                  <a:pt x="18572" y="20522"/>
                  <a:pt x="18454" y="20514"/>
                  <a:pt x="18412" y="20478"/>
                </a:cubicBezTo>
                <a:cubicBezTo>
                  <a:pt x="18397" y="20464"/>
                  <a:pt x="18407" y="20429"/>
                  <a:pt x="18436" y="20399"/>
                </a:cubicBezTo>
                <a:cubicBezTo>
                  <a:pt x="18472" y="20361"/>
                  <a:pt x="18482" y="20272"/>
                  <a:pt x="18468" y="20112"/>
                </a:cubicBezTo>
                <a:cubicBezTo>
                  <a:pt x="18456" y="19985"/>
                  <a:pt x="18462" y="19872"/>
                  <a:pt x="18481" y="19862"/>
                </a:cubicBezTo>
                <a:cubicBezTo>
                  <a:pt x="18500" y="19852"/>
                  <a:pt x="18505" y="19823"/>
                  <a:pt x="18493" y="19797"/>
                </a:cubicBezTo>
                <a:cubicBezTo>
                  <a:pt x="18474" y="19754"/>
                  <a:pt x="18559" y="19576"/>
                  <a:pt x="18724" y="19311"/>
                </a:cubicBezTo>
                <a:cubicBezTo>
                  <a:pt x="18755" y="19262"/>
                  <a:pt x="18793" y="19199"/>
                  <a:pt x="18809" y="19169"/>
                </a:cubicBezTo>
                <a:cubicBezTo>
                  <a:pt x="18825" y="19140"/>
                  <a:pt x="18853" y="19114"/>
                  <a:pt x="18873" y="19113"/>
                </a:cubicBezTo>
                <a:cubicBezTo>
                  <a:pt x="18958" y="19107"/>
                  <a:pt x="19262" y="19021"/>
                  <a:pt x="19370" y="18972"/>
                </a:cubicBezTo>
                <a:cubicBezTo>
                  <a:pt x="19434" y="18943"/>
                  <a:pt x="19508" y="18920"/>
                  <a:pt x="19534" y="18920"/>
                </a:cubicBezTo>
                <a:cubicBezTo>
                  <a:pt x="19560" y="18920"/>
                  <a:pt x="19593" y="18894"/>
                  <a:pt x="19607" y="18864"/>
                </a:cubicBezTo>
                <a:cubicBezTo>
                  <a:pt x="19620" y="18833"/>
                  <a:pt x="19649" y="18818"/>
                  <a:pt x="19672" y="18830"/>
                </a:cubicBezTo>
                <a:cubicBezTo>
                  <a:pt x="19694" y="18842"/>
                  <a:pt x="19774" y="18829"/>
                  <a:pt x="19848" y="18800"/>
                </a:cubicBezTo>
                <a:cubicBezTo>
                  <a:pt x="19922" y="18771"/>
                  <a:pt x="20028" y="18735"/>
                  <a:pt x="20085" y="18722"/>
                </a:cubicBezTo>
                <a:cubicBezTo>
                  <a:pt x="20142" y="18708"/>
                  <a:pt x="20250" y="18659"/>
                  <a:pt x="20324" y="18611"/>
                </a:cubicBezTo>
                <a:cubicBezTo>
                  <a:pt x="20397" y="18563"/>
                  <a:pt x="20477" y="18533"/>
                  <a:pt x="20500" y="18546"/>
                </a:cubicBezTo>
                <a:cubicBezTo>
                  <a:pt x="20524" y="18558"/>
                  <a:pt x="20584" y="18545"/>
                  <a:pt x="20636" y="18516"/>
                </a:cubicBezTo>
                <a:cubicBezTo>
                  <a:pt x="20759" y="18446"/>
                  <a:pt x="21009" y="18383"/>
                  <a:pt x="21239" y="18363"/>
                </a:cubicBezTo>
                <a:cubicBezTo>
                  <a:pt x="21547" y="18336"/>
                  <a:pt x="21600" y="18319"/>
                  <a:pt x="21593" y="18252"/>
                </a:cubicBezTo>
                <a:cubicBezTo>
                  <a:pt x="21579" y="18131"/>
                  <a:pt x="21473" y="17992"/>
                  <a:pt x="21395" y="17992"/>
                </a:cubicBezTo>
                <a:cubicBezTo>
                  <a:pt x="21293" y="17992"/>
                  <a:pt x="21146" y="18060"/>
                  <a:pt x="21101" y="18127"/>
                </a:cubicBezTo>
                <a:cubicBezTo>
                  <a:pt x="21071" y="18170"/>
                  <a:pt x="20760" y="18307"/>
                  <a:pt x="20189" y="18527"/>
                </a:cubicBezTo>
                <a:cubicBezTo>
                  <a:pt x="20115" y="18556"/>
                  <a:pt x="19932" y="18608"/>
                  <a:pt x="19878" y="18616"/>
                </a:cubicBezTo>
                <a:cubicBezTo>
                  <a:pt x="19867" y="18618"/>
                  <a:pt x="19800" y="18647"/>
                  <a:pt x="19726" y="18681"/>
                </a:cubicBezTo>
                <a:cubicBezTo>
                  <a:pt x="19491" y="18790"/>
                  <a:pt x="18936" y="18953"/>
                  <a:pt x="18913" y="18921"/>
                </a:cubicBezTo>
                <a:cubicBezTo>
                  <a:pt x="18877" y="18872"/>
                  <a:pt x="18687" y="18904"/>
                  <a:pt x="18567" y="18980"/>
                </a:cubicBezTo>
                <a:cubicBezTo>
                  <a:pt x="18507" y="19018"/>
                  <a:pt x="18385" y="19060"/>
                  <a:pt x="18296" y="19073"/>
                </a:cubicBezTo>
                <a:cubicBezTo>
                  <a:pt x="18186" y="19088"/>
                  <a:pt x="18078" y="19140"/>
                  <a:pt x="17965" y="19233"/>
                </a:cubicBezTo>
                <a:cubicBezTo>
                  <a:pt x="17761" y="19401"/>
                  <a:pt x="17505" y="19511"/>
                  <a:pt x="17434" y="19460"/>
                </a:cubicBezTo>
                <a:cubicBezTo>
                  <a:pt x="17407" y="19441"/>
                  <a:pt x="17367" y="19420"/>
                  <a:pt x="17345" y="19413"/>
                </a:cubicBezTo>
                <a:cubicBezTo>
                  <a:pt x="17292" y="19398"/>
                  <a:pt x="17316" y="19032"/>
                  <a:pt x="17387" y="18765"/>
                </a:cubicBezTo>
                <a:cubicBezTo>
                  <a:pt x="17441" y="18562"/>
                  <a:pt x="17466" y="18513"/>
                  <a:pt x="17523" y="18506"/>
                </a:cubicBezTo>
                <a:cubicBezTo>
                  <a:pt x="17538" y="18505"/>
                  <a:pt x="17578" y="18494"/>
                  <a:pt x="17612" y="18483"/>
                </a:cubicBezTo>
                <a:cubicBezTo>
                  <a:pt x="17646" y="18472"/>
                  <a:pt x="17781" y="18433"/>
                  <a:pt x="17912" y="18399"/>
                </a:cubicBezTo>
                <a:cubicBezTo>
                  <a:pt x="18056" y="18362"/>
                  <a:pt x="18170" y="18310"/>
                  <a:pt x="18196" y="18268"/>
                </a:cubicBezTo>
                <a:cubicBezTo>
                  <a:pt x="18238" y="18200"/>
                  <a:pt x="18225" y="17883"/>
                  <a:pt x="18166" y="17540"/>
                </a:cubicBezTo>
                <a:cubicBezTo>
                  <a:pt x="18145" y="17416"/>
                  <a:pt x="18160" y="17358"/>
                  <a:pt x="18253" y="17217"/>
                </a:cubicBezTo>
                <a:cubicBezTo>
                  <a:pt x="18315" y="17124"/>
                  <a:pt x="18398" y="16992"/>
                  <a:pt x="18437" y="16925"/>
                </a:cubicBezTo>
                <a:cubicBezTo>
                  <a:pt x="18483" y="16848"/>
                  <a:pt x="18544" y="16799"/>
                  <a:pt x="18606" y="16791"/>
                </a:cubicBezTo>
                <a:cubicBezTo>
                  <a:pt x="18660" y="16784"/>
                  <a:pt x="18927" y="16684"/>
                  <a:pt x="19199" y="16569"/>
                </a:cubicBezTo>
                <a:cubicBezTo>
                  <a:pt x="19471" y="16454"/>
                  <a:pt x="19786" y="16325"/>
                  <a:pt x="19900" y="16281"/>
                </a:cubicBezTo>
                <a:cubicBezTo>
                  <a:pt x="20298" y="16125"/>
                  <a:pt x="20890" y="15884"/>
                  <a:pt x="21001" y="15832"/>
                </a:cubicBezTo>
                <a:cubicBezTo>
                  <a:pt x="21080" y="15795"/>
                  <a:pt x="21137" y="15789"/>
                  <a:pt x="21190" y="15814"/>
                </a:cubicBezTo>
                <a:cubicBezTo>
                  <a:pt x="21235" y="15835"/>
                  <a:pt x="21288" y="15836"/>
                  <a:pt x="21324" y="15816"/>
                </a:cubicBezTo>
                <a:cubicBezTo>
                  <a:pt x="21357" y="15799"/>
                  <a:pt x="21415" y="15793"/>
                  <a:pt x="21454" y="15803"/>
                </a:cubicBezTo>
                <a:cubicBezTo>
                  <a:pt x="21513" y="15819"/>
                  <a:pt x="21519" y="15807"/>
                  <a:pt x="21490" y="15722"/>
                </a:cubicBezTo>
                <a:cubicBezTo>
                  <a:pt x="21439" y="15573"/>
                  <a:pt x="21311" y="15355"/>
                  <a:pt x="21274" y="15355"/>
                </a:cubicBezTo>
                <a:cubicBezTo>
                  <a:pt x="21256" y="15355"/>
                  <a:pt x="21215" y="15400"/>
                  <a:pt x="21182" y="15455"/>
                </a:cubicBezTo>
                <a:cubicBezTo>
                  <a:pt x="21117" y="15564"/>
                  <a:pt x="20828" y="15747"/>
                  <a:pt x="20722" y="15747"/>
                </a:cubicBezTo>
                <a:cubicBezTo>
                  <a:pt x="20686" y="15747"/>
                  <a:pt x="20550" y="15794"/>
                  <a:pt x="20422" y="15852"/>
                </a:cubicBezTo>
                <a:cubicBezTo>
                  <a:pt x="20293" y="15909"/>
                  <a:pt x="20134" y="15974"/>
                  <a:pt x="20066" y="15998"/>
                </a:cubicBezTo>
                <a:cubicBezTo>
                  <a:pt x="19998" y="16021"/>
                  <a:pt x="19912" y="16055"/>
                  <a:pt x="19878" y="16072"/>
                </a:cubicBezTo>
                <a:cubicBezTo>
                  <a:pt x="19755" y="16135"/>
                  <a:pt x="19610" y="16185"/>
                  <a:pt x="19515" y="16196"/>
                </a:cubicBezTo>
                <a:cubicBezTo>
                  <a:pt x="19461" y="16202"/>
                  <a:pt x="19385" y="16231"/>
                  <a:pt x="19346" y="16261"/>
                </a:cubicBezTo>
                <a:cubicBezTo>
                  <a:pt x="19307" y="16292"/>
                  <a:pt x="19245" y="16317"/>
                  <a:pt x="19210" y="16317"/>
                </a:cubicBezTo>
                <a:cubicBezTo>
                  <a:pt x="19174" y="16317"/>
                  <a:pt x="19135" y="16341"/>
                  <a:pt x="19122" y="16371"/>
                </a:cubicBezTo>
                <a:cubicBezTo>
                  <a:pt x="19109" y="16400"/>
                  <a:pt x="19066" y="16424"/>
                  <a:pt x="19026" y="16424"/>
                </a:cubicBezTo>
                <a:cubicBezTo>
                  <a:pt x="18985" y="16424"/>
                  <a:pt x="18896" y="16451"/>
                  <a:pt x="18828" y="16483"/>
                </a:cubicBezTo>
                <a:cubicBezTo>
                  <a:pt x="18760" y="16515"/>
                  <a:pt x="18639" y="16537"/>
                  <a:pt x="18558" y="16534"/>
                </a:cubicBezTo>
                <a:cubicBezTo>
                  <a:pt x="18453" y="16530"/>
                  <a:pt x="18363" y="16560"/>
                  <a:pt x="18240" y="16637"/>
                </a:cubicBezTo>
                <a:cubicBezTo>
                  <a:pt x="18145" y="16696"/>
                  <a:pt x="18036" y="16744"/>
                  <a:pt x="18000" y="16744"/>
                </a:cubicBezTo>
                <a:cubicBezTo>
                  <a:pt x="17881" y="16744"/>
                  <a:pt x="17673" y="16851"/>
                  <a:pt x="17632" y="16932"/>
                </a:cubicBezTo>
                <a:cubicBezTo>
                  <a:pt x="17607" y="16981"/>
                  <a:pt x="17539" y="17019"/>
                  <a:pt x="17455" y="17034"/>
                </a:cubicBezTo>
                <a:cubicBezTo>
                  <a:pt x="17380" y="17047"/>
                  <a:pt x="17294" y="17087"/>
                  <a:pt x="17263" y="17124"/>
                </a:cubicBezTo>
                <a:cubicBezTo>
                  <a:pt x="17233" y="17160"/>
                  <a:pt x="17194" y="17178"/>
                  <a:pt x="17177" y="17164"/>
                </a:cubicBezTo>
                <a:cubicBezTo>
                  <a:pt x="17161" y="17150"/>
                  <a:pt x="17124" y="17166"/>
                  <a:pt x="17094" y="17201"/>
                </a:cubicBezTo>
                <a:cubicBezTo>
                  <a:pt x="17053" y="17249"/>
                  <a:pt x="17030" y="17253"/>
                  <a:pt x="16990" y="17219"/>
                </a:cubicBezTo>
                <a:cubicBezTo>
                  <a:pt x="16950" y="17185"/>
                  <a:pt x="16930" y="17187"/>
                  <a:pt x="16894" y="17229"/>
                </a:cubicBezTo>
                <a:cubicBezTo>
                  <a:pt x="16855" y="17275"/>
                  <a:pt x="16824" y="17264"/>
                  <a:pt x="16683" y="17148"/>
                </a:cubicBezTo>
                <a:cubicBezTo>
                  <a:pt x="16523" y="17017"/>
                  <a:pt x="16517" y="17006"/>
                  <a:pt x="16526" y="16799"/>
                </a:cubicBezTo>
                <a:cubicBezTo>
                  <a:pt x="16537" y="16526"/>
                  <a:pt x="16632" y="16122"/>
                  <a:pt x="16686" y="16118"/>
                </a:cubicBezTo>
                <a:cubicBezTo>
                  <a:pt x="16708" y="16116"/>
                  <a:pt x="16754" y="16106"/>
                  <a:pt x="16788" y="16096"/>
                </a:cubicBezTo>
                <a:cubicBezTo>
                  <a:pt x="16822" y="16085"/>
                  <a:pt x="16975" y="16048"/>
                  <a:pt x="17126" y="16015"/>
                </a:cubicBezTo>
                <a:cubicBezTo>
                  <a:pt x="17524" y="15927"/>
                  <a:pt x="17546" y="15906"/>
                  <a:pt x="17556" y="15617"/>
                </a:cubicBezTo>
                <a:cubicBezTo>
                  <a:pt x="17561" y="15482"/>
                  <a:pt x="17540" y="15261"/>
                  <a:pt x="17511" y="15125"/>
                </a:cubicBezTo>
                <a:cubicBezTo>
                  <a:pt x="17452" y="14853"/>
                  <a:pt x="17439" y="14894"/>
                  <a:pt x="17752" y="14422"/>
                </a:cubicBezTo>
                <a:cubicBezTo>
                  <a:pt x="17856" y="14266"/>
                  <a:pt x="17983" y="14140"/>
                  <a:pt x="17983" y="14193"/>
                </a:cubicBezTo>
                <a:cubicBezTo>
                  <a:pt x="17983" y="14207"/>
                  <a:pt x="18006" y="14205"/>
                  <a:pt x="18035" y="14190"/>
                </a:cubicBezTo>
                <a:cubicBezTo>
                  <a:pt x="18063" y="14174"/>
                  <a:pt x="18132" y="14156"/>
                  <a:pt x="18188" y="14149"/>
                </a:cubicBezTo>
                <a:cubicBezTo>
                  <a:pt x="18245" y="14142"/>
                  <a:pt x="18313" y="14122"/>
                  <a:pt x="18341" y="14102"/>
                </a:cubicBezTo>
                <a:cubicBezTo>
                  <a:pt x="18369" y="14082"/>
                  <a:pt x="18409" y="14074"/>
                  <a:pt x="18430" y="14085"/>
                </a:cubicBezTo>
                <a:cubicBezTo>
                  <a:pt x="18451" y="14096"/>
                  <a:pt x="18491" y="14082"/>
                  <a:pt x="18519" y="14053"/>
                </a:cubicBezTo>
                <a:cubicBezTo>
                  <a:pt x="18547" y="14023"/>
                  <a:pt x="18597" y="13999"/>
                  <a:pt x="18631" y="13999"/>
                </a:cubicBezTo>
                <a:cubicBezTo>
                  <a:pt x="18664" y="13999"/>
                  <a:pt x="18816" y="13949"/>
                  <a:pt x="18967" y="13886"/>
                </a:cubicBezTo>
                <a:cubicBezTo>
                  <a:pt x="19118" y="13823"/>
                  <a:pt x="19253" y="13774"/>
                  <a:pt x="19267" y="13777"/>
                </a:cubicBezTo>
                <a:cubicBezTo>
                  <a:pt x="19282" y="13781"/>
                  <a:pt x="19428" y="13728"/>
                  <a:pt x="19592" y="13659"/>
                </a:cubicBezTo>
                <a:cubicBezTo>
                  <a:pt x="19755" y="13590"/>
                  <a:pt x="19961" y="13510"/>
                  <a:pt x="20049" y="13481"/>
                </a:cubicBezTo>
                <a:cubicBezTo>
                  <a:pt x="20137" y="13453"/>
                  <a:pt x="20288" y="13404"/>
                  <a:pt x="20384" y="13373"/>
                </a:cubicBezTo>
                <a:cubicBezTo>
                  <a:pt x="20480" y="13342"/>
                  <a:pt x="20577" y="13305"/>
                  <a:pt x="20600" y="13291"/>
                </a:cubicBezTo>
                <a:cubicBezTo>
                  <a:pt x="20623" y="13276"/>
                  <a:pt x="20768" y="13266"/>
                  <a:pt x="20923" y="13270"/>
                </a:cubicBezTo>
                <a:lnTo>
                  <a:pt x="21205" y="13276"/>
                </a:lnTo>
                <a:lnTo>
                  <a:pt x="21178" y="13184"/>
                </a:lnTo>
                <a:cubicBezTo>
                  <a:pt x="21163" y="13133"/>
                  <a:pt x="21115" y="13021"/>
                  <a:pt x="21072" y="12936"/>
                </a:cubicBezTo>
                <a:lnTo>
                  <a:pt x="20993" y="12781"/>
                </a:lnTo>
                <a:lnTo>
                  <a:pt x="20758" y="12962"/>
                </a:lnTo>
                <a:cubicBezTo>
                  <a:pt x="20599" y="13084"/>
                  <a:pt x="20485" y="13145"/>
                  <a:pt x="20411" y="13145"/>
                </a:cubicBezTo>
                <a:cubicBezTo>
                  <a:pt x="20350" y="13145"/>
                  <a:pt x="20279" y="13169"/>
                  <a:pt x="20251" y="13198"/>
                </a:cubicBezTo>
                <a:cubicBezTo>
                  <a:pt x="20223" y="13227"/>
                  <a:pt x="20183" y="13252"/>
                  <a:pt x="20164" y="13252"/>
                </a:cubicBezTo>
                <a:cubicBezTo>
                  <a:pt x="20144" y="13252"/>
                  <a:pt x="19995" y="13307"/>
                  <a:pt x="19832" y="13376"/>
                </a:cubicBezTo>
                <a:cubicBezTo>
                  <a:pt x="19669" y="13444"/>
                  <a:pt x="19518" y="13501"/>
                  <a:pt x="19497" y="13501"/>
                </a:cubicBezTo>
                <a:cubicBezTo>
                  <a:pt x="19476" y="13501"/>
                  <a:pt x="19339" y="13549"/>
                  <a:pt x="19192" y="13608"/>
                </a:cubicBezTo>
                <a:cubicBezTo>
                  <a:pt x="19045" y="13667"/>
                  <a:pt x="18906" y="13715"/>
                  <a:pt x="18884" y="13715"/>
                </a:cubicBezTo>
                <a:cubicBezTo>
                  <a:pt x="18862" y="13715"/>
                  <a:pt x="18767" y="13749"/>
                  <a:pt x="18671" y="13789"/>
                </a:cubicBezTo>
                <a:cubicBezTo>
                  <a:pt x="18325" y="13936"/>
                  <a:pt x="18103" y="13995"/>
                  <a:pt x="17967" y="13976"/>
                </a:cubicBezTo>
                <a:cubicBezTo>
                  <a:pt x="17833" y="13957"/>
                  <a:pt x="17625" y="14022"/>
                  <a:pt x="17485" y="14128"/>
                </a:cubicBezTo>
                <a:cubicBezTo>
                  <a:pt x="17450" y="14155"/>
                  <a:pt x="17351" y="14185"/>
                  <a:pt x="17263" y="14195"/>
                </a:cubicBezTo>
                <a:cubicBezTo>
                  <a:pt x="17107" y="14212"/>
                  <a:pt x="16896" y="14340"/>
                  <a:pt x="16935" y="14394"/>
                </a:cubicBezTo>
                <a:cubicBezTo>
                  <a:pt x="16956" y="14425"/>
                  <a:pt x="16752" y="14513"/>
                  <a:pt x="16335" y="14651"/>
                </a:cubicBezTo>
                <a:cubicBezTo>
                  <a:pt x="16085" y="14735"/>
                  <a:pt x="16062" y="14736"/>
                  <a:pt x="15964" y="14683"/>
                </a:cubicBezTo>
                <a:cubicBezTo>
                  <a:pt x="15806" y="14596"/>
                  <a:pt x="15595" y="14419"/>
                  <a:pt x="15616" y="14390"/>
                </a:cubicBezTo>
                <a:cubicBezTo>
                  <a:pt x="15626" y="14377"/>
                  <a:pt x="15583" y="14323"/>
                  <a:pt x="15522" y="14270"/>
                </a:cubicBezTo>
                <a:cubicBezTo>
                  <a:pt x="15462" y="14218"/>
                  <a:pt x="15393" y="14140"/>
                  <a:pt x="15368" y="14097"/>
                </a:cubicBezTo>
                <a:cubicBezTo>
                  <a:pt x="15296" y="13972"/>
                  <a:pt x="15209" y="13986"/>
                  <a:pt x="15107" y="14141"/>
                </a:cubicBezTo>
                <a:cubicBezTo>
                  <a:pt x="15022" y="14271"/>
                  <a:pt x="15005" y="14280"/>
                  <a:pt x="14922" y="14243"/>
                </a:cubicBezTo>
                <a:cubicBezTo>
                  <a:pt x="14871" y="14221"/>
                  <a:pt x="14802" y="14192"/>
                  <a:pt x="14768" y="14178"/>
                </a:cubicBezTo>
                <a:cubicBezTo>
                  <a:pt x="14718" y="14158"/>
                  <a:pt x="14704" y="14058"/>
                  <a:pt x="14694" y="13686"/>
                </a:cubicBezTo>
                <a:cubicBezTo>
                  <a:pt x="14686" y="13397"/>
                  <a:pt x="14696" y="13192"/>
                  <a:pt x="14724" y="13147"/>
                </a:cubicBezTo>
                <a:cubicBezTo>
                  <a:pt x="14753" y="13100"/>
                  <a:pt x="14884" y="13044"/>
                  <a:pt x="15103" y="12984"/>
                </a:cubicBezTo>
                <a:cubicBezTo>
                  <a:pt x="15286" y="12934"/>
                  <a:pt x="15471" y="12879"/>
                  <a:pt x="15513" y="12859"/>
                </a:cubicBezTo>
                <a:cubicBezTo>
                  <a:pt x="15622" y="12808"/>
                  <a:pt x="15688" y="12561"/>
                  <a:pt x="15666" y="12287"/>
                </a:cubicBezTo>
                <a:cubicBezTo>
                  <a:pt x="15651" y="12106"/>
                  <a:pt x="15663" y="12027"/>
                  <a:pt x="15723" y="11931"/>
                </a:cubicBezTo>
                <a:cubicBezTo>
                  <a:pt x="15765" y="11864"/>
                  <a:pt x="15798" y="11781"/>
                  <a:pt x="15798" y="11747"/>
                </a:cubicBezTo>
                <a:cubicBezTo>
                  <a:pt x="15798" y="11714"/>
                  <a:pt x="15872" y="11554"/>
                  <a:pt x="15960" y="11391"/>
                </a:cubicBezTo>
                <a:cubicBezTo>
                  <a:pt x="16048" y="11228"/>
                  <a:pt x="16125" y="11064"/>
                  <a:pt x="16133" y="11027"/>
                </a:cubicBezTo>
                <a:cubicBezTo>
                  <a:pt x="16150" y="10948"/>
                  <a:pt x="16316" y="10833"/>
                  <a:pt x="16443" y="10812"/>
                </a:cubicBezTo>
                <a:cubicBezTo>
                  <a:pt x="16491" y="10804"/>
                  <a:pt x="16566" y="10780"/>
                  <a:pt x="16609" y="10760"/>
                </a:cubicBezTo>
                <a:cubicBezTo>
                  <a:pt x="16651" y="10739"/>
                  <a:pt x="16843" y="10657"/>
                  <a:pt x="17036" y="10575"/>
                </a:cubicBezTo>
                <a:cubicBezTo>
                  <a:pt x="17228" y="10492"/>
                  <a:pt x="17583" y="10338"/>
                  <a:pt x="17825" y="10233"/>
                </a:cubicBezTo>
                <a:cubicBezTo>
                  <a:pt x="18066" y="10128"/>
                  <a:pt x="18278" y="10042"/>
                  <a:pt x="18296" y="10042"/>
                </a:cubicBezTo>
                <a:cubicBezTo>
                  <a:pt x="18324" y="10042"/>
                  <a:pt x="18774" y="9867"/>
                  <a:pt x="18935" y="9793"/>
                </a:cubicBezTo>
                <a:cubicBezTo>
                  <a:pt x="19097" y="9719"/>
                  <a:pt x="19343" y="9684"/>
                  <a:pt x="19427" y="9723"/>
                </a:cubicBezTo>
                <a:cubicBezTo>
                  <a:pt x="19474" y="9744"/>
                  <a:pt x="19545" y="9753"/>
                  <a:pt x="19587" y="9741"/>
                </a:cubicBezTo>
                <a:cubicBezTo>
                  <a:pt x="19655" y="9722"/>
                  <a:pt x="19660" y="9704"/>
                  <a:pt x="19620" y="9587"/>
                </a:cubicBezTo>
                <a:cubicBezTo>
                  <a:pt x="19596" y="9514"/>
                  <a:pt x="19529" y="9392"/>
                  <a:pt x="19474" y="9314"/>
                </a:cubicBezTo>
                <a:lnTo>
                  <a:pt x="19374" y="9173"/>
                </a:lnTo>
                <a:lnTo>
                  <a:pt x="19251" y="9307"/>
                </a:lnTo>
                <a:cubicBezTo>
                  <a:pt x="19120" y="9448"/>
                  <a:pt x="18913" y="9582"/>
                  <a:pt x="18579" y="9742"/>
                </a:cubicBezTo>
                <a:cubicBezTo>
                  <a:pt x="18285" y="9884"/>
                  <a:pt x="18287" y="9883"/>
                  <a:pt x="17882" y="10042"/>
                </a:cubicBezTo>
                <a:cubicBezTo>
                  <a:pt x="17679" y="10122"/>
                  <a:pt x="17498" y="10206"/>
                  <a:pt x="17482" y="10229"/>
                </a:cubicBezTo>
                <a:cubicBezTo>
                  <a:pt x="17466" y="10251"/>
                  <a:pt x="17429" y="10272"/>
                  <a:pt x="17399" y="10276"/>
                </a:cubicBezTo>
                <a:cubicBezTo>
                  <a:pt x="17369" y="10280"/>
                  <a:pt x="17140" y="10368"/>
                  <a:pt x="16891" y="10470"/>
                </a:cubicBezTo>
                <a:cubicBezTo>
                  <a:pt x="16545" y="10612"/>
                  <a:pt x="16380" y="10661"/>
                  <a:pt x="16192" y="10672"/>
                </a:cubicBezTo>
                <a:cubicBezTo>
                  <a:pt x="16057" y="10681"/>
                  <a:pt x="15916" y="10712"/>
                  <a:pt x="15880" y="10740"/>
                </a:cubicBezTo>
                <a:cubicBezTo>
                  <a:pt x="15843" y="10769"/>
                  <a:pt x="15794" y="10791"/>
                  <a:pt x="15770" y="10791"/>
                </a:cubicBezTo>
                <a:cubicBezTo>
                  <a:pt x="15746" y="10791"/>
                  <a:pt x="15697" y="10829"/>
                  <a:pt x="15663" y="10875"/>
                </a:cubicBezTo>
                <a:cubicBezTo>
                  <a:pt x="15620" y="10931"/>
                  <a:pt x="15557" y="10960"/>
                  <a:pt x="15472" y="10962"/>
                </a:cubicBezTo>
                <a:cubicBezTo>
                  <a:pt x="15233" y="10968"/>
                  <a:pt x="15100" y="11035"/>
                  <a:pt x="14993" y="11205"/>
                </a:cubicBezTo>
                <a:cubicBezTo>
                  <a:pt x="14950" y="11272"/>
                  <a:pt x="14263" y="11603"/>
                  <a:pt x="14155" y="11608"/>
                </a:cubicBezTo>
                <a:cubicBezTo>
                  <a:pt x="14084" y="11611"/>
                  <a:pt x="13774" y="11338"/>
                  <a:pt x="13711" y="11216"/>
                </a:cubicBezTo>
                <a:cubicBezTo>
                  <a:pt x="13685" y="11166"/>
                  <a:pt x="13599" y="11098"/>
                  <a:pt x="13520" y="11065"/>
                </a:cubicBezTo>
                <a:cubicBezTo>
                  <a:pt x="13373" y="11005"/>
                  <a:pt x="13325" y="10947"/>
                  <a:pt x="13325" y="10825"/>
                </a:cubicBezTo>
                <a:cubicBezTo>
                  <a:pt x="13325" y="10719"/>
                  <a:pt x="13267" y="10744"/>
                  <a:pt x="13191" y="10881"/>
                </a:cubicBezTo>
                <a:cubicBezTo>
                  <a:pt x="13119" y="11011"/>
                  <a:pt x="13102" y="11017"/>
                  <a:pt x="12879" y="11006"/>
                </a:cubicBezTo>
                <a:cubicBezTo>
                  <a:pt x="12803" y="11003"/>
                  <a:pt x="12651" y="11011"/>
                  <a:pt x="12538" y="11025"/>
                </a:cubicBezTo>
                <a:lnTo>
                  <a:pt x="12331" y="11048"/>
                </a:lnTo>
                <a:lnTo>
                  <a:pt x="12353" y="11179"/>
                </a:lnTo>
                <a:cubicBezTo>
                  <a:pt x="12365" y="11250"/>
                  <a:pt x="12375" y="11313"/>
                  <a:pt x="12376" y="11318"/>
                </a:cubicBezTo>
                <a:cubicBezTo>
                  <a:pt x="12377" y="11324"/>
                  <a:pt x="12423" y="11343"/>
                  <a:pt x="12479" y="11361"/>
                </a:cubicBezTo>
                <a:cubicBezTo>
                  <a:pt x="12564" y="11389"/>
                  <a:pt x="12576" y="11411"/>
                  <a:pt x="12559" y="11511"/>
                </a:cubicBezTo>
                <a:cubicBezTo>
                  <a:pt x="12540" y="11616"/>
                  <a:pt x="12564" y="11652"/>
                  <a:pt x="12771" y="11836"/>
                </a:cubicBezTo>
                <a:lnTo>
                  <a:pt x="13004" y="12044"/>
                </a:lnTo>
                <a:lnTo>
                  <a:pt x="12980" y="12222"/>
                </a:lnTo>
                <a:cubicBezTo>
                  <a:pt x="12966" y="12321"/>
                  <a:pt x="12916" y="12463"/>
                  <a:pt x="12871" y="12541"/>
                </a:cubicBezTo>
                <a:cubicBezTo>
                  <a:pt x="12805" y="12653"/>
                  <a:pt x="12766" y="12680"/>
                  <a:pt x="12675" y="12680"/>
                </a:cubicBezTo>
                <a:cubicBezTo>
                  <a:pt x="12408" y="12680"/>
                  <a:pt x="12296" y="12473"/>
                  <a:pt x="12446" y="12254"/>
                </a:cubicBezTo>
                <a:cubicBezTo>
                  <a:pt x="12540" y="12115"/>
                  <a:pt x="12494" y="11989"/>
                  <a:pt x="12320" y="11918"/>
                </a:cubicBezTo>
                <a:cubicBezTo>
                  <a:pt x="12179" y="11860"/>
                  <a:pt x="12178" y="11861"/>
                  <a:pt x="12151" y="11549"/>
                </a:cubicBezTo>
                <a:cubicBezTo>
                  <a:pt x="12136" y="11378"/>
                  <a:pt x="12091" y="11119"/>
                  <a:pt x="12049" y="10972"/>
                </a:cubicBezTo>
                <a:cubicBezTo>
                  <a:pt x="11989" y="10765"/>
                  <a:pt x="11981" y="10691"/>
                  <a:pt x="12018" y="10633"/>
                </a:cubicBezTo>
                <a:cubicBezTo>
                  <a:pt x="12045" y="10593"/>
                  <a:pt x="12079" y="10455"/>
                  <a:pt x="12095" y="10328"/>
                </a:cubicBezTo>
                <a:cubicBezTo>
                  <a:pt x="12127" y="10079"/>
                  <a:pt x="12202" y="9751"/>
                  <a:pt x="12255" y="9630"/>
                </a:cubicBezTo>
                <a:cubicBezTo>
                  <a:pt x="12278" y="9580"/>
                  <a:pt x="12353" y="9541"/>
                  <a:pt x="12488" y="9510"/>
                </a:cubicBezTo>
                <a:cubicBezTo>
                  <a:pt x="12598" y="9485"/>
                  <a:pt x="12789" y="9433"/>
                  <a:pt x="12913" y="9394"/>
                </a:cubicBezTo>
                <a:cubicBezTo>
                  <a:pt x="13038" y="9355"/>
                  <a:pt x="13172" y="9316"/>
                  <a:pt x="13211" y="9305"/>
                </a:cubicBezTo>
                <a:cubicBezTo>
                  <a:pt x="13249" y="9295"/>
                  <a:pt x="13302" y="9231"/>
                  <a:pt x="13328" y="9163"/>
                </a:cubicBezTo>
                <a:cubicBezTo>
                  <a:pt x="13389" y="9003"/>
                  <a:pt x="13359" y="8773"/>
                  <a:pt x="13197" y="8145"/>
                </a:cubicBezTo>
                <a:cubicBezTo>
                  <a:pt x="13144" y="7940"/>
                  <a:pt x="13186" y="7816"/>
                  <a:pt x="13411" y="7495"/>
                </a:cubicBezTo>
                <a:cubicBezTo>
                  <a:pt x="13499" y="7370"/>
                  <a:pt x="13582" y="7227"/>
                  <a:pt x="13597" y="7176"/>
                </a:cubicBezTo>
                <a:cubicBezTo>
                  <a:pt x="13625" y="7078"/>
                  <a:pt x="13812" y="6941"/>
                  <a:pt x="13918" y="6941"/>
                </a:cubicBezTo>
                <a:cubicBezTo>
                  <a:pt x="13953" y="6941"/>
                  <a:pt x="14117" y="6880"/>
                  <a:pt x="14282" y="6804"/>
                </a:cubicBezTo>
                <a:cubicBezTo>
                  <a:pt x="14447" y="6729"/>
                  <a:pt x="14742" y="6594"/>
                  <a:pt x="14937" y="6506"/>
                </a:cubicBezTo>
                <a:cubicBezTo>
                  <a:pt x="15131" y="6417"/>
                  <a:pt x="15580" y="6205"/>
                  <a:pt x="15937" y="6035"/>
                </a:cubicBezTo>
                <a:cubicBezTo>
                  <a:pt x="16759" y="5642"/>
                  <a:pt x="16780" y="5635"/>
                  <a:pt x="17200" y="5611"/>
                </a:cubicBezTo>
                <a:cubicBezTo>
                  <a:pt x="17393" y="5599"/>
                  <a:pt x="17555" y="5589"/>
                  <a:pt x="17561" y="5589"/>
                </a:cubicBezTo>
                <a:cubicBezTo>
                  <a:pt x="17598" y="5584"/>
                  <a:pt x="17558" y="5441"/>
                  <a:pt x="17488" y="5329"/>
                </a:cubicBezTo>
                <a:cubicBezTo>
                  <a:pt x="17443" y="5256"/>
                  <a:pt x="17405" y="5174"/>
                  <a:pt x="17405" y="5148"/>
                </a:cubicBezTo>
                <a:cubicBezTo>
                  <a:pt x="17405" y="5122"/>
                  <a:pt x="17362" y="5063"/>
                  <a:pt x="17307" y="5018"/>
                </a:cubicBezTo>
                <a:lnTo>
                  <a:pt x="17206" y="4939"/>
                </a:lnTo>
                <a:lnTo>
                  <a:pt x="17134" y="5041"/>
                </a:lnTo>
                <a:cubicBezTo>
                  <a:pt x="17017" y="5201"/>
                  <a:pt x="16743" y="5423"/>
                  <a:pt x="16541" y="5522"/>
                </a:cubicBezTo>
                <a:cubicBezTo>
                  <a:pt x="16209" y="5685"/>
                  <a:pt x="15866" y="5847"/>
                  <a:pt x="15593" y="5971"/>
                </a:cubicBezTo>
                <a:cubicBezTo>
                  <a:pt x="15446" y="6037"/>
                  <a:pt x="15205" y="6148"/>
                  <a:pt x="15057" y="6217"/>
                </a:cubicBezTo>
                <a:cubicBezTo>
                  <a:pt x="14910" y="6287"/>
                  <a:pt x="14723" y="6374"/>
                  <a:pt x="14644" y="6412"/>
                </a:cubicBezTo>
                <a:cubicBezTo>
                  <a:pt x="14565" y="6449"/>
                  <a:pt x="14473" y="6494"/>
                  <a:pt x="14439" y="6513"/>
                </a:cubicBezTo>
                <a:cubicBezTo>
                  <a:pt x="14307" y="6588"/>
                  <a:pt x="13817" y="6766"/>
                  <a:pt x="13787" y="6750"/>
                </a:cubicBezTo>
                <a:cubicBezTo>
                  <a:pt x="13730" y="6719"/>
                  <a:pt x="13347" y="6806"/>
                  <a:pt x="13313" y="6857"/>
                </a:cubicBezTo>
                <a:cubicBezTo>
                  <a:pt x="13295" y="6884"/>
                  <a:pt x="13263" y="6906"/>
                  <a:pt x="13241" y="6906"/>
                </a:cubicBezTo>
                <a:cubicBezTo>
                  <a:pt x="13219" y="6906"/>
                  <a:pt x="13150" y="6954"/>
                  <a:pt x="13088" y="7013"/>
                </a:cubicBezTo>
                <a:cubicBezTo>
                  <a:pt x="13004" y="7094"/>
                  <a:pt x="12930" y="7124"/>
                  <a:pt x="12796" y="7134"/>
                </a:cubicBezTo>
                <a:cubicBezTo>
                  <a:pt x="12600" y="7150"/>
                  <a:pt x="12432" y="7258"/>
                  <a:pt x="12411" y="7380"/>
                </a:cubicBezTo>
                <a:cubicBezTo>
                  <a:pt x="12402" y="7432"/>
                  <a:pt x="12276" y="7507"/>
                  <a:pt x="11958" y="7650"/>
                </a:cubicBezTo>
                <a:cubicBezTo>
                  <a:pt x="11517" y="7847"/>
                  <a:pt x="11517" y="7847"/>
                  <a:pt x="11428" y="7778"/>
                </a:cubicBezTo>
                <a:cubicBezTo>
                  <a:pt x="11380" y="7739"/>
                  <a:pt x="11327" y="7716"/>
                  <a:pt x="11312" y="7725"/>
                </a:cubicBezTo>
                <a:cubicBezTo>
                  <a:pt x="11298" y="7735"/>
                  <a:pt x="11268" y="7708"/>
                  <a:pt x="11246" y="7665"/>
                </a:cubicBezTo>
                <a:cubicBezTo>
                  <a:pt x="11224" y="7622"/>
                  <a:pt x="11171" y="7580"/>
                  <a:pt x="11128" y="7570"/>
                </a:cubicBezTo>
                <a:cubicBezTo>
                  <a:pt x="11085" y="7560"/>
                  <a:pt x="11062" y="7537"/>
                  <a:pt x="11075" y="7518"/>
                </a:cubicBezTo>
                <a:cubicBezTo>
                  <a:pt x="11110" y="7470"/>
                  <a:pt x="11061" y="7369"/>
                  <a:pt x="11003" y="7368"/>
                </a:cubicBezTo>
                <a:cubicBezTo>
                  <a:pt x="10921" y="7367"/>
                  <a:pt x="10761" y="7193"/>
                  <a:pt x="10733" y="7074"/>
                </a:cubicBezTo>
                <a:cubicBezTo>
                  <a:pt x="10704" y="6952"/>
                  <a:pt x="10628" y="6920"/>
                  <a:pt x="10458" y="6957"/>
                </a:cubicBezTo>
                <a:cubicBezTo>
                  <a:pt x="10397" y="6970"/>
                  <a:pt x="10359" y="7004"/>
                  <a:pt x="10359" y="7044"/>
                </a:cubicBezTo>
                <a:cubicBezTo>
                  <a:pt x="10359" y="7166"/>
                  <a:pt x="10250" y="7199"/>
                  <a:pt x="9846" y="7205"/>
                </a:cubicBezTo>
                <a:cubicBezTo>
                  <a:pt x="9479" y="7210"/>
                  <a:pt x="9452" y="7216"/>
                  <a:pt x="9354" y="7308"/>
                </a:cubicBezTo>
                <a:cubicBezTo>
                  <a:pt x="9296" y="7361"/>
                  <a:pt x="9220" y="7404"/>
                  <a:pt x="9185" y="7404"/>
                </a:cubicBezTo>
                <a:cubicBezTo>
                  <a:pt x="9149" y="7404"/>
                  <a:pt x="9121" y="7435"/>
                  <a:pt x="9121" y="7472"/>
                </a:cubicBezTo>
                <a:cubicBezTo>
                  <a:pt x="9121" y="7510"/>
                  <a:pt x="9064" y="7582"/>
                  <a:pt x="8995" y="7633"/>
                </a:cubicBezTo>
                <a:cubicBezTo>
                  <a:pt x="8872" y="7722"/>
                  <a:pt x="8865" y="7723"/>
                  <a:pt x="8738" y="7667"/>
                </a:cubicBezTo>
                <a:cubicBezTo>
                  <a:pt x="8666" y="7635"/>
                  <a:pt x="8557" y="7579"/>
                  <a:pt x="8497" y="7543"/>
                </a:cubicBezTo>
                <a:cubicBezTo>
                  <a:pt x="8437" y="7506"/>
                  <a:pt x="8355" y="7476"/>
                  <a:pt x="8316" y="7476"/>
                </a:cubicBezTo>
                <a:cubicBezTo>
                  <a:pt x="8276" y="7476"/>
                  <a:pt x="8165" y="7420"/>
                  <a:pt x="8068" y="7351"/>
                </a:cubicBezTo>
                <a:cubicBezTo>
                  <a:pt x="7971" y="7282"/>
                  <a:pt x="7879" y="7227"/>
                  <a:pt x="7864" y="7227"/>
                </a:cubicBezTo>
                <a:cubicBezTo>
                  <a:pt x="7780" y="7227"/>
                  <a:pt x="7605" y="7012"/>
                  <a:pt x="7587" y="6885"/>
                </a:cubicBezTo>
                <a:cubicBezTo>
                  <a:pt x="7576" y="6808"/>
                  <a:pt x="7527" y="6635"/>
                  <a:pt x="7480" y="6500"/>
                </a:cubicBezTo>
                <a:cubicBezTo>
                  <a:pt x="7403" y="6283"/>
                  <a:pt x="7399" y="6247"/>
                  <a:pt x="7453" y="6181"/>
                </a:cubicBezTo>
                <a:cubicBezTo>
                  <a:pt x="7498" y="6125"/>
                  <a:pt x="7506" y="6048"/>
                  <a:pt x="7487" y="5869"/>
                </a:cubicBezTo>
                <a:cubicBezTo>
                  <a:pt x="7469" y="5698"/>
                  <a:pt x="7482" y="5577"/>
                  <a:pt x="7529" y="5440"/>
                </a:cubicBezTo>
                <a:cubicBezTo>
                  <a:pt x="7566" y="5334"/>
                  <a:pt x="7600" y="5192"/>
                  <a:pt x="7606" y="5124"/>
                </a:cubicBezTo>
                <a:cubicBezTo>
                  <a:pt x="7618" y="4991"/>
                  <a:pt x="7584" y="5005"/>
                  <a:pt x="8319" y="4833"/>
                </a:cubicBezTo>
                <a:cubicBezTo>
                  <a:pt x="8738" y="4735"/>
                  <a:pt x="8838" y="4606"/>
                  <a:pt x="8827" y="4178"/>
                </a:cubicBezTo>
                <a:cubicBezTo>
                  <a:pt x="8823" y="4021"/>
                  <a:pt x="8797" y="3798"/>
                  <a:pt x="8768" y="3680"/>
                </a:cubicBezTo>
                <a:cubicBezTo>
                  <a:pt x="8739" y="3562"/>
                  <a:pt x="8714" y="3418"/>
                  <a:pt x="8712" y="3359"/>
                </a:cubicBezTo>
                <a:cubicBezTo>
                  <a:pt x="8711" y="3271"/>
                  <a:pt x="8965" y="2778"/>
                  <a:pt x="9192" y="2431"/>
                </a:cubicBezTo>
                <a:cubicBezTo>
                  <a:pt x="9218" y="2392"/>
                  <a:pt x="9249" y="2332"/>
                  <a:pt x="9262" y="2297"/>
                </a:cubicBezTo>
                <a:cubicBezTo>
                  <a:pt x="9274" y="2262"/>
                  <a:pt x="9354" y="2208"/>
                  <a:pt x="9440" y="2178"/>
                </a:cubicBezTo>
                <a:cubicBezTo>
                  <a:pt x="9648" y="2106"/>
                  <a:pt x="9890" y="2008"/>
                  <a:pt x="10647" y="1689"/>
                </a:cubicBezTo>
                <a:cubicBezTo>
                  <a:pt x="10998" y="1541"/>
                  <a:pt x="11333" y="1403"/>
                  <a:pt x="11389" y="1383"/>
                </a:cubicBezTo>
                <a:cubicBezTo>
                  <a:pt x="11446" y="1362"/>
                  <a:pt x="11528" y="1326"/>
                  <a:pt x="11573" y="1303"/>
                </a:cubicBezTo>
                <a:cubicBezTo>
                  <a:pt x="11619" y="1280"/>
                  <a:pt x="11684" y="1248"/>
                  <a:pt x="11718" y="1231"/>
                </a:cubicBezTo>
                <a:cubicBezTo>
                  <a:pt x="11752" y="1214"/>
                  <a:pt x="11846" y="1175"/>
                  <a:pt x="11925" y="1144"/>
                </a:cubicBezTo>
                <a:cubicBezTo>
                  <a:pt x="12004" y="1113"/>
                  <a:pt x="12208" y="1030"/>
                  <a:pt x="12378" y="960"/>
                </a:cubicBezTo>
                <a:cubicBezTo>
                  <a:pt x="12836" y="771"/>
                  <a:pt x="12981" y="740"/>
                  <a:pt x="13378" y="739"/>
                </a:cubicBezTo>
                <a:cubicBezTo>
                  <a:pt x="13778" y="739"/>
                  <a:pt x="13806" y="716"/>
                  <a:pt x="13677" y="502"/>
                </a:cubicBezTo>
                <a:cubicBezTo>
                  <a:pt x="13643" y="446"/>
                  <a:pt x="13615" y="368"/>
                  <a:pt x="13615" y="329"/>
                </a:cubicBezTo>
                <a:cubicBezTo>
                  <a:pt x="13614" y="289"/>
                  <a:pt x="13549" y="193"/>
                  <a:pt x="13470" y="115"/>
                </a:cubicBezTo>
                <a:cubicBezTo>
                  <a:pt x="13402" y="47"/>
                  <a:pt x="13365" y="12"/>
                  <a:pt x="13340" y="2"/>
                </a:cubicBezTo>
                <a:close/>
                <a:moveTo>
                  <a:pt x="7937" y="2838"/>
                </a:moveTo>
                <a:lnTo>
                  <a:pt x="8035" y="2918"/>
                </a:lnTo>
                <a:cubicBezTo>
                  <a:pt x="8147" y="3009"/>
                  <a:pt x="8161" y="3084"/>
                  <a:pt x="8071" y="3114"/>
                </a:cubicBezTo>
                <a:cubicBezTo>
                  <a:pt x="8037" y="3125"/>
                  <a:pt x="8018" y="3148"/>
                  <a:pt x="8029" y="3163"/>
                </a:cubicBezTo>
                <a:cubicBezTo>
                  <a:pt x="8040" y="3179"/>
                  <a:pt x="7984" y="3241"/>
                  <a:pt x="7904" y="3302"/>
                </a:cubicBezTo>
                <a:cubicBezTo>
                  <a:pt x="7824" y="3362"/>
                  <a:pt x="7772" y="3413"/>
                  <a:pt x="7789" y="3413"/>
                </a:cubicBezTo>
                <a:cubicBezTo>
                  <a:pt x="7806" y="3413"/>
                  <a:pt x="7746" y="3474"/>
                  <a:pt x="7656" y="3548"/>
                </a:cubicBezTo>
                <a:cubicBezTo>
                  <a:pt x="7521" y="3661"/>
                  <a:pt x="7415" y="3702"/>
                  <a:pt x="7039" y="3797"/>
                </a:cubicBezTo>
                <a:cubicBezTo>
                  <a:pt x="6591" y="3910"/>
                  <a:pt x="6383" y="3937"/>
                  <a:pt x="6348" y="3885"/>
                </a:cubicBezTo>
                <a:cubicBezTo>
                  <a:pt x="6310" y="3829"/>
                  <a:pt x="6400" y="3702"/>
                  <a:pt x="6522" y="3640"/>
                </a:cubicBezTo>
                <a:cubicBezTo>
                  <a:pt x="6647" y="3575"/>
                  <a:pt x="6657" y="3563"/>
                  <a:pt x="6665" y="3435"/>
                </a:cubicBezTo>
                <a:cubicBezTo>
                  <a:pt x="6670" y="3355"/>
                  <a:pt x="6676" y="3351"/>
                  <a:pt x="7205" y="3142"/>
                </a:cubicBezTo>
                <a:cubicBezTo>
                  <a:pt x="7432" y="3053"/>
                  <a:pt x="7689" y="2948"/>
                  <a:pt x="7777" y="2909"/>
                </a:cubicBezTo>
                <a:lnTo>
                  <a:pt x="7937" y="2838"/>
                </a:lnTo>
                <a:close/>
                <a:moveTo>
                  <a:pt x="8068" y="4044"/>
                </a:moveTo>
                <a:cubicBezTo>
                  <a:pt x="8096" y="4042"/>
                  <a:pt x="8117" y="4043"/>
                  <a:pt x="8135" y="4044"/>
                </a:cubicBezTo>
                <a:cubicBezTo>
                  <a:pt x="8186" y="4048"/>
                  <a:pt x="8197" y="4069"/>
                  <a:pt x="8199" y="4133"/>
                </a:cubicBezTo>
                <a:cubicBezTo>
                  <a:pt x="8202" y="4189"/>
                  <a:pt x="8166" y="4260"/>
                  <a:pt x="8113" y="4302"/>
                </a:cubicBezTo>
                <a:cubicBezTo>
                  <a:pt x="8046" y="4357"/>
                  <a:pt x="7946" y="4379"/>
                  <a:pt x="7692" y="4396"/>
                </a:cubicBezTo>
                <a:cubicBezTo>
                  <a:pt x="7328" y="4420"/>
                  <a:pt x="7224" y="4379"/>
                  <a:pt x="7424" y="4289"/>
                </a:cubicBezTo>
                <a:cubicBezTo>
                  <a:pt x="7489" y="4260"/>
                  <a:pt x="7632" y="4195"/>
                  <a:pt x="7742" y="4144"/>
                </a:cubicBezTo>
                <a:cubicBezTo>
                  <a:pt x="7852" y="4094"/>
                  <a:pt x="7999" y="4048"/>
                  <a:pt x="8068" y="4044"/>
                </a:cubicBezTo>
                <a:close/>
                <a:moveTo>
                  <a:pt x="9404" y="7583"/>
                </a:moveTo>
                <a:cubicBezTo>
                  <a:pt x="9420" y="7583"/>
                  <a:pt x="9495" y="7631"/>
                  <a:pt x="9571" y="7691"/>
                </a:cubicBezTo>
                <a:cubicBezTo>
                  <a:pt x="9647" y="7752"/>
                  <a:pt x="9752" y="7826"/>
                  <a:pt x="9805" y="7856"/>
                </a:cubicBezTo>
                <a:cubicBezTo>
                  <a:pt x="9909" y="7915"/>
                  <a:pt x="10009" y="8125"/>
                  <a:pt x="9972" y="8208"/>
                </a:cubicBezTo>
                <a:cubicBezTo>
                  <a:pt x="9933" y="8298"/>
                  <a:pt x="9770" y="8265"/>
                  <a:pt x="9503" y="8113"/>
                </a:cubicBezTo>
                <a:cubicBezTo>
                  <a:pt x="9278" y="7984"/>
                  <a:pt x="9245" y="7953"/>
                  <a:pt x="9245" y="7855"/>
                </a:cubicBezTo>
                <a:cubicBezTo>
                  <a:pt x="9245" y="7747"/>
                  <a:pt x="9341" y="7583"/>
                  <a:pt x="9404" y="7583"/>
                </a:cubicBezTo>
                <a:close/>
                <a:moveTo>
                  <a:pt x="12527" y="7672"/>
                </a:moveTo>
                <a:cubicBezTo>
                  <a:pt x="12550" y="7677"/>
                  <a:pt x="12566" y="7690"/>
                  <a:pt x="12583" y="7707"/>
                </a:cubicBezTo>
                <a:cubicBezTo>
                  <a:pt x="12642" y="7769"/>
                  <a:pt x="12649" y="7760"/>
                  <a:pt x="12301" y="8109"/>
                </a:cubicBezTo>
                <a:cubicBezTo>
                  <a:pt x="12092" y="8318"/>
                  <a:pt x="12058" y="8337"/>
                  <a:pt x="11741" y="8421"/>
                </a:cubicBezTo>
                <a:cubicBezTo>
                  <a:pt x="11415" y="8507"/>
                  <a:pt x="11198" y="8524"/>
                  <a:pt x="11157" y="8466"/>
                </a:cubicBezTo>
                <a:cubicBezTo>
                  <a:pt x="11129" y="8427"/>
                  <a:pt x="11178" y="8367"/>
                  <a:pt x="11240" y="8367"/>
                </a:cubicBezTo>
                <a:cubicBezTo>
                  <a:pt x="11317" y="8367"/>
                  <a:pt x="11430" y="8248"/>
                  <a:pt x="11430" y="8166"/>
                </a:cubicBezTo>
                <a:cubicBezTo>
                  <a:pt x="11430" y="8112"/>
                  <a:pt x="11536" y="8050"/>
                  <a:pt x="11893" y="7896"/>
                </a:cubicBezTo>
                <a:cubicBezTo>
                  <a:pt x="12319" y="7713"/>
                  <a:pt x="12457" y="7658"/>
                  <a:pt x="12527" y="7672"/>
                </a:cubicBezTo>
                <a:close/>
                <a:moveTo>
                  <a:pt x="12672" y="8543"/>
                </a:moveTo>
                <a:cubicBezTo>
                  <a:pt x="12752" y="8537"/>
                  <a:pt x="12787" y="8614"/>
                  <a:pt x="12785" y="8777"/>
                </a:cubicBezTo>
                <a:cubicBezTo>
                  <a:pt x="12782" y="9019"/>
                  <a:pt x="12751" y="9037"/>
                  <a:pt x="12328" y="9060"/>
                </a:cubicBezTo>
                <a:cubicBezTo>
                  <a:pt x="12160" y="9069"/>
                  <a:pt x="11994" y="9087"/>
                  <a:pt x="11961" y="9098"/>
                </a:cubicBezTo>
                <a:cubicBezTo>
                  <a:pt x="11928" y="9109"/>
                  <a:pt x="11865" y="9094"/>
                  <a:pt x="11821" y="9067"/>
                </a:cubicBezTo>
                <a:cubicBezTo>
                  <a:pt x="11708" y="8995"/>
                  <a:pt x="11776" y="8939"/>
                  <a:pt x="12172" y="8764"/>
                </a:cubicBezTo>
                <a:cubicBezTo>
                  <a:pt x="12351" y="8685"/>
                  <a:pt x="12531" y="8601"/>
                  <a:pt x="12575" y="8577"/>
                </a:cubicBezTo>
                <a:cubicBezTo>
                  <a:pt x="12612" y="8557"/>
                  <a:pt x="12645" y="8545"/>
                  <a:pt x="12672" y="8543"/>
                </a:cubicBezTo>
                <a:close/>
                <a:moveTo>
                  <a:pt x="8186" y="10035"/>
                </a:moveTo>
                <a:cubicBezTo>
                  <a:pt x="8228" y="10039"/>
                  <a:pt x="8240" y="10063"/>
                  <a:pt x="8249" y="10130"/>
                </a:cubicBezTo>
                <a:cubicBezTo>
                  <a:pt x="8264" y="10241"/>
                  <a:pt x="8357" y="10325"/>
                  <a:pt x="8467" y="10327"/>
                </a:cubicBezTo>
                <a:cubicBezTo>
                  <a:pt x="8503" y="10327"/>
                  <a:pt x="8565" y="10360"/>
                  <a:pt x="8605" y="10398"/>
                </a:cubicBezTo>
                <a:cubicBezTo>
                  <a:pt x="8646" y="10437"/>
                  <a:pt x="8745" y="10487"/>
                  <a:pt x="8827" y="10509"/>
                </a:cubicBezTo>
                <a:cubicBezTo>
                  <a:pt x="8909" y="10532"/>
                  <a:pt x="9024" y="10586"/>
                  <a:pt x="9081" y="10631"/>
                </a:cubicBezTo>
                <a:cubicBezTo>
                  <a:pt x="9137" y="10675"/>
                  <a:pt x="9211" y="10718"/>
                  <a:pt x="9245" y="10727"/>
                </a:cubicBezTo>
                <a:cubicBezTo>
                  <a:pt x="9322" y="10747"/>
                  <a:pt x="9497" y="11187"/>
                  <a:pt x="9449" y="11239"/>
                </a:cubicBezTo>
                <a:cubicBezTo>
                  <a:pt x="9429" y="11260"/>
                  <a:pt x="9441" y="11321"/>
                  <a:pt x="9476" y="11380"/>
                </a:cubicBezTo>
                <a:cubicBezTo>
                  <a:pt x="9510" y="11436"/>
                  <a:pt x="9543" y="11526"/>
                  <a:pt x="9550" y="11579"/>
                </a:cubicBezTo>
                <a:cubicBezTo>
                  <a:pt x="9557" y="11632"/>
                  <a:pt x="9603" y="11723"/>
                  <a:pt x="9651" y="11781"/>
                </a:cubicBezTo>
                <a:lnTo>
                  <a:pt x="9739" y="11888"/>
                </a:lnTo>
                <a:lnTo>
                  <a:pt x="9573" y="12068"/>
                </a:lnTo>
                <a:cubicBezTo>
                  <a:pt x="9482" y="12167"/>
                  <a:pt x="9386" y="12254"/>
                  <a:pt x="9360" y="12261"/>
                </a:cubicBezTo>
                <a:cubicBezTo>
                  <a:pt x="9330" y="12270"/>
                  <a:pt x="9313" y="12348"/>
                  <a:pt x="9316" y="12462"/>
                </a:cubicBezTo>
                <a:cubicBezTo>
                  <a:pt x="9320" y="12590"/>
                  <a:pt x="9304" y="12655"/>
                  <a:pt x="9266" y="12667"/>
                </a:cubicBezTo>
                <a:cubicBezTo>
                  <a:pt x="9236" y="12677"/>
                  <a:pt x="9165" y="12746"/>
                  <a:pt x="9109" y="12818"/>
                </a:cubicBezTo>
                <a:cubicBezTo>
                  <a:pt x="9011" y="12947"/>
                  <a:pt x="9011" y="12954"/>
                  <a:pt x="9082" y="13030"/>
                </a:cubicBezTo>
                <a:cubicBezTo>
                  <a:pt x="9123" y="13073"/>
                  <a:pt x="9182" y="13109"/>
                  <a:pt x="9213" y="13109"/>
                </a:cubicBezTo>
                <a:cubicBezTo>
                  <a:pt x="9275" y="13109"/>
                  <a:pt x="9465" y="13309"/>
                  <a:pt x="9479" y="13389"/>
                </a:cubicBezTo>
                <a:cubicBezTo>
                  <a:pt x="9484" y="13414"/>
                  <a:pt x="9551" y="13508"/>
                  <a:pt x="9631" y="13597"/>
                </a:cubicBezTo>
                <a:cubicBezTo>
                  <a:pt x="9748" y="13727"/>
                  <a:pt x="9770" y="13773"/>
                  <a:pt x="9737" y="13826"/>
                </a:cubicBezTo>
                <a:cubicBezTo>
                  <a:pt x="9695" y="13893"/>
                  <a:pt x="9580" y="13931"/>
                  <a:pt x="9431" y="13926"/>
                </a:cubicBezTo>
                <a:cubicBezTo>
                  <a:pt x="9385" y="13925"/>
                  <a:pt x="9154" y="13932"/>
                  <a:pt x="8916" y="13942"/>
                </a:cubicBezTo>
                <a:cubicBezTo>
                  <a:pt x="8678" y="13952"/>
                  <a:pt x="8334" y="13969"/>
                  <a:pt x="8153" y="13981"/>
                </a:cubicBezTo>
                <a:cubicBezTo>
                  <a:pt x="7803" y="14003"/>
                  <a:pt x="7679" y="13972"/>
                  <a:pt x="7679" y="13863"/>
                </a:cubicBezTo>
                <a:cubicBezTo>
                  <a:pt x="7679" y="13829"/>
                  <a:pt x="7568" y="13705"/>
                  <a:pt x="7431" y="13588"/>
                </a:cubicBezTo>
                <a:cubicBezTo>
                  <a:pt x="7242" y="13426"/>
                  <a:pt x="7176" y="13344"/>
                  <a:pt x="7157" y="13241"/>
                </a:cubicBezTo>
                <a:cubicBezTo>
                  <a:pt x="7143" y="13167"/>
                  <a:pt x="7116" y="13098"/>
                  <a:pt x="7096" y="13087"/>
                </a:cubicBezTo>
                <a:cubicBezTo>
                  <a:pt x="7077" y="13077"/>
                  <a:pt x="7062" y="13017"/>
                  <a:pt x="7062" y="12953"/>
                </a:cubicBezTo>
                <a:cubicBezTo>
                  <a:pt x="7062" y="12875"/>
                  <a:pt x="7027" y="12808"/>
                  <a:pt x="6958" y="12752"/>
                </a:cubicBezTo>
                <a:cubicBezTo>
                  <a:pt x="6871" y="12681"/>
                  <a:pt x="6855" y="12636"/>
                  <a:pt x="6855" y="12464"/>
                </a:cubicBezTo>
                <a:cubicBezTo>
                  <a:pt x="6855" y="12316"/>
                  <a:pt x="6883" y="12209"/>
                  <a:pt x="6958" y="12081"/>
                </a:cubicBezTo>
                <a:cubicBezTo>
                  <a:pt x="7036" y="11946"/>
                  <a:pt x="7062" y="11848"/>
                  <a:pt x="7062" y="11670"/>
                </a:cubicBezTo>
                <a:cubicBezTo>
                  <a:pt x="7062" y="11542"/>
                  <a:pt x="7076" y="11430"/>
                  <a:pt x="7095" y="11420"/>
                </a:cubicBezTo>
                <a:cubicBezTo>
                  <a:pt x="7114" y="11410"/>
                  <a:pt x="7253" y="11180"/>
                  <a:pt x="7406" y="10910"/>
                </a:cubicBezTo>
                <a:cubicBezTo>
                  <a:pt x="7795" y="10219"/>
                  <a:pt x="7823" y="10175"/>
                  <a:pt x="7932" y="10108"/>
                </a:cubicBezTo>
                <a:cubicBezTo>
                  <a:pt x="7986" y="10074"/>
                  <a:pt x="8076" y="10042"/>
                  <a:pt x="8133" y="10036"/>
                </a:cubicBezTo>
                <a:cubicBezTo>
                  <a:pt x="8155" y="10033"/>
                  <a:pt x="8172" y="10033"/>
                  <a:pt x="8186" y="10035"/>
                </a:cubicBezTo>
                <a:close/>
                <a:moveTo>
                  <a:pt x="15062" y="11484"/>
                </a:moveTo>
                <a:cubicBezTo>
                  <a:pt x="15141" y="11491"/>
                  <a:pt x="15193" y="11528"/>
                  <a:pt x="15223" y="11597"/>
                </a:cubicBezTo>
                <a:cubicBezTo>
                  <a:pt x="15256" y="11671"/>
                  <a:pt x="15246" y="11709"/>
                  <a:pt x="15171" y="11796"/>
                </a:cubicBezTo>
                <a:cubicBezTo>
                  <a:pt x="14963" y="12034"/>
                  <a:pt x="14784" y="12181"/>
                  <a:pt x="14686" y="12194"/>
                </a:cubicBezTo>
                <a:cubicBezTo>
                  <a:pt x="14630" y="12201"/>
                  <a:pt x="14536" y="12222"/>
                  <a:pt x="14480" y="12242"/>
                </a:cubicBezTo>
                <a:cubicBezTo>
                  <a:pt x="14295" y="12306"/>
                  <a:pt x="14132" y="12317"/>
                  <a:pt x="13988" y="12273"/>
                </a:cubicBezTo>
                <a:cubicBezTo>
                  <a:pt x="13800" y="12216"/>
                  <a:pt x="13791" y="12173"/>
                  <a:pt x="13944" y="12062"/>
                </a:cubicBezTo>
                <a:cubicBezTo>
                  <a:pt x="14014" y="12011"/>
                  <a:pt x="14067" y="11944"/>
                  <a:pt x="14060" y="11912"/>
                </a:cubicBezTo>
                <a:cubicBezTo>
                  <a:pt x="14048" y="11853"/>
                  <a:pt x="14209" y="11767"/>
                  <a:pt x="14739" y="11557"/>
                </a:cubicBezTo>
                <a:cubicBezTo>
                  <a:pt x="14878" y="11502"/>
                  <a:pt x="14983" y="11477"/>
                  <a:pt x="15062" y="11484"/>
                </a:cubicBezTo>
                <a:close/>
                <a:moveTo>
                  <a:pt x="16942" y="14598"/>
                </a:moveTo>
                <a:cubicBezTo>
                  <a:pt x="17021" y="14586"/>
                  <a:pt x="17041" y="14607"/>
                  <a:pt x="17082" y="14653"/>
                </a:cubicBezTo>
                <a:cubicBezTo>
                  <a:pt x="17148" y="14724"/>
                  <a:pt x="17141" y="14736"/>
                  <a:pt x="16871" y="14967"/>
                </a:cubicBezTo>
                <a:cubicBezTo>
                  <a:pt x="16626" y="15177"/>
                  <a:pt x="16555" y="15215"/>
                  <a:pt x="16304" y="15280"/>
                </a:cubicBezTo>
                <a:cubicBezTo>
                  <a:pt x="16030" y="15351"/>
                  <a:pt x="15715" y="15377"/>
                  <a:pt x="15666" y="15334"/>
                </a:cubicBezTo>
                <a:cubicBezTo>
                  <a:pt x="15611" y="15287"/>
                  <a:pt x="15705" y="15123"/>
                  <a:pt x="15792" y="15112"/>
                </a:cubicBezTo>
                <a:cubicBezTo>
                  <a:pt x="15842" y="15106"/>
                  <a:pt x="15873" y="15087"/>
                  <a:pt x="15862" y="15071"/>
                </a:cubicBezTo>
                <a:cubicBezTo>
                  <a:pt x="15820" y="15013"/>
                  <a:pt x="16041" y="14894"/>
                  <a:pt x="16458" y="14749"/>
                </a:cubicBezTo>
                <a:cubicBezTo>
                  <a:pt x="16727" y="14656"/>
                  <a:pt x="16864" y="14610"/>
                  <a:pt x="16942" y="14598"/>
                </a:cubicBezTo>
                <a:close/>
                <a:moveTo>
                  <a:pt x="11813" y="14867"/>
                </a:moveTo>
                <a:cubicBezTo>
                  <a:pt x="11868" y="14880"/>
                  <a:pt x="11921" y="14946"/>
                  <a:pt x="11913" y="15010"/>
                </a:cubicBezTo>
                <a:cubicBezTo>
                  <a:pt x="11908" y="15052"/>
                  <a:pt x="11928" y="15085"/>
                  <a:pt x="11957" y="15086"/>
                </a:cubicBezTo>
                <a:cubicBezTo>
                  <a:pt x="12007" y="15087"/>
                  <a:pt x="12080" y="15175"/>
                  <a:pt x="12168" y="15343"/>
                </a:cubicBezTo>
                <a:cubicBezTo>
                  <a:pt x="12190" y="15385"/>
                  <a:pt x="12228" y="15429"/>
                  <a:pt x="12251" y="15442"/>
                </a:cubicBezTo>
                <a:cubicBezTo>
                  <a:pt x="12274" y="15454"/>
                  <a:pt x="12283" y="15510"/>
                  <a:pt x="12270" y="15566"/>
                </a:cubicBezTo>
                <a:cubicBezTo>
                  <a:pt x="12257" y="15624"/>
                  <a:pt x="12265" y="15677"/>
                  <a:pt x="12292" y="15691"/>
                </a:cubicBezTo>
                <a:cubicBezTo>
                  <a:pt x="12317" y="15705"/>
                  <a:pt x="12327" y="15730"/>
                  <a:pt x="12314" y="15749"/>
                </a:cubicBezTo>
                <a:cubicBezTo>
                  <a:pt x="12301" y="15767"/>
                  <a:pt x="12279" y="15782"/>
                  <a:pt x="12263" y="15781"/>
                </a:cubicBezTo>
                <a:cubicBezTo>
                  <a:pt x="12222" y="15779"/>
                  <a:pt x="11880" y="15506"/>
                  <a:pt x="11702" y="15331"/>
                </a:cubicBezTo>
                <a:lnTo>
                  <a:pt x="11549" y="15181"/>
                </a:lnTo>
                <a:lnTo>
                  <a:pt x="11632" y="15039"/>
                </a:lnTo>
                <a:cubicBezTo>
                  <a:pt x="11678" y="14960"/>
                  <a:pt x="11736" y="14886"/>
                  <a:pt x="11760" y="14873"/>
                </a:cubicBezTo>
                <a:cubicBezTo>
                  <a:pt x="11777" y="14864"/>
                  <a:pt x="11795" y="14862"/>
                  <a:pt x="11813" y="14867"/>
                </a:cubicBezTo>
                <a:close/>
                <a:moveTo>
                  <a:pt x="17058" y="15441"/>
                </a:moveTo>
                <a:cubicBezTo>
                  <a:pt x="17084" y="15449"/>
                  <a:pt x="17103" y="15501"/>
                  <a:pt x="17101" y="15557"/>
                </a:cubicBezTo>
                <a:cubicBezTo>
                  <a:pt x="17096" y="15654"/>
                  <a:pt x="17088" y="15659"/>
                  <a:pt x="16864" y="15669"/>
                </a:cubicBezTo>
                <a:cubicBezTo>
                  <a:pt x="16735" y="15675"/>
                  <a:pt x="16618" y="15662"/>
                  <a:pt x="16604" y="15642"/>
                </a:cubicBezTo>
                <a:cubicBezTo>
                  <a:pt x="16574" y="15600"/>
                  <a:pt x="16988" y="15417"/>
                  <a:pt x="17058" y="15441"/>
                </a:cubicBezTo>
                <a:close/>
                <a:moveTo>
                  <a:pt x="17635" y="17214"/>
                </a:moveTo>
                <a:cubicBezTo>
                  <a:pt x="17662" y="17211"/>
                  <a:pt x="17683" y="17218"/>
                  <a:pt x="17703" y="17236"/>
                </a:cubicBezTo>
                <a:cubicBezTo>
                  <a:pt x="17777" y="17300"/>
                  <a:pt x="17354" y="17664"/>
                  <a:pt x="17170" y="17694"/>
                </a:cubicBezTo>
                <a:cubicBezTo>
                  <a:pt x="17095" y="17706"/>
                  <a:pt x="17024" y="17730"/>
                  <a:pt x="17011" y="17747"/>
                </a:cubicBezTo>
                <a:cubicBezTo>
                  <a:pt x="16987" y="17782"/>
                  <a:pt x="16857" y="17789"/>
                  <a:pt x="16821" y="17759"/>
                </a:cubicBezTo>
                <a:cubicBezTo>
                  <a:pt x="16784" y="17727"/>
                  <a:pt x="16899" y="17480"/>
                  <a:pt x="16959" y="17465"/>
                </a:cubicBezTo>
                <a:cubicBezTo>
                  <a:pt x="17028" y="17448"/>
                  <a:pt x="17340" y="17329"/>
                  <a:pt x="17518" y="17251"/>
                </a:cubicBezTo>
                <a:cubicBezTo>
                  <a:pt x="17571" y="17229"/>
                  <a:pt x="17607" y="17216"/>
                  <a:pt x="17635" y="17214"/>
                </a:cubicBezTo>
                <a:close/>
                <a:moveTo>
                  <a:pt x="18009" y="19455"/>
                </a:moveTo>
                <a:cubicBezTo>
                  <a:pt x="18034" y="19455"/>
                  <a:pt x="18078" y="19477"/>
                  <a:pt x="18104" y="19504"/>
                </a:cubicBezTo>
                <a:cubicBezTo>
                  <a:pt x="18166" y="19570"/>
                  <a:pt x="18067" y="19712"/>
                  <a:pt x="17834" y="19893"/>
                </a:cubicBezTo>
                <a:cubicBezTo>
                  <a:pt x="17642" y="20042"/>
                  <a:pt x="17624" y="20046"/>
                  <a:pt x="17497" y="19969"/>
                </a:cubicBezTo>
                <a:cubicBezTo>
                  <a:pt x="17395" y="19907"/>
                  <a:pt x="17369" y="19693"/>
                  <a:pt x="17458" y="19644"/>
                </a:cubicBezTo>
                <a:cubicBezTo>
                  <a:pt x="17542" y="19598"/>
                  <a:pt x="17958" y="19455"/>
                  <a:pt x="18009" y="19455"/>
                </a:cubicBezTo>
                <a:close/>
              </a:path>
            </a:pathLst>
          </a:custGeom>
          <a:ln w="12700">
            <a:miter lim="400000"/>
          </a:ln>
        </p:spPr>
      </p:pic>
      <p:sp>
        <p:nvSpPr>
          <p:cNvPr id="222"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0">
                                            <p:txEl>
                                              <p:pRg st="1" end="1"/>
                                            </p:txEl>
                                          </p:spTgt>
                                        </p:tgtEl>
                                        <p:attrNameLst>
                                          <p:attrName>style.visibility</p:attrName>
                                        </p:attrNameLst>
                                      </p:cBhvr>
                                      <p:to>
                                        <p:strVal val="visible"/>
                                      </p:to>
                                    </p:set>
                                    <p:animEffect filter="wipe(left)" transition="in">
                                      <p:cBhvr>
                                        <p:cTn id="7" dur="2000"/>
                                        <p:tgtEl>
                                          <p:spTgt spid="22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60" name="All the earthly powers Satan and man may assail against the people of God will ultimately and utterly fail!"/>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defRPr>
            </a:lvl1pPr>
          </a:lstStyle>
          <a:p>
            <a:pPr/>
            <a:r>
              <a:t>All the earthly powers Satan and man may assail against the people of God will ultimately and utterly fail! </a:t>
            </a:r>
          </a:p>
        </p:txBody>
      </p:sp>
      <p:pic>
        <p:nvPicPr>
          <p:cNvPr id="361"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62" name="Cycle Three: The Beast Sequence (Chapters 12-14)"/>
          <p:cNvSpPr txBox="1"/>
          <p:nvPr/>
        </p:nvSpPr>
        <p:spPr>
          <a:xfrm>
            <a:off x="897731" y="5685880"/>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63" name="“The Beast From The EARTH” (13:11-18)"/>
          <p:cNvSpPr txBox="1"/>
          <p:nvPr/>
        </p:nvSpPr>
        <p:spPr>
          <a:xfrm>
            <a:off x="898302" y="6351475"/>
            <a:ext cx="11208196"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0"/>
                                        </p:tgtEl>
                                        <p:attrNameLst>
                                          <p:attrName>style.visibility</p:attrName>
                                        </p:attrNameLst>
                                      </p:cBhvr>
                                      <p:to>
                                        <p:strVal val="visible"/>
                                      </p:to>
                                    </p:set>
                                    <p:animEffect filter="fade" transition="in">
                                      <p:cBhvr>
                                        <p:cTn id="7" dur="15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66" name="May we hold tenaciously to the commandments of God and the testimony of Jesus Christ — and refuse to bow to the demands of the world! Doing so assures victory in the end!"/>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3700">
                <a:solidFill>
                  <a:srgbClr val="FFFFFF"/>
                </a:solidFill>
              </a:defRPr>
            </a:lvl1pPr>
          </a:lstStyle>
          <a:p>
            <a:pPr/>
            <a:r>
              <a:t>May we hold tenaciously to the commandments of God and the testimony of Jesus Christ — and refuse to bow to the demands of the world! Doing so assures victory in the end!</a:t>
            </a:r>
          </a:p>
        </p:txBody>
      </p:sp>
      <p:pic>
        <p:nvPicPr>
          <p:cNvPr id="367"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68" name="Cycle Three: The Beast Sequence (Chapters 12-14)"/>
          <p:cNvSpPr txBox="1"/>
          <p:nvPr/>
        </p:nvSpPr>
        <p:spPr>
          <a:xfrm>
            <a:off x="897731" y="5685880"/>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69" name="“The Beast From The EARTH” (13:11-18)"/>
          <p:cNvSpPr txBox="1"/>
          <p:nvPr/>
        </p:nvSpPr>
        <p:spPr>
          <a:xfrm>
            <a:off x="898302" y="6351475"/>
            <a:ext cx="11208196"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6"/>
                                        </p:tgtEl>
                                        <p:attrNameLst>
                                          <p:attrName>style.visibility</p:attrName>
                                        </p:attrNameLst>
                                      </p:cBhvr>
                                      <p:to>
                                        <p:strVal val="visible"/>
                                      </p:to>
                                    </p:set>
                                    <p:animEffect filter="fade" transition="in">
                                      <p:cBhvr>
                                        <p:cTn id="7" dur="15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72" name="IS YOUR NAME WRITTEN IN THE BOOK OF LIFE!…"/>
          <p:cNvSpPr txBox="1"/>
          <p:nvPr/>
        </p:nvSpPr>
        <p:spPr>
          <a:xfrm>
            <a:off x="485799" y="4213898"/>
            <a:ext cx="12033201" cy="502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0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IS YOUR NAME WRITTEN IN THE BOOK OF LIFE!</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Believe — John 3:16;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Repent — Acts 17:30;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Confess — Romans 10:9,10;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Be baptized — Acts 2:38;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Endure by faith — 1 Corinthians 15:58</a:t>
            </a:r>
          </a:p>
        </p:txBody>
      </p:sp>
      <p:pic>
        <p:nvPicPr>
          <p:cNvPr id="373"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79926"/>
            <a:ext cx="11171101" cy="1942725"/>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74" name="Cycle Three: The Beast Sequence (Chapters 12-14)"/>
          <p:cNvSpPr txBox="1"/>
          <p:nvPr/>
        </p:nvSpPr>
        <p:spPr>
          <a:xfrm>
            <a:off x="897731" y="2125042"/>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75" name="“The Beast From The EARTH” (13:11-18)"/>
          <p:cNvSpPr txBox="1"/>
          <p:nvPr/>
        </p:nvSpPr>
        <p:spPr>
          <a:xfrm>
            <a:off x="898302" y="2770818"/>
            <a:ext cx="11208196"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79"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September 18, 2022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
        <p:nvSpPr>
          <p:cNvPr id="380" name="Cycle Three: The Beast Sequence (Chapters 12-14)"/>
          <p:cNvSpPr txBox="1"/>
          <p:nvPr/>
        </p:nvSpPr>
        <p:spPr>
          <a:xfrm>
            <a:off x="897731" y="2338699"/>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pic>
        <p:nvPicPr>
          <p:cNvPr id="381" name="Front view of a red Ducati motorcycle against a black background" descr="Front view of a red Ducati motorcycle against a black background"/>
          <p:cNvPicPr>
            <a:picLocks noChangeAspect="0"/>
          </p:cNvPicPr>
          <p:nvPr/>
        </p:nvPicPr>
        <p:blipFill>
          <a:blip r:embed="rId5">
            <a:extLst/>
          </a:blip>
          <a:srcRect l="2887" t="53918" r="3218" b="11476"/>
          <a:stretch>
            <a:fillRect/>
          </a:stretch>
        </p:blipFill>
        <p:spPr>
          <a:xfrm>
            <a:off x="916781" y="223085"/>
            <a:ext cx="11171101" cy="1942725"/>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82" name="“The Beast From The EARTH” (13:11-18)"/>
          <p:cNvSpPr txBox="1"/>
          <p:nvPr/>
        </p:nvSpPr>
        <p:spPr>
          <a:xfrm>
            <a:off x="898302" y="2987860"/>
            <a:ext cx="11208196"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Acts 8:9–11 (NKJV)…"/>
          <p:cNvSpPr txBox="1"/>
          <p:nvPr/>
        </p:nvSpPr>
        <p:spPr>
          <a:xfrm>
            <a:off x="217526" y="624975"/>
            <a:ext cx="12569747" cy="8503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Acts 8:9–11 (NKJV) </a:t>
            </a:r>
          </a:p>
          <a:p>
            <a:pPr defTabSz="457200">
              <a:defRPr sz="5700">
                <a:solidFill>
                  <a:srgbClr val="000000"/>
                </a:solidFill>
                <a:latin typeface="Times New Roman"/>
                <a:ea typeface="Times New Roman"/>
                <a:cs typeface="Times New Roman"/>
                <a:sym typeface="Times New Roman"/>
              </a:defRPr>
            </a:pPr>
            <a:r>
              <a:rPr baseline="31999"/>
              <a:t>9</a:t>
            </a:r>
            <a:r>
              <a:t> But there was a certain man called Simon, who previously practiced sorcery in the city and astonished the people of Samaria, claiming that he was someone great, </a:t>
            </a:r>
            <a:r>
              <a:rPr baseline="31999"/>
              <a:t>10</a:t>
            </a:r>
            <a:r>
              <a:t> to whom they all gave heed, from the least to the greatest, saying, “This man is the great power of God.” </a:t>
            </a:r>
            <a:r>
              <a:rPr baseline="31999"/>
              <a:t>11</a:t>
            </a:r>
            <a:r>
              <a:t> And they heeded him because he had astonished them with his sorceries for a long time.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pic>
        <p:nvPicPr>
          <p:cNvPr id="225" name="Image" descr="Image"/>
          <p:cNvPicPr>
            <a:picLocks noChangeAspect="1"/>
          </p:cNvPicPr>
          <p:nvPr/>
        </p:nvPicPr>
        <p:blipFill>
          <a:blip r:embed="rId2">
            <a:extLst/>
          </a:blip>
          <a:srcRect l="1903" t="29" r="100" b="6"/>
          <a:stretch>
            <a:fillRect/>
          </a:stretch>
        </p:blipFill>
        <p:spPr>
          <a:xfrm>
            <a:off x="154723" y="5167656"/>
            <a:ext cx="4635114" cy="2810670"/>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4507" y="0"/>
                </a:moveTo>
                <a:cubicBezTo>
                  <a:pt x="4468" y="1"/>
                  <a:pt x="4468" y="10"/>
                  <a:pt x="4433" y="12"/>
                </a:cubicBezTo>
                <a:cubicBezTo>
                  <a:pt x="4372" y="30"/>
                  <a:pt x="4322" y="64"/>
                  <a:pt x="4322" y="116"/>
                </a:cubicBezTo>
                <a:cubicBezTo>
                  <a:pt x="4322" y="184"/>
                  <a:pt x="4397" y="210"/>
                  <a:pt x="4489" y="171"/>
                </a:cubicBezTo>
                <a:cubicBezTo>
                  <a:pt x="4580" y="131"/>
                  <a:pt x="4655" y="78"/>
                  <a:pt x="4655" y="49"/>
                </a:cubicBezTo>
                <a:cubicBezTo>
                  <a:pt x="4655" y="23"/>
                  <a:pt x="4584" y="5"/>
                  <a:pt x="4507" y="0"/>
                </a:cubicBezTo>
                <a:close/>
                <a:moveTo>
                  <a:pt x="2303" y="15"/>
                </a:moveTo>
                <a:cubicBezTo>
                  <a:pt x="2219" y="30"/>
                  <a:pt x="2160" y="51"/>
                  <a:pt x="2160" y="76"/>
                </a:cubicBezTo>
                <a:cubicBezTo>
                  <a:pt x="2160" y="121"/>
                  <a:pt x="2238" y="337"/>
                  <a:pt x="2332" y="555"/>
                </a:cubicBezTo>
                <a:cubicBezTo>
                  <a:pt x="2427" y="774"/>
                  <a:pt x="2531" y="949"/>
                  <a:pt x="2564" y="949"/>
                </a:cubicBezTo>
                <a:cubicBezTo>
                  <a:pt x="2622" y="949"/>
                  <a:pt x="2885" y="281"/>
                  <a:pt x="2902" y="101"/>
                </a:cubicBezTo>
                <a:cubicBezTo>
                  <a:pt x="2805" y="57"/>
                  <a:pt x="2604" y="31"/>
                  <a:pt x="2303" y="15"/>
                </a:cubicBezTo>
                <a:close/>
                <a:moveTo>
                  <a:pt x="10040" y="110"/>
                </a:moveTo>
                <a:cubicBezTo>
                  <a:pt x="9975" y="129"/>
                  <a:pt x="9936" y="154"/>
                  <a:pt x="9942" y="180"/>
                </a:cubicBezTo>
                <a:cubicBezTo>
                  <a:pt x="9982" y="348"/>
                  <a:pt x="9606" y="787"/>
                  <a:pt x="9232" y="1116"/>
                </a:cubicBezTo>
                <a:cubicBezTo>
                  <a:pt x="9160" y="1201"/>
                  <a:pt x="9080" y="1274"/>
                  <a:pt x="8992" y="1327"/>
                </a:cubicBezTo>
                <a:cubicBezTo>
                  <a:pt x="8991" y="1327"/>
                  <a:pt x="8991" y="1329"/>
                  <a:pt x="8990" y="1330"/>
                </a:cubicBezTo>
                <a:cubicBezTo>
                  <a:pt x="8847" y="1432"/>
                  <a:pt x="8720" y="1494"/>
                  <a:pt x="8635" y="1494"/>
                </a:cubicBezTo>
                <a:cubicBezTo>
                  <a:pt x="8560" y="1495"/>
                  <a:pt x="8474" y="1597"/>
                  <a:pt x="8446" y="1717"/>
                </a:cubicBezTo>
                <a:cubicBezTo>
                  <a:pt x="8417" y="1843"/>
                  <a:pt x="8343" y="1903"/>
                  <a:pt x="8271" y="1857"/>
                </a:cubicBezTo>
                <a:cubicBezTo>
                  <a:pt x="8202" y="1814"/>
                  <a:pt x="7980" y="1931"/>
                  <a:pt x="7777" y="2117"/>
                </a:cubicBezTo>
                <a:cubicBezTo>
                  <a:pt x="7574" y="2303"/>
                  <a:pt x="7296" y="2455"/>
                  <a:pt x="7159" y="2455"/>
                </a:cubicBezTo>
                <a:cubicBezTo>
                  <a:pt x="7022" y="2455"/>
                  <a:pt x="6885" y="2516"/>
                  <a:pt x="6856" y="2592"/>
                </a:cubicBezTo>
                <a:cubicBezTo>
                  <a:pt x="6827" y="2669"/>
                  <a:pt x="6775" y="2703"/>
                  <a:pt x="6738" y="2666"/>
                </a:cubicBezTo>
                <a:cubicBezTo>
                  <a:pt x="6700" y="2628"/>
                  <a:pt x="6554" y="2692"/>
                  <a:pt x="6412" y="2809"/>
                </a:cubicBezTo>
                <a:cubicBezTo>
                  <a:pt x="6270" y="2926"/>
                  <a:pt x="6113" y="2980"/>
                  <a:pt x="6064" y="2931"/>
                </a:cubicBezTo>
                <a:cubicBezTo>
                  <a:pt x="6016" y="2882"/>
                  <a:pt x="5928" y="2910"/>
                  <a:pt x="5866" y="2995"/>
                </a:cubicBezTo>
                <a:cubicBezTo>
                  <a:pt x="5804" y="3080"/>
                  <a:pt x="5623" y="3170"/>
                  <a:pt x="5465" y="3193"/>
                </a:cubicBezTo>
                <a:cubicBezTo>
                  <a:pt x="5400" y="3203"/>
                  <a:pt x="5369" y="3232"/>
                  <a:pt x="5308" y="3251"/>
                </a:cubicBezTo>
                <a:cubicBezTo>
                  <a:pt x="5305" y="3253"/>
                  <a:pt x="5300" y="3254"/>
                  <a:pt x="5297" y="3254"/>
                </a:cubicBezTo>
                <a:cubicBezTo>
                  <a:pt x="5216" y="3282"/>
                  <a:pt x="5112" y="3301"/>
                  <a:pt x="5082" y="3331"/>
                </a:cubicBezTo>
                <a:cubicBezTo>
                  <a:pt x="4964" y="3451"/>
                  <a:pt x="4813" y="3312"/>
                  <a:pt x="4829" y="3096"/>
                </a:cubicBezTo>
                <a:cubicBezTo>
                  <a:pt x="4854" y="2768"/>
                  <a:pt x="4819" y="2551"/>
                  <a:pt x="4759" y="2650"/>
                </a:cubicBezTo>
                <a:cubicBezTo>
                  <a:pt x="4724" y="2707"/>
                  <a:pt x="4698" y="2819"/>
                  <a:pt x="4698" y="2901"/>
                </a:cubicBezTo>
                <a:cubicBezTo>
                  <a:pt x="4698" y="2982"/>
                  <a:pt x="4649" y="3074"/>
                  <a:pt x="4592" y="3105"/>
                </a:cubicBezTo>
                <a:cubicBezTo>
                  <a:pt x="4501" y="3155"/>
                  <a:pt x="4309" y="2622"/>
                  <a:pt x="4285" y="2251"/>
                </a:cubicBezTo>
                <a:cubicBezTo>
                  <a:pt x="4276" y="2108"/>
                  <a:pt x="4107" y="2129"/>
                  <a:pt x="3951" y="2257"/>
                </a:cubicBezTo>
                <a:cubicBezTo>
                  <a:pt x="3903" y="2302"/>
                  <a:pt x="3854" y="2348"/>
                  <a:pt x="3812" y="2409"/>
                </a:cubicBezTo>
                <a:cubicBezTo>
                  <a:pt x="3810" y="2413"/>
                  <a:pt x="3805" y="2413"/>
                  <a:pt x="3803" y="2416"/>
                </a:cubicBezTo>
                <a:cubicBezTo>
                  <a:pt x="3800" y="2420"/>
                  <a:pt x="3800" y="2421"/>
                  <a:pt x="3797" y="2425"/>
                </a:cubicBezTo>
                <a:cubicBezTo>
                  <a:pt x="3698" y="2569"/>
                  <a:pt x="3661" y="2582"/>
                  <a:pt x="3629" y="2480"/>
                </a:cubicBezTo>
                <a:cubicBezTo>
                  <a:pt x="3624" y="2466"/>
                  <a:pt x="3620" y="2459"/>
                  <a:pt x="3616" y="2440"/>
                </a:cubicBezTo>
                <a:cubicBezTo>
                  <a:pt x="3591" y="2334"/>
                  <a:pt x="3490" y="2279"/>
                  <a:pt x="3374" y="2248"/>
                </a:cubicBezTo>
                <a:cubicBezTo>
                  <a:pt x="3325" y="2252"/>
                  <a:pt x="3273" y="2242"/>
                  <a:pt x="3220" y="2220"/>
                </a:cubicBezTo>
                <a:cubicBezTo>
                  <a:pt x="3062" y="2224"/>
                  <a:pt x="2896" y="2281"/>
                  <a:pt x="2811" y="2406"/>
                </a:cubicBezTo>
                <a:cubicBezTo>
                  <a:pt x="2727" y="2532"/>
                  <a:pt x="2659" y="2699"/>
                  <a:pt x="2658" y="2782"/>
                </a:cubicBezTo>
                <a:cubicBezTo>
                  <a:pt x="2656" y="3003"/>
                  <a:pt x="2274" y="3558"/>
                  <a:pt x="2203" y="3443"/>
                </a:cubicBezTo>
                <a:cubicBezTo>
                  <a:pt x="2170" y="3389"/>
                  <a:pt x="2063" y="3346"/>
                  <a:pt x="1964" y="3346"/>
                </a:cubicBezTo>
                <a:cubicBezTo>
                  <a:pt x="1826" y="3346"/>
                  <a:pt x="1777" y="3249"/>
                  <a:pt x="1755" y="2934"/>
                </a:cubicBezTo>
                <a:cubicBezTo>
                  <a:pt x="1740" y="2708"/>
                  <a:pt x="1676" y="2473"/>
                  <a:pt x="1611" y="2413"/>
                </a:cubicBezTo>
                <a:cubicBezTo>
                  <a:pt x="1546" y="2352"/>
                  <a:pt x="1495" y="2202"/>
                  <a:pt x="1495" y="2074"/>
                </a:cubicBezTo>
                <a:cubicBezTo>
                  <a:pt x="1494" y="1911"/>
                  <a:pt x="1404" y="1999"/>
                  <a:pt x="1195" y="2373"/>
                </a:cubicBezTo>
                <a:cubicBezTo>
                  <a:pt x="935" y="2838"/>
                  <a:pt x="891" y="3022"/>
                  <a:pt x="836" y="3858"/>
                </a:cubicBezTo>
                <a:cubicBezTo>
                  <a:pt x="800" y="4417"/>
                  <a:pt x="726" y="4879"/>
                  <a:pt x="657" y="4968"/>
                </a:cubicBezTo>
                <a:cubicBezTo>
                  <a:pt x="538" y="5121"/>
                  <a:pt x="502" y="6336"/>
                  <a:pt x="611" y="6515"/>
                </a:cubicBezTo>
                <a:cubicBezTo>
                  <a:pt x="639" y="6562"/>
                  <a:pt x="568" y="6802"/>
                  <a:pt x="453" y="7049"/>
                </a:cubicBezTo>
                <a:cubicBezTo>
                  <a:pt x="362" y="7245"/>
                  <a:pt x="300" y="7422"/>
                  <a:pt x="272" y="7530"/>
                </a:cubicBezTo>
                <a:cubicBezTo>
                  <a:pt x="351" y="7758"/>
                  <a:pt x="340" y="8446"/>
                  <a:pt x="239" y="8549"/>
                </a:cubicBezTo>
                <a:cubicBezTo>
                  <a:pt x="189" y="8599"/>
                  <a:pt x="172" y="8789"/>
                  <a:pt x="200" y="8970"/>
                </a:cubicBezTo>
                <a:cubicBezTo>
                  <a:pt x="235" y="9196"/>
                  <a:pt x="211" y="9327"/>
                  <a:pt x="124" y="9382"/>
                </a:cubicBezTo>
                <a:cubicBezTo>
                  <a:pt x="43" y="9433"/>
                  <a:pt x="2" y="9571"/>
                  <a:pt x="0" y="9696"/>
                </a:cubicBezTo>
                <a:cubicBezTo>
                  <a:pt x="-1" y="9821"/>
                  <a:pt x="38" y="9934"/>
                  <a:pt x="119" y="9934"/>
                </a:cubicBezTo>
                <a:cubicBezTo>
                  <a:pt x="185" y="9934"/>
                  <a:pt x="261" y="9838"/>
                  <a:pt x="287" y="9726"/>
                </a:cubicBezTo>
                <a:cubicBezTo>
                  <a:pt x="325" y="9562"/>
                  <a:pt x="375" y="9587"/>
                  <a:pt x="546" y="9851"/>
                </a:cubicBezTo>
                <a:cubicBezTo>
                  <a:pt x="846" y="10315"/>
                  <a:pt x="1103" y="11041"/>
                  <a:pt x="1049" y="11273"/>
                </a:cubicBezTo>
                <a:cubicBezTo>
                  <a:pt x="1024" y="11381"/>
                  <a:pt x="1038" y="11509"/>
                  <a:pt x="1082" y="11553"/>
                </a:cubicBezTo>
                <a:cubicBezTo>
                  <a:pt x="1167" y="11639"/>
                  <a:pt x="1173" y="14324"/>
                  <a:pt x="1090" y="14558"/>
                </a:cubicBezTo>
                <a:cubicBezTo>
                  <a:pt x="1063" y="14633"/>
                  <a:pt x="1032" y="14878"/>
                  <a:pt x="1019" y="15104"/>
                </a:cubicBezTo>
                <a:cubicBezTo>
                  <a:pt x="972" y="15964"/>
                  <a:pt x="936" y="16172"/>
                  <a:pt x="810" y="16324"/>
                </a:cubicBezTo>
                <a:cubicBezTo>
                  <a:pt x="739" y="16409"/>
                  <a:pt x="665" y="16599"/>
                  <a:pt x="646" y="16747"/>
                </a:cubicBezTo>
                <a:cubicBezTo>
                  <a:pt x="626" y="16896"/>
                  <a:pt x="565" y="17004"/>
                  <a:pt x="511" y="16985"/>
                </a:cubicBezTo>
                <a:cubicBezTo>
                  <a:pt x="358" y="16933"/>
                  <a:pt x="394" y="17515"/>
                  <a:pt x="555" y="17708"/>
                </a:cubicBezTo>
                <a:cubicBezTo>
                  <a:pt x="569" y="17725"/>
                  <a:pt x="567" y="17743"/>
                  <a:pt x="577" y="17760"/>
                </a:cubicBezTo>
                <a:cubicBezTo>
                  <a:pt x="610" y="17714"/>
                  <a:pt x="647" y="17669"/>
                  <a:pt x="692" y="17641"/>
                </a:cubicBezTo>
                <a:cubicBezTo>
                  <a:pt x="800" y="17574"/>
                  <a:pt x="913" y="17417"/>
                  <a:pt x="942" y="17293"/>
                </a:cubicBezTo>
                <a:cubicBezTo>
                  <a:pt x="970" y="17170"/>
                  <a:pt x="1031" y="17109"/>
                  <a:pt x="1077" y="17156"/>
                </a:cubicBezTo>
                <a:cubicBezTo>
                  <a:pt x="1123" y="17203"/>
                  <a:pt x="1166" y="17131"/>
                  <a:pt x="1171" y="16995"/>
                </a:cubicBezTo>
                <a:cubicBezTo>
                  <a:pt x="1176" y="16858"/>
                  <a:pt x="1183" y="16582"/>
                  <a:pt x="1189" y="16381"/>
                </a:cubicBezTo>
                <a:cubicBezTo>
                  <a:pt x="1196" y="16181"/>
                  <a:pt x="1231" y="15971"/>
                  <a:pt x="1265" y="15915"/>
                </a:cubicBezTo>
                <a:cubicBezTo>
                  <a:pt x="1300" y="15858"/>
                  <a:pt x="1328" y="15642"/>
                  <a:pt x="1328" y="15433"/>
                </a:cubicBezTo>
                <a:cubicBezTo>
                  <a:pt x="1328" y="15224"/>
                  <a:pt x="1364" y="15016"/>
                  <a:pt x="1410" y="14969"/>
                </a:cubicBezTo>
                <a:cubicBezTo>
                  <a:pt x="1455" y="14923"/>
                  <a:pt x="1495" y="14731"/>
                  <a:pt x="1495" y="14545"/>
                </a:cubicBezTo>
                <a:cubicBezTo>
                  <a:pt x="1495" y="14317"/>
                  <a:pt x="1560" y="14159"/>
                  <a:pt x="1704" y="14051"/>
                </a:cubicBezTo>
                <a:cubicBezTo>
                  <a:pt x="1882" y="13917"/>
                  <a:pt x="1940" y="13935"/>
                  <a:pt x="2072" y="14158"/>
                </a:cubicBezTo>
                <a:cubicBezTo>
                  <a:pt x="2208" y="14388"/>
                  <a:pt x="2219" y="14517"/>
                  <a:pt x="2151" y="15174"/>
                </a:cubicBezTo>
                <a:cubicBezTo>
                  <a:pt x="1934" y="17271"/>
                  <a:pt x="1885" y="17942"/>
                  <a:pt x="1787" y="20130"/>
                </a:cubicBezTo>
                <a:lnTo>
                  <a:pt x="1720" y="21600"/>
                </a:lnTo>
                <a:lnTo>
                  <a:pt x="4280" y="21600"/>
                </a:lnTo>
                <a:cubicBezTo>
                  <a:pt x="8876" y="21600"/>
                  <a:pt x="8979" y="21597"/>
                  <a:pt x="8979" y="21338"/>
                </a:cubicBezTo>
                <a:cubicBezTo>
                  <a:pt x="8979" y="21027"/>
                  <a:pt x="9078" y="20907"/>
                  <a:pt x="9430" y="20789"/>
                </a:cubicBezTo>
                <a:cubicBezTo>
                  <a:pt x="9656" y="20712"/>
                  <a:pt x="9684" y="20653"/>
                  <a:pt x="9661" y="20292"/>
                </a:cubicBezTo>
                <a:cubicBezTo>
                  <a:pt x="9647" y="20066"/>
                  <a:pt x="9676" y="19700"/>
                  <a:pt x="9726" y="19483"/>
                </a:cubicBezTo>
                <a:lnTo>
                  <a:pt x="9819" y="19090"/>
                </a:lnTo>
                <a:lnTo>
                  <a:pt x="9989" y="19370"/>
                </a:lnTo>
                <a:cubicBezTo>
                  <a:pt x="10128" y="19599"/>
                  <a:pt x="10143" y="19705"/>
                  <a:pt x="10068" y="19935"/>
                </a:cubicBezTo>
                <a:cubicBezTo>
                  <a:pt x="10008" y="20121"/>
                  <a:pt x="10004" y="20245"/>
                  <a:pt x="10059" y="20301"/>
                </a:cubicBezTo>
                <a:cubicBezTo>
                  <a:pt x="10218" y="20462"/>
                  <a:pt x="10310" y="20217"/>
                  <a:pt x="10310" y="19621"/>
                </a:cubicBezTo>
                <a:cubicBezTo>
                  <a:pt x="10310" y="18957"/>
                  <a:pt x="10401" y="18761"/>
                  <a:pt x="10562" y="19081"/>
                </a:cubicBezTo>
                <a:cubicBezTo>
                  <a:pt x="10620" y="19196"/>
                  <a:pt x="10721" y="19256"/>
                  <a:pt x="10786" y="19215"/>
                </a:cubicBezTo>
                <a:cubicBezTo>
                  <a:pt x="11018" y="19068"/>
                  <a:pt x="11203" y="19391"/>
                  <a:pt x="11263" y="20048"/>
                </a:cubicBezTo>
                <a:cubicBezTo>
                  <a:pt x="11304" y="20495"/>
                  <a:pt x="11344" y="20631"/>
                  <a:pt x="11394" y="20496"/>
                </a:cubicBezTo>
                <a:cubicBezTo>
                  <a:pt x="11475" y="20280"/>
                  <a:pt x="11947" y="20309"/>
                  <a:pt x="12117" y="20539"/>
                </a:cubicBezTo>
                <a:cubicBezTo>
                  <a:pt x="12264" y="20737"/>
                  <a:pt x="12254" y="20403"/>
                  <a:pt x="12097" y="19907"/>
                </a:cubicBezTo>
                <a:cubicBezTo>
                  <a:pt x="12005" y="19617"/>
                  <a:pt x="11995" y="19467"/>
                  <a:pt x="12062" y="19334"/>
                </a:cubicBezTo>
                <a:cubicBezTo>
                  <a:pt x="12112" y="19234"/>
                  <a:pt x="12132" y="19093"/>
                  <a:pt x="12106" y="19023"/>
                </a:cubicBezTo>
                <a:cubicBezTo>
                  <a:pt x="12020" y="18793"/>
                  <a:pt x="12489" y="16815"/>
                  <a:pt x="12630" y="16815"/>
                </a:cubicBezTo>
                <a:cubicBezTo>
                  <a:pt x="12833" y="16815"/>
                  <a:pt x="12923" y="17305"/>
                  <a:pt x="12916" y="18352"/>
                </a:cubicBezTo>
                <a:cubicBezTo>
                  <a:pt x="12911" y="19187"/>
                  <a:pt x="12941" y="19503"/>
                  <a:pt x="13044" y="19682"/>
                </a:cubicBezTo>
                <a:cubicBezTo>
                  <a:pt x="13118" y="19810"/>
                  <a:pt x="13199" y="19902"/>
                  <a:pt x="13225" y="19880"/>
                </a:cubicBezTo>
                <a:cubicBezTo>
                  <a:pt x="13251" y="19858"/>
                  <a:pt x="13380" y="19926"/>
                  <a:pt x="13508" y="20035"/>
                </a:cubicBezTo>
                <a:cubicBezTo>
                  <a:pt x="13770" y="20259"/>
                  <a:pt x="13919" y="20294"/>
                  <a:pt x="13852" y="20115"/>
                </a:cubicBezTo>
                <a:cubicBezTo>
                  <a:pt x="13784" y="19933"/>
                  <a:pt x="14048" y="19142"/>
                  <a:pt x="14177" y="19142"/>
                </a:cubicBezTo>
                <a:cubicBezTo>
                  <a:pt x="14240" y="19142"/>
                  <a:pt x="14302" y="19000"/>
                  <a:pt x="14316" y="18831"/>
                </a:cubicBezTo>
                <a:cubicBezTo>
                  <a:pt x="14331" y="18661"/>
                  <a:pt x="14381" y="18539"/>
                  <a:pt x="14427" y="18556"/>
                </a:cubicBezTo>
                <a:cubicBezTo>
                  <a:pt x="14543" y="18600"/>
                  <a:pt x="14581" y="19690"/>
                  <a:pt x="14473" y="19868"/>
                </a:cubicBezTo>
                <a:cubicBezTo>
                  <a:pt x="14331" y="20101"/>
                  <a:pt x="14370" y="20371"/>
                  <a:pt x="14547" y="20371"/>
                </a:cubicBezTo>
                <a:cubicBezTo>
                  <a:pt x="14637" y="20371"/>
                  <a:pt x="14753" y="20246"/>
                  <a:pt x="14803" y="20093"/>
                </a:cubicBezTo>
                <a:cubicBezTo>
                  <a:pt x="14852" y="19941"/>
                  <a:pt x="14925" y="19850"/>
                  <a:pt x="14963" y="19889"/>
                </a:cubicBezTo>
                <a:cubicBezTo>
                  <a:pt x="15002" y="19928"/>
                  <a:pt x="15053" y="19827"/>
                  <a:pt x="15078" y="19669"/>
                </a:cubicBezTo>
                <a:cubicBezTo>
                  <a:pt x="15154" y="19191"/>
                  <a:pt x="15300" y="19528"/>
                  <a:pt x="15300" y="20179"/>
                </a:cubicBezTo>
                <a:cubicBezTo>
                  <a:pt x="15300" y="20604"/>
                  <a:pt x="15338" y="20812"/>
                  <a:pt x="15428" y="20868"/>
                </a:cubicBezTo>
                <a:cubicBezTo>
                  <a:pt x="15462" y="20889"/>
                  <a:pt x="15487" y="20893"/>
                  <a:pt x="15513" y="20895"/>
                </a:cubicBezTo>
                <a:cubicBezTo>
                  <a:pt x="15557" y="20854"/>
                  <a:pt x="15595" y="20805"/>
                  <a:pt x="15627" y="20749"/>
                </a:cubicBezTo>
                <a:cubicBezTo>
                  <a:pt x="15651" y="20632"/>
                  <a:pt x="15659" y="20456"/>
                  <a:pt x="15651" y="20167"/>
                </a:cubicBezTo>
                <a:cubicBezTo>
                  <a:pt x="15641" y="19757"/>
                  <a:pt x="15666" y="19580"/>
                  <a:pt x="15772" y="19404"/>
                </a:cubicBezTo>
                <a:cubicBezTo>
                  <a:pt x="15773" y="19401"/>
                  <a:pt x="15776" y="19397"/>
                  <a:pt x="15777" y="19395"/>
                </a:cubicBezTo>
                <a:cubicBezTo>
                  <a:pt x="15779" y="19393"/>
                  <a:pt x="15781" y="19394"/>
                  <a:pt x="15783" y="19392"/>
                </a:cubicBezTo>
                <a:cubicBezTo>
                  <a:pt x="15805" y="19357"/>
                  <a:pt x="15824" y="19323"/>
                  <a:pt x="15853" y="19285"/>
                </a:cubicBezTo>
                <a:cubicBezTo>
                  <a:pt x="16023" y="19065"/>
                  <a:pt x="16067" y="18892"/>
                  <a:pt x="16064" y="18462"/>
                </a:cubicBezTo>
                <a:cubicBezTo>
                  <a:pt x="16061" y="18161"/>
                  <a:pt x="16091" y="17881"/>
                  <a:pt x="16129" y="17842"/>
                </a:cubicBezTo>
                <a:cubicBezTo>
                  <a:pt x="16242" y="17727"/>
                  <a:pt x="16483" y="18453"/>
                  <a:pt x="16415" y="18706"/>
                </a:cubicBezTo>
                <a:cubicBezTo>
                  <a:pt x="16381" y="18831"/>
                  <a:pt x="16346" y="19250"/>
                  <a:pt x="16334" y="19636"/>
                </a:cubicBezTo>
                <a:lnTo>
                  <a:pt x="16310" y="20313"/>
                </a:lnTo>
                <a:cubicBezTo>
                  <a:pt x="16317" y="20324"/>
                  <a:pt x="16326" y="20330"/>
                  <a:pt x="16334" y="20340"/>
                </a:cubicBezTo>
                <a:lnTo>
                  <a:pt x="16583" y="20319"/>
                </a:lnTo>
                <a:cubicBezTo>
                  <a:pt x="16650" y="20285"/>
                  <a:pt x="16731" y="20283"/>
                  <a:pt x="16811" y="20304"/>
                </a:cubicBezTo>
                <a:cubicBezTo>
                  <a:pt x="17135" y="20277"/>
                  <a:pt x="17190" y="20221"/>
                  <a:pt x="17312" y="19816"/>
                </a:cubicBezTo>
                <a:cubicBezTo>
                  <a:pt x="17333" y="19748"/>
                  <a:pt x="17348" y="19655"/>
                  <a:pt x="17366" y="19572"/>
                </a:cubicBezTo>
                <a:cubicBezTo>
                  <a:pt x="17385" y="19423"/>
                  <a:pt x="17400" y="19361"/>
                  <a:pt x="17423" y="19142"/>
                </a:cubicBezTo>
                <a:cubicBezTo>
                  <a:pt x="17433" y="19053"/>
                  <a:pt x="17446" y="19000"/>
                  <a:pt x="17458" y="18910"/>
                </a:cubicBezTo>
                <a:cubicBezTo>
                  <a:pt x="17458" y="18904"/>
                  <a:pt x="17460" y="18900"/>
                  <a:pt x="17460" y="18895"/>
                </a:cubicBezTo>
                <a:cubicBezTo>
                  <a:pt x="17463" y="18713"/>
                  <a:pt x="17489" y="18559"/>
                  <a:pt x="17521" y="18468"/>
                </a:cubicBezTo>
                <a:cubicBezTo>
                  <a:pt x="17522" y="18465"/>
                  <a:pt x="17522" y="18458"/>
                  <a:pt x="17523" y="18455"/>
                </a:cubicBezTo>
                <a:cubicBezTo>
                  <a:pt x="17546" y="18357"/>
                  <a:pt x="17563" y="18211"/>
                  <a:pt x="17571" y="18099"/>
                </a:cubicBezTo>
                <a:cubicBezTo>
                  <a:pt x="17558" y="18019"/>
                  <a:pt x="17558" y="17915"/>
                  <a:pt x="17578" y="17827"/>
                </a:cubicBezTo>
                <a:cubicBezTo>
                  <a:pt x="17635" y="17585"/>
                  <a:pt x="17772" y="17684"/>
                  <a:pt x="17867" y="17906"/>
                </a:cubicBezTo>
                <a:cubicBezTo>
                  <a:pt x="17877" y="17922"/>
                  <a:pt x="17889" y="17945"/>
                  <a:pt x="17897" y="17967"/>
                </a:cubicBezTo>
                <a:cubicBezTo>
                  <a:pt x="17935" y="18081"/>
                  <a:pt x="17964" y="18210"/>
                  <a:pt x="17965" y="18358"/>
                </a:cubicBezTo>
                <a:cubicBezTo>
                  <a:pt x="17965" y="18410"/>
                  <a:pt x="17970" y="18407"/>
                  <a:pt x="17971" y="18446"/>
                </a:cubicBezTo>
                <a:cubicBezTo>
                  <a:pt x="17982" y="18528"/>
                  <a:pt x="17992" y="18616"/>
                  <a:pt x="18013" y="18651"/>
                </a:cubicBezTo>
                <a:cubicBezTo>
                  <a:pt x="18024" y="18630"/>
                  <a:pt x="18037" y="18602"/>
                  <a:pt x="18054" y="18556"/>
                </a:cubicBezTo>
                <a:cubicBezTo>
                  <a:pt x="18197" y="18152"/>
                  <a:pt x="18294" y="18430"/>
                  <a:pt x="18294" y="19239"/>
                </a:cubicBezTo>
                <a:cubicBezTo>
                  <a:pt x="18294" y="19434"/>
                  <a:pt x="18299" y="19595"/>
                  <a:pt x="18307" y="19718"/>
                </a:cubicBezTo>
                <a:cubicBezTo>
                  <a:pt x="18309" y="19730"/>
                  <a:pt x="18311" y="19764"/>
                  <a:pt x="18313" y="19773"/>
                </a:cubicBezTo>
                <a:cubicBezTo>
                  <a:pt x="18317" y="19830"/>
                  <a:pt x="18323" y="19836"/>
                  <a:pt x="18329" y="19858"/>
                </a:cubicBezTo>
                <a:cubicBezTo>
                  <a:pt x="18336" y="19865"/>
                  <a:pt x="18342" y="19863"/>
                  <a:pt x="18351" y="19852"/>
                </a:cubicBezTo>
                <a:cubicBezTo>
                  <a:pt x="18373" y="19750"/>
                  <a:pt x="18392" y="19510"/>
                  <a:pt x="18392" y="19218"/>
                </a:cubicBezTo>
                <a:cubicBezTo>
                  <a:pt x="18392" y="18874"/>
                  <a:pt x="18426" y="18562"/>
                  <a:pt x="18468" y="18520"/>
                </a:cubicBezTo>
                <a:cubicBezTo>
                  <a:pt x="18561" y="18425"/>
                  <a:pt x="18733" y="19117"/>
                  <a:pt x="18677" y="19358"/>
                </a:cubicBezTo>
                <a:cubicBezTo>
                  <a:pt x="18655" y="19453"/>
                  <a:pt x="18691" y="19604"/>
                  <a:pt x="18756" y="19694"/>
                </a:cubicBezTo>
                <a:cubicBezTo>
                  <a:pt x="18822" y="19784"/>
                  <a:pt x="18875" y="20001"/>
                  <a:pt x="18875" y="20176"/>
                </a:cubicBezTo>
                <a:cubicBezTo>
                  <a:pt x="18875" y="20303"/>
                  <a:pt x="18901" y="20412"/>
                  <a:pt x="18930" y="20493"/>
                </a:cubicBezTo>
                <a:cubicBezTo>
                  <a:pt x="18959" y="20523"/>
                  <a:pt x="18985" y="20544"/>
                  <a:pt x="19015" y="20551"/>
                </a:cubicBezTo>
                <a:cubicBezTo>
                  <a:pt x="19022" y="20510"/>
                  <a:pt x="19022" y="20445"/>
                  <a:pt x="19010" y="20350"/>
                </a:cubicBezTo>
                <a:cubicBezTo>
                  <a:pt x="18970" y="20036"/>
                  <a:pt x="18892" y="17371"/>
                  <a:pt x="18845" y="14710"/>
                </a:cubicBezTo>
                <a:lnTo>
                  <a:pt x="18829" y="13707"/>
                </a:lnTo>
                <a:cubicBezTo>
                  <a:pt x="18812" y="13639"/>
                  <a:pt x="18807" y="13572"/>
                  <a:pt x="18825" y="13499"/>
                </a:cubicBezTo>
                <a:lnTo>
                  <a:pt x="18823" y="13356"/>
                </a:lnTo>
                <a:lnTo>
                  <a:pt x="19139" y="12807"/>
                </a:lnTo>
                <a:cubicBezTo>
                  <a:pt x="19345" y="12451"/>
                  <a:pt x="19459" y="12128"/>
                  <a:pt x="19459" y="11892"/>
                </a:cubicBezTo>
                <a:cubicBezTo>
                  <a:pt x="19459" y="11691"/>
                  <a:pt x="19486" y="11482"/>
                  <a:pt x="19520" y="11425"/>
                </a:cubicBezTo>
                <a:cubicBezTo>
                  <a:pt x="19555" y="11369"/>
                  <a:pt x="19583" y="11251"/>
                  <a:pt x="19583" y="11163"/>
                </a:cubicBezTo>
                <a:cubicBezTo>
                  <a:pt x="19583" y="11115"/>
                  <a:pt x="19627" y="11070"/>
                  <a:pt x="19690" y="11032"/>
                </a:cubicBezTo>
                <a:cubicBezTo>
                  <a:pt x="19729" y="11003"/>
                  <a:pt x="19784" y="10989"/>
                  <a:pt x="19840" y="10977"/>
                </a:cubicBezTo>
                <a:cubicBezTo>
                  <a:pt x="19857" y="10973"/>
                  <a:pt x="19869" y="10964"/>
                  <a:pt x="19886" y="10962"/>
                </a:cubicBezTo>
                <a:lnTo>
                  <a:pt x="19946" y="10952"/>
                </a:lnTo>
                <a:lnTo>
                  <a:pt x="20179" y="10922"/>
                </a:lnTo>
                <a:lnTo>
                  <a:pt x="20229" y="10016"/>
                </a:lnTo>
                <a:lnTo>
                  <a:pt x="20243" y="9699"/>
                </a:lnTo>
                <a:cubicBezTo>
                  <a:pt x="20275" y="9028"/>
                  <a:pt x="20279" y="8419"/>
                  <a:pt x="20253" y="8348"/>
                </a:cubicBezTo>
                <a:cubicBezTo>
                  <a:pt x="20226" y="8277"/>
                  <a:pt x="20297" y="7932"/>
                  <a:pt x="20412" y="7579"/>
                </a:cubicBezTo>
                <a:cubicBezTo>
                  <a:pt x="20526" y="7226"/>
                  <a:pt x="20599" y="6880"/>
                  <a:pt x="20573" y="6811"/>
                </a:cubicBezTo>
                <a:cubicBezTo>
                  <a:pt x="20546" y="6741"/>
                  <a:pt x="20572" y="6592"/>
                  <a:pt x="20628" y="6481"/>
                </a:cubicBezTo>
                <a:cubicBezTo>
                  <a:pt x="20645" y="6449"/>
                  <a:pt x="20656" y="6421"/>
                  <a:pt x="20665" y="6393"/>
                </a:cubicBezTo>
                <a:cubicBezTo>
                  <a:pt x="20667" y="6378"/>
                  <a:pt x="20669" y="6358"/>
                  <a:pt x="20671" y="6344"/>
                </a:cubicBezTo>
                <a:cubicBezTo>
                  <a:pt x="20673" y="6322"/>
                  <a:pt x="20676" y="6308"/>
                  <a:pt x="20678" y="6286"/>
                </a:cubicBezTo>
                <a:cubicBezTo>
                  <a:pt x="20678" y="6280"/>
                  <a:pt x="20680" y="6274"/>
                  <a:pt x="20680" y="6268"/>
                </a:cubicBezTo>
                <a:cubicBezTo>
                  <a:pt x="20674" y="6199"/>
                  <a:pt x="20643" y="6125"/>
                  <a:pt x="20586" y="6021"/>
                </a:cubicBezTo>
                <a:cubicBezTo>
                  <a:pt x="20450" y="5774"/>
                  <a:pt x="20453" y="5752"/>
                  <a:pt x="20611" y="5612"/>
                </a:cubicBezTo>
                <a:cubicBezTo>
                  <a:pt x="20703" y="5532"/>
                  <a:pt x="20781" y="5560"/>
                  <a:pt x="20876" y="5649"/>
                </a:cubicBezTo>
                <a:cubicBezTo>
                  <a:pt x="20953" y="5672"/>
                  <a:pt x="21041" y="5778"/>
                  <a:pt x="21074" y="5886"/>
                </a:cubicBezTo>
                <a:cubicBezTo>
                  <a:pt x="21186" y="6060"/>
                  <a:pt x="21264" y="6241"/>
                  <a:pt x="21240" y="6304"/>
                </a:cubicBezTo>
                <a:cubicBezTo>
                  <a:pt x="21214" y="6373"/>
                  <a:pt x="21236" y="6471"/>
                  <a:pt x="21273" y="6567"/>
                </a:cubicBezTo>
                <a:cubicBezTo>
                  <a:pt x="21354" y="6704"/>
                  <a:pt x="21439" y="6818"/>
                  <a:pt x="21495" y="6826"/>
                </a:cubicBezTo>
                <a:cubicBezTo>
                  <a:pt x="21499" y="6826"/>
                  <a:pt x="21501" y="6832"/>
                  <a:pt x="21505" y="6832"/>
                </a:cubicBezTo>
                <a:cubicBezTo>
                  <a:pt x="21516" y="6831"/>
                  <a:pt x="21525" y="6821"/>
                  <a:pt x="21534" y="6801"/>
                </a:cubicBezTo>
                <a:cubicBezTo>
                  <a:pt x="21543" y="6783"/>
                  <a:pt x="21553" y="6751"/>
                  <a:pt x="21560" y="6710"/>
                </a:cubicBezTo>
                <a:cubicBezTo>
                  <a:pt x="21561" y="6706"/>
                  <a:pt x="21561" y="6705"/>
                  <a:pt x="21562" y="6701"/>
                </a:cubicBezTo>
                <a:cubicBezTo>
                  <a:pt x="21562" y="6700"/>
                  <a:pt x="21562" y="6698"/>
                  <a:pt x="21562" y="6698"/>
                </a:cubicBezTo>
                <a:cubicBezTo>
                  <a:pt x="21571" y="6640"/>
                  <a:pt x="21577" y="6510"/>
                  <a:pt x="21584" y="6402"/>
                </a:cubicBezTo>
                <a:cubicBezTo>
                  <a:pt x="21588" y="6337"/>
                  <a:pt x="21596" y="6302"/>
                  <a:pt x="21599" y="6216"/>
                </a:cubicBezTo>
                <a:cubicBezTo>
                  <a:pt x="21599" y="6212"/>
                  <a:pt x="21599" y="6211"/>
                  <a:pt x="21599" y="6207"/>
                </a:cubicBezTo>
                <a:cubicBezTo>
                  <a:pt x="21584" y="4855"/>
                  <a:pt x="21560" y="4188"/>
                  <a:pt x="21529" y="4136"/>
                </a:cubicBezTo>
                <a:cubicBezTo>
                  <a:pt x="21478" y="4053"/>
                  <a:pt x="21428" y="3690"/>
                  <a:pt x="21418" y="3331"/>
                </a:cubicBezTo>
                <a:cubicBezTo>
                  <a:pt x="21402" y="2806"/>
                  <a:pt x="21363" y="2651"/>
                  <a:pt x="21216" y="2544"/>
                </a:cubicBezTo>
                <a:cubicBezTo>
                  <a:pt x="21093" y="2453"/>
                  <a:pt x="21005" y="2458"/>
                  <a:pt x="20946" y="2556"/>
                </a:cubicBezTo>
                <a:cubicBezTo>
                  <a:pt x="20897" y="2636"/>
                  <a:pt x="20711" y="2669"/>
                  <a:pt x="20532" y="2629"/>
                </a:cubicBezTo>
                <a:cubicBezTo>
                  <a:pt x="20215" y="2559"/>
                  <a:pt x="20208" y="2567"/>
                  <a:pt x="20208" y="2977"/>
                </a:cubicBezTo>
                <a:cubicBezTo>
                  <a:pt x="20208" y="3612"/>
                  <a:pt x="20058" y="3631"/>
                  <a:pt x="19909" y="3016"/>
                </a:cubicBezTo>
                <a:cubicBezTo>
                  <a:pt x="19791" y="2535"/>
                  <a:pt x="19757" y="2487"/>
                  <a:pt x="19622" y="2626"/>
                </a:cubicBezTo>
                <a:cubicBezTo>
                  <a:pt x="19504" y="2747"/>
                  <a:pt x="19421" y="2740"/>
                  <a:pt x="19263" y="2602"/>
                </a:cubicBezTo>
                <a:cubicBezTo>
                  <a:pt x="19150" y="2502"/>
                  <a:pt x="19016" y="2466"/>
                  <a:pt x="18964" y="2519"/>
                </a:cubicBezTo>
                <a:cubicBezTo>
                  <a:pt x="18911" y="2572"/>
                  <a:pt x="18778" y="2514"/>
                  <a:pt x="18664" y="2391"/>
                </a:cubicBezTo>
                <a:cubicBezTo>
                  <a:pt x="18490" y="2203"/>
                  <a:pt x="18425" y="2199"/>
                  <a:pt x="18255" y="2348"/>
                </a:cubicBezTo>
                <a:cubicBezTo>
                  <a:pt x="18145" y="2446"/>
                  <a:pt x="17874" y="2674"/>
                  <a:pt x="17654" y="2858"/>
                </a:cubicBezTo>
                <a:cubicBezTo>
                  <a:pt x="17434" y="3042"/>
                  <a:pt x="17211" y="3283"/>
                  <a:pt x="17159" y="3398"/>
                </a:cubicBezTo>
                <a:cubicBezTo>
                  <a:pt x="17079" y="3572"/>
                  <a:pt x="17044" y="3575"/>
                  <a:pt x="16931" y="3422"/>
                </a:cubicBezTo>
                <a:cubicBezTo>
                  <a:pt x="16858" y="3322"/>
                  <a:pt x="16798" y="3290"/>
                  <a:pt x="16798" y="3349"/>
                </a:cubicBezTo>
                <a:cubicBezTo>
                  <a:pt x="16798" y="3407"/>
                  <a:pt x="16721" y="3341"/>
                  <a:pt x="16628" y="3202"/>
                </a:cubicBezTo>
                <a:cubicBezTo>
                  <a:pt x="16535" y="3064"/>
                  <a:pt x="16477" y="2875"/>
                  <a:pt x="16498" y="2782"/>
                </a:cubicBezTo>
                <a:cubicBezTo>
                  <a:pt x="16520" y="2688"/>
                  <a:pt x="16483" y="2539"/>
                  <a:pt x="16417" y="2449"/>
                </a:cubicBezTo>
                <a:cubicBezTo>
                  <a:pt x="16351" y="2359"/>
                  <a:pt x="16299" y="2197"/>
                  <a:pt x="16299" y="2089"/>
                </a:cubicBezTo>
                <a:cubicBezTo>
                  <a:pt x="16299" y="1966"/>
                  <a:pt x="16258" y="1934"/>
                  <a:pt x="16193" y="2001"/>
                </a:cubicBezTo>
                <a:cubicBezTo>
                  <a:pt x="16136" y="2060"/>
                  <a:pt x="16031" y="2091"/>
                  <a:pt x="15958" y="2071"/>
                </a:cubicBezTo>
                <a:cubicBezTo>
                  <a:pt x="15885" y="2051"/>
                  <a:pt x="15776" y="2132"/>
                  <a:pt x="15718" y="2248"/>
                </a:cubicBezTo>
                <a:cubicBezTo>
                  <a:pt x="15660" y="2363"/>
                  <a:pt x="15566" y="2455"/>
                  <a:pt x="15509" y="2455"/>
                </a:cubicBezTo>
                <a:cubicBezTo>
                  <a:pt x="15452" y="2455"/>
                  <a:pt x="15349" y="2592"/>
                  <a:pt x="15282" y="2760"/>
                </a:cubicBezTo>
                <a:cubicBezTo>
                  <a:pt x="15177" y="3018"/>
                  <a:pt x="15136" y="3042"/>
                  <a:pt x="15026" y="2891"/>
                </a:cubicBezTo>
                <a:cubicBezTo>
                  <a:pt x="14916" y="2741"/>
                  <a:pt x="14882" y="2757"/>
                  <a:pt x="14804" y="2995"/>
                </a:cubicBezTo>
                <a:cubicBezTo>
                  <a:pt x="14707" y="3293"/>
                  <a:pt x="14433" y="3374"/>
                  <a:pt x="14342" y="3132"/>
                </a:cubicBezTo>
                <a:cubicBezTo>
                  <a:pt x="14313" y="3054"/>
                  <a:pt x="14338" y="2887"/>
                  <a:pt x="14399" y="2763"/>
                </a:cubicBezTo>
                <a:cubicBezTo>
                  <a:pt x="14495" y="2571"/>
                  <a:pt x="14491" y="2552"/>
                  <a:pt x="14375" y="2623"/>
                </a:cubicBezTo>
                <a:cubicBezTo>
                  <a:pt x="14229" y="2713"/>
                  <a:pt x="13719" y="2040"/>
                  <a:pt x="13719" y="1757"/>
                </a:cubicBezTo>
                <a:cubicBezTo>
                  <a:pt x="13719" y="1650"/>
                  <a:pt x="13667" y="1673"/>
                  <a:pt x="13567" y="1821"/>
                </a:cubicBezTo>
                <a:cubicBezTo>
                  <a:pt x="13482" y="1947"/>
                  <a:pt x="13358" y="2018"/>
                  <a:pt x="13292" y="1976"/>
                </a:cubicBezTo>
                <a:cubicBezTo>
                  <a:pt x="13225" y="1934"/>
                  <a:pt x="13101" y="2023"/>
                  <a:pt x="13018" y="2175"/>
                </a:cubicBezTo>
                <a:cubicBezTo>
                  <a:pt x="12935" y="2326"/>
                  <a:pt x="12834" y="2417"/>
                  <a:pt x="12794" y="2376"/>
                </a:cubicBezTo>
                <a:cubicBezTo>
                  <a:pt x="12754" y="2335"/>
                  <a:pt x="12551" y="2443"/>
                  <a:pt x="12343" y="2614"/>
                </a:cubicBezTo>
                <a:cubicBezTo>
                  <a:pt x="12030" y="2871"/>
                  <a:pt x="11937" y="2892"/>
                  <a:pt x="11803" y="2754"/>
                </a:cubicBezTo>
                <a:cubicBezTo>
                  <a:pt x="11682" y="2630"/>
                  <a:pt x="11645" y="2628"/>
                  <a:pt x="11661" y="2748"/>
                </a:cubicBezTo>
                <a:cubicBezTo>
                  <a:pt x="11690" y="2975"/>
                  <a:pt x="11117" y="3156"/>
                  <a:pt x="10754" y="3032"/>
                </a:cubicBezTo>
                <a:cubicBezTo>
                  <a:pt x="10491" y="2942"/>
                  <a:pt x="10447" y="2874"/>
                  <a:pt x="10434" y="2522"/>
                </a:cubicBezTo>
                <a:cubicBezTo>
                  <a:pt x="10427" y="2299"/>
                  <a:pt x="10452" y="1967"/>
                  <a:pt x="10492" y="1787"/>
                </a:cubicBezTo>
                <a:cubicBezTo>
                  <a:pt x="10542" y="1558"/>
                  <a:pt x="10526" y="1364"/>
                  <a:pt x="10434" y="1135"/>
                </a:cubicBezTo>
                <a:cubicBezTo>
                  <a:pt x="10363" y="955"/>
                  <a:pt x="10311" y="733"/>
                  <a:pt x="10320" y="640"/>
                </a:cubicBezTo>
                <a:cubicBezTo>
                  <a:pt x="10329" y="548"/>
                  <a:pt x="10307" y="366"/>
                  <a:pt x="10272" y="235"/>
                </a:cubicBezTo>
                <a:cubicBezTo>
                  <a:pt x="10257" y="180"/>
                  <a:pt x="10169" y="141"/>
                  <a:pt x="10040" y="110"/>
                </a:cubicBezTo>
                <a:close/>
                <a:moveTo>
                  <a:pt x="12189" y="2095"/>
                </a:moveTo>
                <a:cubicBezTo>
                  <a:pt x="12168" y="2100"/>
                  <a:pt x="12136" y="2129"/>
                  <a:pt x="12101" y="2178"/>
                </a:cubicBezTo>
                <a:cubicBezTo>
                  <a:pt x="12034" y="2269"/>
                  <a:pt x="11935" y="2297"/>
                  <a:pt x="11881" y="2242"/>
                </a:cubicBezTo>
                <a:cubicBezTo>
                  <a:pt x="11818" y="2178"/>
                  <a:pt x="11802" y="2197"/>
                  <a:pt x="11840" y="2297"/>
                </a:cubicBezTo>
                <a:cubicBezTo>
                  <a:pt x="11909" y="2480"/>
                  <a:pt x="11917" y="2483"/>
                  <a:pt x="12091" y="2373"/>
                </a:cubicBezTo>
                <a:cubicBezTo>
                  <a:pt x="12164" y="2327"/>
                  <a:pt x="12223" y="2230"/>
                  <a:pt x="12223" y="2153"/>
                </a:cubicBezTo>
                <a:cubicBezTo>
                  <a:pt x="12223" y="2112"/>
                  <a:pt x="12211" y="2091"/>
                  <a:pt x="12189" y="2095"/>
                </a:cubicBezTo>
                <a:close/>
              </a:path>
            </a:pathLst>
          </a:custGeom>
          <a:ln w="12700">
            <a:miter lim="400000"/>
          </a:ln>
          <a:effectLst>
            <a:outerShdw sx="100000" sy="100000" kx="0" ky="0" algn="b" rotWithShape="0" blurRad="190500" dist="124960" dir="5400000">
              <a:srgbClr val="000000"/>
            </a:outerShdw>
          </a:effectLst>
        </p:spPr>
      </p:pic>
      <p:sp>
        <p:nvSpPr>
          <p:cNvPr id="226" name="A series of three “7’s” — 7 seals (6:1-8:5); 7 trumpets (8:6-9:21); and 7 bowls of wrath (15:1-16:21).…"/>
          <p:cNvSpPr txBox="1"/>
          <p:nvPr/>
        </p:nvSpPr>
        <p:spPr>
          <a:xfrm>
            <a:off x="5098767" y="3702425"/>
            <a:ext cx="7679681" cy="595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A series of three “7’s” — 7 seals (6:1-8:5); 7 trumpets (8:6-9:21); and 7 bowls of wrath (15:1-16:21).  </a:t>
            </a:r>
          </a:p>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John describes them one after the other by revealing from different viewpoints the judging and restraining action of God. </a:t>
            </a:r>
          </a:p>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Those who prayed for help in their distress CAN know that God HEARS - it would be their prayers that initiate divine judgment.</a:t>
            </a:r>
          </a:p>
        </p:txBody>
      </p:sp>
      <p:pic>
        <p:nvPicPr>
          <p:cNvPr id="227" name="Front view of a red Ducati motorcycle against a black background" descr="Front view of a red Ducati motorcycle against a black background"/>
          <p:cNvPicPr>
            <a:picLocks noChangeAspect="0"/>
          </p:cNvPicPr>
          <p:nvPr/>
        </p:nvPicPr>
        <p:blipFill>
          <a:blip r:embed="rId4">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pic>
        <p:nvPicPr>
          <p:cNvPr id="228" name="Image" descr="Image"/>
          <p:cNvPicPr>
            <a:picLocks noChangeAspect="1"/>
          </p:cNvPicPr>
          <p:nvPr/>
        </p:nvPicPr>
        <p:blipFill>
          <a:blip r:embed="rId5">
            <a:extLst/>
          </a:blip>
          <a:srcRect l="4559" t="41789" r="3714" b="40390"/>
          <a:stretch>
            <a:fillRect/>
          </a:stretch>
        </p:blipFill>
        <p:spPr>
          <a:xfrm>
            <a:off x="192590" y="8412927"/>
            <a:ext cx="5106660" cy="661600"/>
          </a:xfrm>
          <a:custGeom>
            <a:avLst/>
            <a:gdLst/>
            <a:ahLst/>
            <a:cxnLst>
              <a:cxn ang="0">
                <a:pos x="wd2" y="hd2"/>
              </a:cxn>
              <a:cxn ang="5400000">
                <a:pos x="wd2" y="hd2"/>
              </a:cxn>
              <a:cxn ang="10800000">
                <a:pos x="wd2" y="hd2"/>
              </a:cxn>
              <a:cxn ang="16200000">
                <a:pos x="wd2" y="hd2"/>
              </a:cxn>
            </a:cxnLst>
            <a:rect l="0" t="0" r="r" b="b"/>
            <a:pathLst>
              <a:path w="21559" h="21567" fill="norm" stroke="1" extrusionOk="0">
                <a:moveTo>
                  <a:pt x="1746" y="31"/>
                </a:moveTo>
                <a:cubicBezTo>
                  <a:pt x="1334" y="152"/>
                  <a:pt x="816" y="608"/>
                  <a:pt x="506" y="1169"/>
                </a:cubicBezTo>
                <a:cubicBezTo>
                  <a:pt x="370" y="1414"/>
                  <a:pt x="247" y="1562"/>
                  <a:pt x="233" y="1493"/>
                </a:cubicBezTo>
                <a:cubicBezTo>
                  <a:pt x="218" y="1424"/>
                  <a:pt x="206" y="1472"/>
                  <a:pt x="206" y="1609"/>
                </a:cubicBezTo>
                <a:cubicBezTo>
                  <a:pt x="206" y="1746"/>
                  <a:pt x="165" y="2026"/>
                  <a:pt x="114" y="2230"/>
                </a:cubicBezTo>
                <a:cubicBezTo>
                  <a:pt x="-9" y="2719"/>
                  <a:pt x="-28" y="3466"/>
                  <a:pt x="37" y="5167"/>
                </a:cubicBezTo>
                <a:cubicBezTo>
                  <a:pt x="66" y="5937"/>
                  <a:pt x="91" y="6677"/>
                  <a:pt x="94" y="6810"/>
                </a:cubicBezTo>
                <a:cubicBezTo>
                  <a:pt x="96" y="6942"/>
                  <a:pt x="112" y="7206"/>
                  <a:pt x="129" y="7405"/>
                </a:cubicBezTo>
                <a:cubicBezTo>
                  <a:pt x="145" y="7603"/>
                  <a:pt x="218" y="8777"/>
                  <a:pt x="290" y="10005"/>
                </a:cubicBezTo>
                <a:cubicBezTo>
                  <a:pt x="501" y="13616"/>
                  <a:pt x="656" y="15225"/>
                  <a:pt x="948" y="16810"/>
                </a:cubicBezTo>
                <a:cubicBezTo>
                  <a:pt x="1022" y="17209"/>
                  <a:pt x="1096" y="17822"/>
                  <a:pt x="1114" y="18182"/>
                </a:cubicBezTo>
                <a:cubicBezTo>
                  <a:pt x="1180" y="19530"/>
                  <a:pt x="1203" y="19599"/>
                  <a:pt x="1601" y="19514"/>
                </a:cubicBezTo>
                <a:cubicBezTo>
                  <a:pt x="2160" y="19395"/>
                  <a:pt x="2442" y="18601"/>
                  <a:pt x="2397" y="17276"/>
                </a:cubicBezTo>
                <a:cubicBezTo>
                  <a:pt x="2386" y="16948"/>
                  <a:pt x="2434" y="16434"/>
                  <a:pt x="2572" y="15452"/>
                </a:cubicBezTo>
                <a:cubicBezTo>
                  <a:pt x="2802" y="13804"/>
                  <a:pt x="2908" y="12081"/>
                  <a:pt x="3081" y="7094"/>
                </a:cubicBezTo>
                <a:cubicBezTo>
                  <a:pt x="3103" y="6456"/>
                  <a:pt x="3133" y="5914"/>
                  <a:pt x="3148" y="5891"/>
                </a:cubicBezTo>
                <a:cubicBezTo>
                  <a:pt x="3163" y="5868"/>
                  <a:pt x="3220" y="6780"/>
                  <a:pt x="3274" y="7922"/>
                </a:cubicBezTo>
                <a:cubicBezTo>
                  <a:pt x="3416" y="10953"/>
                  <a:pt x="3674" y="14206"/>
                  <a:pt x="3930" y="16189"/>
                </a:cubicBezTo>
                <a:cubicBezTo>
                  <a:pt x="4050" y="17116"/>
                  <a:pt x="4163" y="18200"/>
                  <a:pt x="4180" y="18596"/>
                </a:cubicBezTo>
                <a:cubicBezTo>
                  <a:pt x="4227" y="19656"/>
                  <a:pt x="4343" y="19971"/>
                  <a:pt x="4674" y="19941"/>
                </a:cubicBezTo>
                <a:cubicBezTo>
                  <a:pt x="5138" y="19900"/>
                  <a:pt x="5262" y="19611"/>
                  <a:pt x="5336" y="18376"/>
                </a:cubicBezTo>
                <a:cubicBezTo>
                  <a:pt x="5397" y="17358"/>
                  <a:pt x="5439" y="16854"/>
                  <a:pt x="5586" y="15465"/>
                </a:cubicBezTo>
                <a:cubicBezTo>
                  <a:pt x="5656" y="14803"/>
                  <a:pt x="5722" y="14079"/>
                  <a:pt x="5733" y="13848"/>
                </a:cubicBezTo>
                <a:cubicBezTo>
                  <a:pt x="5744" y="13616"/>
                  <a:pt x="5767" y="13421"/>
                  <a:pt x="5785" y="13421"/>
                </a:cubicBezTo>
                <a:cubicBezTo>
                  <a:pt x="5803" y="13421"/>
                  <a:pt x="5817" y="13311"/>
                  <a:pt x="5817" y="13175"/>
                </a:cubicBezTo>
                <a:cubicBezTo>
                  <a:pt x="5817" y="13038"/>
                  <a:pt x="5840" y="12528"/>
                  <a:pt x="5869" y="12036"/>
                </a:cubicBezTo>
                <a:cubicBezTo>
                  <a:pt x="5897" y="11544"/>
                  <a:pt x="5922" y="11081"/>
                  <a:pt x="5924" y="11014"/>
                </a:cubicBezTo>
                <a:cubicBezTo>
                  <a:pt x="5938" y="10565"/>
                  <a:pt x="6108" y="6457"/>
                  <a:pt x="6132" y="6008"/>
                </a:cubicBezTo>
                <a:cubicBezTo>
                  <a:pt x="6148" y="5702"/>
                  <a:pt x="6174" y="5522"/>
                  <a:pt x="6189" y="5594"/>
                </a:cubicBezTo>
                <a:cubicBezTo>
                  <a:pt x="6217" y="5729"/>
                  <a:pt x="6269" y="7365"/>
                  <a:pt x="6258" y="7741"/>
                </a:cubicBezTo>
                <a:cubicBezTo>
                  <a:pt x="6254" y="7857"/>
                  <a:pt x="6271" y="8121"/>
                  <a:pt x="6294" y="8336"/>
                </a:cubicBezTo>
                <a:cubicBezTo>
                  <a:pt x="6318" y="8551"/>
                  <a:pt x="6383" y="9593"/>
                  <a:pt x="6440" y="10652"/>
                </a:cubicBezTo>
                <a:cubicBezTo>
                  <a:pt x="6498" y="11711"/>
                  <a:pt x="6591" y="13056"/>
                  <a:pt x="6648" y="13641"/>
                </a:cubicBezTo>
                <a:cubicBezTo>
                  <a:pt x="6705" y="14225"/>
                  <a:pt x="6752" y="14831"/>
                  <a:pt x="6752" y="14986"/>
                </a:cubicBezTo>
                <a:cubicBezTo>
                  <a:pt x="6752" y="15141"/>
                  <a:pt x="6825" y="15697"/>
                  <a:pt x="6913" y="16215"/>
                </a:cubicBezTo>
                <a:cubicBezTo>
                  <a:pt x="7161" y="17680"/>
                  <a:pt x="7251" y="18396"/>
                  <a:pt x="7251" y="18906"/>
                </a:cubicBezTo>
                <a:cubicBezTo>
                  <a:pt x="7251" y="19595"/>
                  <a:pt x="7307" y="19851"/>
                  <a:pt x="7516" y="20109"/>
                </a:cubicBezTo>
                <a:cubicBezTo>
                  <a:pt x="7776" y="20431"/>
                  <a:pt x="7867" y="20445"/>
                  <a:pt x="8079" y="20148"/>
                </a:cubicBezTo>
                <a:cubicBezTo>
                  <a:pt x="8307" y="19829"/>
                  <a:pt x="8404" y="19370"/>
                  <a:pt x="8404" y="18621"/>
                </a:cubicBezTo>
                <a:cubicBezTo>
                  <a:pt x="8404" y="18268"/>
                  <a:pt x="8437" y="17892"/>
                  <a:pt x="8489" y="17625"/>
                </a:cubicBezTo>
                <a:cubicBezTo>
                  <a:pt x="8736" y="16377"/>
                  <a:pt x="9087" y="13025"/>
                  <a:pt x="9114" y="11648"/>
                </a:cubicBezTo>
                <a:cubicBezTo>
                  <a:pt x="9119" y="11398"/>
                  <a:pt x="9164" y="10580"/>
                  <a:pt x="9215" y="9837"/>
                </a:cubicBezTo>
                <a:cubicBezTo>
                  <a:pt x="9381" y="7379"/>
                  <a:pt x="9468" y="4834"/>
                  <a:pt x="9409" y="4132"/>
                </a:cubicBezTo>
                <a:cubicBezTo>
                  <a:pt x="9362" y="3569"/>
                  <a:pt x="9117" y="2790"/>
                  <a:pt x="8881" y="2463"/>
                </a:cubicBezTo>
                <a:cubicBezTo>
                  <a:pt x="8503" y="1937"/>
                  <a:pt x="7661" y="1749"/>
                  <a:pt x="7248" y="2101"/>
                </a:cubicBezTo>
                <a:cubicBezTo>
                  <a:pt x="6877" y="2416"/>
                  <a:pt x="6383" y="3223"/>
                  <a:pt x="6333" y="3588"/>
                </a:cubicBezTo>
                <a:cubicBezTo>
                  <a:pt x="6301" y="3822"/>
                  <a:pt x="6192" y="3179"/>
                  <a:pt x="6191" y="2748"/>
                </a:cubicBezTo>
                <a:cubicBezTo>
                  <a:pt x="6188" y="2155"/>
                  <a:pt x="6035" y="1671"/>
                  <a:pt x="5753" y="1389"/>
                </a:cubicBezTo>
                <a:cubicBezTo>
                  <a:pt x="5591" y="1227"/>
                  <a:pt x="5437" y="1045"/>
                  <a:pt x="5411" y="975"/>
                </a:cubicBezTo>
                <a:cubicBezTo>
                  <a:pt x="5386" y="906"/>
                  <a:pt x="5127" y="867"/>
                  <a:pt x="4835" y="897"/>
                </a:cubicBezTo>
                <a:cubicBezTo>
                  <a:pt x="4266" y="956"/>
                  <a:pt x="3744" y="1383"/>
                  <a:pt x="3498" y="1984"/>
                </a:cubicBezTo>
                <a:cubicBezTo>
                  <a:pt x="3291" y="2489"/>
                  <a:pt x="3197" y="2469"/>
                  <a:pt x="3178" y="1907"/>
                </a:cubicBezTo>
                <a:cubicBezTo>
                  <a:pt x="3143" y="873"/>
                  <a:pt x="2837" y="330"/>
                  <a:pt x="2109" y="31"/>
                </a:cubicBezTo>
                <a:cubicBezTo>
                  <a:pt x="2008" y="-11"/>
                  <a:pt x="1883" y="-10"/>
                  <a:pt x="1746" y="31"/>
                </a:cubicBezTo>
                <a:close/>
                <a:moveTo>
                  <a:pt x="10728" y="1816"/>
                </a:moveTo>
                <a:cubicBezTo>
                  <a:pt x="10405" y="1803"/>
                  <a:pt x="10107" y="1829"/>
                  <a:pt x="10101" y="1907"/>
                </a:cubicBezTo>
                <a:cubicBezTo>
                  <a:pt x="10095" y="1988"/>
                  <a:pt x="10004" y="2188"/>
                  <a:pt x="9900" y="2346"/>
                </a:cubicBezTo>
                <a:cubicBezTo>
                  <a:pt x="9559" y="2864"/>
                  <a:pt x="9535" y="3485"/>
                  <a:pt x="9669" y="8388"/>
                </a:cubicBezTo>
                <a:cubicBezTo>
                  <a:pt x="9786" y="12669"/>
                  <a:pt x="9914" y="14655"/>
                  <a:pt x="10240" y="17224"/>
                </a:cubicBezTo>
                <a:cubicBezTo>
                  <a:pt x="10343" y="18038"/>
                  <a:pt x="10403" y="18740"/>
                  <a:pt x="10416" y="19294"/>
                </a:cubicBezTo>
                <a:cubicBezTo>
                  <a:pt x="10432" y="19954"/>
                  <a:pt x="10458" y="20194"/>
                  <a:pt x="10535" y="20407"/>
                </a:cubicBezTo>
                <a:cubicBezTo>
                  <a:pt x="10666" y="20767"/>
                  <a:pt x="11133" y="20989"/>
                  <a:pt x="11312" y="20782"/>
                </a:cubicBezTo>
                <a:cubicBezTo>
                  <a:pt x="11444" y="20630"/>
                  <a:pt x="11460" y="20548"/>
                  <a:pt x="11493" y="19734"/>
                </a:cubicBezTo>
                <a:cubicBezTo>
                  <a:pt x="11517" y="19163"/>
                  <a:pt x="11616" y="18188"/>
                  <a:pt x="11768" y="17030"/>
                </a:cubicBezTo>
                <a:cubicBezTo>
                  <a:pt x="11938" y="15738"/>
                  <a:pt x="12044" y="14661"/>
                  <a:pt x="12144" y="13227"/>
                </a:cubicBezTo>
                <a:cubicBezTo>
                  <a:pt x="12220" y="12126"/>
                  <a:pt x="12285" y="11043"/>
                  <a:pt x="12288" y="10820"/>
                </a:cubicBezTo>
                <a:cubicBezTo>
                  <a:pt x="12295" y="10265"/>
                  <a:pt x="12417" y="6999"/>
                  <a:pt x="12442" y="6693"/>
                </a:cubicBezTo>
                <a:cubicBezTo>
                  <a:pt x="12482" y="6191"/>
                  <a:pt x="12512" y="6724"/>
                  <a:pt x="12534" y="8310"/>
                </a:cubicBezTo>
                <a:cubicBezTo>
                  <a:pt x="12564" y="10513"/>
                  <a:pt x="12654" y="13128"/>
                  <a:pt x="12748" y="14559"/>
                </a:cubicBezTo>
                <a:cubicBezTo>
                  <a:pt x="12824" y="15703"/>
                  <a:pt x="13008" y="17193"/>
                  <a:pt x="13140" y="17742"/>
                </a:cubicBezTo>
                <a:cubicBezTo>
                  <a:pt x="13182" y="17914"/>
                  <a:pt x="13212" y="18346"/>
                  <a:pt x="13224" y="18958"/>
                </a:cubicBezTo>
                <a:cubicBezTo>
                  <a:pt x="13248" y="20118"/>
                  <a:pt x="13281" y="20349"/>
                  <a:pt x="13492" y="20795"/>
                </a:cubicBezTo>
                <a:cubicBezTo>
                  <a:pt x="13769" y="21379"/>
                  <a:pt x="14383" y="21149"/>
                  <a:pt x="14392" y="20459"/>
                </a:cubicBezTo>
                <a:cubicBezTo>
                  <a:pt x="14407" y="19382"/>
                  <a:pt x="14434" y="18841"/>
                  <a:pt x="14477" y="18828"/>
                </a:cubicBezTo>
                <a:cubicBezTo>
                  <a:pt x="14509" y="18819"/>
                  <a:pt x="14669" y="18003"/>
                  <a:pt x="14818" y="17082"/>
                </a:cubicBezTo>
                <a:cubicBezTo>
                  <a:pt x="14984" y="16053"/>
                  <a:pt x="15098" y="14273"/>
                  <a:pt x="15263" y="10173"/>
                </a:cubicBezTo>
                <a:cubicBezTo>
                  <a:pt x="15444" y="5689"/>
                  <a:pt x="15456" y="5672"/>
                  <a:pt x="15590" y="9669"/>
                </a:cubicBezTo>
                <a:cubicBezTo>
                  <a:pt x="15709" y="13211"/>
                  <a:pt x="15867" y="15644"/>
                  <a:pt x="16089" y="17405"/>
                </a:cubicBezTo>
                <a:cubicBezTo>
                  <a:pt x="16193" y="18222"/>
                  <a:pt x="16270" y="19053"/>
                  <a:pt x="16272" y="19372"/>
                </a:cubicBezTo>
                <a:cubicBezTo>
                  <a:pt x="16277" y="20056"/>
                  <a:pt x="16410" y="20585"/>
                  <a:pt x="16657" y="20898"/>
                </a:cubicBezTo>
                <a:cubicBezTo>
                  <a:pt x="17054" y="21400"/>
                  <a:pt x="17299" y="21104"/>
                  <a:pt x="17351" y="20057"/>
                </a:cubicBezTo>
                <a:cubicBezTo>
                  <a:pt x="17367" y="19729"/>
                  <a:pt x="17434" y="19190"/>
                  <a:pt x="17500" y="18867"/>
                </a:cubicBezTo>
                <a:cubicBezTo>
                  <a:pt x="17625" y="18259"/>
                  <a:pt x="17929" y="16319"/>
                  <a:pt x="17899" y="16319"/>
                </a:cubicBezTo>
                <a:cubicBezTo>
                  <a:pt x="17889" y="16319"/>
                  <a:pt x="17932" y="15718"/>
                  <a:pt x="17993" y="14986"/>
                </a:cubicBezTo>
                <a:cubicBezTo>
                  <a:pt x="18053" y="14254"/>
                  <a:pt x="18149" y="12812"/>
                  <a:pt x="18205" y="11791"/>
                </a:cubicBezTo>
                <a:cubicBezTo>
                  <a:pt x="18427" y="7792"/>
                  <a:pt x="18445" y="7564"/>
                  <a:pt x="18487" y="7922"/>
                </a:cubicBezTo>
                <a:cubicBezTo>
                  <a:pt x="18508" y="8105"/>
                  <a:pt x="18550" y="9115"/>
                  <a:pt x="18581" y="10173"/>
                </a:cubicBezTo>
                <a:cubicBezTo>
                  <a:pt x="18612" y="11232"/>
                  <a:pt x="18665" y="12643"/>
                  <a:pt x="18700" y="13304"/>
                </a:cubicBezTo>
                <a:cubicBezTo>
                  <a:pt x="18734" y="13966"/>
                  <a:pt x="18765" y="14671"/>
                  <a:pt x="18768" y="14870"/>
                </a:cubicBezTo>
                <a:cubicBezTo>
                  <a:pt x="18771" y="15068"/>
                  <a:pt x="18860" y="15937"/>
                  <a:pt x="18966" y="16797"/>
                </a:cubicBezTo>
                <a:cubicBezTo>
                  <a:pt x="19114" y="18004"/>
                  <a:pt x="19159" y="18536"/>
                  <a:pt x="19162" y="19139"/>
                </a:cubicBezTo>
                <a:cubicBezTo>
                  <a:pt x="19165" y="19569"/>
                  <a:pt x="19168" y="20044"/>
                  <a:pt x="19170" y="20200"/>
                </a:cubicBezTo>
                <a:cubicBezTo>
                  <a:pt x="19173" y="20356"/>
                  <a:pt x="19216" y="20578"/>
                  <a:pt x="19268" y="20691"/>
                </a:cubicBezTo>
                <a:cubicBezTo>
                  <a:pt x="19319" y="20804"/>
                  <a:pt x="19432" y="21049"/>
                  <a:pt x="19517" y="21235"/>
                </a:cubicBezTo>
                <a:cubicBezTo>
                  <a:pt x="19598" y="21410"/>
                  <a:pt x="19748" y="21527"/>
                  <a:pt x="19894" y="21558"/>
                </a:cubicBezTo>
                <a:cubicBezTo>
                  <a:pt x="20040" y="21589"/>
                  <a:pt x="20182" y="21534"/>
                  <a:pt x="20249" y="21390"/>
                </a:cubicBezTo>
                <a:cubicBezTo>
                  <a:pt x="20297" y="21288"/>
                  <a:pt x="20349" y="20885"/>
                  <a:pt x="20382" y="20342"/>
                </a:cubicBezTo>
                <a:cubicBezTo>
                  <a:pt x="20418" y="19754"/>
                  <a:pt x="20497" y="19167"/>
                  <a:pt x="20616" y="18583"/>
                </a:cubicBezTo>
                <a:cubicBezTo>
                  <a:pt x="20911" y="17144"/>
                  <a:pt x="21018" y="16167"/>
                  <a:pt x="21245" y="12851"/>
                </a:cubicBezTo>
                <a:cubicBezTo>
                  <a:pt x="21298" y="12069"/>
                  <a:pt x="21353" y="11301"/>
                  <a:pt x="21367" y="11157"/>
                </a:cubicBezTo>
                <a:cubicBezTo>
                  <a:pt x="21403" y="10794"/>
                  <a:pt x="21495" y="8735"/>
                  <a:pt x="21538" y="7327"/>
                </a:cubicBezTo>
                <a:cubicBezTo>
                  <a:pt x="21572" y="6197"/>
                  <a:pt x="21571" y="6132"/>
                  <a:pt x="21488" y="5581"/>
                </a:cubicBezTo>
                <a:cubicBezTo>
                  <a:pt x="21440" y="5267"/>
                  <a:pt x="21300" y="4785"/>
                  <a:pt x="21176" y="4507"/>
                </a:cubicBezTo>
                <a:cubicBezTo>
                  <a:pt x="21052" y="4229"/>
                  <a:pt x="20930" y="3947"/>
                  <a:pt x="20905" y="3873"/>
                </a:cubicBezTo>
                <a:cubicBezTo>
                  <a:pt x="20842" y="3695"/>
                  <a:pt x="20838" y="3680"/>
                  <a:pt x="20281" y="3136"/>
                </a:cubicBezTo>
                <a:cubicBezTo>
                  <a:pt x="19389" y="2262"/>
                  <a:pt x="18624" y="2567"/>
                  <a:pt x="18499" y="3847"/>
                </a:cubicBezTo>
                <a:cubicBezTo>
                  <a:pt x="18446" y="4388"/>
                  <a:pt x="18444" y="4395"/>
                  <a:pt x="18343" y="3989"/>
                </a:cubicBezTo>
                <a:cubicBezTo>
                  <a:pt x="18245" y="3597"/>
                  <a:pt x="17742" y="2677"/>
                  <a:pt x="17507" y="2463"/>
                </a:cubicBezTo>
                <a:cubicBezTo>
                  <a:pt x="16872" y="1883"/>
                  <a:pt x="16010" y="1958"/>
                  <a:pt x="15689" y="2618"/>
                </a:cubicBezTo>
                <a:cubicBezTo>
                  <a:pt x="15539" y="2927"/>
                  <a:pt x="15449" y="3458"/>
                  <a:pt x="15449" y="4041"/>
                </a:cubicBezTo>
                <a:cubicBezTo>
                  <a:pt x="15449" y="4718"/>
                  <a:pt x="15424" y="4711"/>
                  <a:pt x="15238" y="4028"/>
                </a:cubicBezTo>
                <a:cubicBezTo>
                  <a:pt x="14948" y="2963"/>
                  <a:pt x="14529" y="2524"/>
                  <a:pt x="13797" y="2502"/>
                </a:cubicBezTo>
                <a:cubicBezTo>
                  <a:pt x="13073" y="2479"/>
                  <a:pt x="12718" y="2646"/>
                  <a:pt x="12666" y="3045"/>
                </a:cubicBezTo>
                <a:cubicBezTo>
                  <a:pt x="12647" y="3196"/>
                  <a:pt x="12608" y="3317"/>
                  <a:pt x="12579" y="3317"/>
                </a:cubicBezTo>
                <a:cubicBezTo>
                  <a:pt x="12550" y="3317"/>
                  <a:pt x="12510" y="3468"/>
                  <a:pt x="12490" y="3653"/>
                </a:cubicBezTo>
                <a:cubicBezTo>
                  <a:pt x="12460" y="3937"/>
                  <a:pt x="12432" y="3905"/>
                  <a:pt x="12311" y="3407"/>
                </a:cubicBezTo>
                <a:cubicBezTo>
                  <a:pt x="12178" y="2863"/>
                  <a:pt x="11804" y="2187"/>
                  <a:pt x="11507" y="1958"/>
                </a:cubicBezTo>
                <a:cubicBezTo>
                  <a:pt x="11400" y="1876"/>
                  <a:pt x="11051" y="1829"/>
                  <a:pt x="10728" y="1816"/>
                </a:cubicBezTo>
                <a:close/>
              </a:path>
            </a:pathLst>
          </a:custGeom>
          <a:ln w="12700">
            <a:miter lim="400000"/>
          </a:ln>
          <a:effectLst>
            <a:outerShdw sx="100000" sy="100000" kx="0" ky="0" algn="b" rotWithShape="0" blurRad="190500" dist="124960" dir="5400000">
              <a:srgbClr val="000000"/>
            </a:outerShdw>
          </a:effectLst>
        </p:spPr>
      </p:pic>
      <p:pic>
        <p:nvPicPr>
          <p:cNvPr id="229" name="Image" descr="Image"/>
          <p:cNvPicPr>
            <a:picLocks noChangeAspect="1"/>
          </p:cNvPicPr>
          <p:nvPr/>
        </p:nvPicPr>
        <p:blipFill>
          <a:blip r:embed="rId6">
            <a:extLst/>
          </a:blip>
          <a:srcRect l="7641" t="15043" r="7655" b="17661"/>
          <a:stretch>
            <a:fillRect/>
          </a:stretch>
        </p:blipFill>
        <p:spPr>
          <a:xfrm rot="420000">
            <a:off x="317512" y="3069707"/>
            <a:ext cx="4266599" cy="2547942"/>
          </a:xfrm>
          <a:custGeom>
            <a:avLst/>
            <a:gdLst/>
            <a:ahLst/>
            <a:cxnLst>
              <a:cxn ang="0">
                <a:pos x="wd2" y="hd2"/>
              </a:cxn>
              <a:cxn ang="5400000">
                <a:pos x="wd2" y="hd2"/>
              </a:cxn>
              <a:cxn ang="10800000">
                <a:pos x="wd2" y="hd2"/>
              </a:cxn>
              <a:cxn ang="16200000">
                <a:pos x="wd2" y="hd2"/>
              </a:cxn>
            </a:cxnLst>
            <a:rect l="0" t="0" r="r" b="b"/>
            <a:pathLst>
              <a:path w="21556" h="21579" fill="norm" stroke="1" extrusionOk="0">
                <a:moveTo>
                  <a:pt x="19825" y="3"/>
                </a:moveTo>
                <a:cubicBezTo>
                  <a:pt x="19756" y="-17"/>
                  <a:pt x="19703" y="52"/>
                  <a:pt x="19619" y="245"/>
                </a:cubicBezTo>
                <a:cubicBezTo>
                  <a:pt x="19509" y="498"/>
                  <a:pt x="19390" y="587"/>
                  <a:pt x="19059" y="648"/>
                </a:cubicBezTo>
                <a:cubicBezTo>
                  <a:pt x="18827" y="691"/>
                  <a:pt x="18517" y="827"/>
                  <a:pt x="18370" y="954"/>
                </a:cubicBezTo>
                <a:cubicBezTo>
                  <a:pt x="18088" y="1197"/>
                  <a:pt x="17657" y="1509"/>
                  <a:pt x="17431" y="1633"/>
                </a:cubicBezTo>
                <a:cubicBezTo>
                  <a:pt x="17339" y="1684"/>
                  <a:pt x="17261" y="1601"/>
                  <a:pt x="17183" y="1361"/>
                </a:cubicBezTo>
                <a:lnTo>
                  <a:pt x="17068" y="1011"/>
                </a:lnTo>
                <a:lnTo>
                  <a:pt x="17086" y="1462"/>
                </a:lnTo>
                <a:cubicBezTo>
                  <a:pt x="17103" y="1886"/>
                  <a:pt x="17088" y="1913"/>
                  <a:pt x="16842" y="1953"/>
                </a:cubicBezTo>
                <a:cubicBezTo>
                  <a:pt x="16682" y="1978"/>
                  <a:pt x="16499" y="2133"/>
                  <a:pt x="16366" y="2356"/>
                </a:cubicBezTo>
                <a:cubicBezTo>
                  <a:pt x="16162" y="2697"/>
                  <a:pt x="15569" y="3257"/>
                  <a:pt x="15412" y="3257"/>
                </a:cubicBezTo>
                <a:cubicBezTo>
                  <a:pt x="15373" y="3257"/>
                  <a:pt x="15090" y="3474"/>
                  <a:pt x="14784" y="3737"/>
                </a:cubicBezTo>
                <a:cubicBezTo>
                  <a:pt x="14307" y="4148"/>
                  <a:pt x="14205" y="4193"/>
                  <a:pt x="14075" y="4057"/>
                </a:cubicBezTo>
                <a:cubicBezTo>
                  <a:pt x="13948" y="3924"/>
                  <a:pt x="13922" y="3925"/>
                  <a:pt x="13922" y="4084"/>
                </a:cubicBezTo>
                <a:cubicBezTo>
                  <a:pt x="13922" y="4323"/>
                  <a:pt x="13624" y="4660"/>
                  <a:pt x="13337" y="4742"/>
                </a:cubicBezTo>
                <a:cubicBezTo>
                  <a:pt x="13121" y="4805"/>
                  <a:pt x="12281" y="5295"/>
                  <a:pt x="11793" y="5643"/>
                </a:cubicBezTo>
                <a:cubicBezTo>
                  <a:pt x="11654" y="5742"/>
                  <a:pt x="11457" y="5825"/>
                  <a:pt x="11356" y="5825"/>
                </a:cubicBezTo>
                <a:cubicBezTo>
                  <a:pt x="11254" y="5825"/>
                  <a:pt x="10990" y="5988"/>
                  <a:pt x="10766" y="6191"/>
                </a:cubicBezTo>
                <a:cubicBezTo>
                  <a:pt x="10542" y="6394"/>
                  <a:pt x="10181" y="6656"/>
                  <a:pt x="9966" y="6773"/>
                </a:cubicBezTo>
                <a:cubicBezTo>
                  <a:pt x="9751" y="6889"/>
                  <a:pt x="9446" y="7095"/>
                  <a:pt x="9284" y="7233"/>
                </a:cubicBezTo>
                <a:cubicBezTo>
                  <a:pt x="9066" y="7420"/>
                  <a:pt x="8965" y="7449"/>
                  <a:pt x="8889" y="7344"/>
                </a:cubicBezTo>
                <a:cubicBezTo>
                  <a:pt x="8824" y="7253"/>
                  <a:pt x="8752" y="7243"/>
                  <a:pt x="8691" y="7320"/>
                </a:cubicBezTo>
                <a:cubicBezTo>
                  <a:pt x="8638" y="7387"/>
                  <a:pt x="8513" y="7453"/>
                  <a:pt x="8412" y="7462"/>
                </a:cubicBezTo>
                <a:cubicBezTo>
                  <a:pt x="8311" y="7470"/>
                  <a:pt x="8139" y="7616"/>
                  <a:pt x="8029" y="7784"/>
                </a:cubicBezTo>
                <a:cubicBezTo>
                  <a:pt x="7794" y="8144"/>
                  <a:pt x="6234" y="9080"/>
                  <a:pt x="6024" y="8988"/>
                </a:cubicBezTo>
                <a:cubicBezTo>
                  <a:pt x="5940" y="8951"/>
                  <a:pt x="5886" y="8990"/>
                  <a:pt x="5896" y="9075"/>
                </a:cubicBezTo>
                <a:cubicBezTo>
                  <a:pt x="5905" y="9158"/>
                  <a:pt x="5808" y="9226"/>
                  <a:pt x="5671" y="9233"/>
                </a:cubicBezTo>
                <a:cubicBezTo>
                  <a:pt x="5538" y="9240"/>
                  <a:pt x="5335" y="9370"/>
                  <a:pt x="5220" y="9522"/>
                </a:cubicBezTo>
                <a:cubicBezTo>
                  <a:pt x="5105" y="9674"/>
                  <a:pt x="4980" y="9798"/>
                  <a:pt x="4943" y="9798"/>
                </a:cubicBezTo>
                <a:cubicBezTo>
                  <a:pt x="4906" y="9798"/>
                  <a:pt x="4731" y="9907"/>
                  <a:pt x="4552" y="10043"/>
                </a:cubicBezTo>
                <a:cubicBezTo>
                  <a:pt x="3506" y="10840"/>
                  <a:pt x="2561" y="11447"/>
                  <a:pt x="2463" y="11384"/>
                </a:cubicBezTo>
                <a:cubicBezTo>
                  <a:pt x="2401" y="11344"/>
                  <a:pt x="2242" y="11460"/>
                  <a:pt x="2112" y="11643"/>
                </a:cubicBezTo>
                <a:cubicBezTo>
                  <a:pt x="1982" y="11827"/>
                  <a:pt x="1796" y="11979"/>
                  <a:pt x="1697" y="11979"/>
                </a:cubicBezTo>
                <a:cubicBezTo>
                  <a:pt x="1525" y="11979"/>
                  <a:pt x="971" y="12719"/>
                  <a:pt x="965" y="12957"/>
                </a:cubicBezTo>
                <a:cubicBezTo>
                  <a:pt x="961" y="13138"/>
                  <a:pt x="650" y="13689"/>
                  <a:pt x="297" y="14144"/>
                </a:cubicBezTo>
                <a:cubicBezTo>
                  <a:pt x="82" y="14422"/>
                  <a:pt x="8" y="14547"/>
                  <a:pt x="1" y="14739"/>
                </a:cubicBezTo>
                <a:cubicBezTo>
                  <a:pt x="-2" y="14803"/>
                  <a:pt x="3" y="14873"/>
                  <a:pt x="13" y="14961"/>
                </a:cubicBezTo>
                <a:cubicBezTo>
                  <a:pt x="69" y="15499"/>
                  <a:pt x="104" y="15569"/>
                  <a:pt x="315" y="15569"/>
                </a:cubicBezTo>
                <a:cubicBezTo>
                  <a:pt x="536" y="15569"/>
                  <a:pt x="629" y="15773"/>
                  <a:pt x="514" y="16006"/>
                </a:cubicBezTo>
                <a:cubicBezTo>
                  <a:pt x="451" y="16132"/>
                  <a:pt x="460" y="16219"/>
                  <a:pt x="546" y="16339"/>
                </a:cubicBezTo>
                <a:cubicBezTo>
                  <a:pt x="610" y="16427"/>
                  <a:pt x="662" y="16606"/>
                  <a:pt x="662" y="16735"/>
                </a:cubicBezTo>
                <a:cubicBezTo>
                  <a:pt x="662" y="16864"/>
                  <a:pt x="715" y="17304"/>
                  <a:pt x="779" y="17713"/>
                </a:cubicBezTo>
                <a:cubicBezTo>
                  <a:pt x="852" y="18182"/>
                  <a:pt x="878" y="18700"/>
                  <a:pt x="849" y="19115"/>
                </a:cubicBezTo>
                <a:cubicBezTo>
                  <a:pt x="810" y="19668"/>
                  <a:pt x="827" y="19812"/>
                  <a:pt x="955" y="20013"/>
                </a:cubicBezTo>
                <a:cubicBezTo>
                  <a:pt x="1007" y="20094"/>
                  <a:pt x="1085" y="20284"/>
                  <a:pt x="1168" y="20510"/>
                </a:cubicBezTo>
                <a:cubicBezTo>
                  <a:pt x="1205" y="20511"/>
                  <a:pt x="1335" y="20694"/>
                  <a:pt x="1492" y="20987"/>
                </a:cubicBezTo>
                <a:lnTo>
                  <a:pt x="1807" y="21576"/>
                </a:lnTo>
                <a:lnTo>
                  <a:pt x="2317" y="21579"/>
                </a:lnTo>
                <a:cubicBezTo>
                  <a:pt x="2840" y="21583"/>
                  <a:pt x="3178" y="21410"/>
                  <a:pt x="3355" y="21051"/>
                </a:cubicBezTo>
                <a:cubicBezTo>
                  <a:pt x="3395" y="20970"/>
                  <a:pt x="3463" y="20903"/>
                  <a:pt x="3502" y="20903"/>
                </a:cubicBezTo>
                <a:cubicBezTo>
                  <a:pt x="3541" y="20903"/>
                  <a:pt x="3603" y="20840"/>
                  <a:pt x="3642" y="20762"/>
                </a:cubicBezTo>
                <a:cubicBezTo>
                  <a:pt x="3681" y="20684"/>
                  <a:pt x="3767" y="20621"/>
                  <a:pt x="3836" y="20621"/>
                </a:cubicBezTo>
                <a:cubicBezTo>
                  <a:pt x="3906" y="20621"/>
                  <a:pt x="4052" y="20524"/>
                  <a:pt x="4157" y="20406"/>
                </a:cubicBezTo>
                <a:cubicBezTo>
                  <a:pt x="4341" y="20199"/>
                  <a:pt x="4763" y="19843"/>
                  <a:pt x="5152" y="19569"/>
                </a:cubicBezTo>
                <a:cubicBezTo>
                  <a:pt x="5253" y="19498"/>
                  <a:pt x="5334" y="19409"/>
                  <a:pt x="5334" y="19371"/>
                </a:cubicBezTo>
                <a:cubicBezTo>
                  <a:pt x="5334" y="19267"/>
                  <a:pt x="5652" y="19014"/>
                  <a:pt x="5781" y="19014"/>
                </a:cubicBezTo>
                <a:cubicBezTo>
                  <a:pt x="5843" y="19014"/>
                  <a:pt x="5962" y="18906"/>
                  <a:pt x="6046" y="18776"/>
                </a:cubicBezTo>
                <a:cubicBezTo>
                  <a:pt x="6164" y="18592"/>
                  <a:pt x="6259" y="18540"/>
                  <a:pt x="6469" y="18540"/>
                </a:cubicBezTo>
                <a:cubicBezTo>
                  <a:pt x="6618" y="18540"/>
                  <a:pt x="6755" y="18498"/>
                  <a:pt x="6774" y="18446"/>
                </a:cubicBezTo>
                <a:cubicBezTo>
                  <a:pt x="6793" y="18394"/>
                  <a:pt x="6855" y="18352"/>
                  <a:pt x="6912" y="18352"/>
                </a:cubicBezTo>
                <a:cubicBezTo>
                  <a:pt x="6970" y="18352"/>
                  <a:pt x="7146" y="18181"/>
                  <a:pt x="7303" y="17972"/>
                </a:cubicBezTo>
                <a:cubicBezTo>
                  <a:pt x="7660" y="17500"/>
                  <a:pt x="7958" y="17216"/>
                  <a:pt x="8097" y="17216"/>
                </a:cubicBezTo>
                <a:cubicBezTo>
                  <a:pt x="8156" y="17216"/>
                  <a:pt x="8280" y="17111"/>
                  <a:pt x="8372" y="16981"/>
                </a:cubicBezTo>
                <a:cubicBezTo>
                  <a:pt x="8464" y="16851"/>
                  <a:pt x="8555" y="16742"/>
                  <a:pt x="8575" y="16742"/>
                </a:cubicBezTo>
                <a:cubicBezTo>
                  <a:pt x="8594" y="16742"/>
                  <a:pt x="8971" y="16443"/>
                  <a:pt x="9413" y="16077"/>
                </a:cubicBezTo>
                <a:cubicBezTo>
                  <a:pt x="10208" y="15417"/>
                  <a:pt x="10320" y="15320"/>
                  <a:pt x="10511" y="15132"/>
                </a:cubicBezTo>
                <a:cubicBezTo>
                  <a:pt x="10614" y="15031"/>
                  <a:pt x="11035" y="14705"/>
                  <a:pt x="11231" y="14574"/>
                </a:cubicBezTo>
                <a:cubicBezTo>
                  <a:pt x="11417" y="14450"/>
                  <a:pt x="11731" y="14206"/>
                  <a:pt x="11881" y="14067"/>
                </a:cubicBezTo>
                <a:cubicBezTo>
                  <a:pt x="12195" y="13776"/>
                  <a:pt x="12371" y="13617"/>
                  <a:pt x="12613" y="13411"/>
                </a:cubicBezTo>
                <a:cubicBezTo>
                  <a:pt x="12752" y="13292"/>
                  <a:pt x="12889" y="13143"/>
                  <a:pt x="12914" y="13078"/>
                </a:cubicBezTo>
                <a:cubicBezTo>
                  <a:pt x="12938" y="13013"/>
                  <a:pt x="13005" y="12961"/>
                  <a:pt x="13062" y="12961"/>
                </a:cubicBezTo>
                <a:cubicBezTo>
                  <a:pt x="13119" y="12961"/>
                  <a:pt x="13196" y="12894"/>
                  <a:pt x="13234" y="12816"/>
                </a:cubicBezTo>
                <a:cubicBezTo>
                  <a:pt x="13273" y="12738"/>
                  <a:pt x="13343" y="12675"/>
                  <a:pt x="13387" y="12675"/>
                </a:cubicBezTo>
                <a:cubicBezTo>
                  <a:pt x="13431" y="12675"/>
                  <a:pt x="13548" y="12604"/>
                  <a:pt x="13647" y="12517"/>
                </a:cubicBezTo>
                <a:cubicBezTo>
                  <a:pt x="13747" y="12430"/>
                  <a:pt x="13903" y="12343"/>
                  <a:pt x="13996" y="12325"/>
                </a:cubicBezTo>
                <a:cubicBezTo>
                  <a:pt x="14094" y="12307"/>
                  <a:pt x="14226" y="12182"/>
                  <a:pt x="14307" y="12030"/>
                </a:cubicBezTo>
                <a:cubicBezTo>
                  <a:pt x="14458" y="11746"/>
                  <a:pt x="14596" y="11621"/>
                  <a:pt x="14955" y="11441"/>
                </a:cubicBezTo>
                <a:cubicBezTo>
                  <a:pt x="15079" y="11379"/>
                  <a:pt x="15219" y="11272"/>
                  <a:pt x="15266" y="11206"/>
                </a:cubicBezTo>
                <a:cubicBezTo>
                  <a:pt x="15414" y="10995"/>
                  <a:pt x="15943" y="10777"/>
                  <a:pt x="16058" y="10880"/>
                </a:cubicBezTo>
                <a:cubicBezTo>
                  <a:pt x="16314" y="11110"/>
                  <a:pt x="16613" y="10876"/>
                  <a:pt x="16573" y="10477"/>
                </a:cubicBezTo>
                <a:cubicBezTo>
                  <a:pt x="16545" y="10204"/>
                  <a:pt x="16772" y="9859"/>
                  <a:pt x="17024" y="9788"/>
                </a:cubicBezTo>
                <a:cubicBezTo>
                  <a:pt x="17146" y="9753"/>
                  <a:pt x="17317" y="9626"/>
                  <a:pt x="17405" y="9502"/>
                </a:cubicBezTo>
                <a:cubicBezTo>
                  <a:pt x="17597" y="9232"/>
                  <a:pt x="17832" y="9068"/>
                  <a:pt x="17936" y="9136"/>
                </a:cubicBezTo>
                <a:cubicBezTo>
                  <a:pt x="17978" y="9162"/>
                  <a:pt x="18045" y="9118"/>
                  <a:pt x="18085" y="9038"/>
                </a:cubicBezTo>
                <a:cubicBezTo>
                  <a:pt x="18125" y="8958"/>
                  <a:pt x="18201" y="8890"/>
                  <a:pt x="18253" y="8890"/>
                </a:cubicBezTo>
                <a:cubicBezTo>
                  <a:pt x="18306" y="8890"/>
                  <a:pt x="18407" y="8759"/>
                  <a:pt x="18478" y="8598"/>
                </a:cubicBezTo>
                <a:cubicBezTo>
                  <a:pt x="18584" y="8357"/>
                  <a:pt x="18634" y="8316"/>
                  <a:pt x="18757" y="8366"/>
                </a:cubicBezTo>
                <a:cubicBezTo>
                  <a:pt x="18954" y="8446"/>
                  <a:pt x="18960" y="8446"/>
                  <a:pt x="19400" y="8292"/>
                </a:cubicBezTo>
                <a:cubicBezTo>
                  <a:pt x="19610" y="8219"/>
                  <a:pt x="19819" y="8105"/>
                  <a:pt x="19865" y="8040"/>
                </a:cubicBezTo>
                <a:cubicBezTo>
                  <a:pt x="19912" y="7975"/>
                  <a:pt x="19950" y="7953"/>
                  <a:pt x="19950" y="7989"/>
                </a:cubicBezTo>
                <a:cubicBezTo>
                  <a:pt x="19950" y="8088"/>
                  <a:pt x="20209" y="7543"/>
                  <a:pt x="20248" y="7361"/>
                </a:cubicBezTo>
                <a:cubicBezTo>
                  <a:pt x="20271" y="7258"/>
                  <a:pt x="20321" y="7221"/>
                  <a:pt x="20395" y="7253"/>
                </a:cubicBezTo>
                <a:cubicBezTo>
                  <a:pt x="20484" y="7292"/>
                  <a:pt x="20527" y="7228"/>
                  <a:pt x="20593" y="6961"/>
                </a:cubicBezTo>
                <a:cubicBezTo>
                  <a:pt x="20640" y="6773"/>
                  <a:pt x="20705" y="6621"/>
                  <a:pt x="20740" y="6621"/>
                </a:cubicBezTo>
                <a:cubicBezTo>
                  <a:pt x="20866" y="6621"/>
                  <a:pt x="21135" y="6016"/>
                  <a:pt x="21135" y="5731"/>
                </a:cubicBezTo>
                <a:cubicBezTo>
                  <a:pt x="21135" y="5555"/>
                  <a:pt x="21191" y="5351"/>
                  <a:pt x="21285" y="5186"/>
                </a:cubicBezTo>
                <a:cubicBezTo>
                  <a:pt x="21368" y="5041"/>
                  <a:pt x="21469" y="4760"/>
                  <a:pt x="21510" y="4564"/>
                </a:cubicBezTo>
                <a:cubicBezTo>
                  <a:pt x="21598" y="4135"/>
                  <a:pt x="21554" y="3240"/>
                  <a:pt x="21431" y="3005"/>
                </a:cubicBezTo>
                <a:cubicBezTo>
                  <a:pt x="21307" y="2765"/>
                  <a:pt x="21081" y="1955"/>
                  <a:pt x="21115" y="1865"/>
                </a:cubicBezTo>
                <a:cubicBezTo>
                  <a:pt x="21158" y="1746"/>
                  <a:pt x="20990" y="1207"/>
                  <a:pt x="20830" y="954"/>
                </a:cubicBezTo>
                <a:cubicBezTo>
                  <a:pt x="20751" y="830"/>
                  <a:pt x="20699" y="693"/>
                  <a:pt x="20716" y="648"/>
                </a:cubicBezTo>
                <a:cubicBezTo>
                  <a:pt x="20770" y="500"/>
                  <a:pt x="20165" y="185"/>
                  <a:pt x="20044" y="299"/>
                </a:cubicBezTo>
                <a:cubicBezTo>
                  <a:pt x="19935" y="401"/>
                  <a:pt x="19863" y="232"/>
                  <a:pt x="19940" y="67"/>
                </a:cubicBezTo>
                <a:cubicBezTo>
                  <a:pt x="19927" y="58"/>
                  <a:pt x="19917" y="62"/>
                  <a:pt x="19903" y="50"/>
                </a:cubicBezTo>
                <a:cubicBezTo>
                  <a:pt x="19875" y="25"/>
                  <a:pt x="19848" y="10"/>
                  <a:pt x="19825" y="3"/>
                </a:cubicBezTo>
                <a:close/>
              </a:path>
            </a:pathLst>
          </a:custGeom>
          <a:ln w="12700">
            <a:miter lim="400000"/>
          </a:ln>
        </p:spPr>
      </p:pic>
      <p:sp>
        <p:nvSpPr>
          <p:cNvPr id="230" name="Revelation 8:4 (NKJV)…"/>
          <p:cNvSpPr txBox="1"/>
          <p:nvPr/>
        </p:nvSpPr>
        <p:spPr>
          <a:xfrm>
            <a:off x="367041" y="5395016"/>
            <a:ext cx="4556573" cy="3968378"/>
          </a:xfrm>
          <a:prstGeom prst="rect">
            <a:avLst/>
          </a:prstGeom>
          <a:solidFill>
            <a:schemeClr val="accent6">
              <a:hueOff val="-133706"/>
              <a:satOff val="8281"/>
              <a:lumOff val="-27269"/>
            </a:schemeClr>
          </a:solidFill>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8:4 (NKJV) </a:t>
            </a:r>
          </a:p>
          <a:p>
            <a:pPr defTabSz="457200">
              <a:defRPr baseline="31999">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4</a:t>
            </a:r>
            <a:r>
              <a:rPr baseline="0"/>
              <a:t> And the smoke of the incense, with the prayers of the saints, ascended before God from the angel’s hand.</a:t>
            </a:r>
          </a:p>
        </p:txBody>
      </p:sp>
      <p:sp>
        <p:nvSpPr>
          <p:cNvPr id="231"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6">
                                            <p:txEl>
                                              <p:pRg st="1" end="1"/>
                                            </p:txEl>
                                          </p:spTgt>
                                        </p:tgtEl>
                                        <p:attrNameLst>
                                          <p:attrName>style.visibility</p:attrName>
                                        </p:attrNameLst>
                                      </p:cBhvr>
                                      <p:to>
                                        <p:strVal val="visible"/>
                                      </p:to>
                                    </p:set>
                                    <p:animEffect filter="wipe(left)" transition="in">
                                      <p:cBhvr>
                                        <p:cTn id="7" dur="2000"/>
                                        <p:tgtEl>
                                          <p:spTgt spid="2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6">
                                            <p:txEl>
                                              <p:pRg st="2" end="2"/>
                                            </p:txEl>
                                          </p:spTgt>
                                        </p:tgtEl>
                                        <p:attrNameLst>
                                          <p:attrName>style.visibility</p:attrName>
                                        </p:attrNameLst>
                                      </p:cBhvr>
                                      <p:to>
                                        <p:strVal val="visible"/>
                                      </p:to>
                                    </p:set>
                                    <p:animEffect filter="wipe(left)" transition="in">
                                      <p:cBhvr>
                                        <p:cTn id="12" dur="2000"/>
                                        <p:tgtEl>
                                          <p:spTgt spid="2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Revelation 13:11–18 (NKJV)…"/>
          <p:cNvSpPr txBox="1"/>
          <p:nvPr/>
        </p:nvSpPr>
        <p:spPr>
          <a:xfrm>
            <a:off x="308404" y="81449"/>
            <a:ext cx="12387992" cy="94626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13:11–18 (NKJV) </a:t>
            </a:r>
          </a:p>
          <a:p>
            <a:pPr defTabSz="457200">
              <a:defRPr sz="4500">
                <a:solidFill>
                  <a:srgbClr val="000000"/>
                </a:solidFill>
                <a:latin typeface="Times New Roman"/>
                <a:ea typeface="Times New Roman"/>
                <a:cs typeface="Times New Roman"/>
                <a:sym typeface="Times New Roman"/>
              </a:defRPr>
            </a:pPr>
            <a:r>
              <a:rPr baseline="31999"/>
              <a:t>11</a:t>
            </a:r>
            <a:r>
              <a:t> Then I saw another beast coming up out of the earth, and he had two horns like a lamb and spoke like a dragon. </a:t>
            </a:r>
            <a:r>
              <a:rPr baseline="31999"/>
              <a:t>12</a:t>
            </a:r>
            <a:r>
              <a:t> And he exercises all the authority of the first beast in his presence, and causes the earth and those who dwell in it to worship the first beast, whose deadly wound was healed. </a:t>
            </a:r>
            <a:r>
              <a:rPr baseline="31999"/>
              <a:t>13</a:t>
            </a:r>
            <a:r>
              <a:t> He performs great signs, so that he even makes fire come down from heaven on the earth in the sight of men. </a:t>
            </a:r>
            <a:r>
              <a:rPr baseline="31999"/>
              <a:t>14</a:t>
            </a:r>
            <a:r>
              <a:t> And he deceives those who dwell on the earth—by those signs which he was granted to do in the sight of the beast, telling those who dwell on the earth to make an image to the beast who was wounded by the sword and lived.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evelation 13:11–18 (NKJV)…"/>
          <p:cNvSpPr txBox="1"/>
          <p:nvPr/>
        </p:nvSpPr>
        <p:spPr>
          <a:xfrm>
            <a:off x="308404" y="81449"/>
            <a:ext cx="12387992" cy="92578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13:11–18 (NKJV) </a:t>
            </a:r>
          </a:p>
          <a:p>
            <a:pPr defTabSz="457200">
              <a:defRPr sz="4800">
                <a:solidFill>
                  <a:srgbClr val="000000"/>
                </a:solidFill>
                <a:latin typeface="Times New Roman"/>
                <a:ea typeface="Times New Roman"/>
                <a:cs typeface="Times New Roman"/>
                <a:sym typeface="Times New Roman"/>
              </a:defRPr>
            </a:pPr>
            <a:r>
              <a:rPr baseline="31999"/>
              <a:t>15</a:t>
            </a:r>
            <a:r>
              <a:t> He was granted </a:t>
            </a:r>
            <a:r>
              <a:rPr i="1"/>
              <a:t>power</a:t>
            </a:r>
            <a:r>
              <a:t> to give breath to the image of the beast, that the image of the beast should both speak and cause as many as would not worship the image of the beast to be killed. </a:t>
            </a:r>
            <a:r>
              <a:rPr baseline="31999"/>
              <a:t>16</a:t>
            </a:r>
            <a:r>
              <a:t> He causes all, both small and great, rich and poor, free and slave, to receive a mark on their right hand or on their foreheads, </a:t>
            </a:r>
            <a:r>
              <a:rPr baseline="31999"/>
              <a:t>17</a:t>
            </a:r>
            <a:r>
              <a:t> and that no one may buy or sell except one who has the mark or the name of the beast, or the number of his name. </a:t>
            </a:r>
            <a:r>
              <a:rPr baseline="31999"/>
              <a:t>18</a:t>
            </a:r>
            <a:r>
              <a:t> Here is wisdom. Let him who has understanding calculate the number of the beast, for it is the number of a man: His number </a:t>
            </a:r>
            <a:r>
              <a:rPr i="1"/>
              <a:t>is</a:t>
            </a:r>
            <a:r>
              <a:t> 666.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240" name="Image"/>
          <p:cNvGrpSpPr/>
          <p:nvPr/>
        </p:nvGrpSpPr>
        <p:grpSpPr>
          <a:xfrm>
            <a:off x="127136" y="3386768"/>
            <a:ext cx="5036384" cy="6387913"/>
            <a:chOff x="0" y="0"/>
            <a:chExt cx="5036382" cy="6387912"/>
          </a:xfrm>
        </p:grpSpPr>
        <p:pic>
          <p:nvPicPr>
            <p:cNvPr id="238"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39"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41" name="7 Angels &amp; 7 Trumpets (8:2-6)…"/>
          <p:cNvSpPr txBox="1"/>
          <p:nvPr/>
        </p:nvSpPr>
        <p:spPr>
          <a:xfrm>
            <a:off x="5214628" y="3614582"/>
            <a:ext cx="7627992" cy="5913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4"/>
              </a:buBlip>
              <a:defRPr cap="all" sz="3300">
                <a:solidFill>
                  <a:srgbClr val="000000"/>
                </a:solidFill>
                <a:latin typeface="Times New Roman"/>
                <a:ea typeface="Times New Roman"/>
                <a:cs typeface="Times New Roman"/>
                <a:sym typeface="Times New Roman"/>
              </a:defRPr>
            </a:pPr>
            <a:r>
              <a:t>THE BEAST DESCRIBED (13:1-2A)</a:t>
            </a:r>
          </a:p>
          <a:p>
            <a:pPr marL="914400" indent="-457200" algn="l">
              <a:spcBef>
                <a:spcPts val="1300"/>
              </a:spcBef>
              <a:buSzPct val="80000"/>
              <a:buBlip>
                <a:blip r:embed="rId5"/>
              </a:buBlip>
              <a:defRPr sz="3300">
                <a:solidFill>
                  <a:srgbClr val="000000"/>
                </a:solidFill>
                <a:latin typeface="Times New Roman"/>
                <a:ea typeface="Times New Roman"/>
                <a:cs typeface="Times New Roman"/>
                <a:sym typeface="Times New Roman"/>
              </a:defRPr>
            </a:pPr>
            <a:r>
              <a:t>(1) “two horns like a lamb” (</a:t>
            </a:r>
            <a:r>
              <a:rPr i="1"/>
              <a:t>religious appearance</a:t>
            </a:r>
            <a:r>
              <a:t>)  </a:t>
            </a:r>
          </a:p>
          <a:p>
            <a:pPr marL="914400" indent="-457200" algn="l">
              <a:spcBef>
                <a:spcPts val="1300"/>
              </a:spcBef>
              <a:buSzPct val="80000"/>
              <a:buBlip>
                <a:blip r:embed="rId5"/>
              </a:buBlip>
              <a:defRPr sz="3300">
                <a:solidFill>
                  <a:srgbClr val="000000"/>
                </a:solidFill>
                <a:latin typeface="Times New Roman"/>
                <a:ea typeface="Times New Roman"/>
                <a:cs typeface="Times New Roman"/>
                <a:sym typeface="Times New Roman"/>
              </a:defRPr>
            </a:pPr>
            <a:r>
              <a:t>(2) “spake as a dragon” (</a:t>
            </a:r>
            <a:r>
              <a:rPr i="1"/>
              <a:t>an agent of Satan and the first beast</a:t>
            </a:r>
            <a:r>
              <a:t>)  </a:t>
            </a:r>
          </a:p>
          <a:p>
            <a:pPr marL="914400" indent="-457200" algn="l">
              <a:spcBef>
                <a:spcPts val="1300"/>
              </a:spcBef>
              <a:buSzPct val="80000"/>
              <a:buBlip>
                <a:blip r:embed="rId5"/>
              </a:buBlip>
              <a:defRPr sz="3300">
                <a:solidFill>
                  <a:srgbClr val="000000"/>
                </a:solidFill>
                <a:latin typeface="Times New Roman"/>
                <a:ea typeface="Times New Roman"/>
                <a:cs typeface="Times New Roman"/>
                <a:sym typeface="Times New Roman"/>
              </a:defRPr>
            </a:pPr>
            <a:r>
              <a:t>(3) “exercised all the power of the first beast” (</a:t>
            </a:r>
            <a:r>
              <a:rPr i="1"/>
              <a:t>backed by political power</a:t>
            </a:r>
            <a:r>
              <a:t>);  </a:t>
            </a:r>
          </a:p>
          <a:p>
            <a:pPr marL="914400" indent="-457200" algn="l">
              <a:spcBef>
                <a:spcPts val="1300"/>
              </a:spcBef>
              <a:buSzPct val="80000"/>
              <a:buBlip>
                <a:blip r:embed="rId5"/>
              </a:buBlip>
              <a:defRPr sz="3300">
                <a:solidFill>
                  <a:srgbClr val="000000"/>
                </a:solidFill>
                <a:latin typeface="Times New Roman"/>
                <a:ea typeface="Times New Roman"/>
                <a:cs typeface="Times New Roman"/>
                <a:sym typeface="Times New Roman"/>
              </a:defRPr>
            </a:pPr>
            <a:r>
              <a:t>(4) “caused the earth to worship the first beast” (</a:t>
            </a:r>
            <a:r>
              <a:rPr i="1"/>
              <a:t>represents the pagan false religion that enforced the worship of Caesar as god</a:t>
            </a:r>
            <a:r>
              <a:t>).</a:t>
            </a:r>
          </a:p>
        </p:txBody>
      </p:sp>
      <p:pic>
        <p:nvPicPr>
          <p:cNvPr id="242"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43" name="Revelation 13:11,12 (NKJV)…"/>
          <p:cNvSpPr txBox="1"/>
          <p:nvPr/>
        </p:nvSpPr>
        <p:spPr>
          <a:xfrm>
            <a:off x="251311" y="3620662"/>
            <a:ext cx="4788034" cy="56850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0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13:11,12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11 </a:t>
            </a:r>
            <a:r>
              <a:t>Then I saw another beast coming up out of the earth, and he had two horns like a lamb and spoke like a dragon. </a:t>
            </a:r>
            <a:r>
              <a:rPr baseline="31999"/>
              <a:t>12 </a:t>
            </a:r>
            <a:r>
              <a:t>And he exercises all the authority of the first beast in his presence, and causes the earth and those who dwell in it to worship the first beast, whose deadly wound was healed.</a:t>
            </a:r>
          </a:p>
        </p:txBody>
      </p:sp>
      <p:sp>
        <p:nvSpPr>
          <p:cNvPr id="244"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txEl>
                                              <p:pRg st="1" end="1"/>
                                            </p:txEl>
                                          </p:spTgt>
                                        </p:tgtEl>
                                        <p:attrNameLst>
                                          <p:attrName>style.visibility</p:attrName>
                                        </p:attrNameLst>
                                      </p:cBhvr>
                                      <p:to>
                                        <p:strVal val="visible"/>
                                      </p:to>
                                    </p:set>
                                    <p:animEffect filter="wipe(left)" transition="in">
                                      <p:cBhvr>
                                        <p:cTn id="7" dur="2000"/>
                                        <p:tgtEl>
                                          <p:spTgt spid="2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1">
                                            <p:txEl>
                                              <p:pRg st="2" end="2"/>
                                            </p:txEl>
                                          </p:spTgt>
                                        </p:tgtEl>
                                        <p:attrNameLst>
                                          <p:attrName>style.visibility</p:attrName>
                                        </p:attrNameLst>
                                      </p:cBhvr>
                                      <p:to>
                                        <p:strVal val="visible"/>
                                      </p:to>
                                    </p:set>
                                    <p:animEffect filter="wipe(left)" transition="in">
                                      <p:cBhvr>
                                        <p:cTn id="12" dur="2000"/>
                                        <p:tgtEl>
                                          <p:spTgt spid="2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1">
                                            <p:txEl>
                                              <p:pRg st="3" end="3"/>
                                            </p:txEl>
                                          </p:spTgt>
                                        </p:tgtEl>
                                        <p:attrNameLst>
                                          <p:attrName>style.visibility</p:attrName>
                                        </p:attrNameLst>
                                      </p:cBhvr>
                                      <p:to>
                                        <p:strVal val="visible"/>
                                      </p:to>
                                    </p:set>
                                    <p:animEffect filter="wipe(left)" transition="in">
                                      <p:cBhvr>
                                        <p:cTn id="17" dur="2000"/>
                                        <p:tgtEl>
                                          <p:spTgt spid="24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41">
                                            <p:txEl>
                                              <p:pRg st="4" end="4"/>
                                            </p:txEl>
                                          </p:spTgt>
                                        </p:tgtEl>
                                        <p:attrNameLst>
                                          <p:attrName>style.visibility</p:attrName>
                                        </p:attrNameLst>
                                      </p:cBhvr>
                                      <p:to>
                                        <p:strVal val="visible"/>
                                      </p:to>
                                    </p:set>
                                    <p:animEffect filter="wipe(left)" transition="in">
                                      <p:cBhvr>
                                        <p:cTn id="22" dur="2000"/>
                                        <p:tgtEl>
                                          <p:spTgt spid="24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249" name="Image"/>
          <p:cNvGrpSpPr/>
          <p:nvPr/>
        </p:nvGrpSpPr>
        <p:grpSpPr>
          <a:xfrm>
            <a:off x="127136" y="3386768"/>
            <a:ext cx="5036384" cy="6387913"/>
            <a:chOff x="0" y="0"/>
            <a:chExt cx="5036382" cy="6387912"/>
          </a:xfrm>
        </p:grpSpPr>
        <p:pic>
          <p:nvPicPr>
            <p:cNvPr id="247"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48"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50" name="7 Angels &amp; 7 Trumpets (8:2-6)…"/>
          <p:cNvSpPr txBox="1"/>
          <p:nvPr/>
        </p:nvSpPr>
        <p:spPr>
          <a:xfrm>
            <a:off x="5214628" y="3614582"/>
            <a:ext cx="7627992" cy="586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cap="all" sz="3300">
                <a:solidFill>
                  <a:srgbClr val="000000"/>
                </a:solidFill>
                <a:latin typeface="Times New Roman"/>
                <a:ea typeface="Times New Roman"/>
                <a:cs typeface="Times New Roman"/>
                <a:sym typeface="Times New Roman"/>
              </a:defRPr>
            </a:pPr>
            <a:r>
              <a:t>The task of the 2</a:t>
            </a:r>
            <a:r>
              <a:rPr baseline="31999"/>
              <a:t>nd</a:t>
            </a:r>
            <a:r>
              <a:t> beast:</a:t>
            </a:r>
          </a:p>
          <a:p>
            <a:pPr marL="1143000" indent="-457200" algn="l">
              <a:spcBef>
                <a:spcPts val="1200"/>
              </a:spcBef>
              <a:buSzPct val="80000"/>
              <a:buBlip>
                <a:blip r:embed="rId5"/>
              </a:buBlip>
              <a:defRPr sz="3200">
                <a:solidFill>
                  <a:srgbClr val="000000"/>
                </a:solidFill>
                <a:latin typeface="Times New Roman"/>
                <a:ea typeface="Times New Roman"/>
                <a:cs typeface="Times New Roman"/>
                <a:sym typeface="Times New Roman"/>
              </a:defRPr>
            </a:pPr>
            <a:r>
              <a:t>“Causes the earth and those who dwell in it to worship the first beast, whose deadly wound was healed.” (12)  </a:t>
            </a:r>
          </a:p>
          <a:p>
            <a:pPr marL="1143000" indent="-457200" algn="l">
              <a:spcBef>
                <a:spcPts val="1200"/>
              </a:spcBef>
              <a:buSzPct val="80000"/>
              <a:buBlip>
                <a:blip r:embed="rId5"/>
              </a:buBlip>
              <a:defRPr sz="3200">
                <a:solidFill>
                  <a:srgbClr val="000000"/>
                </a:solidFill>
                <a:latin typeface="Times New Roman"/>
                <a:ea typeface="Times New Roman"/>
                <a:cs typeface="Times New Roman"/>
                <a:sym typeface="Times New Roman"/>
              </a:defRPr>
            </a:pPr>
            <a:r>
              <a:t>“telling those who dwell on the earth to make an image to the beast who was wounded by the sword and lived.” (14)  </a:t>
            </a:r>
          </a:p>
          <a:p>
            <a:pPr marL="1143000" indent="-457200" algn="l">
              <a:spcBef>
                <a:spcPts val="1200"/>
              </a:spcBef>
              <a:buSzPct val="80000"/>
              <a:buBlip>
                <a:blip r:embed="rId5"/>
              </a:buBlip>
              <a:defRPr sz="3200">
                <a:solidFill>
                  <a:srgbClr val="000000"/>
                </a:solidFill>
                <a:latin typeface="Times New Roman"/>
                <a:ea typeface="Times New Roman"/>
                <a:cs typeface="Times New Roman"/>
                <a:sym typeface="Times New Roman"/>
              </a:defRPr>
            </a:pPr>
            <a:r>
              <a:t>Causing as many as do not worship the image of the beast to be killed. (15) </a:t>
            </a:r>
          </a:p>
          <a:p>
            <a:pPr marL="1143000" indent="-457200" algn="l">
              <a:spcBef>
                <a:spcPts val="1200"/>
              </a:spcBef>
              <a:buSzPct val="80000"/>
              <a:buBlip>
                <a:blip r:embed="rId5"/>
              </a:buBlip>
              <a:defRPr sz="3200">
                <a:solidFill>
                  <a:srgbClr val="000000"/>
                </a:solidFill>
                <a:latin typeface="Times New Roman"/>
                <a:ea typeface="Times New Roman"/>
                <a:cs typeface="Times New Roman"/>
                <a:sym typeface="Times New Roman"/>
              </a:defRPr>
            </a:pPr>
            <a:r>
              <a:t>Causes all … to receive a mark on their right hand or foreheads (16)</a:t>
            </a:r>
          </a:p>
        </p:txBody>
      </p:sp>
      <p:pic>
        <p:nvPicPr>
          <p:cNvPr id="251"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52" name="Revelation 13:11,12 (NKJV)…"/>
          <p:cNvSpPr txBox="1"/>
          <p:nvPr/>
        </p:nvSpPr>
        <p:spPr>
          <a:xfrm>
            <a:off x="251311" y="3620662"/>
            <a:ext cx="4788034" cy="56850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0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13:11,12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11 </a:t>
            </a:r>
            <a:r>
              <a:t>Then I saw another beast coming up out of the earth, and he had two horns like a lamb and spoke like a dragon. </a:t>
            </a:r>
            <a:r>
              <a:rPr baseline="31999"/>
              <a:t>12 </a:t>
            </a:r>
            <a:r>
              <a:t>And he exercises all the authority of the first beast in his presence, and causes the earth and those who dwell in it to worship the first beast, whose deadly wound was healed.</a:t>
            </a:r>
          </a:p>
        </p:txBody>
      </p:sp>
      <p:sp>
        <p:nvSpPr>
          <p:cNvPr id="253"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txEl>
                                              <p:pRg st="1" end="1"/>
                                            </p:txEl>
                                          </p:spTgt>
                                        </p:tgtEl>
                                        <p:attrNameLst>
                                          <p:attrName>style.visibility</p:attrName>
                                        </p:attrNameLst>
                                      </p:cBhvr>
                                      <p:to>
                                        <p:strVal val="visible"/>
                                      </p:to>
                                    </p:set>
                                    <p:animEffect filter="wipe(left)" transition="in">
                                      <p:cBhvr>
                                        <p:cTn id="7" dur="2000"/>
                                        <p:tgtEl>
                                          <p:spTgt spid="2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0">
                                            <p:txEl>
                                              <p:pRg st="2" end="2"/>
                                            </p:txEl>
                                          </p:spTgt>
                                        </p:tgtEl>
                                        <p:attrNameLst>
                                          <p:attrName>style.visibility</p:attrName>
                                        </p:attrNameLst>
                                      </p:cBhvr>
                                      <p:to>
                                        <p:strVal val="visible"/>
                                      </p:to>
                                    </p:set>
                                    <p:animEffect filter="wipe(left)" transition="in">
                                      <p:cBhvr>
                                        <p:cTn id="12" dur="2000"/>
                                        <p:tgtEl>
                                          <p:spTgt spid="2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0">
                                            <p:txEl>
                                              <p:pRg st="3" end="3"/>
                                            </p:txEl>
                                          </p:spTgt>
                                        </p:tgtEl>
                                        <p:attrNameLst>
                                          <p:attrName>style.visibility</p:attrName>
                                        </p:attrNameLst>
                                      </p:cBhvr>
                                      <p:to>
                                        <p:strVal val="visible"/>
                                      </p:to>
                                    </p:set>
                                    <p:animEffect filter="wipe(left)" transition="in">
                                      <p:cBhvr>
                                        <p:cTn id="17" dur="2000"/>
                                        <p:tgtEl>
                                          <p:spTgt spid="2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50">
                                            <p:txEl>
                                              <p:pRg st="4" end="4"/>
                                            </p:txEl>
                                          </p:spTgt>
                                        </p:tgtEl>
                                        <p:attrNameLst>
                                          <p:attrName>style.visibility</p:attrName>
                                        </p:attrNameLst>
                                      </p:cBhvr>
                                      <p:to>
                                        <p:strVal val="visible"/>
                                      </p:to>
                                    </p:set>
                                    <p:animEffect filter="wipe(left)" transition="in">
                                      <p:cBhvr>
                                        <p:cTn id="22" dur="2000"/>
                                        <p:tgtEl>
                                          <p:spTgt spid="25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258" name="Image"/>
          <p:cNvGrpSpPr/>
          <p:nvPr/>
        </p:nvGrpSpPr>
        <p:grpSpPr>
          <a:xfrm>
            <a:off x="127136" y="3386768"/>
            <a:ext cx="5036384" cy="6387913"/>
            <a:chOff x="0" y="0"/>
            <a:chExt cx="5036382" cy="6387912"/>
          </a:xfrm>
        </p:grpSpPr>
        <p:pic>
          <p:nvPicPr>
            <p:cNvPr id="256"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57"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59" name="7 Angels &amp; 7 Trumpets (8:2-6)…"/>
          <p:cNvSpPr txBox="1"/>
          <p:nvPr/>
        </p:nvSpPr>
        <p:spPr>
          <a:xfrm>
            <a:off x="5214628" y="3614582"/>
            <a:ext cx="7627992" cy="57866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80000"/>
              <a:buBlip>
                <a:blip r:embed="rId4"/>
              </a:buBlip>
              <a:defRPr cap="all" sz="3300">
                <a:solidFill>
                  <a:srgbClr val="000000"/>
                </a:solidFill>
                <a:latin typeface="Times New Roman"/>
                <a:ea typeface="Times New Roman"/>
                <a:cs typeface="Times New Roman"/>
                <a:sym typeface="Times New Roman"/>
              </a:defRPr>
            </a:pPr>
            <a:r>
              <a:t>The task of the 2</a:t>
            </a:r>
            <a:r>
              <a:rPr baseline="31999"/>
              <a:t>nd</a:t>
            </a:r>
            <a:r>
              <a:t> beast:</a:t>
            </a:r>
          </a:p>
          <a:p>
            <a:pPr marL="914400" indent="-457200" algn="l">
              <a:spcBef>
                <a:spcPts val="1400"/>
              </a:spcBef>
              <a:buSzPct val="80000"/>
              <a:buBlip>
                <a:blip r:embed="rId5"/>
              </a:buBlip>
              <a:defRPr sz="3200">
                <a:solidFill>
                  <a:srgbClr val="000000"/>
                </a:solidFill>
                <a:latin typeface="Times New Roman"/>
                <a:ea typeface="Times New Roman"/>
                <a:cs typeface="Times New Roman"/>
                <a:sym typeface="Times New Roman"/>
              </a:defRPr>
            </a:pPr>
            <a:r>
              <a:t>Represents the local support structure of the empirical cult in Asia Minor. </a:t>
            </a:r>
          </a:p>
          <a:p>
            <a:pPr marL="914400" indent="-457200" algn="l">
              <a:spcBef>
                <a:spcPts val="1400"/>
              </a:spcBef>
              <a:buSzPct val="80000"/>
              <a:buBlip>
                <a:blip r:embed="rId5"/>
              </a:buBlip>
              <a:defRPr sz="3200">
                <a:solidFill>
                  <a:srgbClr val="000000"/>
                </a:solidFill>
                <a:latin typeface="Times New Roman"/>
                <a:ea typeface="Times New Roman"/>
                <a:cs typeface="Times New Roman"/>
                <a:sym typeface="Times New Roman"/>
              </a:defRPr>
            </a:pPr>
            <a:r>
              <a:t>Its job was to use whatever means necessary to force the population, including the unbending Christians, to worship and serve the Emperor.</a:t>
            </a:r>
          </a:p>
          <a:p>
            <a:pPr marL="914400" indent="-457200" algn="l">
              <a:spcBef>
                <a:spcPts val="1400"/>
              </a:spcBef>
              <a:buSzPct val="80000"/>
              <a:buBlip>
                <a:blip r:embed="rId5"/>
              </a:buBlip>
              <a:defRPr sz="3200">
                <a:solidFill>
                  <a:srgbClr val="000000"/>
                </a:solidFill>
                <a:latin typeface="Times New Roman"/>
                <a:ea typeface="Times New Roman"/>
                <a:cs typeface="Times New Roman"/>
                <a:sym typeface="Times New Roman"/>
              </a:defRPr>
            </a:pPr>
            <a:r>
              <a:t>Later this beast will be described as “the false prophet” (16:13; 19:20; 20:10), and will be viewed as the constant companion of the first beast.</a:t>
            </a:r>
          </a:p>
        </p:txBody>
      </p:sp>
      <p:pic>
        <p:nvPicPr>
          <p:cNvPr id="260"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61" name="Revelation 13:11,12 (NKJV)…"/>
          <p:cNvSpPr txBox="1"/>
          <p:nvPr/>
        </p:nvSpPr>
        <p:spPr>
          <a:xfrm>
            <a:off x="251311" y="3620662"/>
            <a:ext cx="4788034" cy="56850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0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13:11,12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11 </a:t>
            </a:r>
            <a:r>
              <a:t>Then I saw another beast coming up out of the earth, and he had two horns like a lamb and spoke like a dragon. </a:t>
            </a:r>
            <a:r>
              <a:rPr baseline="31999"/>
              <a:t>12 </a:t>
            </a:r>
            <a:r>
              <a:t>And he exercises all the authority of the first beast in his presence, and causes the earth and those who dwell in it to worship the first beast, whose deadly wound was healed.</a:t>
            </a:r>
          </a:p>
        </p:txBody>
      </p:sp>
      <p:sp>
        <p:nvSpPr>
          <p:cNvPr id="262"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9">
                                            <p:txEl>
                                              <p:pRg st="1" end="1"/>
                                            </p:txEl>
                                          </p:spTgt>
                                        </p:tgtEl>
                                        <p:attrNameLst>
                                          <p:attrName>style.visibility</p:attrName>
                                        </p:attrNameLst>
                                      </p:cBhvr>
                                      <p:to>
                                        <p:strVal val="visible"/>
                                      </p:to>
                                    </p:set>
                                    <p:animEffect filter="wipe(left)" transition="in">
                                      <p:cBhvr>
                                        <p:cTn id="7" dur="2000"/>
                                        <p:tgtEl>
                                          <p:spTgt spid="2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9">
                                            <p:txEl>
                                              <p:pRg st="2" end="2"/>
                                            </p:txEl>
                                          </p:spTgt>
                                        </p:tgtEl>
                                        <p:attrNameLst>
                                          <p:attrName>style.visibility</p:attrName>
                                        </p:attrNameLst>
                                      </p:cBhvr>
                                      <p:to>
                                        <p:strVal val="visible"/>
                                      </p:to>
                                    </p:set>
                                    <p:animEffect filter="wipe(left)" transition="in">
                                      <p:cBhvr>
                                        <p:cTn id="12" dur="2000"/>
                                        <p:tgtEl>
                                          <p:spTgt spid="2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9">
                                            <p:txEl>
                                              <p:pRg st="3" end="3"/>
                                            </p:txEl>
                                          </p:spTgt>
                                        </p:tgtEl>
                                        <p:attrNameLst>
                                          <p:attrName>style.visibility</p:attrName>
                                        </p:attrNameLst>
                                      </p:cBhvr>
                                      <p:to>
                                        <p:strVal val="visible"/>
                                      </p:to>
                                    </p:set>
                                    <p:animEffect filter="wipe(left)" transition="in">
                                      <p:cBhvr>
                                        <p:cTn id="17" dur="2000"/>
                                        <p:tgtEl>
                                          <p:spTgt spid="25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grpSp>
        <p:nvGrpSpPr>
          <p:cNvPr id="267" name="Image"/>
          <p:cNvGrpSpPr/>
          <p:nvPr/>
        </p:nvGrpSpPr>
        <p:grpSpPr>
          <a:xfrm>
            <a:off x="127136" y="3386768"/>
            <a:ext cx="5036384" cy="6387913"/>
            <a:chOff x="0" y="0"/>
            <a:chExt cx="5036382" cy="6387912"/>
          </a:xfrm>
        </p:grpSpPr>
        <p:pic>
          <p:nvPicPr>
            <p:cNvPr id="265"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66"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68" name="7 Angels &amp; 7 Trumpets (8:2-6)…"/>
          <p:cNvSpPr txBox="1"/>
          <p:nvPr/>
        </p:nvSpPr>
        <p:spPr>
          <a:xfrm>
            <a:off x="5214628" y="3614582"/>
            <a:ext cx="7627992" cy="5989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4"/>
              </a:buBlip>
              <a:defRPr cap="all" sz="3300">
                <a:solidFill>
                  <a:srgbClr val="000000"/>
                </a:solidFill>
                <a:latin typeface="Times New Roman"/>
                <a:ea typeface="Times New Roman"/>
                <a:cs typeface="Times New Roman"/>
                <a:sym typeface="Times New Roman"/>
              </a:defRPr>
            </a:pPr>
            <a:r>
              <a:t>The POWER of the 2</a:t>
            </a:r>
            <a:r>
              <a:rPr baseline="31999"/>
              <a:t>nd</a:t>
            </a:r>
            <a:r>
              <a:t> beast:</a:t>
            </a:r>
          </a:p>
          <a:p>
            <a:pPr marL="914400" indent="-457200" algn="l">
              <a:spcBef>
                <a:spcPts val="700"/>
              </a:spcBef>
              <a:buSzPct val="80000"/>
              <a:buBlip>
                <a:blip r:embed="rId5"/>
              </a:buBlip>
              <a:defRPr sz="3300">
                <a:solidFill>
                  <a:srgbClr val="000000"/>
                </a:solidFill>
                <a:latin typeface="Times New Roman"/>
                <a:ea typeface="Times New Roman"/>
                <a:cs typeface="Times New Roman"/>
                <a:sym typeface="Times New Roman"/>
              </a:defRPr>
            </a:pPr>
            <a:r>
              <a:t>The devil has the power to cause “lying wonders” (2 Thess. 2:9-12; Matt. 24:24), and men were deceived by these apparent miracles. </a:t>
            </a:r>
          </a:p>
          <a:p>
            <a:pPr marL="914400" indent="-457200" algn="l">
              <a:spcBef>
                <a:spcPts val="700"/>
              </a:spcBef>
              <a:buSzPct val="80000"/>
              <a:buBlip>
                <a:blip r:embed="rId5"/>
              </a:buBlip>
              <a:defRPr sz="3300">
                <a:solidFill>
                  <a:srgbClr val="000000"/>
                </a:solidFill>
                <a:latin typeface="Times New Roman"/>
                <a:ea typeface="Times New Roman"/>
                <a:cs typeface="Times New Roman"/>
                <a:sym typeface="Times New Roman"/>
              </a:defRPr>
            </a:pPr>
            <a:r>
              <a:t>Whatever signs God allows Satan to perform, they are never of the same quality as those worked by God’s servants (Acts 8:5-13).</a:t>
            </a:r>
          </a:p>
          <a:p>
            <a:pPr marL="914400" indent="-457200" algn="l">
              <a:spcBef>
                <a:spcPts val="700"/>
              </a:spcBef>
              <a:buSzPct val="80000"/>
              <a:buBlip>
                <a:blip r:embed="rId5"/>
              </a:buBlip>
              <a:defRPr sz="3300">
                <a:solidFill>
                  <a:srgbClr val="000000"/>
                </a:solidFill>
                <a:latin typeface="Times New Roman"/>
                <a:ea typeface="Times New Roman"/>
                <a:cs typeface="Times New Roman"/>
                <a:sym typeface="Times New Roman"/>
              </a:defRPr>
            </a:pPr>
            <a:r>
              <a:t>Satan’s attempted duplicate signs have only been counterfeit, as Moses proved before Pharaoh (Exod. 7:10-12).</a:t>
            </a:r>
          </a:p>
        </p:txBody>
      </p:sp>
      <p:pic>
        <p:nvPicPr>
          <p:cNvPr id="269"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70" name="Revelation 13:13,14a (NKJV)…"/>
          <p:cNvSpPr txBox="1"/>
          <p:nvPr/>
        </p:nvSpPr>
        <p:spPr>
          <a:xfrm>
            <a:off x="251311" y="3877905"/>
            <a:ext cx="4788034" cy="54056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13:13,14a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13 </a:t>
            </a:r>
            <a:r>
              <a:t>He performs great signs, so that he even makes fire come down from heaven on the earth in the sight of men. </a:t>
            </a:r>
            <a:r>
              <a:rPr baseline="31999"/>
              <a:t>14 </a:t>
            </a:r>
            <a:r>
              <a:t>And he deceives those who dwell on the earth—by those signs which he was granted to do in the sight of the beast</a:t>
            </a:r>
          </a:p>
        </p:txBody>
      </p:sp>
      <p:sp>
        <p:nvSpPr>
          <p:cNvPr id="271" name="“The Beast From The EARTH” (13:11-18)"/>
          <p:cNvSpPr txBox="1"/>
          <p:nvPr/>
        </p:nvSpPr>
        <p:spPr>
          <a:xfrm>
            <a:off x="247649" y="2698875"/>
            <a:ext cx="12509501" cy="713942"/>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FFFF">
                    <a:alpha val="80161"/>
                  </a:srgbClr>
                </a:solidFill>
                <a:latin typeface="Times New Roman"/>
                <a:ea typeface="Times New Roman"/>
                <a:cs typeface="Times New Roman"/>
                <a:sym typeface="Times New Roman"/>
              </a:defRPr>
            </a:pPr>
            <a:r>
              <a:t>“</a:t>
            </a:r>
            <a:r>
              <a:rPr cap="all"/>
              <a:t>The Beast From The EARTH” (13:11-18)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8">
                                            <p:txEl>
                                              <p:pRg st="1" end="1"/>
                                            </p:txEl>
                                          </p:spTgt>
                                        </p:tgtEl>
                                        <p:attrNameLst>
                                          <p:attrName>style.visibility</p:attrName>
                                        </p:attrNameLst>
                                      </p:cBhvr>
                                      <p:to>
                                        <p:strVal val="visible"/>
                                      </p:to>
                                    </p:set>
                                    <p:animEffect filter="wipe(left)" transition="in">
                                      <p:cBhvr>
                                        <p:cTn id="7" dur="2000"/>
                                        <p:tgtEl>
                                          <p:spTgt spid="2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8">
                                            <p:txEl>
                                              <p:pRg st="2" end="2"/>
                                            </p:txEl>
                                          </p:spTgt>
                                        </p:tgtEl>
                                        <p:attrNameLst>
                                          <p:attrName>style.visibility</p:attrName>
                                        </p:attrNameLst>
                                      </p:cBhvr>
                                      <p:to>
                                        <p:strVal val="visible"/>
                                      </p:to>
                                    </p:set>
                                    <p:animEffect filter="wipe(left)" transition="in">
                                      <p:cBhvr>
                                        <p:cTn id="12" dur="2000"/>
                                        <p:tgtEl>
                                          <p:spTgt spid="2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8">
                                            <p:txEl>
                                              <p:pRg st="3" end="3"/>
                                            </p:txEl>
                                          </p:spTgt>
                                        </p:tgtEl>
                                        <p:attrNameLst>
                                          <p:attrName>style.visibility</p:attrName>
                                        </p:attrNameLst>
                                      </p:cBhvr>
                                      <p:to>
                                        <p:strVal val="visible"/>
                                      </p:to>
                                    </p:set>
                                    <p:animEffect filter="wipe(left)" transition="in">
                                      <p:cBhvr>
                                        <p:cTn id="17" dur="2000"/>
                                        <p:tgtEl>
                                          <p:spTgt spid="26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