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FFF0F7"/>
            </a:gs>
            <a:gs pos="1000">
              <a:srgbClr val="FFEFF6"/>
            </a:gs>
            <a:gs pos="90000">
              <a:srgbClr val="75656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"/>
          <p:cNvSpPr/>
          <p:nvPr/>
        </p:nvSpPr>
        <p:spPr>
          <a:xfrm rot="10800000">
            <a:off x="0" y="1143017"/>
            <a:ext cx="13004802" cy="8393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54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441"/>
                </a:lnTo>
                <a:cubicBezTo>
                  <a:pt x="10800" y="15441"/>
                  <a:pt x="10056" y="21600"/>
                  <a:pt x="0" y="1805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FFDCEC">
                  <a:alpha val="0"/>
                </a:srgbClr>
              </a:gs>
              <a:gs pos="100000">
                <a:srgbClr val="FFECF5">
                  <a:alpha val="55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118" name="Shape"/>
          <p:cNvSpPr/>
          <p:nvPr/>
        </p:nvSpPr>
        <p:spPr>
          <a:xfrm rot="10800000">
            <a:off x="0" y="1404926"/>
            <a:ext cx="13004802" cy="687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41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102"/>
                </a:lnTo>
                <a:cubicBezTo>
                  <a:pt x="10800" y="15102"/>
                  <a:pt x="8684" y="21600"/>
                  <a:pt x="0" y="174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FFDCEC">
                  <a:alpha val="0"/>
                </a:srgbClr>
              </a:gs>
              <a:gs pos="100000">
                <a:srgbClr val="FFF1F8">
                  <a:alpha val="30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246186" y="239888"/>
            <a:ext cx="758614" cy="279401"/>
          </a:xfrm>
          <a:prstGeom prst="rect">
            <a:avLst/>
          </a:prstGeom>
        </p:spPr>
        <p:txBody>
          <a:bodyPr wrap="square" lIns="0" tIns="0" rIns="0" bIns="0"/>
          <a:lstStyle>
            <a:lvl1pPr algn="r" defTabSz="130048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gradFill flip="none" rotWithShape="1">
          <a:gsLst>
            <a:gs pos="0">
              <a:srgbClr val="FFF0F7"/>
            </a:gs>
            <a:gs pos="1000">
              <a:srgbClr val="FFEFF6"/>
            </a:gs>
            <a:gs pos="90000">
              <a:srgbClr val="75656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"/>
          <p:cNvSpPr/>
          <p:nvPr/>
        </p:nvSpPr>
        <p:spPr>
          <a:xfrm rot="10800000">
            <a:off x="0" y="1143017"/>
            <a:ext cx="13004802" cy="8393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54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441"/>
                </a:lnTo>
                <a:cubicBezTo>
                  <a:pt x="10800" y="15441"/>
                  <a:pt x="10056" y="21600"/>
                  <a:pt x="0" y="1805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FFDCEC">
                  <a:alpha val="0"/>
                </a:srgbClr>
              </a:gs>
              <a:gs pos="100000">
                <a:srgbClr val="FFECF5">
                  <a:alpha val="55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127" name="Shape"/>
          <p:cNvSpPr/>
          <p:nvPr/>
        </p:nvSpPr>
        <p:spPr>
          <a:xfrm rot="10800000">
            <a:off x="0" y="1404926"/>
            <a:ext cx="13004802" cy="687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41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102"/>
                </a:lnTo>
                <a:cubicBezTo>
                  <a:pt x="10800" y="15102"/>
                  <a:pt x="8684" y="21600"/>
                  <a:pt x="0" y="174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FFDCEC">
                  <a:alpha val="0"/>
                </a:srgbClr>
              </a:gs>
              <a:gs pos="100000">
                <a:srgbClr val="FFF1F8">
                  <a:alpha val="30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128" name="Title Text"/>
          <p:cNvSpPr txBox="1"/>
          <p:nvPr>
            <p:ph type="title"/>
          </p:nvPr>
        </p:nvSpPr>
        <p:spPr>
          <a:xfrm>
            <a:off x="650239" y="-1"/>
            <a:ext cx="11704322" cy="2926081"/>
          </a:xfrm>
          <a:prstGeom prst="rect">
            <a:avLst/>
          </a:prstGeom>
        </p:spPr>
        <p:txBody>
          <a:bodyPr lIns="0" tIns="0" rIns="0" bIns="0" anchor="b"/>
          <a:lstStyle>
            <a:lvl1pPr algn="l" defTabSz="1300480">
              <a:defRPr cap="none" sz="6800">
                <a:solidFill>
                  <a:srgbClr val="F000C0"/>
                </a:solidFill>
                <a:effectLst>
                  <a:outerShdw sx="100000" sy="100000" kx="0" ky="0" algn="b" rotWithShape="0" blurRad="25400" dist="30000" dir="2700000">
                    <a:srgbClr val="AC9EA5">
                      <a:alpha val="90000"/>
                    </a:srgbClr>
                  </a:outerShdw>
                </a:effectLst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xfrm>
            <a:off x="650239" y="3099928"/>
            <a:ext cx="11704322" cy="6653673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48056" indent="-448056" defTabSz="1300480">
              <a:spcBef>
                <a:spcPts val="1000"/>
              </a:spcBef>
              <a:buClr>
                <a:srgbClr val="B83D68"/>
              </a:buClr>
              <a:buSzPct val="70000"/>
              <a:buChar char="◆"/>
              <a:defRPr sz="4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799748" indent="-443132" defTabSz="1300480">
              <a:spcBef>
                <a:spcPts val="1000"/>
              </a:spcBef>
              <a:buClr>
                <a:srgbClr val="B83D68"/>
              </a:buClr>
              <a:buSzPct val="100000"/>
              <a:buChar char="⬥"/>
              <a:defRPr sz="4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29283" indent="-480059" defTabSz="1300480">
              <a:spcBef>
                <a:spcPts val="1000"/>
              </a:spcBef>
              <a:buClr>
                <a:srgbClr val="B83D68"/>
              </a:buClr>
              <a:buSzPct val="100000"/>
              <a:buChar char="⬥"/>
              <a:defRPr sz="4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96538" indent="-436418" defTabSz="1300480">
              <a:spcBef>
                <a:spcPts val="1000"/>
              </a:spcBef>
              <a:buClr>
                <a:srgbClr val="B83D68"/>
              </a:buClr>
              <a:buSzPct val="100000"/>
              <a:buChar char="⬥"/>
              <a:defRPr sz="4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677923" indent="-480059" defTabSz="1300480">
              <a:spcBef>
                <a:spcPts val="1000"/>
              </a:spcBef>
              <a:buClr>
                <a:srgbClr val="B83D68"/>
              </a:buClr>
              <a:buSzPct val="100000"/>
              <a:buChar char="⬥"/>
              <a:defRPr sz="4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2246186" y="239888"/>
            <a:ext cx="758614" cy="279401"/>
          </a:xfrm>
          <a:prstGeom prst="rect">
            <a:avLst/>
          </a:prstGeom>
        </p:spPr>
        <p:txBody>
          <a:bodyPr wrap="square" lIns="0" tIns="0" rIns="0" bIns="0"/>
          <a:lstStyle>
            <a:lvl1pPr algn="r" defTabSz="130048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gradFill flip="none" rotWithShape="1">
          <a:gsLst>
            <a:gs pos="0">
              <a:srgbClr val="FFF0F7"/>
            </a:gs>
            <a:gs pos="1000">
              <a:srgbClr val="FFEFF6"/>
            </a:gs>
            <a:gs pos="90000">
              <a:srgbClr val="75656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"/>
          <p:cNvSpPr/>
          <p:nvPr/>
        </p:nvSpPr>
        <p:spPr>
          <a:xfrm rot="10800000">
            <a:off x="0" y="1143017"/>
            <a:ext cx="13004802" cy="8393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54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441"/>
                </a:lnTo>
                <a:cubicBezTo>
                  <a:pt x="10800" y="15441"/>
                  <a:pt x="10056" y="21600"/>
                  <a:pt x="0" y="1805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FFDCEC">
                  <a:alpha val="0"/>
                </a:srgbClr>
              </a:gs>
              <a:gs pos="100000">
                <a:srgbClr val="FFECF5">
                  <a:alpha val="55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138" name="Shape"/>
          <p:cNvSpPr/>
          <p:nvPr/>
        </p:nvSpPr>
        <p:spPr>
          <a:xfrm rot="10800000">
            <a:off x="0" y="1404926"/>
            <a:ext cx="13004802" cy="687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41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102"/>
                </a:lnTo>
                <a:cubicBezTo>
                  <a:pt x="10800" y="15102"/>
                  <a:pt x="8684" y="21600"/>
                  <a:pt x="0" y="174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FFDCEC">
                  <a:alpha val="0"/>
                </a:srgbClr>
              </a:gs>
              <a:gs pos="100000">
                <a:srgbClr val="FFF1F8">
                  <a:alpha val="30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139" name="Shape"/>
          <p:cNvSpPr/>
          <p:nvPr/>
        </p:nvSpPr>
        <p:spPr>
          <a:xfrm rot="10800000">
            <a:off x="0" y="1679261"/>
            <a:ext cx="13004802" cy="5369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535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4760"/>
                </a:lnTo>
                <a:cubicBezTo>
                  <a:pt x="10800" y="14760"/>
                  <a:pt x="7466" y="21600"/>
                  <a:pt x="0" y="1686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35000">
                <a:srgbClr val="FFDCEC">
                  <a:alpha val="0"/>
                </a:srgbClr>
              </a:gs>
              <a:gs pos="100000">
                <a:srgbClr val="FFF6FA">
                  <a:alpha val="3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  <p:sp>
        <p:nvSpPr>
          <p:cNvPr id="140" name="Title Text"/>
          <p:cNvSpPr txBox="1"/>
          <p:nvPr>
            <p:ph type="title"/>
          </p:nvPr>
        </p:nvSpPr>
        <p:spPr>
          <a:xfrm>
            <a:off x="715263" y="3947726"/>
            <a:ext cx="11704322" cy="3082138"/>
          </a:xfrm>
          <a:prstGeom prst="rect">
            <a:avLst/>
          </a:prstGeom>
        </p:spPr>
        <p:txBody>
          <a:bodyPr lIns="0" tIns="0" rIns="0" bIns="0" anchor="t"/>
          <a:lstStyle>
            <a:lvl1pPr algn="l" defTabSz="1300480">
              <a:defRPr sz="7000">
                <a:solidFill>
                  <a:srgbClr val="F000C0"/>
                </a:solidFill>
                <a:effectLst>
                  <a:outerShdw sx="100000" sy="100000" kx="0" ky="0" algn="b" rotWithShape="0" blurRad="25400" dist="30000" dir="2700000">
                    <a:srgbClr val="AC9EA5">
                      <a:alpha val="90000"/>
                    </a:srgbClr>
                  </a:outerShdw>
                </a:effectLst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Body Level One…"/>
          <p:cNvSpPr txBox="1"/>
          <p:nvPr>
            <p:ph type="body" sz="quarter" idx="1"/>
          </p:nvPr>
        </p:nvSpPr>
        <p:spPr>
          <a:xfrm>
            <a:off x="711201" y="2218268"/>
            <a:ext cx="7261015" cy="1733974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1300480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indent="457200" defTabSz="1300480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indent="914400" defTabSz="1300480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indent="1371600" defTabSz="1300480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indent="1828800" defTabSz="1300480">
              <a:spcBef>
                <a:spcPts val="600"/>
              </a:spcBef>
              <a:buSzTx/>
              <a:buNone/>
              <a:defRPr sz="2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246186" y="239888"/>
            <a:ext cx="758614" cy="279401"/>
          </a:xfrm>
          <a:prstGeom prst="rect">
            <a:avLst/>
          </a:prstGeom>
        </p:spPr>
        <p:txBody>
          <a:bodyPr wrap="square" lIns="0" tIns="0" rIns="0" bIns="0"/>
          <a:lstStyle>
            <a:lvl1pPr algn="r" defTabSz="130048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"/>
          <p:cNvGrpSpPr/>
          <p:nvPr/>
        </p:nvGrpSpPr>
        <p:grpSpPr>
          <a:xfrm>
            <a:off x="-25400" y="-25400"/>
            <a:ext cx="13055600" cy="9779000"/>
            <a:chOff x="0" y="0"/>
            <a:chExt cx="13055600" cy="9779000"/>
          </a:xfrm>
        </p:grpSpPr>
        <p:sp>
          <p:nvSpPr>
            <p:cNvPr id="149" name="Rectangle"/>
            <p:cNvSpPr/>
            <p:nvPr/>
          </p:nvSpPr>
          <p:spPr>
            <a:xfrm>
              <a:off x="0" y="12700"/>
              <a:ext cx="13055600" cy="9766300"/>
            </a:xfrm>
            <a:prstGeom prst="rect">
              <a:avLst/>
            </a:prstGeom>
            <a:gradFill flip="none" rotWithShape="1">
              <a:gsLst>
                <a:gs pos="0">
                  <a:srgbClr val="663607"/>
                </a:gs>
                <a:gs pos="100000">
                  <a:srgbClr val="2F0908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algn="l" defTabSz="1295400">
                <a:buClr>
                  <a:srgbClr val="FFFFFF"/>
                </a:buClr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onstantia"/>
                  <a:ea typeface="Constantia"/>
                  <a:cs typeface="Constantia"/>
                  <a:sym typeface="Constantia"/>
                </a:defRPr>
              </a:pPr>
            </a:p>
          </p:txBody>
        </p:sp>
        <p:pic>
          <p:nvPicPr>
            <p:cNvPr id="150" name="imperium_windrose%20transparent.png" descr="imperium_windrose%20transparent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271" y="0"/>
              <a:ext cx="12966701" cy="9677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1371600" y="1041400"/>
            <a:ext cx="10261600" cy="3098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914400">
              <a:spcBef>
                <a:spcPts val="200"/>
              </a:spcBef>
              <a:defRPr cap="none" sz="7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idx="1"/>
          </p:nvPr>
        </p:nvSpPr>
        <p:spPr>
          <a:xfrm>
            <a:off x="650875" y="2276475"/>
            <a:ext cx="11703050" cy="74771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817562" indent="-665162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1pPr>
            <a:lvl2pPr marL="1419225" indent="-679450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2pPr>
            <a:lvl3pPr marL="2057400" indent="-677862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3pPr>
            <a:lvl4pPr marL="2717800" indent="-677863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4pPr>
            <a:lvl5pPr marL="3332163" indent="-665163" defTabSz="914400">
              <a:spcBef>
                <a:spcPts val="2200"/>
              </a:spcBef>
              <a:buClr>
                <a:srgbClr val="000000"/>
              </a:buClr>
              <a:buSzPct val="124000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2077192" y="9267332"/>
            <a:ext cx="277369" cy="292101"/>
          </a:xfrm>
          <a:prstGeom prst="rect">
            <a:avLst/>
          </a:prstGeom>
        </p:spPr>
        <p:txBody>
          <a:bodyPr anchor="t"/>
          <a:lstStyle>
            <a:lvl1pPr algn="r" defTabSz="914400"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  <a:effectLst>
            <a:outerShdw sx="100000" sy="100000" kx="0" ky="0" algn="b" rotWithShape="0" blurRad="25400" dist="50800" dir="13500000">
              <a:srgbClr val="424242">
                <a:alpha val="50000"/>
              </a:srgbClr>
            </a:outerShdw>
          </a:effectLst>
        </p:spPr>
        <p:txBody>
          <a:bodyPr anchor="b">
            <a:noAutofit/>
          </a:bodyPr>
          <a:lstStyle>
            <a:lvl1pPr>
              <a:defRPr cap="none" sz="105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42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  <a:effectLst>
            <a:outerShdw sx="100000" sy="100000" kx="0" ky="0" algn="b" rotWithShape="0" blurRad="25400" dist="25400" dir="13500000">
              <a:srgbClr val="424242">
                <a:alpha val="50000"/>
              </a:srgbClr>
            </a:outerShdw>
          </a:effectLst>
        </p:spPr>
        <p:txBody>
          <a:bodyPr anchor="t"/>
          <a:lstStyle>
            <a:lvl1pPr>
              <a:defRPr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8" name="Title Text"/>
          <p:cNvSpPr txBox="1"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0" indent="-419100" defTabSz="130048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quarter" idx="21"/>
          </p:nvPr>
        </p:nvSpPr>
        <p:spPr>
          <a:xfrm>
            <a:off x="6664613" y="4965700"/>
            <a:ext cx="5803901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ww.w65stchurchofchrist.com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1446" t="0" r="15658" b="0"/>
          <a:stretch>
            <a:fillRect/>
          </a:stretch>
        </p:blipFill>
        <p:spPr>
          <a:xfrm flipH="1">
            <a:off x="0" y="0"/>
            <a:ext cx="13004800" cy="9753600"/>
          </a:xfrm>
          <a:prstGeom prst="rect">
            <a:avLst/>
          </a:prstGeom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0283" y="6111680"/>
            <a:ext cx="5978654" cy="3172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96454" dir="3088077">
              <a:srgbClr val="000000"/>
            </a:outerShdw>
          </a:effectLst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7600" y="-14251"/>
            <a:ext cx="7484019" cy="22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0262" y="1888589"/>
            <a:ext cx="6818696" cy="1736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61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2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remendous Power For Good &amp; Evil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Tremendous Power For Good &amp; Evil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(Proverbs 15:1-7; Jam. 3:1-6)</a:t>
            </a:r>
          </a:p>
        </p:txBody>
      </p:sp>
      <p:sp>
        <p:nvSpPr>
          <p:cNvPr id="266" name="The tongue is small but ……"/>
          <p:cNvSpPr txBox="1"/>
          <p:nvPr/>
        </p:nvSpPr>
        <p:spPr>
          <a:xfrm>
            <a:off x="4459092" y="3673830"/>
            <a:ext cx="8143514" cy="588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100"/>
              </a:spcBef>
              <a:buSzPct val="80000"/>
              <a:buBlip>
                <a:blip r:embed="rId5"/>
              </a:buBlip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tongue is small but …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Like a small bit or rudder …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Like a small fire that can spread out of control and destroy much 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Can defile and destroy us and our relationships, 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Can destroy the reputations and lives of others, as well as their souls.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Can destroy homes, churches, communities &amp; nations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69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0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remendous Power For Good &amp; Evil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Tremendous Power For Good &amp; Evil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(Proverbs 15:1-7; Jam. 3:1-6)</a:t>
            </a:r>
          </a:p>
        </p:txBody>
      </p:sp>
      <p:sp>
        <p:nvSpPr>
          <p:cNvPr id="274" name="James 3:6 (NKJV)…"/>
          <p:cNvSpPr txBox="1"/>
          <p:nvPr/>
        </p:nvSpPr>
        <p:spPr>
          <a:xfrm>
            <a:off x="4368193" y="3627983"/>
            <a:ext cx="8175088" cy="501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3:6 (NKJV) </a:t>
            </a:r>
          </a:p>
          <a:p>
            <a:pPr defTabSz="457200">
              <a:defRPr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And the tongue </a:t>
            </a:r>
            <a:r>
              <a:rPr i="1"/>
              <a:t>is</a:t>
            </a:r>
            <a:r>
              <a:t> a fire, a world of iniquity. The tongue is so set among our members that it defiles the whole body, and sets on fire the course of nature; and it is set on fire by hell.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77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8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Is Never Fully Tamed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Never Fully Tamed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3:7-8)</a:t>
            </a:r>
          </a:p>
        </p:txBody>
      </p:sp>
      <p:sp>
        <p:nvSpPr>
          <p:cNvPr id="282" name="James 3:7–8 (NKJV)…"/>
          <p:cNvSpPr txBox="1"/>
          <p:nvPr/>
        </p:nvSpPr>
        <p:spPr>
          <a:xfrm>
            <a:off x="4368193" y="3627983"/>
            <a:ext cx="8175088" cy="566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3:7–8 (NKJV) 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For every kind of beast and bird, of reptile and creature of the sea, is tamed and has been tamed by mankind. </a:t>
            </a:r>
            <a:r>
              <a:rPr baseline="31999"/>
              <a:t>8</a:t>
            </a:r>
            <a:r>
              <a:t> But no man can tame the tongue. </a:t>
            </a:r>
            <a:r>
              <a:rPr i="1"/>
              <a:t>It is</a:t>
            </a:r>
            <a:r>
              <a:t> an unruly evil, full of deadly poison.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85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6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Must be CONSTANTLY guarded…"/>
          <p:cNvSpPr txBox="1"/>
          <p:nvPr/>
        </p:nvSpPr>
        <p:spPr>
          <a:xfrm>
            <a:off x="4459092" y="3673830"/>
            <a:ext cx="8143514" cy="577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1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Must be CONSTANTLY guarded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Proverbs 10:19 "he who restrains his lips </a:t>
            </a:r>
            <a:r>
              <a:rPr i="1"/>
              <a:t>is</a:t>
            </a:r>
            <a:r>
              <a:t> wise”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 141:3 “Set a guard, O Lord, over my mouth; Keep watch over the door of my lips. 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Psa. 34:13 “Keep your tongue from evil, And your lips from speaking deceit” </a:t>
            </a:r>
          </a:p>
        </p:txBody>
      </p:sp>
      <p:sp>
        <p:nvSpPr>
          <p:cNvPr id="290" name="Is Never Fully Tamed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Never Fully Tamed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3:7-8)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93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4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Must be CONSTANTLY guarded…"/>
          <p:cNvSpPr txBox="1"/>
          <p:nvPr/>
        </p:nvSpPr>
        <p:spPr>
          <a:xfrm>
            <a:off x="4459092" y="3673830"/>
            <a:ext cx="8143514" cy="565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1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Must be CONSTANTLY guarded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Ep 4:29 “</a:t>
            </a:r>
            <a:r>
              <a:rPr baseline="31999"/>
              <a:t>29 </a:t>
            </a:r>
            <a:r>
              <a:t>Let no corrupt word proceed out of your mouth, but what is good for necessary edification, that it may impart grace to the hearers.”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 4:6  </a:t>
            </a:r>
            <a:r>
              <a:rPr baseline="31999"/>
              <a:t>6</a:t>
            </a:r>
            <a:r>
              <a:t> </a:t>
            </a:r>
            <a:r>
              <a:rPr i="1"/>
              <a:t>Let</a:t>
            </a:r>
            <a:r>
              <a:t> your speech always </a:t>
            </a:r>
            <a:r>
              <a:rPr i="1"/>
              <a:t>be</a:t>
            </a:r>
            <a:r>
              <a:t> with grace, seasoned with salt, that you may know how you ought to answer each one. </a:t>
            </a:r>
          </a:p>
        </p:txBody>
      </p:sp>
      <p:sp>
        <p:nvSpPr>
          <p:cNvPr id="298" name="Is Never Fully Tamed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Never Fully Tamed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3:7-8)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01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2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Is Never Fully Tamed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Never Fully Tamed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3:7-8)</a:t>
            </a:r>
          </a:p>
        </p:txBody>
      </p:sp>
      <p:sp>
        <p:nvSpPr>
          <p:cNvPr id="306" name="James 1:26 (NKJV)…"/>
          <p:cNvSpPr txBox="1"/>
          <p:nvPr/>
        </p:nvSpPr>
        <p:spPr>
          <a:xfrm>
            <a:off x="4235548" y="3987800"/>
            <a:ext cx="8440378" cy="489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1:26 (NKJV) </a:t>
            </a:r>
          </a:p>
          <a:p>
            <a:pPr defTabSz="457200">
              <a:defRPr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26</a:t>
            </a:r>
            <a:r>
              <a:t> If anyone among you thinks he is religious, and does not bridle his tongue but deceives his own heart, this one’s religion </a:t>
            </a:r>
            <a:r>
              <a:rPr i="1"/>
              <a:t>is</a:t>
            </a:r>
            <a:r>
              <a:t> useless.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09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0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THESES THINGS OUGHT NOT TO BE SO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THESES THINGS OUGHT NOT TO BE SO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3:9-12)</a:t>
            </a:r>
          </a:p>
        </p:txBody>
      </p:sp>
      <p:sp>
        <p:nvSpPr>
          <p:cNvPr id="314" name="James 3:9–12 (NKJV)…"/>
          <p:cNvSpPr txBox="1"/>
          <p:nvPr/>
        </p:nvSpPr>
        <p:spPr>
          <a:xfrm>
            <a:off x="4235548" y="3597036"/>
            <a:ext cx="8440378" cy="594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3:9–12 (NKJV) </a:t>
            </a:r>
          </a:p>
          <a:p>
            <a:pPr defTabSz="4572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With it we bless our God and Father, and with it we curse men, who have been made in the similitude of God. </a:t>
            </a:r>
            <a:r>
              <a:rPr baseline="31999"/>
              <a:t>10</a:t>
            </a:r>
            <a:r>
              <a:t> Out of the same mouth proceed blessing and cursing. My brethren, these things ought not to be so. </a:t>
            </a:r>
            <a:r>
              <a:rPr baseline="31999"/>
              <a:t>11</a:t>
            </a:r>
            <a:r>
              <a:t> Does a spring send forth fresh </a:t>
            </a:r>
            <a:r>
              <a:rPr i="1"/>
              <a:t>water</a:t>
            </a:r>
            <a:r>
              <a:t> and bitter from the same opening? </a:t>
            </a:r>
            <a:r>
              <a:rPr baseline="31999"/>
              <a:t>12</a:t>
            </a:r>
            <a:r>
              <a:t> Can a fig tree, my brethren, bear olives, or a grapevine bear figs? Thus no spring yields both salt water and fresh.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17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8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THESES THINGS OUGHT NOT TO BE SO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THESES THINGS OUGHT NOT TO BE SO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3:9-12)</a:t>
            </a:r>
          </a:p>
        </p:txBody>
      </p:sp>
      <p:sp>
        <p:nvSpPr>
          <p:cNvPr id="322" name="A HEART ISSUE…"/>
          <p:cNvSpPr txBox="1"/>
          <p:nvPr/>
        </p:nvSpPr>
        <p:spPr>
          <a:xfrm>
            <a:off x="4459092" y="3673830"/>
            <a:ext cx="8143514" cy="586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7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HEART ISSUE</a:t>
            </a:r>
          </a:p>
          <a:p>
            <a:pPr marL="914400" indent="-685800" algn="l">
              <a:spcBef>
                <a:spcPts val="7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How can a good and pure heart produce words that are evil, hurtful, and destructive?</a:t>
            </a:r>
          </a:p>
          <a:p>
            <a:pPr marL="914400" indent="-685800" algn="l">
              <a:spcBef>
                <a:spcPts val="7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order for polluted water to come out of a faucet, the water in the tank, (source), must first be polluted!</a:t>
            </a:r>
          </a:p>
          <a:p>
            <a:pPr marL="914400" indent="-685800" algn="l">
              <a:spcBef>
                <a:spcPts val="700"/>
              </a:spcBef>
              <a:buSzPct val="80000"/>
              <a:buBlip>
                <a:blip r:embed="rId6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words come from our thoughts, (heart).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25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6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THESES THINGS OUGHT NOT TO BE SO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THESES THINGS OUGHT NOT TO BE SO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3:9-12)</a:t>
            </a:r>
          </a:p>
        </p:txBody>
      </p:sp>
      <p:sp>
        <p:nvSpPr>
          <p:cNvPr id="330" name="A HEART ISSUE"/>
          <p:cNvSpPr txBox="1"/>
          <p:nvPr/>
        </p:nvSpPr>
        <p:spPr>
          <a:xfrm>
            <a:off x="4459092" y="3673830"/>
            <a:ext cx="814351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85799" indent="-685799" algn="l">
              <a:spcBef>
                <a:spcPts val="11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 HEART ISSUE</a:t>
            </a:r>
          </a:p>
        </p:txBody>
      </p:sp>
      <p:sp>
        <p:nvSpPr>
          <p:cNvPr id="331" name="Proverbs 10:11–14 (NKJV)…"/>
          <p:cNvSpPr txBox="1"/>
          <p:nvPr/>
        </p:nvSpPr>
        <p:spPr>
          <a:xfrm>
            <a:off x="4252083" y="4490487"/>
            <a:ext cx="8407308" cy="4718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10:11–14 (NKJV)</a:t>
            </a:r>
          </a:p>
          <a:p>
            <a:pPr defTabSz="457200"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11</a:t>
            </a:r>
            <a:r>
              <a:t> The mouth of the righteous </a:t>
            </a:r>
            <a:r>
              <a:rPr i="1"/>
              <a:t>is</a:t>
            </a:r>
            <a:r>
              <a:t> a well of life, But violence covers the mouth of the wicked. </a:t>
            </a:r>
            <a:r>
              <a:rPr baseline="31999"/>
              <a:t>12</a:t>
            </a:r>
            <a:r>
              <a:t> Hatred stirs up strife, But love covers all sins. </a:t>
            </a:r>
            <a:r>
              <a:rPr baseline="31999"/>
              <a:t>13</a:t>
            </a:r>
            <a:r>
              <a:t> Wisdom is found on the lips of him who has understanding, But a rod </a:t>
            </a:r>
            <a:r>
              <a:rPr i="1"/>
              <a:t>is</a:t>
            </a:r>
            <a:r>
              <a:t> for the back of him who is devoid of understanding. </a:t>
            </a:r>
            <a:r>
              <a:rPr baseline="31999"/>
              <a:t>14</a:t>
            </a:r>
            <a:r>
              <a:t> Wise </a:t>
            </a:r>
            <a:r>
              <a:rPr i="1"/>
              <a:t>people</a:t>
            </a:r>
            <a:r>
              <a:t> store up knowledge, But the mouth of the foolish </a:t>
            </a:r>
            <a:r>
              <a:rPr i="1"/>
              <a:t>is</a:t>
            </a:r>
            <a:r>
              <a:t> near destruction.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34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5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HESES THINGS OUGHT NOT TO BE SO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THESES THINGS OUGHT NOT TO BE SO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(James 3:9-12)</a:t>
            </a:r>
          </a:p>
        </p:txBody>
      </p:sp>
      <p:sp>
        <p:nvSpPr>
          <p:cNvPr id="339" name="A HEART ISSUE"/>
          <p:cNvSpPr txBox="1"/>
          <p:nvPr/>
        </p:nvSpPr>
        <p:spPr>
          <a:xfrm>
            <a:off x="4459092" y="3673830"/>
            <a:ext cx="814351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85799" indent="-685799" algn="l">
              <a:spcBef>
                <a:spcPts val="11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 HEART ISSUE</a:t>
            </a:r>
          </a:p>
        </p:txBody>
      </p:sp>
      <p:sp>
        <p:nvSpPr>
          <p:cNvPr id="340" name="Matthew 12:33–37 (NKJV)…"/>
          <p:cNvSpPr txBox="1"/>
          <p:nvPr/>
        </p:nvSpPr>
        <p:spPr>
          <a:xfrm>
            <a:off x="4252083" y="4299987"/>
            <a:ext cx="8407308" cy="522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12:33–37 (NKJV) </a:t>
            </a:r>
          </a:p>
          <a:p>
            <a:pPr defTabSz="457200"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33</a:t>
            </a:r>
            <a:r>
              <a:t> “Either make the tree good and its fruit good, or else make the tree bad and its fruit bad; for a tree is known by </a:t>
            </a:r>
            <a:r>
              <a:rPr i="1"/>
              <a:t>its</a:t>
            </a:r>
            <a:r>
              <a:t> fruit. </a:t>
            </a:r>
            <a:r>
              <a:rPr baseline="31999"/>
              <a:t>34</a:t>
            </a:r>
            <a:r>
              <a:t> Brood of vipers! How can you, being evil, speak good things? For out of the abundance of the heart the mouth speaks. </a:t>
            </a:r>
            <a:r>
              <a:rPr baseline="31999"/>
              <a:t>35</a:t>
            </a:r>
            <a:r>
              <a:t> A good man out of the good treasure of his heart brings forth good things, and an evil man out of the evil treasure brings forth evil things.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2069" t="7632" r="0" b="2"/>
          <a:stretch>
            <a:fillRect/>
          </a:stretch>
        </p:blipFill>
        <p:spPr>
          <a:xfrm>
            <a:off x="5148170" y="1796817"/>
            <a:ext cx="10087442" cy="7957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11998" y="0"/>
                </a:moveTo>
                <a:cubicBezTo>
                  <a:pt x="11770" y="0"/>
                  <a:pt x="11544" y="15"/>
                  <a:pt x="11529" y="45"/>
                </a:cubicBezTo>
                <a:cubicBezTo>
                  <a:pt x="11517" y="70"/>
                  <a:pt x="11474" y="92"/>
                  <a:pt x="11436" y="92"/>
                </a:cubicBezTo>
                <a:cubicBezTo>
                  <a:pt x="11386" y="92"/>
                  <a:pt x="11256" y="154"/>
                  <a:pt x="11115" y="234"/>
                </a:cubicBezTo>
                <a:cubicBezTo>
                  <a:pt x="10903" y="353"/>
                  <a:pt x="10661" y="515"/>
                  <a:pt x="10572" y="614"/>
                </a:cubicBezTo>
                <a:cubicBezTo>
                  <a:pt x="10522" y="669"/>
                  <a:pt x="10438" y="741"/>
                  <a:pt x="10386" y="774"/>
                </a:cubicBezTo>
                <a:cubicBezTo>
                  <a:pt x="10363" y="788"/>
                  <a:pt x="10330" y="824"/>
                  <a:pt x="10303" y="848"/>
                </a:cubicBezTo>
                <a:cubicBezTo>
                  <a:pt x="10240" y="910"/>
                  <a:pt x="10178" y="969"/>
                  <a:pt x="10118" y="1034"/>
                </a:cubicBezTo>
                <a:cubicBezTo>
                  <a:pt x="9915" y="1266"/>
                  <a:pt x="9694" y="1580"/>
                  <a:pt x="9611" y="1775"/>
                </a:cubicBezTo>
                <a:cubicBezTo>
                  <a:pt x="9611" y="1776"/>
                  <a:pt x="9610" y="1776"/>
                  <a:pt x="9610" y="1778"/>
                </a:cubicBezTo>
                <a:cubicBezTo>
                  <a:pt x="9608" y="1782"/>
                  <a:pt x="9604" y="1788"/>
                  <a:pt x="9602" y="1793"/>
                </a:cubicBezTo>
                <a:cubicBezTo>
                  <a:pt x="9539" y="1948"/>
                  <a:pt x="9488" y="2110"/>
                  <a:pt x="9488" y="2155"/>
                </a:cubicBezTo>
                <a:cubicBezTo>
                  <a:pt x="9488" y="2200"/>
                  <a:pt x="9474" y="2247"/>
                  <a:pt x="9457" y="2260"/>
                </a:cubicBezTo>
                <a:cubicBezTo>
                  <a:pt x="9457" y="2260"/>
                  <a:pt x="9456" y="2262"/>
                  <a:pt x="9456" y="2262"/>
                </a:cubicBezTo>
                <a:cubicBezTo>
                  <a:pt x="9454" y="2264"/>
                  <a:pt x="9453" y="2272"/>
                  <a:pt x="9452" y="2274"/>
                </a:cubicBezTo>
                <a:cubicBezTo>
                  <a:pt x="9432" y="2304"/>
                  <a:pt x="9413" y="2426"/>
                  <a:pt x="9397" y="2584"/>
                </a:cubicBezTo>
                <a:cubicBezTo>
                  <a:pt x="9359" y="3003"/>
                  <a:pt x="9357" y="3705"/>
                  <a:pt x="9412" y="3968"/>
                </a:cubicBezTo>
                <a:cubicBezTo>
                  <a:pt x="9429" y="4045"/>
                  <a:pt x="9443" y="4123"/>
                  <a:pt x="9452" y="4207"/>
                </a:cubicBezTo>
                <a:cubicBezTo>
                  <a:pt x="9452" y="4209"/>
                  <a:pt x="9452" y="4210"/>
                  <a:pt x="9453" y="4212"/>
                </a:cubicBezTo>
                <a:cubicBezTo>
                  <a:pt x="9453" y="4213"/>
                  <a:pt x="9452" y="4215"/>
                  <a:pt x="9453" y="4217"/>
                </a:cubicBezTo>
                <a:cubicBezTo>
                  <a:pt x="9459" y="4278"/>
                  <a:pt x="9462" y="4329"/>
                  <a:pt x="9463" y="4381"/>
                </a:cubicBezTo>
                <a:cubicBezTo>
                  <a:pt x="9464" y="4413"/>
                  <a:pt x="9464" y="4439"/>
                  <a:pt x="9463" y="4467"/>
                </a:cubicBezTo>
                <a:cubicBezTo>
                  <a:pt x="9462" y="4491"/>
                  <a:pt x="9462" y="4515"/>
                  <a:pt x="9458" y="4532"/>
                </a:cubicBezTo>
                <a:cubicBezTo>
                  <a:pt x="9451" y="4597"/>
                  <a:pt x="9439" y="4648"/>
                  <a:pt x="9416" y="4650"/>
                </a:cubicBezTo>
                <a:cubicBezTo>
                  <a:pt x="9386" y="4652"/>
                  <a:pt x="9333" y="4657"/>
                  <a:pt x="9299" y="4660"/>
                </a:cubicBezTo>
                <a:cubicBezTo>
                  <a:pt x="9233" y="4668"/>
                  <a:pt x="9055" y="4986"/>
                  <a:pt x="9055" y="5096"/>
                </a:cubicBezTo>
                <a:cubicBezTo>
                  <a:pt x="9055" y="5131"/>
                  <a:pt x="9077" y="5183"/>
                  <a:pt x="9104" y="5211"/>
                </a:cubicBezTo>
                <a:cubicBezTo>
                  <a:pt x="9130" y="5239"/>
                  <a:pt x="9154" y="5323"/>
                  <a:pt x="9155" y="5397"/>
                </a:cubicBezTo>
                <a:cubicBezTo>
                  <a:pt x="9157" y="5472"/>
                  <a:pt x="9194" y="5593"/>
                  <a:pt x="9238" y="5668"/>
                </a:cubicBezTo>
                <a:cubicBezTo>
                  <a:pt x="9296" y="5767"/>
                  <a:pt x="9322" y="5893"/>
                  <a:pt x="9335" y="6132"/>
                </a:cubicBezTo>
                <a:cubicBezTo>
                  <a:pt x="9351" y="6416"/>
                  <a:pt x="9343" y="6476"/>
                  <a:pt x="9276" y="6591"/>
                </a:cubicBezTo>
                <a:cubicBezTo>
                  <a:pt x="9233" y="6664"/>
                  <a:pt x="9199" y="6735"/>
                  <a:pt x="9199" y="6750"/>
                </a:cubicBezTo>
                <a:cubicBezTo>
                  <a:pt x="9199" y="6821"/>
                  <a:pt x="8779" y="7434"/>
                  <a:pt x="8569" y="7668"/>
                </a:cubicBezTo>
                <a:cubicBezTo>
                  <a:pt x="8440" y="7813"/>
                  <a:pt x="8342" y="7947"/>
                  <a:pt x="8352" y="7967"/>
                </a:cubicBezTo>
                <a:cubicBezTo>
                  <a:pt x="8362" y="7986"/>
                  <a:pt x="8353" y="8016"/>
                  <a:pt x="8333" y="8031"/>
                </a:cubicBezTo>
                <a:cubicBezTo>
                  <a:pt x="8313" y="8047"/>
                  <a:pt x="8296" y="8107"/>
                  <a:pt x="8296" y="8166"/>
                </a:cubicBezTo>
                <a:cubicBezTo>
                  <a:pt x="8296" y="8225"/>
                  <a:pt x="8271" y="8383"/>
                  <a:pt x="8240" y="8518"/>
                </a:cubicBezTo>
                <a:cubicBezTo>
                  <a:pt x="8172" y="8810"/>
                  <a:pt x="8137" y="8990"/>
                  <a:pt x="8076" y="9359"/>
                </a:cubicBezTo>
                <a:cubicBezTo>
                  <a:pt x="8051" y="9510"/>
                  <a:pt x="8009" y="9674"/>
                  <a:pt x="7982" y="9724"/>
                </a:cubicBezTo>
                <a:cubicBezTo>
                  <a:pt x="7956" y="9773"/>
                  <a:pt x="7936" y="9882"/>
                  <a:pt x="7936" y="9965"/>
                </a:cubicBezTo>
                <a:cubicBezTo>
                  <a:pt x="7936" y="10049"/>
                  <a:pt x="7900" y="10177"/>
                  <a:pt x="7856" y="10253"/>
                </a:cubicBezTo>
                <a:lnTo>
                  <a:pt x="7777" y="10388"/>
                </a:lnTo>
                <a:lnTo>
                  <a:pt x="7695" y="10290"/>
                </a:lnTo>
                <a:cubicBezTo>
                  <a:pt x="7622" y="10203"/>
                  <a:pt x="7590" y="10197"/>
                  <a:pt x="7386" y="10229"/>
                </a:cubicBezTo>
                <a:cubicBezTo>
                  <a:pt x="7261" y="10249"/>
                  <a:pt x="7061" y="10267"/>
                  <a:pt x="6942" y="10272"/>
                </a:cubicBezTo>
                <a:cubicBezTo>
                  <a:pt x="6766" y="10279"/>
                  <a:pt x="6695" y="10309"/>
                  <a:pt x="6563" y="10423"/>
                </a:cubicBezTo>
                <a:cubicBezTo>
                  <a:pt x="6473" y="10500"/>
                  <a:pt x="6338" y="10579"/>
                  <a:pt x="6263" y="10596"/>
                </a:cubicBezTo>
                <a:cubicBezTo>
                  <a:pt x="6149" y="10623"/>
                  <a:pt x="6122" y="10651"/>
                  <a:pt x="6105" y="10762"/>
                </a:cubicBezTo>
                <a:cubicBezTo>
                  <a:pt x="6081" y="10911"/>
                  <a:pt x="6001" y="10984"/>
                  <a:pt x="5861" y="10984"/>
                </a:cubicBezTo>
                <a:cubicBezTo>
                  <a:pt x="5799" y="10984"/>
                  <a:pt x="5725" y="11043"/>
                  <a:pt x="5639" y="11164"/>
                </a:cubicBezTo>
                <a:cubicBezTo>
                  <a:pt x="5567" y="11264"/>
                  <a:pt x="5477" y="11358"/>
                  <a:pt x="5437" y="11374"/>
                </a:cubicBezTo>
                <a:cubicBezTo>
                  <a:pt x="5397" y="11390"/>
                  <a:pt x="5268" y="11526"/>
                  <a:pt x="5151" y="11675"/>
                </a:cubicBezTo>
                <a:cubicBezTo>
                  <a:pt x="5034" y="11823"/>
                  <a:pt x="4916" y="11944"/>
                  <a:pt x="4889" y="11944"/>
                </a:cubicBezTo>
                <a:cubicBezTo>
                  <a:pt x="4863" y="11944"/>
                  <a:pt x="4615" y="12230"/>
                  <a:pt x="4338" y="12579"/>
                </a:cubicBezTo>
                <a:cubicBezTo>
                  <a:pt x="3855" y="13189"/>
                  <a:pt x="3679" y="13361"/>
                  <a:pt x="3540" y="13364"/>
                </a:cubicBezTo>
                <a:cubicBezTo>
                  <a:pt x="3464" y="13366"/>
                  <a:pt x="3349" y="13468"/>
                  <a:pt x="3349" y="13534"/>
                </a:cubicBezTo>
                <a:cubicBezTo>
                  <a:pt x="3349" y="13559"/>
                  <a:pt x="3280" y="13639"/>
                  <a:pt x="3195" y="13712"/>
                </a:cubicBezTo>
                <a:cubicBezTo>
                  <a:pt x="3111" y="13785"/>
                  <a:pt x="3029" y="13871"/>
                  <a:pt x="3012" y="13905"/>
                </a:cubicBezTo>
                <a:cubicBezTo>
                  <a:pt x="2992" y="13945"/>
                  <a:pt x="2948" y="13955"/>
                  <a:pt x="2885" y="13935"/>
                </a:cubicBezTo>
                <a:cubicBezTo>
                  <a:pt x="2852" y="13924"/>
                  <a:pt x="2829" y="13922"/>
                  <a:pt x="2819" y="13926"/>
                </a:cubicBezTo>
                <a:cubicBezTo>
                  <a:pt x="2817" y="13928"/>
                  <a:pt x="2815" y="13930"/>
                  <a:pt x="2814" y="13932"/>
                </a:cubicBezTo>
                <a:cubicBezTo>
                  <a:pt x="2814" y="13934"/>
                  <a:pt x="2814" y="13936"/>
                  <a:pt x="2816" y="13939"/>
                </a:cubicBezTo>
                <a:cubicBezTo>
                  <a:pt x="2831" y="13958"/>
                  <a:pt x="2824" y="14000"/>
                  <a:pt x="2801" y="14035"/>
                </a:cubicBezTo>
                <a:cubicBezTo>
                  <a:pt x="2754" y="14108"/>
                  <a:pt x="2790" y="14170"/>
                  <a:pt x="2895" y="14194"/>
                </a:cubicBezTo>
                <a:cubicBezTo>
                  <a:pt x="2995" y="14216"/>
                  <a:pt x="2985" y="14299"/>
                  <a:pt x="2879" y="14317"/>
                </a:cubicBezTo>
                <a:cubicBezTo>
                  <a:pt x="2830" y="14326"/>
                  <a:pt x="2773" y="14350"/>
                  <a:pt x="2754" y="14373"/>
                </a:cubicBezTo>
                <a:cubicBezTo>
                  <a:pt x="2736" y="14396"/>
                  <a:pt x="2682" y="14415"/>
                  <a:pt x="2635" y="14415"/>
                </a:cubicBezTo>
                <a:cubicBezTo>
                  <a:pt x="2588" y="14415"/>
                  <a:pt x="2478" y="14477"/>
                  <a:pt x="2392" y="14552"/>
                </a:cubicBezTo>
                <a:cubicBezTo>
                  <a:pt x="2305" y="14628"/>
                  <a:pt x="2218" y="14690"/>
                  <a:pt x="2197" y="14690"/>
                </a:cubicBezTo>
                <a:cubicBezTo>
                  <a:pt x="2177" y="14690"/>
                  <a:pt x="2078" y="14751"/>
                  <a:pt x="1976" y="14827"/>
                </a:cubicBezTo>
                <a:cubicBezTo>
                  <a:pt x="1875" y="14902"/>
                  <a:pt x="1785" y="14965"/>
                  <a:pt x="1776" y="14965"/>
                </a:cubicBezTo>
                <a:cubicBezTo>
                  <a:pt x="1767" y="14965"/>
                  <a:pt x="1731" y="14997"/>
                  <a:pt x="1696" y="15036"/>
                </a:cubicBezTo>
                <a:cubicBezTo>
                  <a:pt x="1581" y="15164"/>
                  <a:pt x="1257" y="15469"/>
                  <a:pt x="1235" y="15469"/>
                </a:cubicBezTo>
                <a:cubicBezTo>
                  <a:pt x="1129" y="15469"/>
                  <a:pt x="568" y="16117"/>
                  <a:pt x="568" y="16239"/>
                </a:cubicBezTo>
                <a:cubicBezTo>
                  <a:pt x="568" y="16276"/>
                  <a:pt x="546" y="16341"/>
                  <a:pt x="519" y="16380"/>
                </a:cubicBezTo>
                <a:cubicBezTo>
                  <a:pt x="454" y="16478"/>
                  <a:pt x="351" y="16894"/>
                  <a:pt x="351" y="17065"/>
                </a:cubicBezTo>
                <a:cubicBezTo>
                  <a:pt x="351" y="17140"/>
                  <a:pt x="335" y="17215"/>
                  <a:pt x="315" y="17230"/>
                </a:cubicBezTo>
                <a:cubicBezTo>
                  <a:pt x="295" y="17246"/>
                  <a:pt x="279" y="17338"/>
                  <a:pt x="279" y="17436"/>
                </a:cubicBezTo>
                <a:cubicBezTo>
                  <a:pt x="279" y="17534"/>
                  <a:pt x="263" y="17626"/>
                  <a:pt x="243" y="17642"/>
                </a:cubicBezTo>
                <a:cubicBezTo>
                  <a:pt x="223" y="17658"/>
                  <a:pt x="207" y="17717"/>
                  <a:pt x="207" y="17773"/>
                </a:cubicBezTo>
                <a:cubicBezTo>
                  <a:pt x="207" y="17830"/>
                  <a:pt x="190" y="17895"/>
                  <a:pt x="171" y="17920"/>
                </a:cubicBezTo>
                <a:cubicBezTo>
                  <a:pt x="151" y="17945"/>
                  <a:pt x="102" y="18140"/>
                  <a:pt x="60" y="18353"/>
                </a:cubicBezTo>
                <a:cubicBezTo>
                  <a:pt x="-11" y="18711"/>
                  <a:pt x="-14" y="18776"/>
                  <a:pt x="26" y="19220"/>
                </a:cubicBezTo>
                <a:cubicBezTo>
                  <a:pt x="84" y="19870"/>
                  <a:pt x="151" y="20144"/>
                  <a:pt x="313" y="20319"/>
                </a:cubicBezTo>
                <a:cubicBezTo>
                  <a:pt x="336" y="20344"/>
                  <a:pt x="361" y="20367"/>
                  <a:pt x="388" y="20389"/>
                </a:cubicBezTo>
                <a:cubicBezTo>
                  <a:pt x="434" y="20426"/>
                  <a:pt x="477" y="20448"/>
                  <a:pt x="522" y="20466"/>
                </a:cubicBezTo>
                <a:cubicBezTo>
                  <a:pt x="536" y="20470"/>
                  <a:pt x="544" y="20477"/>
                  <a:pt x="559" y="20481"/>
                </a:cubicBezTo>
                <a:cubicBezTo>
                  <a:pt x="559" y="20481"/>
                  <a:pt x="560" y="20481"/>
                  <a:pt x="560" y="20481"/>
                </a:cubicBezTo>
                <a:cubicBezTo>
                  <a:pt x="609" y="20495"/>
                  <a:pt x="661" y="20502"/>
                  <a:pt x="728" y="20502"/>
                </a:cubicBezTo>
                <a:cubicBezTo>
                  <a:pt x="837" y="20502"/>
                  <a:pt x="935" y="20522"/>
                  <a:pt x="947" y="20547"/>
                </a:cubicBezTo>
                <a:cubicBezTo>
                  <a:pt x="957" y="20568"/>
                  <a:pt x="1048" y="20584"/>
                  <a:pt x="1154" y="20589"/>
                </a:cubicBezTo>
                <a:cubicBezTo>
                  <a:pt x="1207" y="20591"/>
                  <a:pt x="1253" y="20591"/>
                  <a:pt x="1306" y="20588"/>
                </a:cubicBezTo>
                <a:cubicBezTo>
                  <a:pt x="1400" y="20581"/>
                  <a:pt x="1480" y="20567"/>
                  <a:pt x="1489" y="20547"/>
                </a:cubicBezTo>
                <a:cubicBezTo>
                  <a:pt x="1501" y="20522"/>
                  <a:pt x="1538" y="20502"/>
                  <a:pt x="1570" y="20502"/>
                </a:cubicBezTo>
                <a:cubicBezTo>
                  <a:pt x="1602" y="20502"/>
                  <a:pt x="1751" y="20427"/>
                  <a:pt x="1902" y="20336"/>
                </a:cubicBezTo>
                <a:cubicBezTo>
                  <a:pt x="2052" y="20245"/>
                  <a:pt x="2240" y="20142"/>
                  <a:pt x="2319" y="20106"/>
                </a:cubicBezTo>
                <a:cubicBezTo>
                  <a:pt x="2398" y="20070"/>
                  <a:pt x="2503" y="20007"/>
                  <a:pt x="2553" y="19966"/>
                </a:cubicBezTo>
                <a:cubicBezTo>
                  <a:pt x="2603" y="19924"/>
                  <a:pt x="2725" y="19837"/>
                  <a:pt x="2825" y="19770"/>
                </a:cubicBezTo>
                <a:cubicBezTo>
                  <a:pt x="3201" y="19516"/>
                  <a:pt x="3474" y="19305"/>
                  <a:pt x="3659" y="19125"/>
                </a:cubicBezTo>
                <a:cubicBezTo>
                  <a:pt x="3679" y="19105"/>
                  <a:pt x="3695" y="19086"/>
                  <a:pt x="3714" y="19065"/>
                </a:cubicBezTo>
                <a:cubicBezTo>
                  <a:pt x="3752" y="19026"/>
                  <a:pt x="3792" y="18986"/>
                  <a:pt x="3820" y="18950"/>
                </a:cubicBezTo>
                <a:cubicBezTo>
                  <a:pt x="3871" y="18885"/>
                  <a:pt x="4032" y="18699"/>
                  <a:pt x="4178" y="18535"/>
                </a:cubicBezTo>
                <a:cubicBezTo>
                  <a:pt x="4800" y="17837"/>
                  <a:pt x="4851" y="17793"/>
                  <a:pt x="5014" y="17833"/>
                </a:cubicBezTo>
                <a:cubicBezTo>
                  <a:pt x="5070" y="17846"/>
                  <a:pt x="5123" y="17828"/>
                  <a:pt x="5152" y="17783"/>
                </a:cubicBezTo>
                <a:cubicBezTo>
                  <a:pt x="5178" y="17743"/>
                  <a:pt x="5247" y="17711"/>
                  <a:pt x="5305" y="17711"/>
                </a:cubicBezTo>
                <a:cubicBezTo>
                  <a:pt x="5363" y="17711"/>
                  <a:pt x="5473" y="17670"/>
                  <a:pt x="5551" y="17619"/>
                </a:cubicBezTo>
                <a:cubicBezTo>
                  <a:pt x="5609" y="17582"/>
                  <a:pt x="5662" y="17560"/>
                  <a:pt x="5713" y="17547"/>
                </a:cubicBezTo>
                <a:lnTo>
                  <a:pt x="5753" y="17522"/>
                </a:lnTo>
                <a:lnTo>
                  <a:pt x="5779" y="17536"/>
                </a:lnTo>
                <a:cubicBezTo>
                  <a:pt x="5861" y="17532"/>
                  <a:pt x="5934" y="17558"/>
                  <a:pt x="5998" y="17622"/>
                </a:cubicBezTo>
                <a:cubicBezTo>
                  <a:pt x="6102" y="17725"/>
                  <a:pt x="6136" y="17867"/>
                  <a:pt x="6199" y="18443"/>
                </a:cubicBezTo>
                <a:cubicBezTo>
                  <a:pt x="6222" y="18657"/>
                  <a:pt x="6256" y="18904"/>
                  <a:pt x="6274" y="18992"/>
                </a:cubicBezTo>
                <a:cubicBezTo>
                  <a:pt x="6346" y="19351"/>
                  <a:pt x="6390" y="20470"/>
                  <a:pt x="6349" y="20923"/>
                </a:cubicBezTo>
                <a:cubicBezTo>
                  <a:pt x="6328" y="21168"/>
                  <a:pt x="6310" y="21421"/>
                  <a:pt x="6310" y="21485"/>
                </a:cubicBezTo>
                <a:lnTo>
                  <a:pt x="6310" y="21597"/>
                </a:lnTo>
                <a:cubicBezTo>
                  <a:pt x="7361" y="21598"/>
                  <a:pt x="8025" y="21600"/>
                  <a:pt x="9199" y="21600"/>
                </a:cubicBezTo>
                <a:lnTo>
                  <a:pt x="20250" y="21600"/>
                </a:lnTo>
                <a:lnTo>
                  <a:pt x="20246" y="21268"/>
                </a:lnTo>
                <a:cubicBezTo>
                  <a:pt x="20244" y="21086"/>
                  <a:pt x="20232" y="20885"/>
                  <a:pt x="20218" y="20822"/>
                </a:cubicBezTo>
                <a:cubicBezTo>
                  <a:pt x="20190" y="20695"/>
                  <a:pt x="20252" y="20495"/>
                  <a:pt x="20372" y="20327"/>
                </a:cubicBezTo>
                <a:cubicBezTo>
                  <a:pt x="20443" y="20228"/>
                  <a:pt x="20448" y="20167"/>
                  <a:pt x="20448" y="19542"/>
                </a:cubicBezTo>
                <a:cubicBezTo>
                  <a:pt x="20448" y="18977"/>
                  <a:pt x="20438" y="18851"/>
                  <a:pt x="20389" y="18780"/>
                </a:cubicBezTo>
                <a:cubicBezTo>
                  <a:pt x="20269" y="18610"/>
                  <a:pt x="20106" y="17620"/>
                  <a:pt x="20105" y="17065"/>
                </a:cubicBezTo>
                <a:cubicBezTo>
                  <a:pt x="20104" y="16266"/>
                  <a:pt x="19932" y="14646"/>
                  <a:pt x="19820" y="14383"/>
                </a:cubicBezTo>
                <a:cubicBezTo>
                  <a:pt x="19713" y="14128"/>
                  <a:pt x="19628" y="13845"/>
                  <a:pt x="19617" y="13705"/>
                </a:cubicBezTo>
                <a:cubicBezTo>
                  <a:pt x="19611" y="13618"/>
                  <a:pt x="19545" y="13387"/>
                  <a:pt x="19471" y="13192"/>
                </a:cubicBezTo>
                <a:cubicBezTo>
                  <a:pt x="19397" y="12996"/>
                  <a:pt x="19326" y="12808"/>
                  <a:pt x="19313" y="12771"/>
                </a:cubicBezTo>
                <a:cubicBezTo>
                  <a:pt x="19299" y="12735"/>
                  <a:pt x="19192" y="12678"/>
                  <a:pt x="19076" y="12644"/>
                </a:cubicBezTo>
                <a:cubicBezTo>
                  <a:pt x="18957" y="12610"/>
                  <a:pt x="18810" y="12529"/>
                  <a:pt x="18741" y="12459"/>
                </a:cubicBezTo>
                <a:cubicBezTo>
                  <a:pt x="18331" y="12043"/>
                  <a:pt x="18164" y="11894"/>
                  <a:pt x="18050" y="11847"/>
                </a:cubicBezTo>
                <a:cubicBezTo>
                  <a:pt x="17979" y="11818"/>
                  <a:pt x="17815" y="11706"/>
                  <a:pt x="17686" y="11598"/>
                </a:cubicBezTo>
                <a:cubicBezTo>
                  <a:pt x="17557" y="11491"/>
                  <a:pt x="17411" y="11390"/>
                  <a:pt x="17361" y="11372"/>
                </a:cubicBezTo>
                <a:cubicBezTo>
                  <a:pt x="17311" y="11354"/>
                  <a:pt x="17188" y="11259"/>
                  <a:pt x="17087" y="11162"/>
                </a:cubicBezTo>
                <a:cubicBezTo>
                  <a:pt x="16987" y="11065"/>
                  <a:pt x="16841" y="10953"/>
                  <a:pt x="16763" y="10912"/>
                </a:cubicBezTo>
                <a:cubicBezTo>
                  <a:pt x="16685" y="10871"/>
                  <a:pt x="16580" y="10792"/>
                  <a:pt x="16530" y="10734"/>
                </a:cubicBezTo>
                <a:cubicBezTo>
                  <a:pt x="16481" y="10677"/>
                  <a:pt x="16359" y="10591"/>
                  <a:pt x="16259" y="10545"/>
                </a:cubicBezTo>
                <a:cubicBezTo>
                  <a:pt x="16061" y="10452"/>
                  <a:pt x="15712" y="10039"/>
                  <a:pt x="15557" y="9743"/>
                </a:cubicBezTo>
                <a:cubicBezTo>
                  <a:pt x="15554" y="9736"/>
                  <a:pt x="15547" y="9729"/>
                  <a:pt x="15544" y="9722"/>
                </a:cubicBezTo>
                <a:cubicBezTo>
                  <a:pt x="15518" y="9670"/>
                  <a:pt x="15497" y="9620"/>
                  <a:pt x="15487" y="9579"/>
                </a:cubicBezTo>
                <a:cubicBezTo>
                  <a:pt x="15423" y="9333"/>
                  <a:pt x="15271" y="9125"/>
                  <a:pt x="15117" y="9073"/>
                </a:cubicBezTo>
                <a:cubicBezTo>
                  <a:pt x="15049" y="9050"/>
                  <a:pt x="14835" y="9048"/>
                  <a:pt x="14634" y="9068"/>
                </a:cubicBezTo>
                <a:cubicBezTo>
                  <a:pt x="14414" y="9089"/>
                  <a:pt x="14259" y="9085"/>
                  <a:pt x="14238" y="9058"/>
                </a:cubicBezTo>
                <a:cubicBezTo>
                  <a:pt x="14219" y="9034"/>
                  <a:pt x="14208" y="8928"/>
                  <a:pt x="14213" y="8821"/>
                </a:cubicBezTo>
                <a:cubicBezTo>
                  <a:pt x="14220" y="8675"/>
                  <a:pt x="14248" y="8596"/>
                  <a:pt x="14326" y="8504"/>
                </a:cubicBezTo>
                <a:cubicBezTo>
                  <a:pt x="14460" y="8346"/>
                  <a:pt x="14490" y="8270"/>
                  <a:pt x="14546" y="7940"/>
                </a:cubicBezTo>
                <a:cubicBezTo>
                  <a:pt x="14608" y="7574"/>
                  <a:pt x="14610" y="7330"/>
                  <a:pt x="14553" y="7302"/>
                </a:cubicBezTo>
                <a:cubicBezTo>
                  <a:pt x="14499" y="7276"/>
                  <a:pt x="14494" y="7169"/>
                  <a:pt x="14541" y="7057"/>
                </a:cubicBezTo>
                <a:cubicBezTo>
                  <a:pt x="14558" y="7018"/>
                  <a:pt x="14577" y="6956"/>
                  <a:pt x="14590" y="6910"/>
                </a:cubicBezTo>
                <a:cubicBezTo>
                  <a:pt x="14591" y="6901"/>
                  <a:pt x="14594" y="6900"/>
                  <a:pt x="14596" y="6893"/>
                </a:cubicBezTo>
                <a:cubicBezTo>
                  <a:pt x="14602" y="6868"/>
                  <a:pt x="14609" y="6848"/>
                  <a:pt x="14620" y="6843"/>
                </a:cubicBezTo>
                <a:cubicBezTo>
                  <a:pt x="14632" y="6834"/>
                  <a:pt x="14646" y="6840"/>
                  <a:pt x="14672" y="6867"/>
                </a:cubicBezTo>
                <a:cubicBezTo>
                  <a:pt x="14751" y="6950"/>
                  <a:pt x="14905" y="6838"/>
                  <a:pt x="14905" y="6699"/>
                </a:cubicBezTo>
                <a:cubicBezTo>
                  <a:pt x="14905" y="6642"/>
                  <a:pt x="14921" y="6583"/>
                  <a:pt x="14941" y="6567"/>
                </a:cubicBezTo>
                <a:cubicBezTo>
                  <a:pt x="14963" y="6551"/>
                  <a:pt x="14978" y="6278"/>
                  <a:pt x="14978" y="5904"/>
                </a:cubicBezTo>
                <a:cubicBezTo>
                  <a:pt x="14978" y="5529"/>
                  <a:pt x="14992" y="5257"/>
                  <a:pt x="15014" y="5240"/>
                </a:cubicBezTo>
                <a:cubicBezTo>
                  <a:pt x="15017" y="5237"/>
                  <a:pt x="15020" y="5226"/>
                  <a:pt x="15023" y="5220"/>
                </a:cubicBezTo>
                <a:cubicBezTo>
                  <a:pt x="15030" y="5196"/>
                  <a:pt x="15039" y="5150"/>
                  <a:pt x="15048" y="5112"/>
                </a:cubicBezTo>
                <a:cubicBezTo>
                  <a:pt x="15048" y="5105"/>
                  <a:pt x="15050" y="5099"/>
                  <a:pt x="15050" y="5091"/>
                </a:cubicBezTo>
                <a:cubicBezTo>
                  <a:pt x="15050" y="5025"/>
                  <a:pt x="15069" y="4902"/>
                  <a:pt x="15093" y="4818"/>
                </a:cubicBezTo>
                <a:cubicBezTo>
                  <a:pt x="15103" y="4784"/>
                  <a:pt x="15104" y="4764"/>
                  <a:pt x="15108" y="4739"/>
                </a:cubicBezTo>
                <a:cubicBezTo>
                  <a:pt x="15109" y="4710"/>
                  <a:pt x="15112" y="4669"/>
                  <a:pt x="15110" y="4641"/>
                </a:cubicBezTo>
                <a:cubicBezTo>
                  <a:pt x="15106" y="4619"/>
                  <a:pt x="15104" y="4598"/>
                  <a:pt x="15093" y="4575"/>
                </a:cubicBezTo>
                <a:cubicBezTo>
                  <a:pt x="15069" y="4526"/>
                  <a:pt x="15050" y="4439"/>
                  <a:pt x="15050" y="4380"/>
                </a:cubicBezTo>
                <a:cubicBezTo>
                  <a:pt x="15050" y="4183"/>
                  <a:pt x="14960" y="4156"/>
                  <a:pt x="14657" y="4262"/>
                </a:cubicBezTo>
                <a:cubicBezTo>
                  <a:pt x="14638" y="4268"/>
                  <a:pt x="14625" y="4232"/>
                  <a:pt x="14617" y="4135"/>
                </a:cubicBezTo>
                <a:cubicBezTo>
                  <a:pt x="14586" y="4068"/>
                  <a:pt x="14590" y="3946"/>
                  <a:pt x="14607" y="3727"/>
                </a:cubicBezTo>
                <a:cubicBezTo>
                  <a:pt x="14607" y="3727"/>
                  <a:pt x="14607" y="3727"/>
                  <a:pt x="14607" y="3726"/>
                </a:cubicBezTo>
                <a:cubicBezTo>
                  <a:pt x="14605" y="3615"/>
                  <a:pt x="14601" y="3566"/>
                  <a:pt x="14600" y="3398"/>
                </a:cubicBezTo>
                <a:cubicBezTo>
                  <a:pt x="14598" y="3110"/>
                  <a:pt x="14593" y="2910"/>
                  <a:pt x="14586" y="2759"/>
                </a:cubicBezTo>
                <a:cubicBezTo>
                  <a:pt x="14574" y="2621"/>
                  <a:pt x="14559" y="2504"/>
                  <a:pt x="14541" y="2461"/>
                </a:cubicBezTo>
                <a:cubicBezTo>
                  <a:pt x="14537" y="2451"/>
                  <a:pt x="14537" y="2434"/>
                  <a:pt x="14534" y="2422"/>
                </a:cubicBezTo>
                <a:cubicBezTo>
                  <a:pt x="14519" y="2386"/>
                  <a:pt x="14507" y="2342"/>
                  <a:pt x="14507" y="2301"/>
                </a:cubicBezTo>
                <a:cubicBezTo>
                  <a:pt x="14507" y="2261"/>
                  <a:pt x="14495" y="2217"/>
                  <a:pt x="14485" y="2174"/>
                </a:cubicBezTo>
                <a:cubicBezTo>
                  <a:pt x="14475" y="2132"/>
                  <a:pt x="14462" y="2090"/>
                  <a:pt x="14445" y="2036"/>
                </a:cubicBezTo>
                <a:cubicBezTo>
                  <a:pt x="14419" y="1969"/>
                  <a:pt x="14387" y="1887"/>
                  <a:pt x="14348" y="1779"/>
                </a:cubicBezTo>
                <a:cubicBezTo>
                  <a:pt x="14296" y="1637"/>
                  <a:pt x="14208" y="1446"/>
                  <a:pt x="14152" y="1356"/>
                </a:cubicBezTo>
                <a:cubicBezTo>
                  <a:pt x="14089" y="1257"/>
                  <a:pt x="13921" y="1064"/>
                  <a:pt x="13789" y="928"/>
                </a:cubicBezTo>
                <a:cubicBezTo>
                  <a:pt x="13771" y="916"/>
                  <a:pt x="13750" y="896"/>
                  <a:pt x="13730" y="868"/>
                </a:cubicBezTo>
                <a:cubicBezTo>
                  <a:pt x="13724" y="860"/>
                  <a:pt x="13717" y="854"/>
                  <a:pt x="13711" y="847"/>
                </a:cubicBezTo>
                <a:cubicBezTo>
                  <a:pt x="13710" y="846"/>
                  <a:pt x="13710" y="846"/>
                  <a:pt x="13710" y="846"/>
                </a:cubicBezTo>
                <a:cubicBezTo>
                  <a:pt x="13667" y="805"/>
                  <a:pt x="13634" y="779"/>
                  <a:pt x="13623" y="779"/>
                </a:cubicBezTo>
                <a:cubicBezTo>
                  <a:pt x="13605" y="779"/>
                  <a:pt x="13567" y="742"/>
                  <a:pt x="13528" y="698"/>
                </a:cubicBezTo>
                <a:cubicBezTo>
                  <a:pt x="13497" y="671"/>
                  <a:pt x="13485" y="666"/>
                  <a:pt x="13446" y="628"/>
                </a:cubicBezTo>
                <a:cubicBezTo>
                  <a:pt x="13361" y="546"/>
                  <a:pt x="13179" y="409"/>
                  <a:pt x="13042" y="325"/>
                </a:cubicBezTo>
                <a:cubicBezTo>
                  <a:pt x="12904" y="241"/>
                  <a:pt x="12764" y="155"/>
                  <a:pt x="12730" y="133"/>
                </a:cubicBezTo>
                <a:cubicBezTo>
                  <a:pt x="12695" y="110"/>
                  <a:pt x="12627" y="92"/>
                  <a:pt x="12578" y="92"/>
                </a:cubicBezTo>
                <a:cubicBezTo>
                  <a:pt x="12529" y="92"/>
                  <a:pt x="12480" y="70"/>
                  <a:pt x="12467" y="45"/>
                </a:cubicBezTo>
                <a:cubicBezTo>
                  <a:pt x="12453" y="15"/>
                  <a:pt x="12225" y="0"/>
                  <a:pt x="11998" y="0"/>
                </a:cubicBezTo>
                <a:close/>
                <a:moveTo>
                  <a:pt x="21532" y="21235"/>
                </a:moveTo>
                <a:cubicBezTo>
                  <a:pt x="21502" y="21235"/>
                  <a:pt x="21477" y="21275"/>
                  <a:pt x="21477" y="21330"/>
                </a:cubicBezTo>
                <a:cubicBezTo>
                  <a:pt x="21477" y="21387"/>
                  <a:pt x="21448" y="21436"/>
                  <a:pt x="21405" y="21450"/>
                </a:cubicBezTo>
                <a:cubicBezTo>
                  <a:pt x="21365" y="21463"/>
                  <a:pt x="21333" y="21503"/>
                  <a:pt x="21333" y="21538"/>
                </a:cubicBezTo>
                <a:cubicBezTo>
                  <a:pt x="21333" y="21579"/>
                  <a:pt x="21377" y="21600"/>
                  <a:pt x="21460" y="21600"/>
                </a:cubicBezTo>
                <a:cubicBezTo>
                  <a:pt x="21584" y="21600"/>
                  <a:pt x="21586" y="21597"/>
                  <a:pt x="21586" y="21418"/>
                </a:cubicBezTo>
                <a:cubicBezTo>
                  <a:pt x="21586" y="21286"/>
                  <a:pt x="21572" y="21235"/>
                  <a:pt x="21532" y="2123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7" name="Psalm 39:1 (NKJV)…"/>
          <p:cNvSpPr txBox="1"/>
          <p:nvPr/>
        </p:nvSpPr>
        <p:spPr>
          <a:xfrm>
            <a:off x="333053" y="2027609"/>
            <a:ext cx="8440379" cy="441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39:1 (NKJV)</a:t>
            </a:r>
          </a:p>
          <a:p>
            <a:pPr defTabSz="457200">
              <a:defRPr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I said, “I will guard my ways, Lest I sin with my tongue; I will restrain my mouth with a muzzle, While the wicked are before me.”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CURSING…"/>
          <p:cNvSpPr/>
          <p:nvPr/>
        </p:nvSpPr>
        <p:spPr>
          <a:xfrm>
            <a:off x="183232" y="2465381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FF7E79"/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CURSING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ROM. 12:14; JA. 3:9.</a:t>
            </a:r>
          </a:p>
        </p:txBody>
      </p:sp>
      <p:sp>
        <p:nvSpPr>
          <p:cNvPr id="346" name="FLATTERY…"/>
          <p:cNvSpPr/>
          <p:nvPr/>
        </p:nvSpPr>
        <p:spPr>
          <a:xfrm>
            <a:off x="189558" y="3687008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FF9300"/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FLATTERY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PSALM 12:3</a:t>
            </a:r>
          </a:p>
        </p:txBody>
      </p:sp>
      <p:sp>
        <p:nvSpPr>
          <p:cNvPr id="347" name="EVIL SPEECH…"/>
          <p:cNvSpPr/>
          <p:nvPr/>
        </p:nvSpPr>
        <p:spPr>
          <a:xfrm>
            <a:off x="195883" y="4908634"/>
            <a:ext cx="3989888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941100"/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EVIL SPEECH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EPH. 3:31</a:t>
            </a:r>
          </a:p>
        </p:txBody>
      </p:sp>
      <p:sp>
        <p:nvSpPr>
          <p:cNvPr id="348" name="LYING / DECEIT…"/>
          <p:cNvSpPr/>
          <p:nvPr/>
        </p:nvSpPr>
        <p:spPr>
          <a:xfrm>
            <a:off x="202209" y="6130261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945200"/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LYING</a:t>
            </a:r>
            <a:r>
              <a:t> /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DECEIT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REV. 21:8; ROM 3:13</a:t>
            </a:r>
          </a:p>
        </p:txBody>
      </p:sp>
      <p:sp>
        <p:nvSpPr>
          <p:cNvPr id="349" name="TALE BEARING…"/>
          <p:cNvSpPr/>
          <p:nvPr/>
        </p:nvSpPr>
        <p:spPr>
          <a:xfrm>
            <a:off x="208535" y="7351887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797979"/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 sz="2600">
                <a:latin typeface="Gill Sans"/>
                <a:ea typeface="Gill Sans"/>
                <a:cs typeface="Gill Sans"/>
                <a:sym typeface="Gill Sans"/>
              </a:rPr>
              <a:t>TALE BEARING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LEV. 19:16</a:t>
            </a:r>
          </a:p>
        </p:txBody>
      </p:sp>
      <p:sp>
        <p:nvSpPr>
          <p:cNvPr id="350" name="WHISPERS…"/>
          <p:cNvSpPr/>
          <p:nvPr/>
        </p:nvSpPr>
        <p:spPr>
          <a:xfrm>
            <a:off x="4507456" y="2465381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2">
                  <a:hueOff val="106265"/>
                  <a:satOff val="1324"/>
                  <a:lumOff val="2619"/>
                </a:schemeClr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WHISPERS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ROM 1:29</a:t>
            </a:r>
          </a:p>
        </p:txBody>
      </p:sp>
      <p:sp>
        <p:nvSpPr>
          <p:cNvPr id="351" name="BACKBITING…"/>
          <p:cNvSpPr/>
          <p:nvPr/>
        </p:nvSpPr>
        <p:spPr>
          <a:xfrm>
            <a:off x="4507457" y="3687008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929000"/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BACKBITING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ROM 1:30</a:t>
            </a:r>
          </a:p>
        </p:txBody>
      </p:sp>
      <p:sp>
        <p:nvSpPr>
          <p:cNvPr id="352" name="BOASTING…"/>
          <p:cNvSpPr/>
          <p:nvPr/>
        </p:nvSpPr>
        <p:spPr>
          <a:xfrm>
            <a:off x="4523271" y="4908634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4F8F00"/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BOASTING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ROM 1:39</a:t>
            </a:r>
          </a:p>
        </p:txBody>
      </p:sp>
      <p:sp>
        <p:nvSpPr>
          <p:cNvPr id="353" name="COMPLAINING…"/>
          <p:cNvSpPr/>
          <p:nvPr/>
        </p:nvSpPr>
        <p:spPr>
          <a:xfrm>
            <a:off x="4523271" y="6130261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008F00"/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COMPLAINING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1 COR. 10:10</a:t>
            </a:r>
          </a:p>
        </p:txBody>
      </p:sp>
      <p:sp>
        <p:nvSpPr>
          <p:cNvPr id="354" name="REVILING…"/>
          <p:cNvSpPr/>
          <p:nvPr/>
        </p:nvSpPr>
        <p:spPr>
          <a:xfrm>
            <a:off x="4523271" y="7351887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919191"/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REVILING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1 COR. 6:10</a:t>
            </a:r>
          </a:p>
        </p:txBody>
      </p:sp>
      <p:sp>
        <p:nvSpPr>
          <p:cNvPr id="355" name="FOOLISH…"/>
          <p:cNvSpPr/>
          <p:nvPr/>
        </p:nvSpPr>
        <p:spPr>
          <a:xfrm>
            <a:off x="8831681" y="2465381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FOOLISH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EPH. 5:4</a:t>
            </a:r>
          </a:p>
        </p:txBody>
      </p:sp>
      <p:sp>
        <p:nvSpPr>
          <p:cNvPr id="356" name="JESTING…"/>
          <p:cNvSpPr/>
          <p:nvPr/>
        </p:nvSpPr>
        <p:spPr>
          <a:xfrm>
            <a:off x="8831681" y="3687008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76D6FF"/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JESTING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EPH. 5:4</a:t>
            </a:r>
          </a:p>
        </p:txBody>
      </p:sp>
      <p:sp>
        <p:nvSpPr>
          <p:cNvPr id="357" name="IDLE WORDS…"/>
          <p:cNvSpPr/>
          <p:nvPr/>
        </p:nvSpPr>
        <p:spPr>
          <a:xfrm>
            <a:off x="8847495" y="4908634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0096FF"/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IDLE WORDS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MAT. 12:36</a:t>
            </a:r>
          </a:p>
        </p:txBody>
      </p:sp>
      <p:sp>
        <p:nvSpPr>
          <p:cNvPr id="358" name="BLASPHEMY…"/>
          <p:cNvSpPr/>
          <p:nvPr/>
        </p:nvSpPr>
        <p:spPr>
          <a:xfrm>
            <a:off x="8847495" y="6130261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7A81FF"/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BLASPHEMY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COL. 3:8</a:t>
            </a:r>
          </a:p>
        </p:txBody>
      </p:sp>
      <p:sp>
        <p:nvSpPr>
          <p:cNvPr id="359" name="FALSE DOC.…"/>
          <p:cNvSpPr/>
          <p:nvPr/>
        </p:nvSpPr>
        <p:spPr>
          <a:xfrm>
            <a:off x="8831681" y="7351887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797979"/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FALSE DOC.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TITUS 1:10,11</a:t>
            </a:r>
          </a:p>
        </p:txBody>
      </p:sp>
      <p:sp>
        <p:nvSpPr>
          <p:cNvPr id="360" name="FILTHINESS…"/>
          <p:cNvSpPr/>
          <p:nvPr/>
        </p:nvSpPr>
        <p:spPr>
          <a:xfrm>
            <a:off x="214861" y="8573514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000000"/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FILTHINESS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COL. 3:8 </a:t>
            </a:r>
          </a:p>
        </p:txBody>
      </p:sp>
      <p:sp>
        <p:nvSpPr>
          <p:cNvPr id="361" name="HARSH…"/>
          <p:cNvSpPr/>
          <p:nvPr/>
        </p:nvSpPr>
        <p:spPr>
          <a:xfrm>
            <a:off x="4523271" y="8573514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212121"/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HARSH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MAT. 5:22</a:t>
            </a:r>
          </a:p>
        </p:txBody>
      </p:sp>
      <p:sp>
        <p:nvSpPr>
          <p:cNvPr id="362" name="SILENT…"/>
          <p:cNvSpPr/>
          <p:nvPr/>
        </p:nvSpPr>
        <p:spPr>
          <a:xfrm>
            <a:off x="8831681" y="8573514"/>
            <a:ext cx="3989887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rgbClr val="212121"/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14300" dir="2039992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SILENT</a:t>
            </a:r>
            <a:r>
              <a:t> </a:t>
            </a:r>
          </a:p>
          <a:p>
            <a:pPr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63500" dir="3180000">
                    <a:srgbClr val="000000"/>
                  </a:outerShdw>
                </a:effectLst>
              </a:defRPr>
            </a:pPr>
            <a:r>
              <a:t>JOHN 12:42</a:t>
            </a:r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28107" y="1401838"/>
            <a:ext cx="4748586" cy="104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1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1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1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1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clickEffect" presetSubtype="1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1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2"/>
      <p:bldP build="whole" bldLvl="1" animBg="1" rev="0" advAuto="0" spid="354" grpId="11"/>
      <p:bldP build="whole" bldLvl="1" animBg="1" rev="0" advAuto="0" spid="345" grpId="1"/>
      <p:bldP build="whole" bldLvl="1" animBg="1" rev="0" advAuto="0" spid="355" grpId="13"/>
      <p:bldP build="whole" bldLvl="1" animBg="1" rev="0" advAuto="0" spid="357" grpId="15"/>
      <p:bldP build="whole" bldLvl="1" animBg="1" rev="0" advAuto="0" spid="348" grpId="4"/>
      <p:bldP build="whole" bldLvl="1" animBg="1" rev="0" advAuto="0" spid="350" grpId="7"/>
      <p:bldP build="whole" bldLvl="1" animBg="1" rev="0" advAuto="0" spid="359" grpId="17"/>
      <p:bldP build="whole" bldLvl="1" animBg="1" rev="0" advAuto="0" spid="349" grpId="5"/>
      <p:bldP build="whole" bldLvl="1" animBg="1" rev="0" advAuto="0" spid="352" grpId="9"/>
      <p:bldP build="whole" bldLvl="1" animBg="1" rev="0" advAuto="0" spid="360" grpId="6"/>
      <p:bldP build="whole" bldLvl="1" animBg="1" rev="0" advAuto="0" spid="358" grpId="16"/>
      <p:bldP build="whole" bldLvl="1" animBg="1" rev="0" advAuto="0" spid="353" grpId="10"/>
      <p:bldP build="whole" bldLvl="1" animBg="1" rev="0" advAuto="0" spid="356" grpId="14"/>
      <p:bldP build="whole" bldLvl="1" animBg="1" rev="0" advAuto="0" spid="347" grpId="3"/>
      <p:bldP build="whole" bldLvl="1" animBg="1" rev="0" advAuto="0" spid="362" grpId="18"/>
      <p:bldP build="whole" bldLvl="1" animBg="1" rev="0" advAuto="0" spid="361" grpId="12"/>
      <p:bldP build="whole" bldLvl="1" animBg="1" rev="0" advAuto="0" spid="351" grpId="8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66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7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HESES THINGS OUGHT TO BE SO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THESES THINGS </a:t>
            </a:r>
            <a:r>
              <a:rPr u="sng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OUGHT</a:t>
            </a:r>
            <a:r>
              <a:t> TO BE SO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(HEB 10:24; )</a:t>
            </a:r>
          </a:p>
        </p:txBody>
      </p:sp>
      <p:sp>
        <p:nvSpPr>
          <p:cNvPr id="371" name="USE YOUR TONGUE TO:…"/>
          <p:cNvSpPr txBox="1"/>
          <p:nvPr/>
        </p:nvSpPr>
        <p:spPr>
          <a:xfrm>
            <a:off x="4459092" y="3673830"/>
            <a:ext cx="8143514" cy="572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7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USE YOUR TONGUE TO: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Praise God (James 3:9)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Pray to God(James 1:5-6; 5:13-16; 5:14-20).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Sing to the Lord (James 5:13).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Build up and strengthen one another (1 Cor. 14:26; 1 Th. 5:11).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Encourage one another (Acts 11:23; 20:2)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Speak the truth in love (Eph. 4:15)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74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5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HESES THINGS OUGHT TO BE SO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THESES THINGS </a:t>
            </a:r>
            <a:r>
              <a:rPr u="sng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OUGHT</a:t>
            </a:r>
            <a:r>
              <a:t> TO BE SO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(HEB 10:24; )</a:t>
            </a:r>
          </a:p>
        </p:txBody>
      </p:sp>
      <p:sp>
        <p:nvSpPr>
          <p:cNvPr id="379" name="USE YOUR TONGUE TO:…"/>
          <p:cNvSpPr txBox="1"/>
          <p:nvPr/>
        </p:nvSpPr>
        <p:spPr>
          <a:xfrm>
            <a:off x="4459092" y="3673830"/>
            <a:ext cx="8143514" cy="580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7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USE YOUR TONGUE TO: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EXPOSE ERROR WITH TRUTH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INSTRUCT IN RIGHTEOUSNESS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RESTORE THE ERRING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EXPRESS GRATITUDE 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COMPLIMENT OTHERS FOR THEIR EFFORTS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COMFORT THE WEAK AND SUFFERING.</a:t>
            </a:r>
          </a:p>
          <a:p>
            <a:pPr marL="914400" indent="-685800" algn="l">
              <a:spcBef>
                <a:spcPts val="600"/>
              </a:spcBef>
              <a:buSzPct val="80000"/>
              <a:buBlip>
                <a:blip r:embed="rId6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TEACH THE LOST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382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3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HESES THINGS OUGHT TO BE SO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THESES THINGS </a:t>
            </a:r>
            <a:r>
              <a:rPr u="sng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OUGHT</a:t>
            </a:r>
            <a:r>
              <a:t> TO BE SO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(HEB 10:24; )</a:t>
            </a:r>
          </a:p>
        </p:txBody>
      </p:sp>
      <p:sp>
        <p:nvSpPr>
          <p:cNvPr id="387" name="DETERMINE TO TRUST AND OBEY THE LORD (1 PET. 3:15)…"/>
          <p:cNvSpPr txBox="1"/>
          <p:nvPr/>
        </p:nvSpPr>
        <p:spPr>
          <a:xfrm>
            <a:off x="4459092" y="3673830"/>
            <a:ext cx="8143514" cy="562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7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DETERMINE TO TRUST AND OBEY THE LORD (1 PET. 3:15)</a:t>
            </a:r>
          </a:p>
          <a:p>
            <a:pPr marL="685799" indent="-685799" algn="l">
              <a:spcBef>
                <a:spcPts val="7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PURIFY YOUR HEART (PROV. 4:23,34)</a:t>
            </a:r>
          </a:p>
          <a:p>
            <a:pPr marL="685799" indent="-685799" algn="l">
              <a:spcBef>
                <a:spcPts val="7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LEARN TO LOVE GOD SUPREMELY, AND OTHERS AS YOURSELF (MAR. 12:29-31)</a:t>
            </a:r>
          </a:p>
          <a:p>
            <a:pPr marL="685799" indent="-685799" algn="l">
              <a:spcBef>
                <a:spcPts val="700"/>
              </a:spcBef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LET YOUR SPEECH BE SEASONED WITH SALT (COL. 4:6)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1446" t="0" r="15658" b="0"/>
          <a:stretch>
            <a:fillRect/>
          </a:stretch>
        </p:blipFill>
        <p:spPr>
          <a:xfrm flipH="1">
            <a:off x="0" y="0"/>
            <a:ext cx="13004800" cy="9753600"/>
          </a:xfrm>
          <a:prstGeom prst="rect">
            <a:avLst/>
          </a:prstGeom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0283" y="6111680"/>
            <a:ext cx="5978654" cy="3172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96454" dir="3088077">
              <a:srgbClr val="000000"/>
            </a:outerShdw>
          </a:effectLst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7600" y="-14251"/>
            <a:ext cx="7484019" cy="22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0262" y="1888589"/>
            <a:ext cx="6818696" cy="1736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W 65th church of Christ - December 10,2006"/>
          <p:cNvSpPr txBox="1"/>
          <p:nvPr/>
        </p:nvSpPr>
        <p:spPr>
          <a:xfrm>
            <a:off x="5158570" y="9320107"/>
            <a:ext cx="7781207" cy="39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i="1" sz="18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W 65th church of Christ - December 10,2006</a:t>
            </a:r>
          </a:p>
        </p:txBody>
      </p:sp>
      <p:sp>
        <p:nvSpPr>
          <p:cNvPr id="395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6" name="Double-click to edit"/>
          <p:cNvSpPr txBox="1"/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•"/>
            </a:pPr>
          </a:p>
        </p:txBody>
      </p:sp>
      <p:sp>
        <p:nvSpPr>
          <p:cNvPr id="398" name="Rectangle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9" name="Don McClain"/>
          <p:cNvSpPr txBox="1"/>
          <p:nvPr/>
        </p:nvSpPr>
        <p:spPr>
          <a:xfrm>
            <a:off x="65023" y="9320107"/>
            <a:ext cx="5722113" cy="39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i="1" sz="18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Don McClain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1446" t="0" r="15658" b="0"/>
          <a:stretch>
            <a:fillRect/>
          </a:stretch>
        </p:blipFill>
        <p:spPr>
          <a:xfrm flipH="1">
            <a:off x="0" y="0"/>
            <a:ext cx="13004800" cy="9753600"/>
          </a:xfrm>
          <a:prstGeom prst="rect">
            <a:avLst/>
          </a:prstGeom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7600" y="-14251"/>
            <a:ext cx="7484019" cy="22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0262" y="1888589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Charts by Don McClain…"/>
          <p:cNvSpPr txBox="1"/>
          <p:nvPr/>
        </p:nvSpPr>
        <p:spPr>
          <a:xfrm>
            <a:off x="190426" y="7196115"/>
            <a:ext cx="12623947" cy="2305675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4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 / Preached september 18, 2020 AM</a:t>
            </a:r>
            <a:endParaRPr>
              <a:solidFill>
                <a:srgbClr val="FFFFFF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200">
              <a:defRPr sz="26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16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More Keynote, PPT &amp; Audio Sermons: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6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Matthew 12:33–37 (NKJV)…"/>
          <p:cNvSpPr txBox="1"/>
          <p:nvPr/>
        </p:nvSpPr>
        <p:spPr>
          <a:xfrm>
            <a:off x="217526" y="125359"/>
            <a:ext cx="12569747" cy="9194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12:33–37 (NKJV) </a:t>
            </a:r>
          </a:p>
          <a:p>
            <a:pPr defTabSz="457200">
              <a:defRPr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33</a:t>
            </a:r>
            <a:r>
              <a:t> “Either make the tree good and its fruit good, or else make the tree bad and its fruit bad; for a tree is known by </a:t>
            </a:r>
            <a:r>
              <a:rPr i="1"/>
              <a:t>its</a:t>
            </a:r>
            <a:r>
              <a:t> fruit. </a:t>
            </a:r>
            <a:r>
              <a:rPr baseline="31999"/>
              <a:t>34</a:t>
            </a:r>
            <a:r>
              <a:t> Brood of vipers! How can you, being evil, speak good things? For out of the abundance of the heart the mouth speaks. </a:t>
            </a:r>
            <a:r>
              <a:rPr baseline="31999"/>
              <a:t>35</a:t>
            </a:r>
            <a:r>
              <a:t> A good man out of the good treasure of his heart brings forth good things, and an evil man out of the evil treasure brings forth evil things. </a:t>
            </a:r>
            <a:r>
              <a:rPr baseline="31999"/>
              <a:t>36</a:t>
            </a:r>
            <a:r>
              <a:t> But I say to you that for every idle word men may speak, they will give account of it in the day of judgment. </a:t>
            </a:r>
            <a:r>
              <a:rPr baseline="31999"/>
              <a:t>37</a:t>
            </a:r>
            <a:r>
              <a:t> For by your words you will be justified, and by your words you will be condemned.”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2069" t="7632" r="0" b="2"/>
          <a:stretch>
            <a:fillRect/>
          </a:stretch>
        </p:blipFill>
        <p:spPr>
          <a:xfrm>
            <a:off x="5148170" y="1796817"/>
            <a:ext cx="10087442" cy="7957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11998" y="0"/>
                </a:moveTo>
                <a:cubicBezTo>
                  <a:pt x="11770" y="0"/>
                  <a:pt x="11544" y="15"/>
                  <a:pt x="11529" y="45"/>
                </a:cubicBezTo>
                <a:cubicBezTo>
                  <a:pt x="11517" y="70"/>
                  <a:pt x="11474" y="92"/>
                  <a:pt x="11436" y="92"/>
                </a:cubicBezTo>
                <a:cubicBezTo>
                  <a:pt x="11386" y="92"/>
                  <a:pt x="11256" y="154"/>
                  <a:pt x="11115" y="234"/>
                </a:cubicBezTo>
                <a:cubicBezTo>
                  <a:pt x="10903" y="353"/>
                  <a:pt x="10661" y="515"/>
                  <a:pt x="10572" y="614"/>
                </a:cubicBezTo>
                <a:cubicBezTo>
                  <a:pt x="10522" y="669"/>
                  <a:pt x="10438" y="741"/>
                  <a:pt x="10386" y="774"/>
                </a:cubicBezTo>
                <a:cubicBezTo>
                  <a:pt x="10363" y="788"/>
                  <a:pt x="10330" y="824"/>
                  <a:pt x="10303" y="848"/>
                </a:cubicBezTo>
                <a:cubicBezTo>
                  <a:pt x="10240" y="910"/>
                  <a:pt x="10178" y="969"/>
                  <a:pt x="10118" y="1034"/>
                </a:cubicBezTo>
                <a:cubicBezTo>
                  <a:pt x="9915" y="1266"/>
                  <a:pt x="9694" y="1580"/>
                  <a:pt x="9611" y="1775"/>
                </a:cubicBezTo>
                <a:cubicBezTo>
                  <a:pt x="9611" y="1776"/>
                  <a:pt x="9610" y="1776"/>
                  <a:pt x="9610" y="1778"/>
                </a:cubicBezTo>
                <a:cubicBezTo>
                  <a:pt x="9608" y="1782"/>
                  <a:pt x="9604" y="1788"/>
                  <a:pt x="9602" y="1793"/>
                </a:cubicBezTo>
                <a:cubicBezTo>
                  <a:pt x="9539" y="1948"/>
                  <a:pt x="9488" y="2110"/>
                  <a:pt x="9488" y="2155"/>
                </a:cubicBezTo>
                <a:cubicBezTo>
                  <a:pt x="9488" y="2200"/>
                  <a:pt x="9474" y="2247"/>
                  <a:pt x="9457" y="2260"/>
                </a:cubicBezTo>
                <a:cubicBezTo>
                  <a:pt x="9457" y="2260"/>
                  <a:pt x="9456" y="2262"/>
                  <a:pt x="9456" y="2262"/>
                </a:cubicBezTo>
                <a:cubicBezTo>
                  <a:pt x="9454" y="2264"/>
                  <a:pt x="9453" y="2272"/>
                  <a:pt x="9452" y="2274"/>
                </a:cubicBezTo>
                <a:cubicBezTo>
                  <a:pt x="9432" y="2304"/>
                  <a:pt x="9413" y="2426"/>
                  <a:pt x="9397" y="2584"/>
                </a:cubicBezTo>
                <a:cubicBezTo>
                  <a:pt x="9359" y="3003"/>
                  <a:pt x="9357" y="3705"/>
                  <a:pt x="9412" y="3968"/>
                </a:cubicBezTo>
                <a:cubicBezTo>
                  <a:pt x="9429" y="4045"/>
                  <a:pt x="9443" y="4123"/>
                  <a:pt x="9452" y="4207"/>
                </a:cubicBezTo>
                <a:cubicBezTo>
                  <a:pt x="9452" y="4209"/>
                  <a:pt x="9452" y="4210"/>
                  <a:pt x="9453" y="4212"/>
                </a:cubicBezTo>
                <a:cubicBezTo>
                  <a:pt x="9453" y="4213"/>
                  <a:pt x="9452" y="4215"/>
                  <a:pt x="9453" y="4217"/>
                </a:cubicBezTo>
                <a:cubicBezTo>
                  <a:pt x="9459" y="4278"/>
                  <a:pt x="9462" y="4329"/>
                  <a:pt x="9463" y="4381"/>
                </a:cubicBezTo>
                <a:cubicBezTo>
                  <a:pt x="9464" y="4413"/>
                  <a:pt x="9464" y="4439"/>
                  <a:pt x="9463" y="4467"/>
                </a:cubicBezTo>
                <a:cubicBezTo>
                  <a:pt x="9462" y="4491"/>
                  <a:pt x="9462" y="4515"/>
                  <a:pt x="9458" y="4532"/>
                </a:cubicBezTo>
                <a:cubicBezTo>
                  <a:pt x="9451" y="4597"/>
                  <a:pt x="9439" y="4648"/>
                  <a:pt x="9416" y="4650"/>
                </a:cubicBezTo>
                <a:cubicBezTo>
                  <a:pt x="9386" y="4652"/>
                  <a:pt x="9333" y="4657"/>
                  <a:pt x="9299" y="4660"/>
                </a:cubicBezTo>
                <a:cubicBezTo>
                  <a:pt x="9233" y="4668"/>
                  <a:pt x="9055" y="4986"/>
                  <a:pt x="9055" y="5096"/>
                </a:cubicBezTo>
                <a:cubicBezTo>
                  <a:pt x="9055" y="5131"/>
                  <a:pt x="9077" y="5183"/>
                  <a:pt x="9104" y="5211"/>
                </a:cubicBezTo>
                <a:cubicBezTo>
                  <a:pt x="9130" y="5239"/>
                  <a:pt x="9154" y="5323"/>
                  <a:pt x="9155" y="5397"/>
                </a:cubicBezTo>
                <a:cubicBezTo>
                  <a:pt x="9157" y="5472"/>
                  <a:pt x="9194" y="5593"/>
                  <a:pt x="9238" y="5668"/>
                </a:cubicBezTo>
                <a:cubicBezTo>
                  <a:pt x="9296" y="5767"/>
                  <a:pt x="9322" y="5893"/>
                  <a:pt x="9335" y="6132"/>
                </a:cubicBezTo>
                <a:cubicBezTo>
                  <a:pt x="9351" y="6416"/>
                  <a:pt x="9343" y="6476"/>
                  <a:pt x="9276" y="6591"/>
                </a:cubicBezTo>
                <a:cubicBezTo>
                  <a:pt x="9233" y="6664"/>
                  <a:pt x="9199" y="6735"/>
                  <a:pt x="9199" y="6750"/>
                </a:cubicBezTo>
                <a:cubicBezTo>
                  <a:pt x="9199" y="6821"/>
                  <a:pt x="8779" y="7434"/>
                  <a:pt x="8569" y="7668"/>
                </a:cubicBezTo>
                <a:cubicBezTo>
                  <a:pt x="8440" y="7813"/>
                  <a:pt x="8342" y="7947"/>
                  <a:pt x="8352" y="7967"/>
                </a:cubicBezTo>
                <a:cubicBezTo>
                  <a:pt x="8362" y="7986"/>
                  <a:pt x="8353" y="8016"/>
                  <a:pt x="8333" y="8031"/>
                </a:cubicBezTo>
                <a:cubicBezTo>
                  <a:pt x="8313" y="8047"/>
                  <a:pt x="8296" y="8107"/>
                  <a:pt x="8296" y="8166"/>
                </a:cubicBezTo>
                <a:cubicBezTo>
                  <a:pt x="8296" y="8225"/>
                  <a:pt x="8271" y="8383"/>
                  <a:pt x="8240" y="8518"/>
                </a:cubicBezTo>
                <a:cubicBezTo>
                  <a:pt x="8172" y="8810"/>
                  <a:pt x="8137" y="8990"/>
                  <a:pt x="8076" y="9359"/>
                </a:cubicBezTo>
                <a:cubicBezTo>
                  <a:pt x="8051" y="9510"/>
                  <a:pt x="8009" y="9674"/>
                  <a:pt x="7982" y="9724"/>
                </a:cubicBezTo>
                <a:cubicBezTo>
                  <a:pt x="7956" y="9773"/>
                  <a:pt x="7936" y="9882"/>
                  <a:pt x="7936" y="9965"/>
                </a:cubicBezTo>
                <a:cubicBezTo>
                  <a:pt x="7936" y="10049"/>
                  <a:pt x="7900" y="10177"/>
                  <a:pt x="7856" y="10253"/>
                </a:cubicBezTo>
                <a:lnTo>
                  <a:pt x="7777" y="10388"/>
                </a:lnTo>
                <a:lnTo>
                  <a:pt x="7695" y="10290"/>
                </a:lnTo>
                <a:cubicBezTo>
                  <a:pt x="7622" y="10203"/>
                  <a:pt x="7590" y="10197"/>
                  <a:pt x="7386" y="10229"/>
                </a:cubicBezTo>
                <a:cubicBezTo>
                  <a:pt x="7261" y="10249"/>
                  <a:pt x="7061" y="10267"/>
                  <a:pt x="6942" y="10272"/>
                </a:cubicBezTo>
                <a:cubicBezTo>
                  <a:pt x="6766" y="10279"/>
                  <a:pt x="6695" y="10309"/>
                  <a:pt x="6563" y="10423"/>
                </a:cubicBezTo>
                <a:cubicBezTo>
                  <a:pt x="6473" y="10500"/>
                  <a:pt x="6338" y="10579"/>
                  <a:pt x="6263" y="10596"/>
                </a:cubicBezTo>
                <a:cubicBezTo>
                  <a:pt x="6149" y="10623"/>
                  <a:pt x="6122" y="10651"/>
                  <a:pt x="6105" y="10762"/>
                </a:cubicBezTo>
                <a:cubicBezTo>
                  <a:pt x="6081" y="10911"/>
                  <a:pt x="6001" y="10984"/>
                  <a:pt x="5861" y="10984"/>
                </a:cubicBezTo>
                <a:cubicBezTo>
                  <a:pt x="5799" y="10984"/>
                  <a:pt x="5725" y="11043"/>
                  <a:pt x="5639" y="11164"/>
                </a:cubicBezTo>
                <a:cubicBezTo>
                  <a:pt x="5567" y="11264"/>
                  <a:pt x="5477" y="11358"/>
                  <a:pt x="5437" y="11374"/>
                </a:cubicBezTo>
                <a:cubicBezTo>
                  <a:pt x="5397" y="11390"/>
                  <a:pt x="5268" y="11526"/>
                  <a:pt x="5151" y="11675"/>
                </a:cubicBezTo>
                <a:cubicBezTo>
                  <a:pt x="5034" y="11823"/>
                  <a:pt x="4916" y="11944"/>
                  <a:pt x="4889" y="11944"/>
                </a:cubicBezTo>
                <a:cubicBezTo>
                  <a:pt x="4863" y="11944"/>
                  <a:pt x="4615" y="12230"/>
                  <a:pt x="4338" y="12579"/>
                </a:cubicBezTo>
                <a:cubicBezTo>
                  <a:pt x="3855" y="13189"/>
                  <a:pt x="3679" y="13361"/>
                  <a:pt x="3540" y="13364"/>
                </a:cubicBezTo>
                <a:cubicBezTo>
                  <a:pt x="3464" y="13366"/>
                  <a:pt x="3349" y="13468"/>
                  <a:pt x="3349" y="13534"/>
                </a:cubicBezTo>
                <a:cubicBezTo>
                  <a:pt x="3349" y="13559"/>
                  <a:pt x="3280" y="13639"/>
                  <a:pt x="3195" y="13712"/>
                </a:cubicBezTo>
                <a:cubicBezTo>
                  <a:pt x="3111" y="13785"/>
                  <a:pt x="3029" y="13871"/>
                  <a:pt x="3012" y="13905"/>
                </a:cubicBezTo>
                <a:cubicBezTo>
                  <a:pt x="2992" y="13945"/>
                  <a:pt x="2948" y="13955"/>
                  <a:pt x="2885" y="13935"/>
                </a:cubicBezTo>
                <a:cubicBezTo>
                  <a:pt x="2852" y="13924"/>
                  <a:pt x="2829" y="13922"/>
                  <a:pt x="2819" y="13926"/>
                </a:cubicBezTo>
                <a:cubicBezTo>
                  <a:pt x="2817" y="13928"/>
                  <a:pt x="2815" y="13930"/>
                  <a:pt x="2814" y="13932"/>
                </a:cubicBezTo>
                <a:cubicBezTo>
                  <a:pt x="2814" y="13934"/>
                  <a:pt x="2814" y="13936"/>
                  <a:pt x="2816" y="13939"/>
                </a:cubicBezTo>
                <a:cubicBezTo>
                  <a:pt x="2831" y="13958"/>
                  <a:pt x="2824" y="14000"/>
                  <a:pt x="2801" y="14035"/>
                </a:cubicBezTo>
                <a:cubicBezTo>
                  <a:pt x="2754" y="14108"/>
                  <a:pt x="2790" y="14170"/>
                  <a:pt x="2895" y="14194"/>
                </a:cubicBezTo>
                <a:cubicBezTo>
                  <a:pt x="2995" y="14216"/>
                  <a:pt x="2985" y="14299"/>
                  <a:pt x="2879" y="14317"/>
                </a:cubicBezTo>
                <a:cubicBezTo>
                  <a:pt x="2830" y="14326"/>
                  <a:pt x="2773" y="14350"/>
                  <a:pt x="2754" y="14373"/>
                </a:cubicBezTo>
                <a:cubicBezTo>
                  <a:pt x="2736" y="14396"/>
                  <a:pt x="2682" y="14415"/>
                  <a:pt x="2635" y="14415"/>
                </a:cubicBezTo>
                <a:cubicBezTo>
                  <a:pt x="2588" y="14415"/>
                  <a:pt x="2478" y="14477"/>
                  <a:pt x="2392" y="14552"/>
                </a:cubicBezTo>
                <a:cubicBezTo>
                  <a:pt x="2305" y="14628"/>
                  <a:pt x="2218" y="14690"/>
                  <a:pt x="2197" y="14690"/>
                </a:cubicBezTo>
                <a:cubicBezTo>
                  <a:pt x="2177" y="14690"/>
                  <a:pt x="2078" y="14751"/>
                  <a:pt x="1976" y="14827"/>
                </a:cubicBezTo>
                <a:cubicBezTo>
                  <a:pt x="1875" y="14902"/>
                  <a:pt x="1785" y="14965"/>
                  <a:pt x="1776" y="14965"/>
                </a:cubicBezTo>
                <a:cubicBezTo>
                  <a:pt x="1767" y="14965"/>
                  <a:pt x="1731" y="14997"/>
                  <a:pt x="1696" y="15036"/>
                </a:cubicBezTo>
                <a:cubicBezTo>
                  <a:pt x="1581" y="15164"/>
                  <a:pt x="1257" y="15469"/>
                  <a:pt x="1235" y="15469"/>
                </a:cubicBezTo>
                <a:cubicBezTo>
                  <a:pt x="1129" y="15469"/>
                  <a:pt x="568" y="16117"/>
                  <a:pt x="568" y="16239"/>
                </a:cubicBezTo>
                <a:cubicBezTo>
                  <a:pt x="568" y="16276"/>
                  <a:pt x="546" y="16341"/>
                  <a:pt x="519" y="16380"/>
                </a:cubicBezTo>
                <a:cubicBezTo>
                  <a:pt x="454" y="16478"/>
                  <a:pt x="351" y="16894"/>
                  <a:pt x="351" y="17065"/>
                </a:cubicBezTo>
                <a:cubicBezTo>
                  <a:pt x="351" y="17140"/>
                  <a:pt x="335" y="17215"/>
                  <a:pt x="315" y="17230"/>
                </a:cubicBezTo>
                <a:cubicBezTo>
                  <a:pt x="295" y="17246"/>
                  <a:pt x="279" y="17338"/>
                  <a:pt x="279" y="17436"/>
                </a:cubicBezTo>
                <a:cubicBezTo>
                  <a:pt x="279" y="17534"/>
                  <a:pt x="263" y="17626"/>
                  <a:pt x="243" y="17642"/>
                </a:cubicBezTo>
                <a:cubicBezTo>
                  <a:pt x="223" y="17658"/>
                  <a:pt x="207" y="17717"/>
                  <a:pt x="207" y="17773"/>
                </a:cubicBezTo>
                <a:cubicBezTo>
                  <a:pt x="207" y="17830"/>
                  <a:pt x="190" y="17895"/>
                  <a:pt x="171" y="17920"/>
                </a:cubicBezTo>
                <a:cubicBezTo>
                  <a:pt x="151" y="17945"/>
                  <a:pt x="102" y="18140"/>
                  <a:pt x="60" y="18353"/>
                </a:cubicBezTo>
                <a:cubicBezTo>
                  <a:pt x="-11" y="18711"/>
                  <a:pt x="-14" y="18776"/>
                  <a:pt x="26" y="19220"/>
                </a:cubicBezTo>
                <a:cubicBezTo>
                  <a:pt x="84" y="19870"/>
                  <a:pt x="151" y="20144"/>
                  <a:pt x="313" y="20319"/>
                </a:cubicBezTo>
                <a:cubicBezTo>
                  <a:pt x="336" y="20344"/>
                  <a:pt x="361" y="20367"/>
                  <a:pt x="388" y="20389"/>
                </a:cubicBezTo>
                <a:cubicBezTo>
                  <a:pt x="434" y="20426"/>
                  <a:pt x="477" y="20448"/>
                  <a:pt x="522" y="20466"/>
                </a:cubicBezTo>
                <a:cubicBezTo>
                  <a:pt x="536" y="20470"/>
                  <a:pt x="544" y="20477"/>
                  <a:pt x="559" y="20481"/>
                </a:cubicBezTo>
                <a:cubicBezTo>
                  <a:pt x="559" y="20481"/>
                  <a:pt x="560" y="20481"/>
                  <a:pt x="560" y="20481"/>
                </a:cubicBezTo>
                <a:cubicBezTo>
                  <a:pt x="609" y="20495"/>
                  <a:pt x="661" y="20502"/>
                  <a:pt x="728" y="20502"/>
                </a:cubicBezTo>
                <a:cubicBezTo>
                  <a:pt x="837" y="20502"/>
                  <a:pt x="935" y="20522"/>
                  <a:pt x="947" y="20547"/>
                </a:cubicBezTo>
                <a:cubicBezTo>
                  <a:pt x="957" y="20568"/>
                  <a:pt x="1048" y="20584"/>
                  <a:pt x="1154" y="20589"/>
                </a:cubicBezTo>
                <a:cubicBezTo>
                  <a:pt x="1207" y="20591"/>
                  <a:pt x="1253" y="20591"/>
                  <a:pt x="1306" y="20588"/>
                </a:cubicBezTo>
                <a:cubicBezTo>
                  <a:pt x="1400" y="20581"/>
                  <a:pt x="1480" y="20567"/>
                  <a:pt x="1489" y="20547"/>
                </a:cubicBezTo>
                <a:cubicBezTo>
                  <a:pt x="1501" y="20522"/>
                  <a:pt x="1538" y="20502"/>
                  <a:pt x="1570" y="20502"/>
                </a:cubicBezTo>
                <a:cubicBezTo>
                  <a:pt x="1602" y="20502"/>
                  <a:pt x="1751" y="20427"/>
                  <a:pt x="1902" y="20336"/>
                </a:cubicBezTo>
                <a:cubicBezTo>
                  <a:pt x="2052" y="20245"/>
                  <a:pt x="2240" y="20142"/>
                  <a:pt x="2319" y="20106"/>
                </a:cubicBezTo>
                <a:cubicBezTo>
                  <a:pt x="2398" y="20070"/>
                  <a:pt x="2503" y="20007"/>
                  <a:pt x="2553" y="19966"/>
                </a:cubicBezTo>
                <a:cubicBezTo>
                  <a:pt x="2603" y="19924"/>
                  <a:pt x="2725" y="19837"/>
                  <a:pt x="2825" y="19770"/>
                </a:cubicBezTo>
                <a:cubicBezTo>
                  <a:pt x="3201" y="19516"/>
                  <a:pt x="3474" y="19305"/>
                  <a:pt x="3659" y="19125"/>
                </a:cubicBezTo>
                <a:cubicBezTo>
                  <a:pt x="3679" y="19105"/>
                  <a:pt x="3695" y="19086"/>
                  <a:pt x="3714" y="19065"/>
                </a:cubicBezTo>
                <a:cubicBezTo>
                  <a:pt x="3752" y="19026"/>
                  <a:pt x="3792" y="18986"/>
                  <a:pt x="3820" y="18950"/>
                </a:cubicBezTo>
                <a:cubicBezTo>
                  <a:pt x="3871" y="18885"/>
                  <a:pt x="4032" y="18699"/>
                  <a:pt x="4178" y="18535"/>
                </a:cubicBezTo>
                <a:cubicBezTo>
                  <a:pt x="4800" y="17837"/>
                  <a:pt x="4851" y="17793"/>
                  <a:pt x="5014" y="17833"/>
                </a:cubicBezTo>
                <a:cubicBezTo>
                  <a:pt x="5070" y="17846"/>
                  <a:pt x="5123" y="17828"/>
                  <a:pt x="5152" y="17783"/>
                </a:cubicBezTo>
                <a:cubicBezTo>
                  <a:pt x="5178" y="17743"/>
                  <a:pt x="5247" y="17711"/>
                  <a:pt x="5305" y="17711"/>
                </a:cubicBezTo>
                <a:cubicBezTo>
                  <a:pt x="5363" y="17711"/>
                  <a:pt x="5473" y="17670"/>
                  <a:pt x="5551" y="17619"/>
                </a:cubicBezTo>
                <a:cubicBezTo>
                  <a:pt x="5609" y="17582"/>
                  <a:pt x="5662" y="17560"/>
                  <a:pt x="5713" y="17547"/>
                </a:cubicBezTo>
                <a:lnTo>
                  <a:pt x="5753" y="17522"/>
                </a:lnTo>
                <a:lnTo>
                  <a:pt x="5779" y="17536"/>
                </a:lnTo>
                <a:cubicBezTo>
                  <a:pt x="5861" y="17532"/>
                  <a:pt x="5934" y="17558"/>
                  <a:pt x="5998" y="17622"/>
                </a:cubicBezTo>
                <a:cubicBezTo>
                  <a:pt x="6102" y="17725"/>
                  <a:pt x="6136" y="17867"/>
                  <a:pt x="6199" y="18443"/>
                </a:cubicBezTo>
                <a:cubicBezTo>
                  <a:pt x="6222" y="18657"/>
                  <a:pt x="6256" y="18904"/>
                  <a:pt x="6274" y="18992"/>
                </a:cubicBezTo>
                <a:cubicBezTo>
                  <a:pt x="6346" y="19351"/>
                  <a:pt x="6390" y="20470"/>
                  <a:pt x="6349" y="20923"/>
                </a:cubicBezTo>
                <a:cubicBezTo>
                  <a:pt x="6328" y="21168"/>
                  <a:pt x="6310" y="21421"/>
                  <a:pt x="6310" y="21485"/>
                </a:cubicBezTo>
                <a:lnTo>
                  <a:pt x="6310" y="21597"/>
                </a:lnTo>
                <a:cubicBezTo>
                  <a:pt x="7361" y="21598"/>
                  <a:pt x="8025" y="21600"/>
                  <a:pt x="9199" y="21600"/>
                </a:cubicBezTo>
                <a:lnTo>
                  <a:pt x="20250" y="21600"/>
                </a:lnTo>
                <a:lnTo>
                  <a:pt x="20246" y="21268"/>
                </a:lnTo>
                <a:cubicBezTo>
                  <a:pt x="20244" y="21086"/>
                  <a:pt x="20232" y="20885"/>
                  <a:pt x="20218" y="20822"/>
                </a:cubicBezTo>
                <a:cubicBezTo>
                  <a:pt x="20190" y="20695"/>
                  <a:pt x="20252" y="20495"/>
                  <a:pt x="20372" y="20327"/>
                </a:cubicBezTo>
                <a:cubicBezTo>
                  <a:pt x="20443" y="20228"/>
                  <a:pt x="20448" y="20167"/>
                  <a:pt x="20448" y="19542"/>
                </a:cubicBezTo>
                <a:cubicBezTo>
                  <a:pt x="20448" y="18977"/>
                  <a:pt x="20438" y="18851"/>
                  <a:pt x="20389" y="18780"/>
                </a:cubicBezTo>
                <a:cubicBezTo>
                  <a:pt x="20269" y="18610"/>
                  <a:pt x="20106" y="17620"/>
                  <a:pt x="20105" y="17065"/>
                </a:cubicBezTo>
                <a:cubicBezTo>
                  <a:pt x="20104" y="16266"/>
                  <a:pt x="19932" y="14646"/>
                  <a:pt x="19820" y="14383"/>
                </a:cubicBezTo>
                <a:cubicBezTo>
                  <a:pt x="19713" y="14128"/>
                  <a:pt x="19628" y="13845"/>
                  <a:pt x="19617" y="13705"/>
                </a:cubicBezTo>
                <a:cubicBezTo>
                  <a:pt x="19611" y="13618"/>
                  <a:pt x="19545" y="13387"/>
                  <a:pt x="19471" y="13192"/>
                </a:cubicBezTo>
                <a:cubicBezTo>
                  <a:pt x="19397" y="12996"/>
                  <a:pt x="19326" y="12808"/>
                  <a:pt x="19313" y="12771"/>
                </a:cubicBezTo>
                <a:cubicBezTo>
                  <a:pt x="19299" y="12735"/>
                  <a:pt x="19192" y="12678"/>
                  <a:pt x="19076" y="12644"/>
                </a:cubicBezTo>
                <a:cubicBezTo>
                  <a:pt x="18957" y="12610"/>
                  <a:pt x="18810" y="12529"/>
                  <a:pt x="18741" y="12459"/>
                </a:cubicBezTo>
                <a:cubicBezTo>
                  <a:pt x="18331" y="12043"/>
                  <a:pt x="18164" y="11894"/>
                  <a:pt x="18050" y="11847"/>
                </a:cubicBezTo>
                <a:cubicBezTo>
                  <a:pt x="17979" y="11818"/>
                  <a:pt x="17815" y="11706"/>
                  <a:pt x="17686" y="11598"/>
                </a:cubicBezTo>
                <a:cubicBezTo>
                  <a:pt x="17557" y="11491"/>
                  <a:pt x="17411" y="11390"/>
                  <a:pt x="17361" y="11372"/>
                </a:cubicBezTo>
                <a:cubicBezTo>
                  <a:pt x="17311" y="11354"/>
                  <a:pt x="17188" y="11259"/>
                  <a:pt x="17087" y="11162"/>
                </a:cubicBezTo>
                <a:cubicBezTo>
                  <a:pt x="16987" y="11065"/>
                  <a:pt x="16841" y="10953"/>
                  <a:pt x="16763" y="10912"/>
                </a:cubicBezTo>
                <a:cubicBezTo>
                  <a:pt x="16685" y="10871"/>
                  <a:pt x="16580" y="10792"/>
                  <a:pt x="16530" y="10734"/>
                </a:cubicBezTo>
                <a:cubicBezTo>
                  <a:pt x="16481" y="10677"/>
                  <a:pt x="16359" y="10591"/>
                  <a:pt x="16259" y="10545"/>
                </a:cubicBezTo>
                <a:cubicBezTo>
                  <a:pt x="16061" y="10452"/>
                  <a:pt x="15712" y="10039"/>
                  <a:pt x="15557" y="9743"/>
                </a:cubicBezTo>
                <a:cubicBezTo>
                  <a:pt x="15554" y="9736"/>
                  <a:pt x="15547" y="9729"/>
                  <a:pt x="15544" y="9722"/>
                </a:cubicBezTo>
                <a:cubicBezTo>
                  <a:pt x="15518" y="9670"/>
                  <a:pt x="15497" y="9620"/>
                  <a:pt x="15487" y="9579"/>
                </a:cubicBezTo>
                <a:cubicBezTo>
                  <a:pt x="15423" y="9333"/>
                  <a:pt x="15271" y="9125"/>
                  <a:pt x="15117" y="9073"/>
                </a:cubicBezTo>
                <a:cubicBezTo>
                  <a:pt x="15049" y="9050"/>
                  <a:pt x="14835" y="9048"/>
                  <a:pt x="14634" y="9068"/>
                </a:cubicBezTo>
                <a:cubicBezTo>
                  <a:pt x="14414" y="9089"/>
                  <a:pt x="14259" y="9085"/>
                  <a:pt x="14238" y="9058"/>
                </a:cubicBezTo>
                <a:cubicBezTo>
                  <a:pt x="14219" y="9034"/>
                  <a:pt x="14208" y="8928"/>
                  <a:pt x="14213" y="8821"/>
                </a:cubicBezTo>
                <a:cubicBezTo>
                  <a:pt x="14220" y="8675"/>
                  <a:pt x="14248" y="8596"/>
                  <a:pt x="14326" y="8504"/>
                </a:cubicBezTo>
                <a:cubicBezTo>
                  <a:pt x="14460" y="8346"/>
                  <a:pt x="14490" y="8270"/>
                  <a:pt x="14546" y="7940"/>
                </a:cubicBezTo>
                <a:cubicBezTo>
                  <a:pt x="14608" y="7574"/>
                  <a:pt x="14610" y="7330"/>
                  <a:pt x="14553" y="7302"/>
                </a:cubicBezTo>
                <a:cubicBezTo>
                  <a:pt x="14499" y="7276"/>
                  <a:pt x="14494" y="7169"/>
                  <a:pt x="14541" y="7057"/>
                </a:cubicBezTo>
                <a:cubicBezTo>
                  <a:pt x="14558" y="7018"/>
                  <a:pt x="14577" y="6956"/>
                  <a:pt x="14590" y="6910"/>
                </a:cubicBezTo>
                <a:cubicBezTo>
                  <a:pt x="14591" y="6901"/>
                  <a:pt x="14594" y="6900"/>
                  <a:pt x="14596" y="6893"/>
                </a:cubicBezTo>
                <a:cubicBezTo>
                  <a:pt x="14602" y="6868"/>
                  <a:pt x="14609" y="6848"/>
                  <a:pt x="14620" y="6843"/>
                </a:cubicBezTo>
                <a:cubicBezTo>
                  <a:pt x="14632" y="6834"/>
                  <a:pt x="14646" y="6840"/>
                  <a:pt x="14672" y="6867"/>
                </a:cubicBezTo>
                <a:cubicBezTo>
                  <a:pt x="14751" y="6950"/>
                  <a:pt x="14905" y="6838"/>
                  <a:pt x="14905" y="6699"/>
                </a:cubicBezTo>
                <a:cubicBezTo>
                  <a:pt x="14905" y="6642"/>
                  <a:pt x="14921" y="6583"/>
                  <a:pt x="14941" y="6567"/>
                </a:cubicBezTo>
                <a:cubicBezTo>
                  <a:pt x="14963" y="6551"/>
                  <a:pt x="14978" y="6278"/>
                  <a:pt x="14978" y="5904"/>
                </a:cubicBezTo>
                <a:cubicBezTo>
                  <a:pt x="14978" y="5529"/>
                  <a:pt x="14992" y="5257"/>
                  <a:pt x="15014" y="5240"/>
                </a:cubicBezTo>
                <a:cubicBezTo>
                  <a:pt x="15017" y="5237"/>
                  <a:pt x="15020" y="5226"/>
                  <a:pt x="15023" y="5220"/>
                </a:cubicBezTo>
                <a:cubicBezTo>
                  <a:pt x="15030" y="5196"/>
                  <a:pt x="15039" y="5150"/>
                  <a:pt x="15048" y="5112"/>
                </a:cubicBezTo>
                <a:cubicBezTo>
                  <a:pt x="15048" y="5105"/>
                  <a:pt x="15050" y="5099"/>
                  <a:pt x="15050" y="5091"/>
                </a:cubicBezTo>
                <a:cubicBezTo>
                  <a:pt x="15050" y="5025"/>
                  <a:pt x="15069" y="4902"/>
                  <a:pt x="15093" y="4818"/>
                </a:cubicBezTo>
                <a:cubicBezTo>
                  <a:pt x="15103" y="4784"/>
                  <a:pt x="15104" y="4764"/>
                  <a:pt x="15108" y="4739"/>
                </a:cubicBezTo>
                <a:cubicBezTo>
                  <a:pt x="15109" y="4710"/>
                  <a:pt x="15112" y="4669"/>
                  <a:pt x="15110" y="4641"/>
                </a:cubicBezTo>
                <a:cubicBezTo>
                  <a:pt x="15106" y="4619"/>
                  <a:pt x="15104" y="4598"/>
                  <a:pt x="15093" y="4575"/>
                </a:cubicBezTo>
                <a:cubicBezTo>
                  <a:pt x="15069" y="4526"/>
                  <a:pt x="15050" y="4439"/>
                  <a:pt x="15050" y="4380"/>
                </a:cubicBezTo>
                <a:cubicBezTo>
                  <a:pt x="15050" y="4183"/>
                  <a:pt x="14960" y="4156"/>
                  <a:pt x="14657" y="4262"/>
                </a:cubicBezTo>
                <a:cubicBezTo>
                  <a:pt x="14638" y="4268"/>
                  <a:pt x="14625" y="4232"/>
                  <a:pt x="14617" y="4135"/>
                </a:cubicBezTo>
                <a:cubicBezTo>
                  <a:pt x="14586" y="4068"/>
                  <a:pt x="14590" y="3946"/>
                  <a:pt x="14607" y="3727"/>
                </a:cubicBezTo>
                <a:cubicBezTo>
                  <a:pt x="14607" y="3727"/>
                  <a:pt x="14607" y="3727"/>
                  <a:pt x="14607" y="3726"/>
                </a:cubicBezTo>
                <a:cubicBezTo>
                  <a:pt x="14605" y="3615"/>
                  <a:pt x="14601" y="3566"/>
                  <a:pt x="14600" y="3398"/>
                </a:cubicBezTo>
                <a:cubicBezTo>
                  <a:pt x="14598" y="3110"/>
                  <a:pt x="14593" y="2910"/>
                  <a:pt x="14586" y="2759"/>
                </a:cubicBezTo>
                <a:cubicBezTo>
                  <a:pt x="14574" y="2621"/>
                  <a:pt x="14559" y="2504"/>
                  <a:pt x="14541" y="2461"/>
                </a:cubicBezTo>
                <a:cubicBezTo>
                  <a:pt x="14537" y="2451"/>
                  <a:pt x="14537" y="2434"/>
                  <a:pt x="14534" y="2422"/>
                </a:cubicBezTo>
                <a:cubicBezTo>
                  <a:pt x="14519" y="2386"/>
                  <a:pt x="14507" y="2342"/>
                  <a:pt x="14507" y="2301"/>
                </a:cubicBezTo>
                <a:cubicBezTo>
                  <a:pt x="14507" y="2261"/>
                  <a:pt x="14495" y="2217"/>
                  <a:pt x="14485" y="2174"/>
                </a:cubicBezTo>
                <a:cubicBezTo>
                  <a:pt x="14475" y="2132"/>
                  <a:pt x="14462" y="2090"/>
                  <a:pt x="14445" y="2036"/>
                </a:cubicBezTo>
                <a:cubicBezTo>
                  <a:pt x="14419" y="1969"/>
                  <a:pt x="14387" y="1887"/>
                  <a:pt x="14348" y="1779"/>
                </a:cubicBezTo>
                <a:cubicBezTo>
                  <a:pt x="14296" y="1637"/>
                  <a:pt x="14208" y="1446"/>
                  <a:pt x="14152" y="1356"/>
                </a:cubicBezTo>
                <a:cubicBezTo>
                  <a:pt x="14089" y="1257"/>
                  <a:pt x="13921" y="1064"/>
                  <a:pt x="13789" y="928"/>
                </a:cubicBezTo>
                <a:cubicBezTo>
                  <a:pt x="13771" y="916"/>
                  <a:pt x="13750" y="896"/>
                  <a:pt x="13730" y="868"/>
                </a:cubicBezTo>
                <a:cubicBezTo>
                  <a:pt x="13724" y="860"/>
                  <a:pt x="13717" y="854"/>
                  <a:pt x="13711" y="847"/>
                </a:cubicBezTo>
                <a:cubicBezTo>
                  <a:pt x="13710" y="846"/>
                  <a:pt x="13710" y="846"/>
                  <a:pt x="13710" y="846"/>
                </a:cubicBezTo>
                <a:cubicBezTo>
                  <a:pt x="13667" y="805"/>
                  <a:pt x="13634" y="779"/>
                  <a:pt x="13623" y="779"/>
                </a:cubicBezTo>
                <a:cubicBezTo>
                  <a:pt x="13605" y="779"/>
                  <a:pt x="13567" y="742"/>
                  <a:pt x="13528" y="698"/>
                </a:cubicBezTo>
                <a:cubicBezTo>
                  <a:pt x="13497" y="671"/>
                  <a:pt x="13485" y="666"/>
                  <a:pt x="13446" y="628"/>
                </a:cubicBezTo>
                <a:cubicBezTo>
                  <a:pt x="13361" y="546"/>
                  <a:pt x="13179" y="409"/>
                  <a:pt x="13042" y="325"/>
                </a:cubicBezTo>
                <a:cubicBezTo>
                  <a:pt x="12904" y="241"/>
                  <a:pt x="12764" y="155"/>
                  <a:pt x="12730" y="133"/>
                </a:cubicBezTo>
                <a:cubicBezTo>
                  <a:pt x="12695" y="110"/>
                  <a:pt x="12627" y="92"/>
                  <a:pt x="12578" y="92"/>
                </a:cubicBezTo>
                <a:cubicBezTo>
                  <a:pt x="12529" y="92"/>
                  <a:pt x="12480" y="70"/>
                  <a:pt x="12467" y="45"/>
                </a:cubicBezTo>
                <a:cubicBezTo>
                  <a:pt x="12453" y="15"/>
                  <a:pt x="12225" y="0"/>
                  <a:pt x="11998" y="0"/>
                </a:cubicBezTo>
                <a:close/>
                <a:moveTo>
                  <a:pt x="21532" y="21235"/>
                </a:moveTo>
                <a:cubicBezTo>
                  <a:pt x="21502" y="21235"/>
                  <a:pt x="21477" y="21275"/>
                  <a:pt x="21477" y="21330"/>
                </a:cubicBezTo>
                <a:cubicBezTo>
                  <a:pt x="21477" y="21387"/>
                  <a:pt x="21448" y="21436"/>
                  <a:pt x="21405" y="21450"/>
                </a:cubicBezTo>
                <a:cubicBezTo>
                  <a:pt x="21365" y="21463"/>
                  <a:pt x="21333" y="21503"/>
                  <a:pt x="21333" y="21538"/>
                </a:cubicBezTo>
                <a:cubicBezTo>
                  <a:pt x="21333" y="21579"/>
                  <a:pt x="21377" y="21600"/>
                  <a:pt x="21460" y="21600"/>
                </a:cubicBezTo>
                <a:cubicBezTo>
                  <a:pt x="21584" y="21600"/>
                  <a:pt x="21586" y="21597"/>
                  <a:pt x="21586" y="21418"/>
                </a:cubicBezTo>
                <a:cubicBezTo>
                  <a:pt x="21586" y="21286"/>
                  <a:pt x="21572" y="21235"/>
                  <a:pt x="21532" y="2123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3" name="James 1:26 (NKJV)…"/>
          <p:cNvSpPr txBox="1"/>
          <p:nvPr/>
        </p:nvSpPr>
        <p:spPr>
          <a:xfrm>
            <a:off x="333053" y="2027609"/>
            <a:ext cx="8440379" cy="441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1:26 (NKJV) </a:t>
            </a:r>
          </a:p>
          <a:p>
            <a:pPr defTabSz="457200">
              <a:defRPr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26</a:t>
            </a:r>
            <a:r>
              <a:t> If anyone among you thinks he is religious, and does not bridle his tongue but deceives his own heart, this one’s religion </a:t>
            </a:r>
            <a:r>
              <a:rPr i="1"/>
              <a:t>is</a:t>
            </a:r>
            <a:r>
              <a:t> useless.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41446" t="0" r="15658" b="0"/>
          <a:stretch>
            <a:fillRect/>
          </a:stretch>
        </p:blipFill>
        <p:spPr>
          <a:xfrm flipH="1">
            <a:off x="0" y="0"/>
            <a:ext cx="13004800" cy="9753600"/>
          </a:xfrm>
          <a:prstGeom prst="rect">
            <a:avLst/>
          </a:prstGeom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7600" y="-14251"/>
            <a:ext cx="7484019" cy="228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0262" y="1888589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Your Tongue Is Powerful!…"/>
          <p:cNvSpPr txBox="1"/>
          <p:nvPr/>
        </p:nvSpPr>
        <p:spPr>
          <a:xfrm>
            <a:off x="4941220" y="5254738"/>
            <a:ext cx="8013291" cy="433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500"/>
              </a:spcBef>
              <a:defRPr b="1" sz="4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Your Tongue Is Powerful!</a:t>
            </a:r>
          </a:p>
          <a:p>
            <a:pPr>
              <a:spcBef>
                <a:spcPts val="1500"/>
              </a:spcBef>
              <a:defRPr b="1" sz="4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Your Tongue Is Dangerous!</a:t>
            </a:r>
          </a:p>
          <a:p>
            <a:pPr>
              <a:spcBef>
                <a:spcPts val="1500"/>
              </a:spcBef>
              <a:defRPr b="1" sz="4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Your Tongue Can Be Used To Sin &amp; Harm Others!</a:t>
            </a:r>
          </a:p>
          <a:p>
            <a:pPr>
              <a:spcBef>
                <a:spcPts val="1500"/>
              </a:spcBef>
              <a:defRPr b="1" sz="4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5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Your Tongue Can Be Controlled &amp; Used For Good!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21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2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remendous Power For Good &amp; Evil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Tremendous Power For Good &amp; Evil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(Proverbs 15:1-7; Jam. 3:1-6)</a:t>
            </a:r>
          </a:p>
        </p:txBody>
      </p:sp>
      <p:sp>
        <p:nvSpPr>
          <p:cNvPr id="226" name="Proverbs 15:1–7 (NKJV)…"/>
          <p:cNvSpPr txBox="1"/>
          <p:nvPr/>
        </p:nvSpPr>
        <p:spPr>
          <a:xfrm>
            <a:off x="4368193" y="3653383"/>
            <a:ext cx="8175088" cy="582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15:1–7 (NKJV) </a:t>
            </a:r>
          </a:p>
          <a:p>
            <a:pPr defTabSz="457200"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A soft answer turns away wrath, But a harsh word stirs up anger. </a:t>
            </a:r>
            <a:r>
              <a:rPr baseline="31999"/>
              <a:t>2</a:t>
            </a:r>
            <a:r>
              <a:t> The tongue of the wise uses knowledge rightly, But the mouth of fools pours forth foolishness. </a:t>
            </a:r>
            <a:r>
              <a:rPr baseline="31999"/>
              <a:t>3</a:t>
            </a:r>
            <a:r>
              <a:t> The eyes of the Lord </a:t>
            </a:r>
            <a:r>
              <a:rPr i="1"/>
              <a:t>are</a:t>
            </a:r>
            <a:r>
              <a:t> in every place, Keeping watch on the evil and the good. </a:t>
            </a:r>
            <a:r>
              <a:rPr baseline="31999"/>
              <a:t>4</a:t>
            </a:r>
            <a:r>
              <a:t> A wholesome tongue </a:t>
            </a:r>
            <a:r>
              <a:rPr i="1"/>
              <a:t>is</a:t>
            </a:r>
            <a:r>
              <a:t> a tree of life, But perverseness in it breaks the spirit.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29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0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remendous Power For Good &amp; Evil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Tremendous Power For Good &amp; Evil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(Proverbs 15:1-7; Jam. 3:1-6)</a:t>
            </a:r>
          </a:p>
        </p:txBody>
      </p:sp>
      <p:sp>
        <p:nvSpPr>
          <p:cNvPr id="234" name="Proverbs 15:1–7 (NKJV)…"/>
          <p:cNvSpPr txBox="1"/>
          <p:nvPr/>
        </p:nvSpPr>
        <p:spPr>
          <a:xfrm>
            <a:off x="4368193" y="3653383"/>
            <a:ext cx="8175088" cy="5653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15:1–7 (NKJV) </a:t>
            </a:r>
          </a:p>
          <a:p>
            <a:pPr defTabSz="457200">
              <a:defRPr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A fool despises his father’s instruction, But he who receives correction is prudent. </a:t>
            </a:r>
            <a:r>
              <a:rPr baseline="31999"/>
              <a:t>6</a:t>
            </a:r>
            <a:r>
              <a:t> </a:t>
            </a:r>
            <a:r>
              <a:rPr i="1"/>
              <a:t>In</a:t>
            </a:r>
            <a:r>
              <a:t> the house of the righteous </a:t>
            </a:r>
            <a:r>
              <a:rPr i="1"/>
              <a:t>there is</a:t>
            </a:r>
            <a:r>
              <a:t> much treasure, But in the revenue of the wicked is trouble. </a:t>
            </a:r>
            <a:r>
              <a:rPr baseline="31999"/>
              <a:t>7</a:t>
            </a:r>
            <a:r>
              <a:t> The lips of the wise disperse knowledge, But the heart of the fool </a:t>
            </a:r>
            <a:r>
              <a:rPr i="1"/>
              <a:t>does</a:t>
            </a:r>
            <a:r>
              <a:t> not </a:t>
            </a:r>
            <a:r>
              <a:rPr i="1"/>
              <a:t>do</a:t>
            </a:r>
            <a:r>
              <a:t> so.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37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8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remendous Power For Good &amp; Evil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Tremendous Power For Good &amp; Evil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(Proverbs 15:1-7; Jam. 3:1-6)</a:t>
            </a:r>
          </a:p>
        </p:txBody>
      </p:sp>
      <p:sp>
        <p:nvSpPr>
          <p:cNvPr id="242" name="James 3:1–2 (NKJV)…"/>
          <p:cNvSpPr txBox="1"/>
          <p:nvPr/>
        </p:nvSpPr>
        <p:spPr>
          <a:xfrm>
            <a:off x="4368193" y="3627983"/>
            <a:ext cx="8175088" cy="529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3:1–2 (NKJV) 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My brethren, let not many of you become teachers, knowing that we shall receive a stricter judgment. </a:t>
            </a:r>
            <a:r>
              <a:rPr baseline="31999"/>
              <a:t>2</a:t>
            </a:r>
            <a:r>
              <a:t> For we all stumble in many things. If anyone does not stumble in word, he </a:t>
            </a:r>
            <a:r>
              <a:rPr i="1"/>
              <a:t>is</a:t>
            </a:r>
            <a:r>
              <a:t> a perfect man, able also to bridle the whole body.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45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6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remendous Power For Good &amp; Evil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Tremendous Power For Good &amp; Evil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(Proverbs 15:1-7; Jam. 3:1-6)</a:t>
            </a:r>
          </a:p>
        </p:txBody>
      </p:sp>
      <p:sp>
        <p:nvSpPr>
          <p:cNvPr id="250" name="“let not many of you become teachers”…"/>
          <p:cNvSpPr txBox="1"/>
          <p:nvPr/>
        </p:nvSpPr>
        <p:spPr>
          <a:xfrm>
            <a:off x="4459092" y="3673830"/>
            <a:ext cx="8143514" cy="572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100"/>
              </a:spcBef>
              <a:buSzPct val="80000"/>
              <a:buBlip>
                <a:blip r:embed="rId5"/>
              </a:buBlip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“let not many of you become teachers”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IMPORTANT &amp; NECESSARY function (Acts 13:1; Eph. 4:11; 1 Cor. 12:28; 1 Peter 3:15)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great RESPONSIBILITY &amp; comes with great ACCOUNTABILITY (Acts 20:25-28; 1 Timothy 1:7)</a:t>
            </a:r>
          </a:p>
          <a:p>
            <a:pPr marL="9144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Requires great self-control, thus a spiritual, purified heart (Mat 12:35)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245" y="1657077"/>
            <a:ext cx="7918387" cy="81137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4300" dir="2039992">
              <a:srgbClr val="945200">
                <a:alpha val="75000"/>
              </a:srgbClr>
            </a:outerShdw>
          </a:effectLst>
        </p:spPr>
      </p:pic>
      <p:sp>
        <p:nvSpPr>
          <p:cNvPr id="253" name="Rectangle"/>
          <p:cNvSpPr/>
          <p:nvPr/>
        </p:nvSpPr>
        <p:spPr>
          <a:xfrm>
            <a:off x="4137022" y="3630270"/>
            <a:ext cx="8637430" cy="58831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4" name="Rounded Rectangle"/>
          <p:cNvSpPr/>
          <p:nvPr/>
        </p:nvSpPr>
        <p:spPr>
          <a:xfrm>
            <a:off x="169733" y="184822"/>
            <a:ext cx="12665334" cy="1643324"/>
          </a:xfrm>
          <a:prstGeom prst="roundRect">
            <a:avLst>
              <a:gd name="adj" fmla="val 11592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25" y="213485"/>
            <a:ext cx="5205717" cy="158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3179" y="138018"/>
            <a:ext cx="6818696" cy="173693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remendous Power For Good &amp; Evil…"/>
          <p:cNvSpPr/>
          <p:nvPr/>
        </p:nvSpPr>
        <p:spPr>
          <a:xfrm>
            <a:off x="4137022" y="2272972"/>
            <a:ext cx="8637430" cy="1270001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Tremendous Power For Good &amp; Evil </a:t>
            </a:r>
          </a:p>
          <a:p>
            <a:pPr>
              <a:defRPr b="1">
                <a:solidFill>
                  <a:srgbClr val="FFFFFF"/>
                </a:solidFill>
                <a:effectLst>
                  <a:outerShdw sx="100000" sy="100000" kx="0" ky="0" algn="b" rotWithShape="0" blurRad="50800" dist="63500" dir="2527436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(Proverbs 15:1-7; Jam. 3:1-6)</a:t>
            </a:r>
          </a:p>
        </p:txBody>
      </p:sp>
      <p:sp>
        <p:nvSpPr>
          <p:cNvPr id="258" name="James 3:3–5 (NKJV)…"/>
          <p:cNvSpPr txBox="1"/>
          <p:nvPr/>
        </p:nvSpPr>
        <p:spPr>
          <a:xfrm>
            <a:off x="4368193" y="3627983"/>
            <a:ext cx="8175088" cy="57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3:3–5 (NKJV) </a:t>
            </a:r>
          </a:p>
          <a:p>
            <a:pPr defTabSz="457200">
              <a:defRPr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Indeed, we put bits in horses’ mouths that they may obey us, and we turn their whole body. </a:t>
            </a:r>
            <a:r>
              <a:rPr baseline="31999"/>
              <a:t>4</a:t>
            </a:r>
            <a:r>
              <a:t> Look also at ships: although they are so large and are driven by fierce winds, they are turned by a very small rudder wherever the pilot desires. </a:t>
            </a:r>
            <a:r>
              <a:rPr baseline="31999"/>
              <a:t>5</a:t>
            </a:r>
            <a:r>
              <a:t> Even so the tongue is a little member and boasts great things. See how great a forest a little fire kindles!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