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" name="Shape 15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ont view of a red Ducati motorcycle against a black background"/>
          <p:cNvSpPr/>
          <p:nvPr>
            <p:ph type="pic" idx="21"/>
          </p:nvPr>
        </p:nvSpPr>
        <p:spPr>
          <a:xfrm>
            <a:off x="-2552700" y="0"/>
            <a:ext cx="17339734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1" y="608"/>
            <a:ext cx="13003177" cy="9752382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extBox 8"/>
          <p:cNvSpPr txBox="1"/>
          <p:nvPr/>
        </p:nvSpPr>
        <p:spPr>
          <a:xfrm>
            <a:off x="650239" y="650239"/>
            <a:ext cx="11595949" cy="1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1053388">
              <a:defRPr sz="9072">
                <a:solidFill>
                  <a:srgbClr val="953735"/>
                </a:solidFill>
                <a:effectLst>
                  <a:outerShdw sx="100000" sy="100000" kx="0" ky="0" algn="b" rotWithShape="0" blurRad="41148" dist="30861" dir="2700000">
                    <a:srgbClr val="000000">
                      <a:alpha val="40000"/>
                    </a:srgbClr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lvl1pPr>
          </a:lstStyle>
          <a:p>
            <a:pPr/>
            <a:r>
              <a:t>“The Tie That Binds”</a:t>
            </a:r>
          </a:p>
        </p:txBody>
      </p:sp>
      <p:sp>
        <p:nvSpPr>
          <p:cNvPr id="119" name="Title Text"/>
          <p:cNvSpPr txBox="1"/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cap="none"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0" name="Body Level One…"/>
          <p:cNvSpPr txBox="1"/>
          <p:nvPr>
            <p:ph type="body" sz="half" idx="1"/>
          </p:nvPr>
        </p:nvSpPr>
        <p:spPr>
          <a:xfrm>
            <a:off x="650239" y="2275839"/>
            <a:ext cx="5743788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65364" indent="-465364" defTabSz="1300480">
              <a:spcBef>
                <a:spcPts val="900"/>
              </a:spcBef>
              <a:buSzPct val="100000"/>
              <a:buFont typeface="Arial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09637" indent="-452437" defTabSz="1300480">
              <a:spcBef>
                <a:spcPts val="900"/>
              </a:spcBef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48739" indent="-434339" defTabSz="1300480">
              <a:spcBef>
                <a:spcPts val="900"/>
              </a:spcBef>
              <a:buSzPct val="100000"/>
              <a:buFont typeface="Arial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54200" indent="-482600" defTabSz="1300480">
              <a:spcBef>
                <a:spcPts val="900"/>
              </a:spcBef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311400" indent="-482600" defTabSz="1300480">
              <a:spcBef>
                <a:spcPts val="900"/>
              </a:spcBef>
              <a:buSzPct val="100000"/>
              <a:buFont typeface="Arial"/>
              <a:buChar char="»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12630326" y="73796"/>
            <a:ext cx="374475" cy="371696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1" y="608"/>
            <a:ext cx="13003177" cy="9752382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extBox 8"/>
          <p:cNvSpPr txBox="1"/>
          <p:nvPr/>
        </p:nvSpPr>
        <p:spPr>
          <a:xfrm>
            <a:off x="650239" y="650239"/>
            <a:ext cx="11595949" cy="1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1053388">
              <a:defRPr sz="9072">
                <a:solidFill>
                  <a:srgbClr val="953735"/>
                </a:solidFill>
                <a:effectLst>
                  <a:outerShdw sx="100000" sy="100000" kx="0" ky="0" algn="b" rotWithShape="0" blurRad="41148" dist="30861" dir="2700000">
                    <a:srgbClr val="000000">
                      <a:alpha val="40000"/>
                    </a:srgbClr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lvl1pPr>
          </a:lstStyle>
          <a:p>
            <a:pPr/>
            <a:r>
              <a:t>“The Tie That Binds”</a:t>
            </a:r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xfrm>
            <a:off x="12630326" y="73796"/>
            <a:ext cx="374475" cy="371696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1" y="608"/>
            <a:ext cx="13003177" cy="975238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extBox 8"/>
          <p:cNvSpPr txBox="1"/>
          <p:nvPr/>
        </p:nvSpPr>
        <p:spPr>
          <a:xfrm>
            <a:off x="650239" y="650239"/>
            <a:ext cx="11595949" cy="1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1053388">
              <a:defRPr sz="9072">
                <a:solidFill>
                  <a:srgbClr val="953735"/>
                </a:solidFill>
                <a:effectLst>
                  <a:outerShdw sx="100000" sy="100000" kx="0" ky="0" algn="b" rotWithShape="0" blurRad="41148" dist="30861" dir="2700000">
                    <a:srgbClr val="000000">
                      <a:alpha val="40000"/>
                    </a:srgbClr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lvl1pPr>
          </a:lstStyle>
          <a:p>
            <a:pPr/>
            <a:r>
              <a:t>“The Tie That Binds”</a:t>
            </a:r>
          </a:p>
        </p:txBody>
      </p:sp>
      <p:sp>
        <p:nvSpPr>
          <p:cNvPr id="139" name="Title Text"/>
          <p:cNvSpPr txBox="1"/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cap="none"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0" name="Body Level One…"/>
          <p:cNvSpPr txBox="1"/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Font typeface="Arial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33500" indent="-419100" defTabSz="1300480">
              <a:spcBef>
                <a:spcPts val="1000"/>
              </a:spcBef>
              <a:buSzPct val="100000"/>
              <a:buFont typeface="Arial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1300480">
              <a:spcBef>
                <a:spcPts val="1000"/>
              </a:spcBef>
              <a:buSzPct val="100000"/>
              <a:buFont typeface="Arial"/>
              <a:buChar char="»"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lide Number"/>
          <p:cNvSpPr txBox="1"/>
          <p:nvPr>
            <p:ph type="sldNum" sz="quarter" idx="2"/>
          </p:nvPr>
        </p:nvSpPr>
        <p:spPr>
          <a:xfrm>
            <a:off x="12630326" y="73796"/>
            <a:ext cx="374475" cy="371696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1" y="608"/>
            <a:ext cx="13003177" cy="9752382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extBox 8"/>
          <p:cNvSpPr txBox="1"/>
          <p:nvPr/>
        </p:nvSpPr>
        <p:spPr>
          <a:xfrm>
            <a:off x="650239" y="650239"/>
            <a:ext cx="11595949" cy="1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1053388">
              <a:defRPr sz="9072">
                <a:solidFill>
                  <a:srgbClr val="953735"/>
                </a:solidFill>
                <a:effectLst>
                  <a:outerShdw sx="100000" sy="100000" kx="0" ky="0" algn="b" rotWithShape="0" blurRad="41148" dist="30861" dir="2700000">
                    <a:srgbClr val="000000">
                      <a:alpha val="40000"/>
                    </a:srgbClr>
                  </a:outerShdw>
                </a:effectLst>
                <a:latin typeface="Continuum Medium"/>
                <a:ea typeface="Continuum Medium"/>
                <a:cs typeface="Continuum Medium"/>
                <a:sym typeface="Continuum Medium"/>
              </a:defRPr>
            </a:lvl1pPr>
          </a:lstStyle>
          <a:p>
            <a:pPr/>
            <a:r>
              <a:t>“The Tie That Binds”</a:t>
            </a:r>
          </a:p>
        </p:txBody>
      </p:sp>
      <p:sp>
        <p:nvSpPr>
          <p:cNvPr id="150" name="Title Text"/>
          <p:cNvSpPr txBox="1"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cap="none"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1" name="Body Level One…"/>
          <p:cNvSpPr txBox="1"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12630326" y="73796"/>
            <a:ext cx="374475" cy="371696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Ducati motorcycle"/>
          <p:cNvSpPr/>
          <p:nvPr>
            <p:ph type="pic" idx="21"/>
          </p:nvPr>
        </p:nvSpPr>
        <p:spPr>
          <a:xfrm>
            <a:off x="1258743" y="-673100"/>
            <a:ext cx="10390144" cy="77773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Ducati motorcycle"/>
          <p:cNvSpPr/>
          <p:nvPr>
            <p:ph type="pic" idx="21"/>
          </p:nvPr>
        </p:nvSpPr>
        <p:spPr>
          <a:xfrm>
            <a:off x="5351574" y="1384300"/>
            <a:ext cx="7872413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Ducati motorcycle"/>
          <p:cNvSpPr/>
          <p:nvPr>
            <p:ph type="pic" idx="21"/>
          </p:nvPr>
        </p:nvSpPr>
        <p:spPr>
          <a:xfrm>
            <a:off x="5493159" y="2743200"/>
            <a:ext cx="7889605" cy="70129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lose-up of Ducati motorcycle engine components"/>
          <p:cNvSpPr/>
          <p:nvPr>
            <p:ph type="pic" sz="quarter" idx="21"/>
          </p:nvPr>
        </p:nvSpPr>
        <p:spPr>
          <a:xfrm>
            <a:off x="6664613" y="4965700"/>
            <a:ext cx="5803901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Close-up of Ducati motorcycle gas cap"/>
          <p:cNvSpPr/>
          <p:nvPr>
            <p:ph type="pic" sz="quarter" idx="22"/>
          </p:nvPr>
        </p:nvSpPr>
        <p:spPr>
          <a:xfrm>
            <a:off x="6667500" y="4445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Black and white photo of Ducati motorcycle engine components"/>
          <p:cNvSpPr/>
          <p:nvPr>
            <p:ph type="pic" idx="23"/>
          </p:nvPr>
        </p:nvSpPr>
        <p:spPr>
          <a:xfrm>
            <a:off x="-939561" y="482600"/>
            <a:ext cx="7995295" cy="1068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Relationship Id="rId3" Type="http://schemas.openxmlformats.org/officeDocument/2006/relationships/image" Target="../media/image2.png"/><Relationship Id="rId4" Type="http://schemas.openxmlformats.org/officeDocument/2006/relationships/image" Target="../media/image2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2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2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2.tif"/><Relationship Id="rId4" Type="http://schemas.openxmlformats.org/officeDocument/2006/relationships/image" Target="../media/image4.tif"/><Relationship Id="rId5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2.tif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5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Relationship Id="rId3" Type="http://schemas.openxmlformats.org/officeDocument/2006/relationships/image" Target="../media/image2.png"/><Relationship Id="rId4" Type="http://schemas.openxmlformats.org/officeDocument/2006/relationships/image" Target="../media/image2.tif"/><Relationship Id="rId5" Type="http://schemas.openxmlformats.org/officeDocument/2006/relationships/image" Target="../media/image1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2.tif"/><Relationship Id="rId4" Type="http://schemas.openxmlformats.org/officeDocument/2006/relationships/image" Target="../media/image1.tif"/><Relationship Id="rId5" Type="http://schemas.openxmlformats.org/officeDocument/2006/relationships/image" Target="../media/image14.png"/><Relationship Id="rId6" Type="http://schemas.openxmlformats.org/officeDocument/2006/relationships/image" Target="../media/image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2.tif"/><Relationship Id="rId4" Type="http://schemas.openxmlformats.org/officeDocument/2006/relationships/image" Target="../media/image1.tif"/><Relationship Id="rId5" Type="http://schemas.openxmlformats.org/officeDocument/2006/relationships/image" Target="../media/image14.png"/><Relationship Id="rId6" Type="http://schemas.openxmlformats.org/officeDocument/2006/relationships/image" Target="../media/image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2.tif"/><Relationship Id="rId4" Type="http://schemas.openxmlformats.org/officeDocument/2006/relationships/image" Target="../media/image1.tif"/><Relationship Id="rId5" Type="http://schemas.openxmlformats.org/officeDocument/2006/relationships/image" Target="../media/image14.png"/><Relationship Id="rId6" Type="http://schemas.openxmlformats.org/officeDocument/2006/relationships/image" Target="../media/image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2.tif"/><Relationship Id="rId4" Type="http://schemas.openxmlformats.org/officeDocument/2006/relationships/image" Target="../media/image1.tif"/><Relationship Id="rId5" Type="http://schemas.openxmlformats.org/officeDocument/2006/relationships/image" Target="../media/image1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2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2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2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2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Relationship Id="rId3" Type="http://schemas.openxmlformats.org/officeDocument/2006/relationships/image" Target="../media/image2.png"/><Relationship Id="rId4" Type="http://schemas.openxmlformats.org/officeDocument/2006/relationships/image" Target="../media/image2.tif"/><Relationship Id="rId5" Type="http://schemas.openxmlformats.org/officeDocument/2006/relationships/image" Target="../media/image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Relationship Id="rId3" Type="http://schemas.openxmlformats.org/officeDocument/2006/relationships/image" Target="../media/image2.png"/><Relationship Id="rId4" Type="http://schemas.openxmlformats.org/officeDocument/2006/relationships/image" Target="../media/image2.tif"/><Relationship Id="rId5" Type="http://schemas.openxmlformats.org/officeDocument/2006/relationships/image" Target="../media/image1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Relationship Id="rId3" Type="http://schemas.openxmlformats.org/officeDocument/2006/relationships/image" Target="../media/image2.png"/><Relationship Id="rId4" Type="http://schemas.openxmlformats.org/officeDocument/2006/relationships/image" Target="../media/image2.tif"/><Relationship Id="rId5" Type="http://schemas.openxmlformats.org/officeDocument/2006/relationships/image" Target="../media/image1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Relationship Id="rId3" Type="http://schemas.openxmlformats.org/officeDocument/2006/relationships/image" Target="../media/image2.png"/><Relationship Id="rId4" Type="http://schemas.openxmlformats.org/officeDocument/2006/relationships/image" Target="../media/image2.tif"/><Relationship Id="rId5" Type="http://schemas.openxmlformats.org/officeDocument/2006/relationships/hyperlink" Target="http://" TargetMode="External"/><Relationship Id="rId6" Type="http://schemas.openxmlformats.org/officeDocument/2006/relationships/hyperlink" Target="http://www.w65stchurchofchrist.com" TargetMode="Externa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Relationship Id="rId3" Type="http://schemas.openxmlformats.org/officeDocument/2006/relationships/image" Target="../media/image2.png"/><Relationship Id="rId4" Type="http://schemas.openxmlformats.org/officeDocument/2006/relationships/image" Target="../media/image2.tif"/><Relationship Id="rId5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2.tif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2.tif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2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2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6297" t="0" r="994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3263" y="272459"/>
            <a:ext cx="8053635" cy="131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62371" y="1221030"/>
            <a:ext cx="7775419" cy="13194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sp>
        <p:nvSpPr>
          <p:cNvPr id="164" name="“IMAGINE THAT”…"/>
          <p:cNvSpPr txBox="1"/>
          <p:nvPr/>
        </p:nvSpPr>
        <p:spPr>
          <a:xfrm>
            <a:off x="-79067" y="7492488"/>
            <a:ext cx="13162933" cy="168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877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7200">
                <a:solidFill>
                  <a:srgbClr val="FFFFFF"/>
                </a:solidFill>
                <a:effectLst>
                  <a:outerShdw sx="100000" sy="100000" kx="0" ky="0" algn="b" rotWithShape="0" blurRad="63500" dist="63500" dir="342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“IMAGINE THAT” </a:t>
            </a:r>
          </a:p>
          <a:p>
            <a:pPr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3420000">
                    <a:srgbClr val="000000"/>
                  </a:outerShdw>
                </a:effectLst>
              </a:defRPr>
            </a:pPr>
            <a:r>
              <a:t>TWO PEOPLE STAY TOGETHER, THE WAY IT OUGHT TO BE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creen Shot 2022-07-09 at 11.36.44 AM.png" descr="Screen Shot 2022-07-09 at 11.36.4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989" y="3635143"/>
            <a:ext cx="7691753" cy="5669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7831" y="210283"/>
            <a:ext cx="9169138" cy="1502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09981" y="1408379"/>
            <a:ext cx="8784838" cy="14907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sp>
        <p:nvSpPr>
          <p:cNvPr id="210" name="Serving God In Our Marriage Means That We Become The Husbands &amp; Wives God Wants Us to Become."/>
          <p:cNvSpPr txBox="1"/>
          <p:nvPr/>
        </p:nvSpPr>
        <p:spPr>
          <a:xfrm>
            <a:off x="8301701" y="3642065"/>
            <a:ext cx="4300918" cy="5655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300480">
              <a:lnSpc>
                <a:spcPct val="90000"/>
              </a:lnSpc>
              <a:defRPr sz="5300">
                <a:solidFill>
                  <a:srgbClr val="000000"/>
                </a:solidFill>
                <a:effectLst>
                  <a:outerShdw sx="100000" sy="100000" kx="0" ky="0" algn="b" rotWithShape="0" blurRad="139700" dist="127000" dir="270000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Serving God In Our Marriage Means That We Become The Husbands &amp; Wives God Wants Us to Become.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970" t="717" r="44476" b="28293"/>
          <a:stretch>
            <a:fillRect/>
          </a:stretch>
        </p:blipFill>
        <p:spPr>
          <a:xfrm>
            <a:off x="-925552" y="-425463"/>
            <a:ext cx="6518124" cy="5869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2" h="21572" fill="norm" stroke="1" extrusionOk="0">
                <a:moveTo>
                  <a:pt x="20900" y="6"/>
                </a:moveTo>
                <a:cubicBezTo>
                  <a:pt x="20896" y="6"/>
                  <a:pt x="20896" y="9"/>
                  <a:pt x="20892" y="9"/>
                </a:cubicBezTo>
                <a:cubicBezTo>
                  <a:pt x="20777" y="18"/>
                  <a:pt x="20706" y="28"/>
                  <a:pt x="20661" y="51"/>
                </a:cubicBezTo>
                <a:cubicBezTo>
                  <a:pt x="20656" y="57"/>
                  <a:pt x="20646" y="61"/>
                  <a:pt x="20642" y="67"/>
                </a:cubicBezTo>
                <a:cubicBezTo>
                  <a:pt x="20641" y="69"/>
                  <a:pt x="20639" y="70"/>
                  <a:pt x="20638" y="72"/>
                </a:cubicBezTo>
                <a:cubicBezTo>
                  <a:pt x="20625" y="96"/>
                  <a:pt x="20619" y="126"/>
                  <a:pt x="20611" y="167"/>
                </a:cubicBezTo>
                <a:cubicBezTo>
                  <a:pt x="20593" y="277"/>
                  <a:pt x="20614" y="353"/>
                  <a:pt x="20673" y="378"/>
                </a:cubicBezTo>
                <a:cubicBezTo>
                  <a:pt x="20748" y="410"/>
                  <a:pt x="20752" y="438"/>
                  <a:pt x="20689" y="522"/>
                </a:cubicBezTo>
                <a:cubicBezTo>
                  <a:pt x="20646" y="580"/>
                  <a:pt x="20575" y="626"/>
                  <a:pt x="20533" y="626"/>
                </a:cubicBezTo>
                <a:cubicBezTo>
                  <a:pt x="20491" y="626"/>
                  <a:pt x="20390" y="705"/>
                  <a:pt x="20308" y="803"/>
                </a:cubicBezTo>
                <a:cubicBezTo>
                  <a:pt x="20297" y="816"/>
                  <a:pt x="20287" y="818"/>
                  <a:pt x="20277" y="829"/>
                </a:cubicBezTo>
                <a:cubicBezTo>
                  <a:pt x="20269" y="837"/>
                  <a:pt x="20264" y="852"/>
                  <a:pt x="20257" y="859"/>
                </a:cubicBezTo>
                <a:cubicBezTo>
                  <a:pt x="20231" y="885"/>
                  <a:pt x="20212" y="894"/>
                  <a:pt x="20190" y="906"/>
                </a:cubicBezTo>
                <a:cubicBezTo>
                  <a:pt x="20153" y="926"/>
                  <a:pt x="20123" y="932"/>
                  <a:pt x="20103" y="918"/>
                </a:cubicBezTo>
                <a:cubicBezTo>
                  <a:pt x="20088" y="907"/>
                  <a:pt x="20083" y="884"/>
                  <a:pt x="20081" y="856"/>
                </a:cubicBezTo>
                <a:cubicBezTo>
                  <a:pt x="20080" y="850"/>
                  <a:pt x="20077" y="847"/>
                  <a:pt x="20077" y="839"/>
                </a:cubicBezTo>
                <a:cubicBezTo>
                  <a:pt x="20079" y="802"/>
                  <a:pt x="20089" y="758"/>
                  <a:pt x="20115" y="703"/>
                </a:cubicBezTo>
                <a:cubicBezTo>
                  <a:pt x="20116" y="701"/>
                  <a:pt x="20117" y="700"/>
                  <a:pt x="20118" y="698"/>
                </a:cubicBezTo>
                <a:cubicBezTo>
                  <a:pt x="20214" y="499"/>
                  <a:pt x="20174" y="460"/>
                  <a:pt x="19931" y="520"/>
                </a:cubicBezTo>
                <a:cubicBezTo>
                  <a:pt x="19684" y="580"/>
                  <a:pt x="19407" y="896"/>
                  <a:pt x="19447" y="1072"/>
                </a:cubicBezTo>
                <a:cubicBezTo>
                  <a:pt x="19467" y="1159"/>
                  <a:pt x="19437" y="1215"/>
                  <a:pt x="19356" y="1239"/>
                </a:cubicBezTo>
                <a:cubicBezTo>
                  <a:pt x="19210" y="1281"/>
                  <a:pt x="19120" y="1707"/>
                  <a:pt x="19226" y="1850"/>
                </a:cubicBezTo>
                <a:cubicBezTo>
                  <a:pt x="19280" y="1922"/>
                  <a:pt x="19274" y="1965"/>
                  <a:pt x="19204" y="2029"/>
                </a:cubicBezTo>
                <a:cubicBezTo>
                  <a:pt x="19153" y="2076"/>
                  <a:pt x="19067" y="2287"/>
                  <a:pt x="19012" y="2497"/>
                </a:cubicBezTo>
                <a:cubicBezTo>
                  <a:pt x="18895" y="2947"/>
                  <a:pt x="18585" y="3380"/>
                  <a:pt x="18470" y="3254"/>
                </a:cubicBezTo>
                <a:cubicBezTo>
                  <a:pt x="18416" y="3195"/>
                  <a:pt x="18415" y="3135"/>
                  <a:pt x="18466" y="3030"/>
                </a:cubicBezTo>
                <a:cubicBezTo>
                  <a:pt x="18563" y="2828"/>
                  <a:pt x="18556" y="2805"/>
                  <a:pt x="18385" y="2805"/>
                </a:cubicBezTo>
                <a:cubicBezTo>
                  <a:pt x="18302" y="2805"/>
                  <a:pt x="18119" y="2908"/>
                  <a:pt x="17979" y="3034"/>
                </a:cubicBezTo>
                <a:cubicBezTo>
                  <a:pt x="17786" y="3207"/>
                  <a:pt x="17731" y="3301"/>
                  <a:pt x="17755" y="3416"/>
                </a:cubicBezTo>
                <a:cubicBezTo>
                  <a:pt x="17776" y="3520"/>
                  <a:pt x="17746" y="3593"/>
                  <a:pt x="17661" y="3644"/>
                </a:cubicBezTo>
                <a:cubicBezTo>
                  <a:pt x="17524" y="3725"/>
                  <a:pt x="17451" y="4013"/>
                  <a:pt x="17530" y="4154"/>
                </a:cubicBezTo>
                <a:cubicBezTo>
                  <a:pt x="17561" y="4210"/>
                  <a:pt x="17521" y="4332"/>
                  <a:pt x="17426" y="4469"/>
                </a:cubicBezTo>
                <a:cubicBezTo>
                  <a:pt x="17342" y="4592"/>
                  <a:pt x="17213" y="4865"/>
                  <a:pt x="17143" y="5075"/>
                </a:cubicBezTo>
                <a:cubicBezTo>
                  <a:pt x="16951" y="5644"/>
                  <a:pt x="16492" y="5965"/>
                  <a:pt x="16609" y="5448"/>
                </a:cubicBezTo>
                <a:cubicBezTo>
                  <a:pt x="16652" y="5254"/>
                  <a:pt x="16585" y="5219"/>
                  <a:pt x="16385" y="5337"/>
                </a:cubicBezTo>
                <a:cubicBezTo>
                  <a:pt x="16180" y="5459"/>
                  <a:pt x="15885" y="5828"/>
                  <a:pt x="15863" y="5991"/>
                </a:cubicBezTo>
                <a:cubicBezTo>
                  <a:pt x="15849" y="6089"/>
                  <a:pt x="15807" y="6137"/>
                  <a:pt x="15749" y="6119"/>
                </a:cubicBezTo>
                <a:cubicBezTo>
                  <a:pt x="15697" y="6103"/>
                  <a:pt x="15484" y="6050"/>
                  <a:pt x="15275" y="5999"/>
                </a:cubicBezTo>
                <a:cubicBezTo>
                  <a:pt x="14926" y="5915"/>
                  <a:pt x="14511" y="5701"/>
                  <a:pt x="13408" y="5037"/>
                </a:cubicBezTo>
                <a:cubicBezTo>
                  <a:pt x="11872" y="4113"/>
                  <a:pt x="11256" y="3760"/>
                  <a:pt x="11034" y="3682"/>
                </a:cubicBezTo>
                <a:cubicBezTo>
                  <a:pt x="10895" y="3633"/>
                  <a:pt x="10733" y="3572"/>
                  <a:pt x="10674" y="3546"/>
                </a:cubicBezTo>
                <a:cubicBezTo>
                  <a:pt x="10488" y="3463"/>
                  <a:pt x="10614" y="3799"/>
                  <a:pt x="10890" y="4118"/>
                </a:cubicBezTo>
                <a:cubicBezTo>
                  <a:pt x="11028" y="4278"/>
                  <a:pt x="11111" y="4427"/>
                  <a:pt x="11076" y="4450"/>
                </a:cubicBezTo>
                <a:cubicBezTo>
                  <a:pt x="11042" y="4474"/>
                  <a:pt x="10852" y="4412"/>
                  <a:pt x="10655" y="4312"/>
                </a:cubicBezTo>
                <a:cubicBezTo>
                  <a:pt x="10457" y="4211"/>
                  <a:pt x="10281" y="4148"/>
                  <a:pt x="10261" y="4170"/>
                </a:cubicBezTo>
                <a:cubicBezTo>
                  <a:pt x="10210" y="4227"/>
                  <a:pt x="10365" y="4424"/>
                  <a:pt x="10460" y="4424"/>
                </a:cubicBezTo>
                <a:cubicBezTo>
                  <a:pt x="10503" y="4424"/>
                  <a:pt x="10658" y="4521"/>
                  <a:pt x="10804" y="4639"/>
                </a:cubicBezTo>
                <a:cubicBezTo>
                  <a:pt x="10992" y="4790"/>
                  <a:pt x="11063" y="4890"/>
                  <a:pt x="11038" y="4975"/>
                </a:cubicBezTo>
                <a:cubicBezTo>
                  <a:pt x="11013" y="5063"/>
                  <a:pt x="11067" y="5135"/>
                  <a:pt x="11232" y="5234"/>
                </a:cubicBezTo>
                <a:cubicBezTo>
                  <a:pt x="11536" y="5415"/>
                  <a:pt x="11678" y="5653"/>
                  <a:pt x="11571" y="5797"/>
                </a:cubicBezTo>
                <a:cubicBezTo>
                  <a:pt x="11465" y="5939"/>
                  <a:pt x="11421" y="5930"/>
                  <a:pt x="11202" y="5725"/>
                </a:cubicBezTo>
                <a:cubicBezTo>
                  <a:pt x="11099" y="5628"/>
                  <a:pt x="10976" y="5547"/>
                  <a:pt x="10929" y="5544"/>
                </a:cubicBezTo>
                <a:cubicBezTo>
                  <a:pt x="10882" y="5541"/>
                  <a:pt x="10714" y="5447"/>
                  <a:pt x="10558" y="5336"/>
                </a:cubicBezTo>
                <a:cubicBezTo>
                  <a:pt x="10030" y="4960"/>
                  <a:pt x="9915" y="4908"/>
                  <a:pt x="9492" y="4846"/>
                </a:cubicBezTo>
                <a:cubicBezTo>
                  <a:pt x="8907" y="4760"/>
                  <a:pt x="8378" y="4618"/>
                  <a:pt x="8269" y="4517"/>
                </a:cubicBezTo>
                <a:cubicBezTo>
                  <a:pt x="8219" y="4471"/>
                  <a:pt x="7852" y="4396"/>
                  <a:pt x="7453" y="4351"/>
                </a:cubicBezTo>
                <a:cubicBezTo>
                  <a:pt x="7054" y="4306"/>
                  <a:pt x="6638" y="4226"/>
                  <a:pt x="6528" y="4172"/>
                </a:cubicBezTo>
                <a:cubicBezTo>
                  <a:pt x="6267" y="4043"/>
                  <a:pt x="6035" y="4047"/>
                  <a:pt x="5934" y="4182"/>
                </a:cubicBezTo>
                <a:cubicBezTo>
                  <a:pt x="5889" y="4242"/>
                  <a:pt x="5816" y="4276"/>
                  <a:pt x="5771" y="4256"/>
                </a:cubicBezTo>
                <a:cubicBezTo>
                  <a:pt x="5666" y="4212"/>
                  <a:pt x="5115" y="4542"/>
                  <a:pt x="4974" y="4735"/>
                </a:cubicBezTo>
                <a:cubicBezTo>
                  <a:pt x="4915" y="4816"/>
                  <a:pt x="4816" y="4885"/>
                  <a:pt x="4753" y="4887"/>
                </a:cubicBezTo>
                <a:cubicBezTo>
                  <a:pt x="4562" y="4893"/>
                  <a:pt x="4008" y="5002"/>
                  <a:pt x="3941" y="5048"/>
                </a:cubicBezTo>
                <a:cubicBezTo>
                  <a:pt x="3906" y="5072"/>
                  <a:pt x="3823" y="5095"/>
                  <a:pt x="3753" y="5098"/>
                </a:cubicBezTo>
                <a:cubicBezTo>
                  <a:pt x="3683" y="5101"/>
                  <a:pt x="3488" y="5127"/>
                  <a:pt x="3321" y="5156"/>
                </a:cubicBezTo>
                <a:cubicBezTo>
                  <a:pt x="3080" y="5198"/>
                  <a:pt x="3004" y="5242"/>
                  <a:pt x="2957" y="5378"/>
                </a:cubicBezTo>
                <a:cubicBezTo>
                  <a:pt x="2925" y="5472"/>
                  <a:pt x="2849" y="5552"/>
                  <a:pt x="2787" y="5553"/>
                </a:cubicBezTo>
                <a:cubicBezTo>
                  <a:pt x="2580" y="5557"/>
                  <a:pt x="2351" y="5856"/>
                  <a:pt x="2304" y="6183"/>
                </a:cubicBezTo>
                <a:cubicBezTo>
                  <a:pt x="2279" y="6353"/>
                  <a:pt x="2233" y="6528"/>
                  <a:pt x="2203" y="6568"/>
                </a:cubicBezTo>
                <a:cubicBezTo>
                  <a:pt x="2172" y="6609"/>
                  <a:pt x="2116" y="6894"/>
                  <a:pt x="2078" y="7203"/>
                </a:cubicBezTo>
                <a:cubicBezTo>
                  <a:pt x="2010" y="7747"/>
                  <a:pt x="1999" y="7774"/>
                  <a:pt x="1709" y="8063"/>
                </a:cubicBezTo>
                <a:cubicBezTo>
                  <a:pt x="1544" y="8228"/>
                  <a:pt x="1316" y="8382"/>
                  <a:pt x="1202" y="8406"/>
                </a:cubicBezTo>
                <a:cubicBezTo>
                  <a:pt x="1088" y="8430"/>
                  <a:pt x="972" y="8497"/>
                  <a:pt x="944" y="8553"/>
                </a:cubicBezTo>
                <a:cubicBezTo>
                  <a:pt x="915" y="8610"/>
                  <a:pt x="824" y="8695"/>
                  <a:pt x="740" y="8741"/>
                </a:cubicBezTo>
                <a:cubicBezTo>
                  <a:pt x="656" y="8788"/>
                  <a:pt x="576" y="8887"/>
                  <a:pt x="563" y="8963"/>
                </a:cubicBezTo>
                <a:cubicBezTo>
                  <a:pt x="550" y="9040"/>
                  <a:pt x="457" y="9208"/>
                  <a:pt x="357" y="9335"/>
                </a:cubicBezTo>
                <a:cubicBezTo>
                  <a:pt x="256" y="9462"/>
                  <a:pt x="174" y="9626"/>
                  <a:pt x="174" y="9700"/>
                </a:cubicBezTo>
                <a:cubicBezTo>
                  <a:pt x="174" y="9774"/>
                  <a:pt x="149" y="9850"/>
                  <a:pt x="118" y="9872"/>
                </a:cubicBezTo>
                <a:cubicBezTo>
                  <a:pt x="86" y="9893"/>
                  <a:pt x="40" y="10332"/>
                  <a:pt x="15" y="10848"/>
                </a:cubicBezTo>
                <a:cubicBezTo>
                  <a:pt x="-38" y="11953"/>
                  <a:pt x="51" y="13012"/>
                  <a:pt x="242" y="13569"/>
                </a:cubicBezTo>
                <a:cubicBezTo>
                  <a:pt x="316" y="13782"/>
                  <a:pt x="400" y="14056"/>
                  <a:pt x="433" y="14176"/>
                </a:cubicBezTo>
                <a:cubicBezTo>
                  <a:pt x="465" y="14297"/>
                  <a:pt x="576" y="14533"/>
                  <a:pt x="680" y="14703"/>
                </a:cubicBezTo>
                <a:cubicBezTo>
                  <a:pt x="783" y="14872"/>
                  <a:pt x="869" y="15053"/>
                  <a:pt x="870" y="15105"/>
                </a:cubicBezTo>
                <a:cubicBezTo>
                  <a:pt x="873" y="15316"/>
                  <a:pt x="2429" y="17156"/>
                  <a:pt x="2604" y="17156"/>
                </a:cubicBezTo>
                <a:cubicBezTo>
                  <a:pt x="2653" y="17156"/>
                  <a:pt x="3241" y="17594"/>
                  <a:pt x="3593" y="17893"/>
                </a:cubicBezTo>
                <a:cubicBezTo>
                  <a:pt x="3750" y="18025"/>
                  <a:pt x="4006" y="18220"/>
                  <a:pt x="4163" y="18324"/>
                </a:cubicBezTo>
                <a:cubicBezTo>
                  <a:pt x="4319" y="18428"/>
                  <a:pt x="4505" y="18566"/>
                  <a:pt x="4575" y="18632"/>
                </a:cubicBezTo>
                <a:cubicBezTo>
                  <a:pt x="4714" y="18763"/>
                  <a:pt x="5176" y="19056"/>
                  <a:pt x="5989" y="19526"/>
                </a:cubicBezTo>
                <a:cubicBezTo>
                  <a:pt x="6279" y="19694"/>
                  <a:pt x="6671" y="19972"/>
                  <a:pt x="6861" y="20143"/>
                </a:cubicBezTo>
                <a:cubicBezTo>
                  <a:pt x="7024" y="20291"/>
                  <a:pt x="7208" y="20424"/>
                  <a:pt x="7395" y="20553"/>
                </a:cubicBezTo>
                <a:cubicBezTo>
                  <a:pt x="7459" y="20597"/>
                  <a:pt x="7524" y="20643"/>
                  <a:pt x="7588" y="20684"/>
                </a:cubicBezTo>
                <a:cubicBezTo>
                  <a:pt x="8271" y="21114"/>
                  <a:pt x="9071" y="21418"/>
                  <a:pt x="9893" y="21542"/>
                </a:cubicBezTo>
                <a:cubicBezTo>
                  <a:pt x="10260" y="21597"/>
                  <a:pt x="11734" y="21573"/>
                  <a:pt x="12125" y="21505"/>
                </a:cubicBezTo>
                <a:cubicBezTo>
                  <a:pt x="12668" y="21412"/>
                  <a:pt x="13679" y="20973"/>
                  <a:pt x="14308" y="20560"/>
                </a:cubicBezTo>
                <a:cubicBezTo>
                  <a:pt x="14968" y="20127"/>
                  <a:pt x="15956" y="19045"/>
                  <a:pt x="16462" y="18205"/>
                </a:cubicBezTo>
                <a:cubicBezTo>
                  <a:pt x="17081" y="17173"/>
                  <a:pt x="17456" y="16094"/>
                  <a:pt x="17588" y="14964"/>
                </a:cubicBezTo>
                <a:cubicBezTo>
                  <a:pt x="17589" y="14956"/>
                  <a:pt x="17591" y="14947"/>
                  <a:pt x="17592" y="14939"/>
                </a:cubicBezTo>
                <a:cubicBezTo>
                  <a:pt x="17593" y="14933"/>
                  <a:pt x="17594" y="14929"/>
                  <a:pt x="17595" y="14923"/>
                </a:cubicBezTo>
                <a:cubicBezTo>
                  <a:pt x="17615" y="14741"/>
                  <a:pt x="17625" y="14557"/>
                  <a:pt x="17633" y="14372"/>
                </a:cubicBezTo>
                <a:cubicBezTo>
                  <a:pt x="17635" y="14306"/>
                  <a:pt x="17637" y="14242"/>
                  <a:pt x="17639" y="14176"/>
                </a:cubicBezTo>
                <a:cubicBezTo>
                  <a:pt x="17647" y="13736"/>
                  <a:pt x="17623" y="13288"/>
                  <a:pt x="17560" y="12831"/>
                </a:cubicBezTo>
                <a:cubicBezTo>
                  <a:pt x="17513" y="12483"/>
                  <a:pt x="17438" y="12055"/>
                  <a:pt x="17396" y="11882"/>
                </a:cubicBezTo>
                <a:cubicBezTo>
                  <a:pt x="17286" y="11426"/>
                  <a:pt x="16823" y="10366"/>
                  <a:pt x="16522" y="9881"/>
                </a:cubicBezTo>
                <a:cubicBezTo>
                  <a:pt x="16423" y="9722"/>
                  <a:pt x="16362" y="9603"/>
                  <a:pt x="16333" y="9517"/>
                </a:cubicBezTo>
                <a:lnTo>
                  <a:pt x="16312" y="9484"/>
                </a:lnTo>
                <a:lnTo>
                  <a:pt x="16317" y="9463"/>
                </a:lnTo>
                <a:cubicBezTo>
                  <a:pt x="16310" y="9427"/>
                  <a:pt x="16309" y="9398"/>
                  <a:pt x="16321" y="9382"/>
                </a:cubicBezTo>
                <a:cubicBezTo>
                  <a:pt x="16348" y="9346"/>
                  <a:pt x="16375" y="9285"/>
                  <a:pt x="16400" y="9224"/>
                </a:cubicBezTo>
                <a:lnTo>
                  <a:pt x="16444" y="9093"/>
                </a:lnTo>
                <a:cubicBezTo>
                  <a:pt x="16477" y="8996"/>
                  <a:pt x="16510" y="8851"/>
                  <a:pt x="16539" y="8701"/>
                </a:cubicBezTo>
                <a:cubicBezTo>
                  <a:pt x="16545" y="8667"/>
                  <a:pt x="16551" y="8634"/>
                  <a:pt x="16556" y="8600"/>
                </a:cubicBezTo>
                <a:cubicBezTo>
                  <a:pt x="16564" y="8555"/>
                  <a:pt x="16568" y="8516"/>
                  <a:pt x="16574" y="8472"/>
                </a:cubicBezTo>
                <a:cubicBezTo>
                  <a:pt x="16586" y="8370"/>
                  <a:pt x="16595" y="8266"/>
                  <a:pt x="16598" y="8167"/>
                </a:cubicBezTo>
                <a:cubicBezTo>
                  <a:pt x="16613" y="7661"/>
                  <a:pt x="16620" y="7648"/>
                  <a:pt x="16930" y="7252"/>
                </a:cubicBezTo>
                <a:cubicBezTo>
                  <a:pt x="17440" y="6603"/>
                  <a:pt x="17544" y="6372"/>
                  <a:pt x="17509" y="5966"/>
                </a:cubicBezTo>
                <a:cubicBezTo>
                  <a:pt x="17493" y="5774"/>
                  <a:pt x="17498" y="5601"/>
                  <a:pt x="17524" y="5584"/>
                </a:cubicBezTo>
                <a:cubicBezTo>
                  <a:pt x="17549" y="5566"/>
                  <a:pt x="17618" y="5441"/>
                  <a:pt x="17676" y="5305"/>
                </a:cubicBezTo>
                <a:cubicBezTo>
                  <a:pt x="17775" y="5074"/>
                  <a:pt x="17801" y="5057"/>
                  <a:pt x="18078" y="5057"/>
                </a:cubicBezTo>
                <a:cubicBezTo>
                  <a:pt x="18094" y="5057"/>
                  <a:pt x="18103" y="5054"/>
                  <a:pt x="18118" y="5054"/>
                </a:cubicBezTo>
                <a:cubicBezTo>
                  <a:pt x="18140" y="5051"/>
                  <a:pt x="18154" y="5042"/>
                  <a:pt x="18177" y="5040"/>
                </a:cubicBezTo>
                <a:cubicBezTo>
                  <a:pt x="18241" y="5033"/>
                  <a:pt x="18288" y="5026"/>
                  <a:pt x="18334" y="5016"/>
                </a:cubicBezTo>
                <a:cubicBezTo>
                  <a:pt x="18435" y="4971"/>
                  <a:pt x="18531" y="4876"/>
                  <a:pt x="18726" y="4647"/>
                </a:cubicBezTo>
                <a:cubicBezTo>
                  <a:pt x="19068" y="4248"/>
                  <a:pt x="19239" y="3941"/>
                  <a:pt x="19271" y="3660"/>
                </a:cubicBezTo>
                <a:cubicBezTo>
                  <a:pt x="19273" y="3641"/>
                  <a:pt x="19270" y="3621"/>
                  <a:pt x="19271" y="3602"/>
                </a:cubicBezTo>
                <a:cubicBezTo>
                  <a:pt x="19275" y="3522"/>
                  <a:pt x="19271" y="3443"/>
                  <a:pt x="19253" y="3365"/>
                </a:cubicBezTo>
                <a:cubicBezTo>
                  <a:pt x="19194" y="3123"/>
                  <a:pt x="19204" y="3062"/>
                  <a:pt x="19338" y="2843"/>
                </a:cubicBezTo>
                <a:cubicBezTo>
                  <a:pt x="19340" y="2840"/>
                  <a:pt x="19343" y="2839"/>
                  <a:pt x="19345" y="2836"/>
                </a:cubicBezTo>
                <a:cubicBezTo>
                  <a:pt x="19402" y="2702"/>
                  <a:pt x="19484" y="2619"/>
                  <a:pt x="19573" y="2627"/>
                </a:cubicBezTo>
                <a:cubicBezTo>
                  <a:pt x="19607" y="2615"/>
                  <a:pt x="19638" y="2597"/>
                  <a:pt x="19682" y="2597"/>
                </a:cubicBezTo>
                <a:cubicBezTo>
                  <a:pt x="20007" y="2597"/>
                  <a:pt x="20222" y="2419"/>
                  <a:pt x="20646" y="1800"/>
                </a:cubicBezTo>
                <a:cubicBezTo>
                  <a:pt x="20647" y="1798"/>
                  <a:pt x="20648" y="1795"/>
                  <a:pt x="20650" y="1793"/>
                </a:cubicBezTo>
                <a:cubicBezTo>
                  <a:pt x="20651" y="1790"/>
                  <a:pt x="20652" y="1787"/>
                  <a:pt x="20653" y="1784"/>
                </a:cubicBezTo>
                <a:cubicBezTo>
                  <a:pt x="20791" y="1578"/>
                  <a:pt x="20853" y="1300"/>
                  <a:pt x="20828" y="1090"/>
                </a:cubicBezTo>
                <a:cubicBezTo>
                  <a:pt x="20822" y="1064"/>
                  <a:pt x="20819" y="1040"/>
                  <a:pt x="20810" y="1013"/>
                </a:cubicBezTo>
                <a:cubicBezTo>
                  <a:pt x="20797" y="965"/>
                  <a:pt x="20786" y="916"/>
                  <a:pt x="20761" y="883"/>
                </a:cubicBezTo>
                <a:cubicBezTo>
                  <a:pt x="20611" y="682"/>
                  <a:pt x="20873" y="252"/>
                  <a:pt x="21106" y="317"/>
                </a:cubicBezTo>
                <a:cubicBezTo>
                  <a:pt x="21190" y="340"/>
                  <a:pt x="21413" y="247"/>
                  <a:pt x="21562" y="153"/>
                </a:cubicBezTo>
                <a:lnTo>
                  <a:pt x="21562" y="15"/>
                </a:lnTo>
                <a:cubicBezTo>
                  <a:pt x="21503" y="13"/>
                  <a:pt x="21471" y="9"/>
                  <a:pt x="21415" y="6"/>
                </a:cubicBezTo>
                <a:cubicBezTo>
                  <a:pt x="21257" y="-1"/>
                  <a:pt x="21060" y="-3"/>
                  <a:pt x="20920" y="6"/>
                </a:cubicBezTo>
                <a:cubicBezTo>
                  <a:pt x="20914" y="6"/>
                  <a:pt x="20906" y="6"/>
                  <a:pt x="20900" y="6"/>
                </a:cubicBezTo>
                <a:close/>
                <a:moveTo>
                  <a:pt x="19790" y="1023"/>
                </a:moveTo>
                <a:cubicBezTo>
                  <a:pt x="19805" y="1026"/>
                  <a:pt x="19819" y="1035"/>
                  <a:pt x="19836" y="1050"/>
                </a:cubicBezTo>
                <a:cubicBezTo>
                  <a:pt x="19882" y="1094"/>
                  <a:pt x="19930" y="1199"/>
                  <a:pt x="19941" y="1282"/>
                </a:cubicBezTo>
                <a:cubicBezTo>
                  <a:pt x="19966" y="1478"/>
                  <a:pt x="20157" y="1517"/>
                  <a:pt x="20312" y="1361"/>
                </a:cubicBezTo>
                <a:cubicBezTo>
                  <a:pt x="20422" y="1251"/>
                  <a:pt x="20438" y="1250"/>
                  <a:pt x="20474" y="1354"/>
                </a:cubicBezTo>
                <a:cubicBezTo>
                  <a:pt x="20516" y="1478"/>
                  <a:pt x="20187" y="1986"/>
                  <a:pt x="19989" y="2104"/>
                </a:cubicBezTo>
                <a:cubicBezTo>
                  <a:pt x="19788" y="2223"/>
                  <a:pt x="19783" y="2213"/>
                  <a:pt x="19801" y="1838"/>
                </a:cubicBezTo>
                <a:cubicBezTo>
                  <a:pt x="19811" y="1652"/>
                  <a:pt x="19782" y="1600"/>
                  <a:pt x="19649" y="1543"/>
                </a:cubicBezTo>
                <a:cubicBezTo>
                  <a:pt x="19452" y="1460"/>
                  <a:pt x="19451" y="1441"/>
                  <a:pt x="19619" y="1179"/>
                </a:cubicBezTo>
                <a:cubicBezTo>
                  <a:pt x="19696" y="1058"/>
                  <a:pt x="19743" y="1013"/>
                  <a:pt x="19790" y="1023"/>
                </a:cubicBezTo>
                <a:close/>
                <a:moveTo>
                  <a:pt x="18183" y="3419"/>
                </a:moveTo>
                <a:cubicBezTo>
                  <a:pt x="18249" y="3431"/>
                  <a:pt x="18307" y="3501"/>
                  <a:pt x="18349" y="3626"/>
                </a:cubicBezTo>
                <a:cubicBezTo>
                  <a:pt x="18410" y="3804"/>
                  <a:pt x="18645" y="3852"/>
                  <a:pt x="18770" y="3714"/>
                </a:cubicBezTo>
                <a:cubicBezTo>
                  <a:pt x="18819" y="3659"/>
                  <a:pt x="18851" y="3661"/>
                  <a:pt x="18882" y="3717"/>
                </a:cubicBezTo>
                <a:cubicBezTo>
                  <a:pt x="18938" y="3816"/>
                  <a:pt x="18703" y="4239"/>
                  <a:pt x="18491" y="4424"/>
                </a:cubicBezTo>
                <a:cubicBezTo>
                  <a:pt x="18238" y="4645"/>
                  <a:pt x="18155" y="4601"/>
                  <a:pt x="18155" y="4248"/>
                </a:cubicBezTo>
                <a:cubicBezTo>
                  <a:pt x="18155" y="4078"/>
                  <a:pt x="18118" y="4007"/>
                  <a:pt x="17998" y="3946"/>
                </a:cubicBezTo>
                <a:cubicBezTo>
                  <a:pt x="17806" y="3849"/>
                  <a:pt x="17802" y="3795"/>
                  <a:pt x="17969" y="3559"/>
                </a:cubicBezTo>
                <a:cubicBezTo>
                  <a:pt x="18043" y="3455"/>
                  <a:pt x="18117" y="3408"/>
                  <a:pt x="18183" y="3419"/>
                </a:cubicBezTo>
                <a:close/>
                <a:moveTo>
                  <a:pt x="16251" y="5867"/>
                </a:moveTo>
                <a:lnTo>
                  <a:pt x="16448" y="6129"/>
                </a:lnTo>
                <a:cubicBezTo>
                  <a:pt x="16557" y="6274"/>
                  <a:pt x="16700" y="6395"/>
                  <a:pt x="16765" y="6395"/>
                </a:cubicBezTo>
                <a:cubicBezTo>
                  <a:pt x="16968" y="6395"/>
                  <a:pt x="16974" y="6537"/>
                  <a:pt x="16782" y="6800"/>
                </a:cubicBezTo>
                <a:cubicBezTo>
                  <a:pt x="16680" y="6940"/>
                  <a:pt x="16562" y="7067"/>
                  <a:pt x="16518" y="7083"/>
                </a:cubicBezTo>
                <a:cubicBezTo>
                  <a:pt x="16449" y="7109"/>
                  <a:pt x="16373" y="6957"/>
                  <a:pt x="16378" y="6800"/>
                </a:cubicBezTo>
                <a:cubicBezTo>
                  <a:pt x="16378" y="6772"/>
                  <a:pt x="16294" y="6647"/>
                  <a:pt x="16191" y="6522"/>
                </a:cubicBezTo>
                <a:cubicBezTo>
                  <a:pt x="15970" y="6253"/>
                  <a:pt x="15973" y="6268"/>
                  <a:pt x="16129" y="6043"/>
                </a:cubicBezTo>
                <a:lnTo>
                  <a:pt x="16251" y="5867"/>
                </a:lnTo>
                <a:close/>
                <a:moveTo>
                  <a:pt x="15112" y="6721"/>
                </a:moveTo>
                <a:cubicBezTo>
                  <a:pt x="15138" y="6755"/>
                  <a:pt x="15191" y="6909"/>
                  <a:pt x="15231" y="7066"/>
                </a:cubicBezTo>
                <a:cubicBezTo>
                  <a:pt x="15319" y="7410"/>
                  <a:pt x="15514" y="7627"/>
                  <a:pt x="15813" y="7712"/>
                </a:cubicBezTo>
                <a:cubicBezTo>
                  <a:pt x="16055" y="7780"/>
                  <a:pt x="16115" y="7956"/>
                  <a:pt x="16040" y="8397"/>
                </a:cubicBezTo>
                <a:cubicBezTo>
                  <a:pt x="15954" y="8906"/>
                  <a:pt x="15900" y="8898"/>
                  <a:pt x="15212" y="8247"/>
                </a:cubicBezTo>
                <a:cubicBezTo>
                  <a:pt x="14863" y="7918"/>
                  <a:pt x="14552" y="7571"/>
                  <a:pt x="14518" y="7477"/>
                </a:cubicBezTo>
                <a:cubicBezTo>
                  <a:pt x="14465" y="7325"/>
                  <a:pt x="14494" y="7267"/>
                  <a:pt x="14761" y="6982"/>
                </a:cubicBezTo>
                <a:cubicBezTo>
                  <a:pt x="14928" y="6805"/>
                  <a:pt x="15086" y="6688"/>
                  <a:pt x="15112" y="672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7104" t="16778" r="1563" b="0"/>
          <a:stretch>
            <a:fillRect/>
          </a:stretch>
        </p:blipFill>
        <p:spPr>
          <a:xfrm>
            <a:off x="1712953" y="1621924"/>
            <a:ext cx="7502046" cy="8108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600" fill="norm" stroke="1" extrusionOk="0">
                <a:moveTo>
                  <a:pt x="0" y="0"/>
                </a:moveTo>
                <a:lnTo>
                  <a:pt x="0" y="149"/>
                </a:lnTo>
                <a:cubicBezTo>
                  <a:pt x="4" y="149"/>
                  <a:pt x="7" y="149"/>
                  <a:pt x="11" y="149"/>
                </a:cubicBezTo>
                <a:cubicBezTo>
                  <a:pt x="33" y="146"/>
                  <a:pt x="47" y="137"/>
                  <a:pt x="71" y="135"/>
                </a:cubicBezTo>
                <a:cubicBezTo>
                  <a:pt x="136" y="130"/>
                  <a:pt x="185" y="124"/>
                  <a:pt x="232" y="115"/>
                </a:cubicBezTo>
                <a:cubicBezTo>
                  <a:pt x="288" y="95"/>
                  <a:pt x="346" y="57"/>
                  <a:pt x="416" y="0"/>
                </a:cubicBezTo>
                <a:lnTo>
                  <a:pt x="0" y="0"/>
                </a:lnTo>
                <a:close/>
                <a:moveTo>
                  <a:pt x="14078" y="1176"/>
                </a:moveTo>
                <a:cubicBezTo>
                  <a:pt x="13880" y="1185"/>
                  <a:pt x="13684" y="1224"/>
                  <a:pt x="13570" y="1288"/>
                </a:cubicBezTo>
                <a:cubicBezTo>
                  <a:pt x="13538" y="1306"/>
                  <a:pt x="13515" y="1324"/>
                  <a:pt x="13491" y="1342"/>
                </a:cubicBezTo>
                <a:cubicBezTo>
                  <a:pt x="13448" y="1381"/>
                  <a:pt x="13423" y="1412"/>
                  <a:pt x="13395" y="1444"/>
                </a:cubicBezTo>
                <a:cubicBezTo>
                  <a:pt x="13360" y="1507"/>
                  <a:pt x="13337" y="1591"/>
                  <a:pt x="13315" y="1723"/>
                </a:cubicBezTo>
                <a:cubicBezTo>
                  <a:pt x="13196" y="2446"/>
                  <a:pt x="13339" y="3225"/>
                  <a:pt x="13632" y="3449"/>
                </a:cubicBezTo>
                <a:cubicBezTo>
                  <a:pt x="13748" y="3537"/>
                  <a:pt x="13763" y="3583"/>
                  <a:pt x="13650" y="3719"/>
                </a:cubicBezTo>
                <a:cubicBezTo>
                  <a:pt x="13612" y="3793"/>
                  <a:pt x="13487" y="3907"/>
                  <a:pt x="13334" y="4016"/>
                </a:cubicBezTo>
                <a:cubicBezTo>
                  <a:pt x="13331" y="4018"/>
                  <a:pt x="13329" y="4020"/>
                  <a:pt x="13326" y="4022"/>
                </a:cubicBezTo>
                <a:cubicBezTo>
                  <a:pt x="13323" y="4024"/>
                  <a:pt x="13320" y="4025"/>
                  <a:pt x="13318" y="4027"/>
                </a:cubicBezTo>
                <a:cubicBezTo>
                  <a:pt x="13236" y="4084"/>
                  <a:pt x="13156" y="4131"/>
                  <a:pt x="13079" y="4169"/>
                </a:cubicBezTo>
                <a:cubicBezTo>
                  <a:pt x="13078" y="4169"/>
                  <a:pt x="13076" y="4170"/>
                  <a:pt x="13075" y="4171"/>
                </a:cubicBezTo>
                <a:cubicBezTo>
                  <a:pt x="13073" y="4171"/>
                  <a:pt x="13072" y="4172"/>
                  <a:pt x="13071" y="4173"/>
                </a:cubicBezTo>
                <a:cubicBezTo>
                  <a:pt x="13049" y="4183"/>
                  <a:pt x="13023" y="4200"/>
                  <a:pt x="13003" y="4208"/>
                </a:cubicBezTo>
                <a:cubicBezTo>
                  <a:pt x="12984" y="4215"/>
                  <a:pt x="12982" y="4211"/>
                  <a:pt x="12965" y="4217"/>
                </a:cubicBezTo>
                <a:cubicBezTo>
                  <a:pt x="12869" y="4258"/>
                  <a:pt x="12795" y="4276"/>
                  <a:pt x="12753" y="4268"/>
                </a:cubicBezTo>
                <a:cubicBezTo>
                  <a:pt x="12752" y="4268"/>
                  <a:pt x="12749" y="4270"/>
                  <a:pt x="12748" y="4270"/>
                </a:cubicBezTo>
                <a:cubicBezTo>
                  <a:pt x="12747" y="4270"/>
                  <a:pt x="12746" y="4270"/>
                  <a:pt x="12746" y="4270"/>
                </a:cubicBezTo>
                <a:cubicBezTo>
                  <a:pt x="12739" y="4268"/>
                  <a:pt x="12720" y="4274"/>
                  <a:pt x="12716" y="4270"/>
                </a:cubicBezTo>
                <a:cubicBezTo>
                  <a:pt x="12711" y="4266"/>
                  <a:pt x="12705" y="4248"/>
                  <a:pt x="12700" y="4243"/>
                </a:cubicBezTo>
                <a:cubicBezTo>
                  <a:pt x="12693" y="4234"/>
                  <a:pt x="12688" y="4222"/>
                  <a:pt x="12683" y="4210"/>
                </a:cubicBezTo>
                <a:cubicBezTo>
                  <a:pt x="12533" y="3992"/>
                  <a:pt x="12315" y="3210"/>
                  <a:pt x="12314" y="2849"/>
                </a:cubicBezTo>
                <a:cubicBezTo>
                  <a:pt x="12314" y="2786"/>
                  <a:pt x="12300" y="2732"/>
                  <a:pt x="12292" y="2673"/>
                </a:cubicBezTo>
                <a:cubicBezTo>
                  <a:pt x="12283" y="2608"/>
                  <a:pt x="12273" y="2543"/>
                  <a:pt x="12260" y="2488"/>
                </a:cubicBezTo>
                <a:cubicBezTo>
                  <a:pt x="12180" y="2201"/>
                  <a:pt x="12010" y="1987"/>
                  <a:pt x="11789" y="1935"/>
                </a:cubicBezTo>
                <a:cubicBezTo>
                  <a:pt x="11476" y="1861"/>
                  <a:pt x="11144" y="1881"/>
                  <a:pt x="10978" y="1981"/>
                </a:cubicBezTo>
                <a:cubicBezTo>
                  <a:pt x="10901" y="2028"/>
                  <a:pt x="10783" y="2054"/>
                  <a:pt x="10716" y="2038"/>
                </a:cubicBezTo>
                <a:cubicBezTo>
                  <a:pt x="10618" y="2015"/>
                  <a:pt x="10558" y="2081"/>
                  <a:pt x="10415" y="2371"/>
                </a:cubicBezTo>
                <a:cubicBezTo>
                  <a:pt x="10366" y="2471"/>
                  <a:pt x="10322" y="2576"/>
                  <a:pt x="10290" y="2665"/>
                </a:cubicBezTo>
                <a:cubicBezTo>
                  <a:pt x="10257" y="2754"/>
                  <a:pt x="10236" y="2827"/>
                  <a:pt x="10236" y="2862"/>
                </a:cubicBezTo>
                <a:cubicBezTo>
                  <a:pt x="10236" y="2932"/>
                  <a:pt x="10195" y="3115"/>
                  <a:pt x="10142" y="3268"/>
                </a:cubicBezTo>
                <a:cubicBezTo>
                  <a:pt x="10090" y="3421"/>
                  <a:pt x="9955" y="3952"/>
                  <a:pt x="9843" y="4448"/>
                </a:cubicBezTo>
                <a:cubicBezTo>
                  <a:pt x="9731" y="4943"/>
                  <a:pt x="9580" y="5591"/>
                  <a:pt x="9508" y="5889"/>
                </a:cubicBezTo>
                <a:cubicBezTo>
                  <a:pt x="9405" y="6308"/>
                  <a:pt x="9371" y="6671"/>
                  <a:pt x="9361" y="7510"/>
                </a:cubicBezTo>
                <a:cubicBezTo>
                  <a:pt x="9347" y="8739"/>
                  <a:pt x="9337" y="8780"/>
                  <a:pt x="8820" y="9450"/>
                </a:cubicBezTo>
                <a:cubicBezTo>
                  <a:pt x="8441" y="9942"/>
                  <a:pt x="8114" y="10522"/>
                  <a:pt x="7899" y="11085"/>
                </a:cubicBezTo>
                <a:cubicBezTo>
                  <a:pt x="7738" y="11506"/>
                  <a:pt x="7622" y="11677"/>
                  <a:pt x="7024" y="12384"/>
                </a:cubicBezTo>
                <a:cubicBezTo>
                  <a:pt x="6810" y="12637"/>
                  <a:pt x="6555" y="12941"/>
                  <a:pt x="6457" y="13061"/>
                </a:cubicBezTo>
                <a:cubicBezTo>
                  <a:pt x="6259" y="13303"/>
                  <a:pt x="6012" y="13755"/>
                  <a:pt x="5976" y="13938"/>
                </a:cubicBezTo>
                <a:cubicBezTo>
                  <a:pt x="5926" y="14196"/>
                  <a:pt x="5493" y="15150"/>
                  <a:pt x="5353" y="15312"/>
                </a:cubicBezTo>
                <a:lnTo>
                  <a:pt x="5205" y="15483"/>
                </a:lnTo>
                <a:lnTo>
                  <a:pt x="4882" y="15388"/>
                </a:lnTo>
                <a:cubicBezTo>
                  <a:pt x="4705" y="15335"/>
                  <a:pt x="4398" y="15285"/>
                  <a:pt x="4202" y="15275"/>
                </a:cubicBezTo>
                <a:cubicBezTo>
                  <a:pt x="4005" y="15265"/>
                  <a:pt x="3850" y="15231"/>
                  <a:pt x="3857" y="15200"/>
                </a:cubicBezTo>
                <a:cubicBezTo>
                  <a:pt x="3899" y="15008"/>
                  <a:pt x="3108" y="14920"/>
                  <a:pt x="2494" y="15048"/>
                </a:cubicBezTo>
                <a:cubicBezTo>
                  <a:pt x="2143" y="15122"/>
                  <a:pt x="1672" y="15327"/>
                  <a:pt x="1672" y="15406"/>
                </a:cubicBezTo>
                <a:cubicBezTo>
                  <a:pt x="1672" y="15434"/>
                  <a:pt x="1715" y="15491"/>
                  <a:pt x="1769" y="15532"/>
                </a:cubicBezTo>
                <a:cubicBezTo>
                  <a:pt x="1822" y="15572"/>
                  <a:pt x="1849" y="15628"/>
                  <a:pt x="1830" y="15656"/>
                </a:cubicBezTo>
                <a:cubicBezTo>
                  <a:pt x="1811" y="15685"/>
                  <a:pt x="1878" y="15722"/>
                  <a:pt x="1978" y="15741"/>
                </a:cubicBezTo>
                <a:cubicBezTo>
                  <a:pt x="2327" y="15807"/>
                  <a:pt x="2483" y="15866"/>
                  <a:pt x="2470" y="15924"/>
                </a:cubicBezTo>
                <a:cubicBezTo>
                  <a:pt x="2439" y="16055"/>
                  <a:pt x="1946" y="16015"/>
                  <a:pt x="1246" y="15824"/>
                </a:cubicBezTo>
                <a:cubicBezTo>
                  <a:pt x="1056" y="15773"/>
                  <a:pt x="764" y="15488"/>
                  <a:pt x="764" y="15354"/>
                </a:cubicBezTo>
                <a:cubicBezTo>
                  <a:pt x="764" y="15236"/>
                  <a:pt x="649" y="15292"/>
                  <a:pt x="491" y="15487"/>
                </a:cubicBezTo>
                <a:cubicBezTo>
                  <a:pt x="266" y="15765"/>
                  <a:pt x="233" y="15875"/>
                  <a:pt x="362" y="15922"/>
                </a:cubicBezTo>
                <a:cubicBezTo>
                  <a:pt x="455" y="15955"/>
                  <a:pt x="443" y="15983"/>
                  <a:pt x="280" y="16105"/>
                </a:cubicBezTo>
                <a:cubicBezTo>
                  <a:pt x="98" y="16240"/>
                  <a:pt x="94" y="16255"/>
                  <a:pt x="180" y="16414"/>
                </a:cubicBezTo>
                <a:cubicBezTo>
                  <a:pt x="231" y="16507"/>
                  <a:pt x="323" y="16653"/>
                  <a:pt x="384" y="16737"/>
                </a:cubicBezTo>
                <a:cubicBezTo>
                  <a:pt x="430" y="16800"/>
                  <a:pt x="454" y="16876"/>
                  <a:pt x="467" y="16982"/>
                </a:cubicBezTo>
                <a:cubicBezTo>
                  <a:pt x="477" y="17020"/>
                  <a:pt x="479" y="17053"/>
                  <a:pt x="469" y="17076"/>
                </a:cubicBezTo>
                <a:cubicBezTo>
                  <a:pt x="469" y="17077"/>
                  <a:pt x="470" y="17078"/>
                  <a:pt x="469" y="17079"/>
                </a:cubicBezTo>
                <a:cubicBezTo>
                  <a:pt x="474" y="17162"/>
                  <a:pt x="480" y="17236"/>
                  <a:pt x="475" y="17367"/>
                </a:cubicBezTo>
                <a:cubicBezTo>
                  <a:pt x="465" y="17612"/>
                  <a:pt x="437" y="17881"/>
                  <a:pt x="413" y="18016"/>
                </a:cubicBezTo>
                <a:cubicBezTo>
                  <a:pt x="412" y="18136"/>
                  <a:pt x="416" y="18214"/>
                  <a:pt x="419" y="18291"/>
                </a:cubicBezTo>
                <a:cubicBezTo>
                  <a:pt x="425" y="18300"/>
                  <a:pt x="425" y="18317"/>
                  <a:pt x="433" y="18322"/>
                </a:cubicBezTo>
                <a:cubicBezTo>
                  <a:pt x="472" y="18344"/>
                  <a:pt x="486" y="18427"/>
                  <a:pt x="465" y="18504"/>
                </a:cubicBezTo>
                <a:cubicBezTo>
                  <a:pt x="437" y="18608"/>
                  <a:pt x="461" y="18663"/>
                  <a:pt x="558" y="18711"/>
                </a:cubicBezTo>
                <a:cubicBezTo>
                  <a:pt x="676" y="18769"/>
                  <a:pt x="688" y="18820"/>
                  <a:pt x="660" y="19176"/>
                </a:cubicBezTo>
                <a:cubicBezTo>
                  <a:pt x="643" y="19395"/>
                  <a:pt x="617" y="19593"/>
                  <a:pt x="601" y="19618"/>
                </a:cubicBezTo>
                <a:cubicBezTo>
                  <a:pt x="584" y="19642"/>
                  <a:pt x="631" y="19735"/>
                  <a:pt x="706" y="19823"/>
                </a:cubicBezTo>
                <a:cubicBezTo>
                  <a:pt x="834" y="19973"/>
                  <a:pt x="838" y="20026"/>
                  <a:pt x="794" y="20790"/>
                </a:cubicBezTo>
                <a:lnTo>
                  <a:pt x="748" y="21600"/>
                </a:lnTo>
                <a:lnTo>
                  <a:pt x="20423" y="21600"/>
                </a:lnTo>
                <a:lnTo>
                  <a:pt x="20423" y="21132"/>
                </a:lnTo>
                <a:cubicBezTo>
                  <a:pt x="20423" y="20655"/>
                  <a:pt x="20481" y="20517"/>
                  <a:pt x="20683" y="20517"/>
                </a:cubicBezTo>
                <a:cubicBezTo>
                  <a:pt x="20771" y="20517"/>
                  <a:pt x="20790" y="20427"/>
                  <a:pt x="20799" y="19948"/>
                </a:cubicBezTo>
                <a:cubicBezTo>
                  <a:pt x="20809" y="19401"/>
                  <a:pt x="20920" y="19017"/>
                  <a:pt x="21068" y="19017"/>
                </a:cubicBezTo>
                <a:cubicBezTo>
                  <a:pt x="21099" y="19017"/>
                  <a:pt x="21108" y="18792"/>
                  <a:pt x="21090" y="18516"/>
                </a:cubicBezTo>
                <a:cubicBezTo>
                  <a:pt x="21062" y="18107"/>
                  <a:pt x="21077" y="17986"/>
                  <a:pt x="21168" y="17857"/>
                </a:cubicBezTo>
                <a:cubicBezTo>
                  <a:pt x="21227" y="17774"/>
                  <a:pt x="21248" y="17701"/>
                  <a:pt x="21237" y="17654"/>
                </a:cubicBezTo>
                <a:cubicBezTo>
                  <a:pt x="21235" y="17651"/>
                  <a:pt x="21235" y="17649"/>
                  <a:pt x="21233" y="17646"/>
                </a:cubicBezTo>
                <a:cubicBezTo>
                  <a:pt x="21218" y="17605"/>
                  <a:pt x="21175" y="17589"/>
                  <a:pt x="21104" y="17614"/>
                </a:cubicBezTo>
                <a:cubicBezTo>
                  <a:pt x="21051" y="17633"/>
                  <a:pt x="20967" y="17632"/>
                  <a:pt x="20916" y="17614"/>
                </a:cubicBezTo>
                <a:cubicBezTo>
                  <a:pt x="20841" y="17588"/>
                  <a:pt x="20847" y="17538"/>
                  <a:pt x="20956" y="17334"/>
                </a:cubicBezTo>
                <a:cubicBezTo>
                  <a:pt x="21042" y="17173"/>
                  <a:pt x="21122" y="17097"/>
                  <a:pt x="21181" y="17118"/>
                </a:cubicBezTo>
                <a:cubicBezTo>
                  <a:pt x="21238" y="17138"/>
                  <a:pt x="21295" y="17093"/>
                  <a:pt x="21334" y="16997"/>
                </a:cubicBezTo>
                <a:cubicBezTo>
                  <a:pt x="21378" y="16889"/>
                  <a:pt x="21430" y="16853"/>
                  <a:pt x="21502" y="16878"/>
                </a:cubicBezTo>
                <a:cubicBezTo>
                  <a:pt x="21590" y="16910"/>
                  <a:pt x="21600" y="16881"/>
                  <a:pt x="21561" y="16690"/>
                </a:cubicBezTo>
                <a:cubicBezTo>
                  <a:pt x="21462" y="16199"/>
                  <a:pt x="21177" y="15965"/>
                  <a:pt x="20930" y="16172"/>
                </a:cubicBezTo>
                <a:cubicBezTo>
                  <a:pt x="20838" y="16249"/>
                  <a:pt x="20795" y="16253"/>
                  <a:pt x="20719" y="16194"/>
                </a:cubicBezTo>
                <a:cubicBezTo>
                  <a:pt x="20666" y="16154"/>
                  <a:pt x="20565" y="16140"/>
                  <a:pt x="20493" y="16162"/>
                </a:cubicBezTo>
                <a:cubicBezTo>
                  <a:pt x="20405" y="16187"/>
                  <a:pt x="20289" y="16151"/>
                  <a:pt x="20148" y="16053"/>
                </a:cubicBezTo>
                <a:cubicBezTo>
                  <a:pt x="20031" y="15972"/>
                  <a:pt x="19740" y="15845"/>
                  <a:pt x="19499" y="15771"/>
                </a:cubicBezTo>
                <a:cubicBezTo>
                  <a:pt x="19401" y="15740"/>
                  <a:pt x="19320" y="15716"/>
                  <a:pt x="19240" y="15699"/>
                </a:cubicBezTo>
                <a:cubicBezTo>
                  <a:pt x="19001" y="15646"/>
                  <a:pt x="18784" y="15647"/>
                  <a:pt x="18203" y="15668"/>
                </a:cubicBezTo>
                <a:cubicBezTo>
                  <a:pt x="17730" y="15685"/>
                  <a:pt x="16993" y="15757"/>
                  <a:pt x="16568" y="15828"/>
                </a:cubicBezTo>
                <a:cubicBezTo>
                  <a:pt x="16144" y="15899"/>
                  <a:pt x="15776" y="15935"/>
                  <a:pt x="15750" y="15909"/>
                </a:cubicBezTo>
                <a:cubicBezTo>
                  <a:pt x="15744" y="15904"/>
                  <a:pt x="15726" y="15801"/>
                  <a:pt x="15717" y="15775"/>
                </a:cubicBezTo>
                <a:cubicBezTo>
                  <a:pt x="15698" y="15729"/>
                  <a:pt x="15682" y="15660"/>
                  <a:pt x="15669" y="15581"/>
                </a:cubicBezTo>
                <a:cubicBezTo>
                  <a:pt x="15640" y="15464"/>
                  <a:pt x="15620" y="15425"/>
                  <a:pt x="15589" y="15262"/>
                </a:cubicBezTo>
                <a:cubicBezTo>
                  <a:pt x="15526" y="14932"/>
                  <a:pt x="15421" y="14519"/>
                  <a:pt x="15356" y="14342"/>
                </a:cubicBezTo>
                <a:cubicBezTo>
                  <a:pt x="15237" y="14023"/>
                  <a:pt x="15171" y="12971"/>
                  <a:pt x="15261" y="12837"/>
                </a:cubicBezTo>
                <a:cubicBezTo>
                  <a:pt x="15290" y="12794"/>
                  <a:pt x="15387" y="12188"/>
                  <a:pt x="15481" y="11538"/>
                </a:cubicBezTo>
                <a:cubicBezTo>
                  <a:pt x="15497" y="11435"/>
                  <a:pt x="15502" y="11372"/>
                  <a:pt x="15517" y="11268"/>
                </a:cubicBezTo>
                <a:cubicBezTo>
                  <a:pt x="15602" y="10657"/>
                  <a:pt x="15687" y="10017"/>
                  <a:pt x="15687" y="9867"/>
                </a:cubicBezTo>
                <a:cubicBezTo>
                  <a:pt x="15687" y="9669"/>
                  <a:pt x="15715" y="9569"/>
                  <a:pt x="15782" y="9546"/>
                </a:cubicBezTo>
                <a:cubicBezTo>
                  <a:pt x="15864" y="9516"/>
                  <a:pt x="15873" y="9352"/>
                  <a:pt x="15838" y="8402"/>
                </a:cubicBezTo>
                <a:lnTo>
                  <a:pt x="15797" y="7290"/>
                </a:lnTo>
                <a:lnTo>
                  <a:pt x="15968" y="7161"/>
                </a:lnTo>
                <a:cubicBezTo>
                  <a:pt x="16044" y="7103"/>
                  <a:pt x="16119" y="6956"/>
                  <a:pt x="16190" y="6777"/>
                </a:cubicBezTo>
                <a:cubicBezTo>
                  <a:pt x="16234" y="6656"/>
                  <a:pt x="16277" y="6537"/>
                  <a:pt x="16338" y="6309"/>
                </a:cubicBezTo>
                <a:cubicBezTo>
                  <a:pt x="16379" y="6158"/>
                  <a:pt x="16409" y="6027"/>
                  <a:pt x="16439" y="5894"/>
                </a:cubicBezTo>
                <a:cubicBezTo>
                  <a:pt x="16562" y="5271"/>
                  <a:pt x="16603" y="4632"/>
                  <a:pt x="16471" y="4463"/>
                </a:cubicBezTo>
                <a:cubicBezTo>
                  <a:pt x="16466" y="4455"/>
                  <a:pt x="16457" y="4446"/>
                  <a:pt x="16451" y="4438"/>
                </a:cubicBezTo>
                <a:cubicBezTo>
                  <a:pt x="16385" y="4376"/>
                  <a:pt x="16156" y="4249"/>
                  <a:pt x="15915" y="4146"/>
                </a:cubicBezTo>
                <a:cubicBezTo>
                  <a:pt x="15866" y="4125"/>
                  <a:pt x="15807" y="4089"/>
                  <a:pt x="15752" y="4062"/>
                </a:cubicBezTo>
                <a:cubicBezTo>
                  <a:pt x="15652" y="4012"/>
                  <a:pt x="15560" y="3965"/>
                  <a:pt x="15462" y="3905"/>
                </a:cubicBezTo>
                <a:cubicBezTo>
                  <a:pt x="15455" y="3901"/>
                  <a:pt x="15449" y="3895"/>
                  <a:pt x="15441" y="3891"/>
                </a:cubicBezTo>
                <a:cubicBezTo>
                  <a:pt x="15331" y="3822"/>
                  <a:pt x="15221" y="3753"/>
                  <a:pt x="15151" y="3695"/>
                </a:cubicBezTo>
                <a:cubicBezTo>
                  <a:pt x="14889" y="3477"/>
                  <a:pt x="14847" y="3411"/>
                  <a:pt x="14844" y="3212"/>
                </a:cubicBezTo>
                <a:cubicBezTo>
                  <a:pt x="14844" y="3207"/>
                  <a:pt x="14842" y="3204"/>
                  <a:pt x="14842" y="3199"/>
                </a:cubicBezTo>
                <a:cubicBezTo>
                  <a:pt x="14842" y="3198"/>
                  <a:pt x="14842" y="3198"/>
                  <a:pt x="14842" y="3197"/>
                </a:cubicBezTo>
                <a:cubicBezTo>
                  <a:pt x="14842" y="3194"/>
                  <a:pt x="14842" y="3193"/>
                  <a:pt x="14842" y="3190"/>
                </a:cubicBezTo>
                <a:cubicBezTo>
                  <a:pt x="14842" y="3016"/>
                  <a:pt x="14882" y="2910"/>
                  <a:pt x="14973" y="2838"/>
                </a:cubicBezTo>
                <a:cubicBezTo>
                  <a:pt x="15097" y="2740"/>
                  <a:pt x="15158" y="2384"/>
                  <a:pt x="15066" y="2298"/>
                </a:cubicBezTo>
                <a:cubicBezTo>
                  <a:pt x="15045" y="2279"/>
                  <a:pt x="15019" y="2130"/>
                  <a:pt x="15010" y="1967"/>
                </a:cubicBezTo>
                <a:cubicBezTo>
                  <a:pt x="14990" y="1630"/>
                  <a:pt x="14827" y="1339"/>
                  <a:pt x="14608" y="1242"/>
                </a:cubicBezTo>
                <a:cubicBezTo>
                  <a:pt x="14604" y="1240"/>
                  <a:pt x="14600" y="1238"/>
                  <a:pt x="14595" y="1236"/>
                </a:cubicBezTo>
                <a:cubicBezTo>
                  <a:pt x="14470" y="1185"/>
                  <a:pt x="14274" y="1166"/>
                  <a:pt x="14078" y="117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1366" y="1683105"/>
            <a:ext cx="2384289" cy="3867846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WRECKING BALLS OF MARRIAGE"/>
          <p:cNvSpPr txBox="1"/>
          <p:nvPr/>
        </p:nvSpPr>
        <p:spPr>
          <a:xfrm>
            <a:off x="-18918" y="5498100"/>
            <a:ext cx="4704856" cy="146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WRECKING BALLS OF </a:t>
            </a:r>
            <a:r>
              <a:rPr b="1" sz="5700">
                <a:latin typeface="Gill Sans"/>
                <a:ea typeface="Gill Sans"/>
                <a:cs typeface="Gill Sans"/>
                <a:sym typeface="Gill Sans"/>
              </a:rPr>
              <a:t>MARRIAGE</a:t>
            </a:r>
          </a:p>
        </p:txBody>
      </p:sp>
      <p:grpSp>
        <p:nvGrpSpPr>
          <p:cNvPr id="218" name="UNREALISTIC EXPECTATIONS…"/>
          <p:cNvGrpSpPr/>
          <p:nvPr/>
        </p:nvGrpSpPr>
        <p:grpSpPr>
          <a:xfrm>
            <a:off x="7468341" y="1574800"/>
            <a:ext cx="5377603" cy="6604001"/>
            <a:chOff x="0" y="0"/>
            <a:chExt cx="5377602" cy="6604000"/>
          </a:xfrm>
        </p:grpSpPr>
        <p:sp>
          <p:nvSpPr>
            <p:cNvPr id="217" name="UNREALISTIC EXPECTATIONS…"/>
            <p:cNvSpPr txBox="1"/>
            <p:nvPr/>
          </p:nvSpPr>
          <p:spPr>
            <a:xfrm>
              <a:off x="38100" y="12700"/>
              <a:ext cx="5301403" cy="6502400"/>
            </a:xfrm>
            <a:prstGeom prst="rect">
              <a:avLst/>
            </a:prstGeom>
            <a:solidFill>
              <a:schemeClr val="accent6">
                <a:satOff val="1848"/>
                <a:lumOff val="-15262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685800" indent="-457200" algn="l">
                <a:spcBef>
                  <a:spcPts val="2900"/>
                </a:spcBef>
                <a:buSzPct val="100000"/>
                <a:buAutoNum type="arabicPeriod" startAt="1"/>
                <a:defRPr>
                  <a:solidFill>
                    <a:srgbClr val="FFFFFF"/>
                  </a:solidFill>
                </a:defRPr>
              </a:pPr>
              <a:r>
                <a:t>UNREALISTIC EXPECTATIONS</a:t>
              </a:r>
            </a:p>
            <a:p>
              <a:pPr marL="685800" indent="-457200" algn="l">
                <a:spcBef>
                  <a:spcPts val="2900"/>
                </a:spcBef>
                <a:buSzPct val="100000"/>
                <a:buAutoNum type="arabicPeriod" startAt="1"/>
                <a:defRPr>
                  <a:solidFill>
                    <a:srgbClr val="FFFFFF"/>
                  </a:solidFill>
                </a:defRPr>
              </a:pPr>
              <a:r>
                <a:t>SELFISHNESS</a:t>
              </a:r>
            </a:p>
            <a:p>
              <a:pPr marL="685800" indent="-457200" algn="l">
                <a:spcBef>
                  <a:spcPts val="2900"/>
                </a:spcBef>
                <a:buSzPct val="100000"/>
                <a:buAutoNum type="arabicPeriod" startAt="1"/>
                <a:defRPr>
                  <a:solidFill>
                    <a:srgbClr val="FFFFFF"/>
                  </a:solidFill>
                </a:defRPr>
              </a:pPr>
              <a:r>
                <a:t>RESENTMENT</a:t>
              </a:r>
            </a:p>
            <a:p>
              <a:pPr marL="685800" indent="-457200" algn="l">
                <a:spcBef>
                  <a:spcPts val="2900"/>
                </a:spcBef>
                <a:buSzPct val="100000"/>
                <a:buAutoNum type="arabicPeriod" startAt="1"/>
                <a:defRPr>
                  <a:solidFill>
                    <a:srgbClr val="FFFFFF"/>
                  </a:solidFill>
                </a:defRPr>
              </a:pPr>
              <a:r>
                <a:t>CONDITIONAL LOVE</a:t>
              </a:r>
            </a:p>
            <a:p>
              <a:pPr marL="685800" indent="-457200" algn="l">
                <a:spcBef>
                  <a:spcPts val="2900"/>
                </a:spcBef>
                <a:buSzPct val="100000"/>
                <a:buAutoNum type="arabicPeriod" startAt="1"/>
                <a:defRPr>
                  <a:solidFill>
                    <a:srgbClr val="FFFFFF"/>
                  </a:solidFill>
                </a:defRPr>
              </a:pPr>
              <a:r>
                <a:t>WANDERING DESIRES</a:t>
              </a:r>
            </a:p>
            <a:p>
              <a:pPr marL="685800" indent="-457200" algn="l">
                <a:spcBef>
                  <a:spcPts val="2900"/>
                </a:spcBef>
                <a:buSzPct val="100000"/>
                <a:buAutoNum type="arabicPeriod" startAt="1"/>
                <a:defRPr>
                  <a:solidFill>
                    <a:srgbClr val="FFFFFF"/>
                  </a:solidFill>
                </a:defRPr>
              </a:pPr>
              <a:r>
                <a:t>COMMUNICATION</a:t>
              </a:r>
            </a:p>
            <a:p>
              <a:pPr marL="685800" indent="-457200" algn="l">
                <a:spcBef>
                  <a:spcPts val="2900"/>
                </a:spcBef>
                <a:buSzPct val="100000"/>
                <a:buAutoNum type="arabicPeriod" startAt="1"/>
                <a:defRPr>
                  <a:solidFill>
                    <a:srgbClr val="FFFFFF"/>
                  </a:solidFill>
                </a:defRPr>
              </a:pPr>
              <a:r>
                <a:t>FINANCES</a:t>
              </a:r>
            </a:p>
          </p:txBody>
        </p:sp>
        <p:pic>
          <p:nvPicPr>
            <p:cNvPr id="216" name="UNREALISTIC EXPECTATIONS… UNREALISTIC EXPECTATIONSSELFISHNESSRESENTMENTCONDITIONAL LOVEWANDERING DESIRESCOMMUNICATIONFINANCES" descr="UNREALISTIC EXPECTATIONS… UNREALISTIC EXPECTATIONSSELFISHNESSRESENTMENTCONDITIONAL LOVEWANDERING DESIRESCOMMUNICATIONFINANCES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377603" cy="6604000"/>
            </a:xfrm>
            <a:prstGeom prst="rect">
              <a:avLst/>
            </a:prstGeom>
            <a:effectLst/>
          </p:spPr>
        </p:pic>
      </p:grpSp>
      <p:pic>
        <p:nvPicPr>
          <p:cNvPr id="21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6611" y="322197"/>
            <a:ext cx="6733502" cy="1103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37946" y="211166"/>
            <a:ext cx="5916646" cy="10040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sp>
        <p:nvSpPr>
          <p:cNvPr id="221" name="NOT"/>
          <p:cNvSpPr/>
          <p:nvPr/>
        </p:nvSpPr>
        <p:spPr>
          <a:xfrm>
            <a:off x="490483" y="749084"/>
            <a:ext cx="1476773" cy="994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591" y="0"/>
                </a:moveTo>
                <a:lnTo>
                  <a:pt x="10733" y="4230"/>
                </a:lnTo>
                <a:lnTo>
                  <a:pt x="929" y="4230"/>
                </a:lnTo>
                <a:cubicBezTo>
                  <a:pt x="416" y="4230"/>
                  <a:pt x="0" y="4848"/>
                  <a:pt x="0" y="5609"/>
                </a:cubicBezTo>
                <a:lnTo>
                  <a:pt x="0" y="20221"/>
                </a:lnTo>
                <a:cubicBezTo>
                  <a:pt x="0" y="20983"/>
                  <a:pt x="416" y="21600"/>
                  <a:pt x="929" y="21600"/>
                </a:cubicBezTo>
                <a:lnTo>
                  <a:pt x="20671" y="21600"/>
                </a:lnTo>
                <a:cubicBezTo>
                  <a:pt x="21184" y="21600"/>
                  <a:pt x="21600" y="20983"/>
                  <a:pt x="21600" y="20221"/>
                </a:cubicBezTo>
                <a:lnTo>
                  <a:pt x="21600" y="5609"/>
                </a:lnTo>
                <a:cubicBezTo>
                  <a:pt x="21600" y="4848"/>
                  <a:pt x="21184" y="4230"/>
                  <a:pt x="20671" y="4230"/>
                </a:cubicBezTo>
                <a:lnTo>
                  <a:pt x="14443" y="4230"/>
                </a:lnTo>
                <a:lnTo>
                  <a:pt x="12591" y="0"/>
                </a:lnTo>
                <a:close/>
              </a:path>
            </a:pathLst>
          </a:cu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NOT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611" y="322197"/>
            <a:ext cx="6733502" cy="1103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7946" y="211166"/>
            <a:ext cx="5916646" cy="10040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sp>
        <p:nvSpPr>
          <p:cNvPr id="225" name="WARNING / DANGER SIGNS WE NEED TO TAKE SERIOUSLY"/>
          <p:cNvSpPr/>
          <p:nvPr/>
        </p:nvSpPr>
        <p:spPr>
          <a:xfrm>
            <a:off x="350080" y="1336367"/>
            <a:ext cx="12304639" cy="1004008"/>
          </a:xfrm>
          <a:prstGeom prst="roundRect">
            <a:avLst>
              <a:gd name="adj" fmla="val 18974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spcBef>
                <a:spcPts val="3400"/>
              </a:spcBef>
              <a:defRPr cap="all" sz="3300">
                <a:solidFill>
                  <a:srgbClr val="FFFFFF"/>
                </a:solidFill>
                <a:effectLst>
                  <a:outerShdw sx="100000" sy="100000" kx="0" ky="0" algn="b" rotWithShape="0" blurRad="12700" dist="63500" dir="3000000">
                    <a:srgbClr val="000000"/>
                  </a:outerShdw>
                </a:effectLst>
              </a:defRPr>
            </a:lvl1pPr>
          </a:lstStyle>
          <a:p>
            <a:pPr>
              <a:defRPr cap="none"/>
            </a:pPr>
            <a:r>
              <a:rPr cap="all"/>
              <a:t>WARNING / DANGER SIGNS WE NEED TO TAKE SERIOUSLY</a:t>
            </a:r>
          </a:p>
        </p:txBody>
      </p:sp>
      <p:pic>
        <p:nvPicPr>
          <p:cNvPr id="226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3766" t="0" r="3766" b="0"/>
          <a:stretch>
            <a:fillRect/>
          </a:stretch>
        </p:blipFill>
        <p:spPr>
          <a:xfrm>
            <a:off x="319758" y="2790830"/>
            <a:ext cx="7903680" cy="6547439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Don’t listen…"/>
          <p:cNvSpPr txBox="1"/>
          <p:nvPr/>
        </p:nvSpPr>
        <p:spPr>
          <a:xfrm>
            <a:off x="8497759" y="2635453"/>
            <a:ext cx="4368050" cy="685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7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Don’t listen</a:t>
            </a:r>
            <a:endParaRPr b="1"/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Can’t just talk</a:t>
            </a:r>
            <a:endParaRPr b="1"/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Never laugh</a:t>
            </a:r>
            <a:endParaRPr b="1"/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Prefer others</a:t>
            </a:r>
            <a:endParaRPr b="1"/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Confrontational</a:t>
            </a:r>
            <a:endParaRPr b="1"/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Easily irritated</a:t>
            </a:r>
            <a:endParaRPr b="1"/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Always critical</a:t>
            </a:r>
            <a:endParaRPr b="1"/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Angry / bitter</a:t>
            </a:r>
            <a:endParaRPr b="1"/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5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Loss of respect</a:t>
            </a:r>
          </a:p>
        </p:txBody>
      </p:sp>
      <p:sp>
        <p:nvSpPr>
          <p:cNvPr id="228" name="WHO IS TO BLAME IF YOU FEEL THESE THINGS, OR ARE GUILTY OF THESE THINGS?"/>
          <p:cNvSpPr txBox="1"/>
          <p:nvPr/>
        </p:nvSpPr>
        <p:spPr>
          <a:xfrm>
            <a:off x="507970" y="7617621"/>
            <a:ext cx="7775861" cy="1663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91999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effectLst>
                  <a:outerShdw sx="100000" sy="100000" kx="0" ky="0" algn="b" rotWithShape="0" blurRad="12700" dist="63500" dir="132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WHO IS TO BLAME IF YOU FEEL THESE THINGS, OR ARE GUILTY OF THESE THINGS?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500"/>
                                        <p:tgtEl>
                                          <p:spTgt spid="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500"/>
                                        <p:tgtEl>
                                          <p:spTgt spid="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500"/>
                                        <p:tgtEl>
                                          <p:spTgt spid="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500"/>
                                        <p:tgtEl>
                                          <p:spTgt spid="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2" dur="1500"/>
                                        <p:tgtEl>
                                          <p:spTgt spid="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2"/>
      <p:bldP build="p" bldLvl="5" animBg="1" rev="0" advAuto="0" spid="22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611" y="322197"/>
            <a:ext cx="6733502" cy="1103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7946" y="211166"/>
            <a:ext cx="5916646" cy="10040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sp>
        <p:nvSpPr>
          <p:cNvPr id="232" name="PROBLEMS ARISE AS ONE, OR BOTH, DRIFT AWAY FROM GOD"/>
          <p:cNvSpPr/>
          <p:nvPr/>
        </p:nvSpPr>
        <p:spPr>
          <a:xfrm>
            <a:off x="350080" y="1336367"/>
            <a:ext cx="12304639" cy="1004008"/>
          </a:xfrm>
          <a:prstGeom prst="roundRect">
            <a:avLst>
              <a:gd name="adj" fmla="val 18974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spcBef>
                <a:spcPts val="3400"/>
              </a:spcBef>
              <a:defRPr cap="all" sz="3300">
                <a:solidFill>
                  <a:srgbClr val="FFFFFF"/>
                </a:solidFill>
                <a:effectLst>
                  <a:outerShdw sx="100000" sy="100000" kx="0" ky="0" algn="b" rotWithShape="0" blurRad="12700" dist="63500" dir="3000000">
                    <a:srgbClr val="000000"/>
                  </a:outerShdw>
                </a:effectLst>
              </a:defRPr>
            </a:lvl1pPr>
          </a:lstStyle>
          <a:p>
            <a:pPr>
              <a:defRPr cap="none"/>
            </a:pPr>
            <a:r>
              <a:rPr cap="all"/>
              <a:t>PROBLEMS ARISE AS ONE, OR BOTH, DRIFT AWAY FROM GOD</a:t>
            </a:r>
          </a:p>
        </p:txBody>
      </p:sp>
      <p:sp>
        <p:nvSpPr>
          <p:cNvPr id="233" name="Triangle"/>
          <p:cNvSpPr/>
          <p:nvPr/>
        </p:nvSpPr>
        <p:spPr>
          <a:xfrm>
            <a:off x="2421009" y="3728076"/>
            <a:ext cx="8162782" cy="6047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3429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89993" y="4088951"/>
            <a:ext cx="7624814" cy="5497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81420" y="2112097"/>
            <a:ext cx="5041960" cy="3028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" descr="Image"/>
          <p:cNvPicPr>
            <a:picLocks noChangeAspect="0"/>
          </p:cNvPicPr>
          <p:nvPr/>
        </p:nvPicPr>
        <p:blipFill>
          <a:blip r:embed="rId6">
            <a:extLst/>
          </a:blip>
          <a:srcRect l="0" t="15411" r="50348" b="0"/>
          <a:stretch>
            <a:fillRect/>
          </a:stretch>
        </p:blipFill>
        <p:spPr>
          <a:xfrm flipH="1">
            <a:off x="6444808" y="4623868"/>
            <a:ext cx="6650007" cy="5377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90" fill="norm" stroke="1" extrusionOk="0">
                <a:moveTo>
                  <a:pt x="10573" y="5"/>
                </a:moveTo>
                <a:cubicBezTo>
                  <a:pt x="10515" y="-10"/>
                  <a:pt x="10211" y="9"/>
                  <a:pt x="9898" y="50"/>
                </a:cubicBezTo>
                <a:cubicBezTo>
                  <a:pt x="9269" y="131"/>
                  <a:pt x="9083" y="220"/>
                  <a:pt x="9086" y="438"/>
                </a:cubicBezTo>
                <a:cubicBezTo>
                  <a:pt x="9089" y="658"/>
                  <a:pt x="9034" y="1117"/>
                  <a:pt x="8983" y="1297"/>
                </a:cubicBezTo>
                <a:cubicBezTo>
                  <a:pt x="8956" y="1392"/>
                  <a:pt x="8946" y="1490"/>
                  <a:pt x="8960" y="1514"/>
                </a:cubicBezTo>
                <a:cubicBezTo>
                  <a:pt x="8974" y="1538"/>
                  <a:pt x="8925" y="1673"/>
                  <a:pt x="8852" y="1813"/>
                </a:cubicBezTo>
                <a:lnTo>
                  <a:pt x="8718" y="2070"/>
                </a:lnTo>
                <a:lnTo>
                  <a:pt x="8818" y="2143"/>
                </a:lnTo>
                <a:cubicBezTo>
                  <a:pt x="8919" y="2217"/>
                  <a:pt x="8995" y="2467"/>
                  <a:pt x="9001" y="2752"/>
                </a:cubicBezTo>
                <a:cubicBezTo>
                  <a:pt x="9004" y="2902"/>
                  <a:pt x="9008" y="2905"/>
                  <a:pt x="9296" y="2921"/>
                </a:cubicBezTo>
                <a:cubicBezTo>
                  <a:pt x="9643" y="2939"/>
                  <a:pt x="9717" y="2997"/>
                  <a:pt x="9915" y="3404"/>
                </a:cubicBezTo>
                <a:cubicBezTo>
                  <a:pt x="10015" y="3611"/>
                  <a:pt x="10047" y="3732"/>
                  <a:pt x="10022" y="3810"/>
                </a:cubicBezTo>
                <a:cubicBezTo>
                  <a:pt x="10002" y="3871"/>
                  <a:pt x="9990" y="3941"/>
                  <a:pt x="9996" y="3963"/>
                </a:cubicBezTo>
                <a:cubicBezTo>
                  <a:pt x="10002" y="3985"/>
                  <a:pt x="9953" y="4076"/>
                  <a:pt x="9889" y="4165"/>
                </a:cubicBezTo>
                <a:cubicBezTo>
                  <a:pt x="9824" y="4255"/>
                  <a:pt x="9725" y="4425"/>
                  <a:pt x="9669" y="4543"/>
                </a:cubicBezTo>
                <a:cubicBezTo>
                  <a:pt x="9592" y="4703"/>
                  <a:pt x="9545" y="4749"/>
                  <a:pt x="9484" y="4725"/>
                </a:cubicBezTo>
                <a:cubicBezTo>
                  <a:pt x="9419" y="4698"/>
                  <a:pt x="9409" y="4716"/>
                  <a:pt x="9434" y="4815"/>
                </a:cubicBezTo>
                <a:cubicBezTo>
                  <a:pt x="9468" y="4950"/>
                  <a:pt x="9259" y="5320"/>
                  <a:pt x="9149" y="5320"/>
                </a:cubicBezTo>
                <a:cubicBezTo>
                  <a:pt x="9116" y="5320"/>
                  <a:pt x="8983" y="5451"/>
                  <a:pt x="8854" y="5612"/>
                </a:cubicBezTo>
                <a:cubicBezTo>
                  <a:pt x="8726" y="5773"/>
                  <a:pt x="8597" y="5928"/>
                  <a:pt x="8568" y="5956"/>
                </a:cubicBezTo>
                <a:cubicBezTo>
                  <a:pt x="8539" y="5984"/>
                  <a:pt x="8480" y="6077"/>
                  <a:pt x="8436" y="6160"/>
                </a:cubicBezTo>
                <a:cubicBezTo>
                  <a:pt x="8391" y="6244"/>
                  <a:pt x="8309" y="6333"/>
                  <a:pt x="8253" y="6361"/>
                </a:cubicBezTo>
                <a:cubicBezTo>
                  <a:pt x="8171" y="6401"/>
                  <a:pt x="8151" y="6454"/>
                  <a:pt x="8156" y="6616"/>
                </a:cubicBezTo>
                <a:cubicBezTo>
                  <a:pt x="8159" y="6728"/>
                  <a:pt x="8137" y="6918"/>
                  <a:pt x="8106" y="7036"/>
                </a:cubicBezTo>
                <a:cubicBezTo>
                  <a:pt x="8068" y="7180"/>
                  <a:pt x="8065" y="7282"/>
                  <a:pt x="8097" y="7344"/>
                </a:cubicBezTo>
                <a:cubicBezTo>
                  <a:pt x="8125" y="7398"/>
                  <a:pt x="8128" y="7512"/>
                  <a:pt x="8104" y="7620"/>
                </a:cubicBezTo>
                <a:cubicBezTo>
                  <a:pt x="8052" y="7860"/>
                  <a:pt x="8135" y="8040"/>
                  <a:pt x="8298" y="8040"/>
                </a:cubicBezTo>
                <a:cubicBezTo>
                  <a:pt x="8379" y="8040"/>
                  <a:pt x="8422" y="8007"/>
                  <a:pt x="8434" y="7938"/>
                </a:cubicBezTo>
                <a:cubicBezTo>
                  <a:pt x="8458" y="7803"/>
                  <a:pt x="8596" y="7646"/>
                  <a:pt x="8646" y="7698"/>
                </a:cubicBezTo>
                <a:cubicBezTo>
                  <a:pt x="8667" y="7720"/>
                  <a:pt x="8664" y="7818"/>
                  <a:pt x="8637" y="7914"/>
                </a:cubicBezTo>
                <a:cubicBezTo>
                  <a:pt x="8609" y="8011"/>
                  <a:pt x="8543" y="8376"/>
                  <a:pt x="8488" y="8725"/>
                </a:cubicBezTo>
                <a:cubicBezTo>
                  <a:pt x="8434" y="9075"/>
                  <a:pt x="8369" y="9384"/>
                  <a:pt x="8343" y="9411"/>
                </a:cubicBezTo>
                <a:cubicBezTo>
                  <a:pt x="8269" y="9487"/>
                  <a:pt x="8288" y="9540"/>
                  <a:pt x="8388" y="9540"/>
                </a:cubicBezTo>
                <a:cubicBezTo>
                  <a:pt x="8438" y="9540"/>
                  <a:pt x="8505" y="9571"/>
                  <a:pt x="8536" y="9610"/>
                </a:cubicBezTo>
                <a:cubicBezTo>
                  <a:pt x="8580" y="9665"/>
                  <a:pt x="8566" y="9715"/>
                  <a:pt x="8469" y="9834"/>
                </a:cubicBezTo>
                <a:cubicBezTo>
                  <a:pt x="8320" y="10019"/>
                  <a:pt x="8319" y="10026"/>
                  <a:pt x="8447" y="10327"/>
                </a:cubicBezTo>
                <a:cubicBezTo>
                  <a:pt x="8503" y="10459"/>
                  <a:pt x="8537" y="10615"/>
                  <a:pt x="8523" y="10676"/>
                </a:cubicBezTo>
                <a:cubicBezTo>
                  <a:pt x="8509" y="10736"/>
                  <a:pt x="8519" y="10889"/>
                  <a:pt x="8545" y="11015"/>
                </a:cubicBezTo>
                <a:cubicBezTo>
                  <a:pt x="8571" y="11141"/>
                  <a:pt x="8603" y="11448"/>
                  <a:pt x="8615" y="11700"/>
                </a:cubicBezTo>
                <a:cubicBezTo>
                  <a:pt x="8651" y="12487"/>
                  <a:pt x="8688" y="12801"/>
                  <a:pt x="8813" y="13378"/>
                </a:cubicBezTo>
                <a:cubicBezTo>
                  <a:pt x="8942" y="13970"/>
                  <a:pt x="9223" y="14920"/>
                  <a:pt x="9371" y="15260"/>
                </a:cubicBezTo>
                <a:cubicBezTo>
                  <a:pt x="9420" y="15372"/>
                  <a:pt x="9473" y="15543"/>
                  <a:pt x="9489" y="15640"/>
                </a:cubicBezTo>
                <a:cubicBezTo>
                  <a:pt x="9574" y="16130"/>
                  <a:pt x="9689" y="16554"/>
                  <a:pt x="9792" y="16770"/>
                </a:cubicBezTo>
                <a:cubicBezTo>
                  <a:pt x="9897" y="16989"/>
                  <a:pt x="9907" y="17075"/>
                  <a:pt x="9907" y="17747"/>
                </a:cubicBezTo>
                <a:cubicBezTo>
                  <a:pt x="9907" y="18487"/>
                  <a:pt x="9878" y="18611"/>
                  <a:pt x="9736" y="18488"/>
                </a:cubicBezTo>
                <a:cubicBezTo>
                  <a:pt x="9698" y="18455"/>
                  <a:pt x="9642" y="18443"/>
                  <a:pt x="9613" y="18462"/>
                </a:cubicBezTo>
                <a:cubicBezTo>
                  <a:pt x="9584" y="18481"/>
                  <a:pt x="9528" y="18485"/>
                  <a:pt x="9488" y="18469"/>
                </a:cubicBezTo>
                <a:cubicBezTo>
                  <a:pt x="9430" y="18445"/>
                  <a:pt x="9448" y="18387"/>
                  <a:pt x="9585" y="18175"/>
                </a:cubicBezTo>
                <a:cubicBezTo>
                  <a:pt x="9679" y="18030"/>
                  <a:pt x="9744" y="17893"/>
                  <a:pt x="9730" y="17870"/>
                </a:cubicBezTo>
                <a:cubicBezTo>
                  <a:pt x="9716" y="17846"/>
                  <a:pt x="9613" y="17930"/>
                  <a:pt x="9500" y="18056"/>
                </a:cubicBezTo>
                <a:cubicBezTo>
                  <a:pt x="9304" y="18275"/>
                  <a:pt x="9164" y="18340"/>
                  <a:pt x="9104" y="18239"/>
                </a:cubicBezTo>
                <a:cubicBezTo>
                  <a:pt x="9088" y="18212"/>
                  <a:pt x="9020" y="18215"/>
                  <a:pt x="8938" y="18247"/>
                </a:cubicBezTo>
                <a:cubicBezTo>
                  <a:pt x="8862" y="18277"/>
                  <a:pt x="8760" y="18286"/>
                  <a:pt x="8714" y="18268"/>
                </a:cubicBezTo>
                <a:cubicBezTo>
                  <a:pt x="8636" y="18237"/>
                  <a:pt x="8638" y="18220"/>
                  <a:pt x="8736" y="18056"/>
                </a:cubicBezTo>
                <a:cubicBezTo>
                  <a:pt x="8811" y="17930"/>
                  <a:pt x="8822" y="17878"/>
                  <a:pt x="8776" y="17879"/>
                </a:cubicBezTo>
                <a:cubicBezTo>
                  <a:pt x="8740" y="17880"/>
                  <a:pt x="8678" y="17955"/>
                  <a:pt x="8638" y="18045"/>
                </a:cubicBezTo>
                <a:cubicBezTo>
                  <a:pt x="8598" y="18135"/>
                  <a:pt x="8531" y="18208"/>
                  <a:pt x="8491" y="18209"/>
                </a:cubicBezTo>
                <a:cubicBezTo>
                  <a:pt x="8451" y="18209"/>
                  <a:pt x="8365" y="18249"/>
                  <a:pt x="8300" y="18297"/>
                </a:cubicBezTo>
                <a:cubicBezTo>
                  <a:pt x="8160" y="18399"/>
                  <a:pt x="8086" y="18367"/>
                  <a:pt x="8129" y="18225"/>
                </a:cubicBezTo>
                <a:cubicBezTo>
                  <a:pt x="8158" y="18129"/>
                  <a:pt x="8153" y="18129"/>
                  <a:pt x="8050" y="18236"/>
                </a:cubicBezTo>
                <a:cubicBezTo>
                  <a:pt x="7949" y="18342"/>
                  <a:pt x="7935" y="18344"/>
                  <a:pt x="7879" y="18265"/>
                </a:cubicBezTo>
                <a:cubicBezTo>
                  <a:pt x="7824" y="18186"/>
                  <a:pt x="7810" y="18191"/>
                  <a:pt x="7723" y="18316"/>
                </a:cubicBezTo>
                <a:cubicBezTo>
                  <a:pt x="7607" y="18482"/>
                  <a:pt x="7497" y="18443"/>
                  <a:pt x="7565" y="18258"/>
                </a:cubicBezTo>
                <a:cubicBezTo>
                  <a:pt x="7593" y="18180"/>
                  <a:pt x="7593" y="18132"/>
                  <a:pt x="7565" y="18132"/>
                </a:cubicBezTo>
                <a:cubicBezTo>
                  <a:pt x="7504" y="18132"/>
                  <a:pt x="7426" y="18295"/>
                  <a:pt x="7451" y="18368"/>
                </a:cubicBezTo>
                <a:cubicBezTo>
                  <a:pt x="7476" y="18441"/>
                  <a:pt x="7228" y="18649"/>
                  <a:pt x="7165" y="18609"/>
                </a:cubicBezTo>
                <a:cubicBezTo>
                  <a:pt x="7140" y="18592"/>
                  <a:pt x="7131" y="18545"/>
                  <a:pt x="7146" y="18504"/>
                </a:cubicBezTo>
                <a:cubicBezTo>
                  <a:pt x="7191" y="18382"/>
                  <a:pt x="7123" y="18320"/>
                  <a:pt x="7053" y="18419"/>
                </a:cubicBezTo>
                <a:cubicBezTo>
                  <a:pt x="7000" y="18496"/>
                  <a:pt x="6970" y="18501"/>
                  <a:pt x="6862" y="18450"/>
                </a:cubicBezTo>
                <a:cubicBezTo>
                  <a:pt x="6792" y="18416"/>
                  <a:pt x="6735" y="18353"/>
                  <a:pt x="6735" y="18311"/>
                </a:cubicBezTo>
                <a:cubicBezTo>
                  <a:pt x="6735" y="18201"/>
                  <a:pt x="6650" y="18216"/>
                  <a:pt x="6588" y="18336"/>
                </a:cubicBezTo>
                <a:cubicBezTo>
                  <a:pt x="6532" y="18445"/>
                  <a:pt x="6372" y="18473"/>
                  <a:pt x="6319" y="18384"/>
                </a:cubicBezTo>
                <a:cubicBezTo>
                  <a:pt x="6298" y="18349"/>
                  <a:pt x="6267" y="18354"/>
                  <a:pt x="6230" y="18402"/>
                </a:cubicBezTo>
                <a:cubicBezTo>
                  <a:pt x="6153" y="18500"/>
                  <a:pt x="6013" y="18545"/>
                  <a:pt x="5976" y="18483"/>
                </a:cubicBezTo>
                <a:cubicBezTo>
                  <a:pt x="5956" y="18449"/>
                  <a:pt x="5923" y="18451"/>
                  <a:pt x="5881" y="18488"/>
                </a:cubicBezTo>
                <a:cubicBezTo>
                  <a:pt x="5832" y="18530"/>
                  <a:pt x="5797" y="18517"/>
                  <a:pt x="5740" y="18432"/>
                </a:cubicBezTo>
                <a:cubicBezTo>
                  <a:pt x="5699" y="18370"/>
                  <a:pt x="5677" y="18299"/>
                  <a:pt x="5691" y="18274"/>
                </a:cubicBezTo>
                <a:cubicBezTo>
                  <a:pt x="5706" y="18250"/>
                  <a:pt x="5647" y="18275"/>
                  <a:pt x="5561" y="18330"/>
                </a:cubicBezTo>
                <a:cubicBezTo>
                  <a:pt x="5475" y="18385"/>
                  <a:pt x="5374" y="18417"/>
                  <a:pt x="5337" y="18402"/>
                </a:cubicBezTo>
                <a:cubicBezTo>
                  <a:pt x="5300" y="18387"/>
                  <a:pt x="5238" y="18402"/>
                  <a:pt x="5200" y="18435"/>
                </a:cubicBezTo>
                <a:cubicBezTo>
                  <a:pt x="5145" y="18483"/>
                  <a:pt x="5121" y="18474"/>
                  <a:pt x="5079" y="18394"/>
                </a:cubicBezTo>
                <a:cubicBezTo>
                  <a:pt x="5051" y="18338"/>
                  <a:pt x="5026" y="18239"/>
                  <a:pt x="5025" y="18174"/>
                </a:cubicBezTo>
                <a:cubicBezTo>
                  <a:pt x="5024" y="18058"/>
                  <a:pt x="5022" y="18059"/>
                  <a:pt x="4922" y="18198"/>
                </a:cubicBezTo>
                <a:cubicBezTo>
                  <a:pt x="4842" y="18310"/>
                  <a:pt x="4807" y="18327"/>
                  <a:pt x="4753" y="18281"/>
                </a:cubicBezTo>
                <a:cubicBezTo>
                  <a:pt x="4716" y="18248"/>
                  <a:pt x="4685" y="18239"/>
                  <a:pt x="4685" y="18260"/>
                </a:cubicBezTo>
                <a:cubicBezTo>
                  <a:pt x="4685" y="18281"/>
                  <a:pt x="4657" y="18273"/>
                  <a:pt x="4622" y="18242"/>
                </a:cubicBezTo>
                <a:cubicBezTo>
                  <a:pt x="4573" y="18200"/>
                  <a:pt x="4537" y="18222"/>
                  <a:pt x="4471" y="18338"/>
                </a:cubicBezTo>
                <a:cubicBezTo>
                  <a:pt x="4418" y="18431"/>
                  <a:pt x="4364" y="18476"/>
                  <a:pt x="4328" y="18453"/>
                </a:cubicBezTo>
                <a:cubicBezTo>
                  <a:pt x="4217" y="18381"/>
                  <a:pt x="4084" y="18386"/>
                  <a:pt x="4000" y="18465"/>
                </a:cubicBezTo>
                <a:cubicBezTo>
                  <a:pt x="3940" y="18521"/>
                  <a:pt x="3904" y="18529"/>
                  <a:pt x="3881" y="18489"/>
                </a:cubicBezTo>
                <a:cubicBezTo>
                  <a:pt x="3857" y="18449"/>
                  <a:pt x="3826" y="18450"/>
                  <a:pt x="3773" y="18496"/>
                </a:cubicBezTo>
                <a:cubicBezTo>
                  <a:pt x="3712" y="18548"/>
                  <a:pt x="3688" y="18546"/>
                  <a:pt x="3643" y="18481"/>
                </a:cubicBezTo>
                <a:cubicBezTo>
                  <a:pt x="3612" y="18438"/>
                  <a:pt x="3560" y="18412"/>
                  <a:pt x="3527" y="18424"/>
                </a:cubicBezTo>
                <a:cubicBezTo>
                  <a:pt x="3494" y="18436"/>
                  <a:pt x="3441" y="18387"/>
                  <a:pt x="3409" y="18316"/>
                </a:cubicBezTo>
                <a:cubicBezTo>
                  <a:pt x="3346" y="18170"/>
                  <a:pt x="3285" y="18186"/>
                  <a:pt x="3220" y="18365"/>
                </a:cubicBezTo>
                <a:cubicBezTo>
                  <a:pt x="3192" y="18442"/>
                  <a:pt x="3149" y="18475"/>
                  <a:pt x="3104" y="18457"/>
                </a:cubicBezTo>
                <a:cubicBezTo>
                  <a:pt x="3062" y="18440"/>
                  <a:pt x="3009" y="18475"/>
                  <a:pt x="2974" y="18544"/>
                </a:cubicBezTo>
                <a:cubicBezTo>
                  <a:pt x="2919" y="18650"/>
                  <a:pt x="2911" y="18653"/>
                  <a:pt x="2853" y="18571"/>
                </a:cubicBezTo>
                <a:cubicBezTo>
                  <a:pt x="2813" y="18513"/>
                  <a:pt x="2780" y="18502"/>
                  <a:pt x="2759" y="18537"/>
                </a:cubicBezTo>
                <a:cubicBezTo>
                  <a:pt x="2698" y="18639"/>
                  <a:pt x="2635" y="18535"/>
                  <a:pt x="2635" y="18333"/>
                </a:cubicBezTo>
                <a:cubicBezTo>
                  <a:pt x="2635" y="18223"/>
                  <a:pt x="2613" y="18132"/>
                  <a:pt x="2586" y="18132"/>
                </a:cubicBezTo>
                <a:cubicBezTo>
                  <a:pt x="2559" y="18132"/>
                  <a:pt x="2538" y="18180"/>
                  <a:pt x="2538" y="18238"/>
                </a:cubicBezTo>
                <a:cubicBezTo>
                  <a:pt x="2538" y="18295"/>
                  <a:pt x="2514" y="18387"/>
                  <a:pt x="2486" y="18443"/>
                </a:cubicBezTo>
                <a:cubicBezTo>
                  <a:pt x="2442" y="18527"/>
                  <a:pt x="2421" y="18535"/>
                  <a:pt x="2359" y="18481"/>
                </a:cubicBezTo>
                <a:cubicBezTo>
                  <a:pt x="2297" y="18428"/>
                  <a:pt x="2269" y="18438"/>
                  <a:pt x="2194" y="18542"/>
                </a:cubicBezTo>
                <a:cubicBezTo>
                  <a:pt x="2119" y="18646"/>
                  <a:pt x="2099" y="18652"/>
                  <a:pt x="2075" y="18585"/>
                </a:cubicBezTo>
                <a:cubicBezTo>
                  <a:pt x="2058" y="18541"/>
                  <a:pt x="2055" y="18443"/>
                  <a:pt x="2068" y="18368"/>
                </a:cubicBezTo>
                <a:cubicBezTo>
                  <a:pt x="2097" y="18205"/>
                  <a:pt x="2026" y="18191"/>
                  <a:pt x="1947" y="18344"/>
                </a:cubicBezTo>
                <a:cubicBezTo>
                  <a:pt x="1895" y="18446"/>
                  <a:pt x="1886" y="18448"/>
                  <a:pt x="1831" y="18370"/>
                </a:cubicBezTo>
                <a:cubicBezTo>
                  <a:pt x="1750" y="18255"/>
                  <a:pt x="1695" y="18262"/>
                  <a:pt x="1732" y="18383"/>
                </a:cubicBezTo>
                <a:cubicBezTo>
                  <a:pt x="1769" y="18504"/>
                  <a:pt x="1679" y="18568"/>
                  <a:pt x="1586" y="18488"/>
                </a:cubicBezTo>
                <a:cubicBezTo>
                  <a:pt x="1500" y="18414"/>
                  <a:pt x="1409" y="18467"/>
                  <a:pt x="1427" y="18580"/>
                </a:cubicBezTo>
                <a:cubicBezTo>
                  <a:pt x="1445" y="18695"/>
                  <a:pt x="1231" y="18729"/>
                  <a:pt x="1189" y="18617"/>
                </a:cubicBezTo>
                <a:cubicBezTo>
                  <a:pt x="1162" y="18542"/>
                  <a:pt x="1152" y="18541"/>
                  <a:pt x="1070" y="18618"/>
                </a:cubicBezTo>
                <a:cubicBezTo>
                  <a:pt x="953" y="18729"/>
                  <a:pt x="812" y="18677"/>
                  <a:pt x="855" y="18539"/>
                </a:cubicBezTo>
                <a:cubicBezTo>
                  <a:pt x="891" y="18420"/>
                  <a:pt x="805" y="18399"/>
                  <a:pt x="762" y="18516"/>
                </a:cubicBezTo>
                <a:cubicBezTo>
                  <a:pt x="719" y="18632"/>
                  <a:pt x="634" y="18556"/>
                  <a:pt x="634" y="18402"/>
                </a:cubicBezTo>
                <a:cubicBezTo>
                  <a:pt x="634" y="18278"/>
                  <a:pt x="629" y="18274"/>
                  <a:pt x="547" y="18352"/>
                </a:cubicBezTo>
                <a:cubicBezTo>
                  <a:pt x="465" y="18429"/>
                  <a:pt x="450" y="18428"/>
                  <a:pt x="339" y="18348"/>
                </a:cubicBezTo>
                <a:cubicBezTo>
                  <a:pt x="274" y="18300"/>
                  <a:pt x="214" y="18266"/>
                  <a:pt x="208" y="18273"/>
                </a:cubicBezTo>
                <a:cubicBezTo>
                  <a:pt x="-11" y="18484"/>
                  <a:pt x="0" y="18387"/>
                  <a:pt x="0" y="20038"/>
                </a:cubicBezTo>
                <a:lnTo>
                  <a:pt x="0" y="21590"/>
                </a:lnTo>
                <a:lnTo>
                  <a:pt x="21589" y="21590"/>
                </a:lnTo>
                <a:lnTo>
                  <a:pt x="21589" y="17599"/>
                </a:lnTo>
                <a:cubicBezTo>
                  <a:pt x="21557" y="17601"/>
                  <a:pt x="21522" y="17595"/>
                  <a:pt x="21495" y="17572"/>
                </a:cubicBezTo>
                <a:cubicBezTo>
                  <a:pt x="21436" y="17521"/>
                  <a:pt x="21423" y="17531"/>
                  <a:pt x="21423" y="17637"/>
                </a:cubicBezTo>
                <a:cubicBezTo>
                  <a:pt x="21423" y="17707"/>
                  <a:pt x="21389" y="17795"/>
                  <a:pt x="21347" y="17831"/>
                </a:cubicBezTo>
                <a:cubicBezTo>
                  <a:pt x="21255" y="17911"/>
                  <a:pt x="21088" y="17931"/>
                  <a:pt x="21050" y="17868"/>
                </a:cubicBezTo>
                <a:cubicBezTo>
                  <a:pt x="21036" y="17843"/>
                  <a:pt x="20997" y="17845"/>
                  <a:pt x="20963" y="17874"/>
                </a:cubicBezTo>
                <a:cubicBezTo>
                  <a:pt x="20919" y="17913"/>
                  <a:pt x="20872" y="17893"/>
                  <a:pt x="20789" y="17801"/>
                </a:cubicBezTo>
                <a:cubicBezTo>
                  <a:pt x="20663" y="17661"/>
                  <a:pt x="20564" y="17644"/>
                  <a:pt x="20378" y="17733"/>
                </a:cubicBezTo>
                <a:cubicBezTo>
                  <a:pt x="20283" y="17778"/>
                  <a:pt x="20260" y="17817"/>
                  <a:pt x="20281" y="17906"/>
                </a:cubicBezTo>
                <a:cubicBezTo>
                  <a:pt x="20301" y="17987"/>
                  <a:pt x="20282" y="18036"/>
                  <a:pt x="20219" y="18069"/>
                </a:cubicBezTo>
                <a:cubicBezTo>
                  <a:pt x="20090" y="18136"/>
                  <a:pt x="19885" y="18068"/>
                  <a:pt x="19893" y="17960"/>
                </a:cubicBezTo>
                <a:cubicBezTo>
                  <a:pt x="19900" y="17876"/>
                  <a:pt x="19896" y="17876"/>
                  <a:pt x="19808" y="17959"/>
                </a:cubicBezTo>
                <a:cubicBezTo>
                  <a:pt x="19757" y="18007"/>
                  <a:pt x="19701" y="18033"/>
                  <a:pt x="19685" y="18016"/>
                </a:cubicBezTo>
                <a:cubicBezTo>
                  <a:pt x="19668" y="17999"/>
                  <a:pt x="19617" y="18033"/>
                  <a:pt x="19570" y="18093"/>
                </a:cubicBezTo>
                <a:lnTo>
                  <a:pt x="19485" y="18203"/>
                </a:lnTo>
                <a:lnTo>
                  <a:pt x="19430" y="18094"/>
                </a:lnTo>
                <a:cubicBezTo>
                  <a:pt x="19399" y="18035"/>
                  <a:pt x="19388" y="17950"/>
                  <a:pt x="19404" y="17906"/>
                </a:cubicBezTo>
                <a:cubicBezTo>
                  <a:pt x="19425" y="17849"/>
                  <a:pt x="19413" y="17835"/>
                  <a:pt x="19359" y="17857"/>
                </a:cubicBezTo>
                <a:cubicBezTo>
                  <a:pt x="19317" y="17873"/>
                  <a:pt x="19260" y="17956"/>
                  <a:pt x="19231" y="18042"/>
                </a:cubicBezTo>
                <a:cubicBezTo>
                  <a:pt x="19189" y="18168"/>
                  <a:pt x="19166" y="18185"/>
                  <a:pt x="19109" y="18136"/>
                </a:cubicBezTo>
                <a:cubicBezTo>
                  <a:pt x="19054" y="18088"/>
                  <a:pt x="19051" y="18043"/>
                  <a:pt x="19091" y="17924"/>
                </a:cubicBezTo>
                <a:cubicBezTo>
                  <a:pt x="19166" y="17698"/>
                  <a:pt x="19092" y="17677"/>
                  <a:pt x="18934" y="17879"/>
                </a:cubicBezTo>
                <a:cubicBezTo>
                  <a:pt x="18813" y="18032"/>
                  <a:pt x="18790" y="18043"/>
                  <a:pt x="18761" y="17965"/>
                </a:cubicBezTo>
                <a:cubicBezTo>
                  <a:pt x="18737" y="17901"/>
                  <a:pt x="18711" y="17890"/>
                  <a:pt x="18668" y="17927"/>
                </a:cubicBezTo>
                <a:cubicBezTo>
                  <a:pt x="18635" y="17955"/>
                  <a:pt x="18594" y="17963"/>
                  <a:pt x="18575" y="17944"/>
                </a:cubicBezTo>
                <a:cubicBezTo>
                  <a:pt x="18557" y="17925"/>
                  <a:pt x="18506" y="17964"/>
                  <a:pt x="18462" y="18029"/>
                </a:cubicBezTo>
                <a:cubicBezTo>
                  <a:pt x="18386" y="18142"/>
                  <a:pt x="18379" y="18144"/>
                  <a:pt x="18316" y="18054"/>
                </a:cubicBezTo>
                <a:cubicBezTo>
                  <a:pt x="18280" y="18003"/>
                  <a:pt x="18250" y="17982"/>
                  <a:pt x="18249" y="18008"/>
                </a:cubicBezTo>
                <a:cubicBezTo>
                  <a:pt x="18249" y="18034"/>
                  <a:pt x="18216" y="18011"/>
                  <a:pt x="18176" y="17956"/>
                </a:cubicBezTo>
                <a:cubicBezTo>
                  <a:pt x="18104" y="17857"/>
                  <a:pt x="18101" y="17857"/>
                  <a:pt x="17889" y="17978"/>
                </a:cubicBezTo>
                <a:cubicBezTo>
                  <a:pt x="17727" y="18070"/>
                  <a:pt x="17658" y="18087"/>
                  <a:pt x="17609" y="18045"/>
                </a:cubicBezTo>
                <a:cubicBezTo>
                  <a:pt x="17561" y="18003"/>
                  <a:pt x="17519" y="18007"/>
                  <a:pt x="17449" y="18061"/>
                </a:cubicBezTo>
                <a:cubicBezTo>
                  <a:pt x="17318" y="18161"/>
                  <a:pt x="17293" y="18153"/>
                  <a:pt x="17195" y="17981"/>
                </a:cubicBezTo>
                <a:lnTo>
                  <a:pt x="17109" y="17830"/>
                </a:lnTo>
                <a:lnTo>
                  <a:pt x="17049" y="17979"/>
                </a:lnTo>
                <a:cubicBezTo>
                  <a:pt x="16992" y="18121"/>
                  <a:pt x="16975" y="18128"/>
                  <a:pt x="16754" y="18110"/>
                </a:cubicBezTo>
                <a:cubicBezTo>
                  <a:pt x="16567" y="18095"/>
                  <a:pt x="16518" y="18071"/>
                  <a:pt x="16514" y="17997"/>
                </a:cubicBezTo>
                <a:cubicBezTo>
                  <a:pt x="16504" y="17819"/>
                  <a:pt x="16492" y="17803"/>
                  <a:pt x="16438" y="17900"/>
                </a:cubicBezTo>
                <a:cubicBezTo>
                  <a:pt x="16385" y="17995"/>
                  <a:pt x="16381" y="17993"/>
                  <a:pt x="16317" y="17901"/>
                </a:cubicBezTo>
                <a:cubicBezTo>
                  <a:pt x="16253" y="17811"/>
                  <a:pt x="16251" y="17812"/>
                  <a:pt x="16251" y="17916"/>
                </a:cubicBezTo>
                <a:cubicBezTo>
                  <a:pt x="16251" y="18056"/>
                  <a:pt x="16180" y="18100"/>
                  <a:pt x="16104" y="18005"/>
                </a:cubicBezTo>
                <a:cubicBezTo>
                  <a:pt x="16059" y="17949"/>
                  <a:pt x="16021" y="17944"/>
                  <a:pt x="15950" y="17984"/>
                </a:cubicBezTo>
                <a:cubicBezTo>
                  <a:pt x="15897" y="18013"/>
                  <a:pt x="15828" y="18027"/>
                  <a:pt x="15796" y="18016"/>
                </a:cubicBezTo>
                <a:cubicBezTo>
                  <a:pt x="15764" y="18005"/>
                  <a:pt x="15714" y="18032"/>
                  <a:pt x="15683" y="18075"/>
                </a:cubicBezTo>
                <a:cubicBezTo>
                  <a:pt x="15639" y="18138"/>
                  <a:pt x="15603" y="18142"/>
                  <a:pt x="15509" y="18097"/>
                </a:cubicBezTo>
                <a:cubicBezTo>
                  <a:pt x="15418" y="18054"/>
                  <a:pt x="15370" y="18058"/>
                  <a:pt x="15296" y="18115"/>
                </a:cubicBezTo>
                <a:cubicBezTo>
                  <a:pt x="15194" y="18193"/>
                  <a:pt x="14767" y="18166"/>
                  <a:pt x="14657" y="18074"/>
                </a:cubicBezTo>
                <a:cubicBezTo>
                  <a:pt x="14622" y="18043"/>
                  <a:pt x="14588" y="18045"/>
                  <a:pt x="14568" y="18078"/>
                </a:cubicBezTo>
                <a:cubicBezTo>
                  <a:pt x="14533" y="18138"/>
                  <a:pt x="14333" y="18151"/>
                  <a:pt x="14281" y="18097"/>
                </a:cubicBezTo>
                <a:cubicBezTo>
                  <a:pt x="14263" y="18078"/>
                  <a:pt x="14033" y="18059"/>
                  <a:pt x="13771" y="18056"/>
                </a:cubicBezTo>
                <a:cubicBezTo>
                  <a:pt x="13509" y="18053"/>
                  <a:pt x="13271" y="18035"/>
                  <a:pt x="13241" y="18016"/>
                </a:cubicBezTo>
                <a:cubicBezTo>
                  <a:pt x="13212" y="17997"/>
                  <a:pt x="13136" y="18022"/>
                  <a:pt x="13073" y="18072"/>
                </a:cubicBezTo>
                <a:cubicBezTo>
                  <a:pt x="12933" y="18182"/>
                  <a:pt x="12412" y="18200"/>
                  <a:pt x="12432" y="18094"/>
                </a:cubicBezTo>
                <a:cubicBezTo>
                  <a:pt x="12449" y="18007"/>
                  <a:pt x="12372" y="18014"/>
                  <a:pt x="12298" y="18107"/>
                </a:cubicBezTo>
                <a:cubicBezTo>
                  <a:pt x="12223" y="18202"/>
                  <a:pt x="12107" y="18202"/>
                  <a:pt x="11986" y="18107"/>
                </a:cubicBezTo>
                <a:cubicBezTo>
                  <a:pt x="11906" y="18044"/>
                  <a:pt x="11880" y="18044"/>
                  <a:pt x="11792" y="18109"/>
                </a:cubicBezTo>
                <a:cubicBezTo>
                  <a:pt x="11736" y="18149"/>
                  <a:pt x="11629" y="18183"/>
                  <a:pt x="11554" y="18183"/>
                </a:cubicBezTo>
                <a:cubicBezTo>
                  <a:pt x="11384" y="18183"/>
                  <a:pt x="11347" y="18090"/>
                  <a:pt x="11306" y="17572"/>
                </a:cubicBezTo>
                <a:cubicBezTo>
                  <a:pt x="11290" y="17361"/>
                  <a:pt x="11220" y="16984"/>
                  <a:pt x="11150" y="16735"/>
                </a:cubicBezTo>
                <a:cubicBezTo>
                  <a:pt x="11081" y="16486"/>
                  <a:pt x="10998" y="16098"/>
                  <a:pt x="10967" y="15873"/>
                </a:cubicBezTo>
                <a:cubicBezTo>
                  <a:pt x="10904" y="15415"/>
                  <a:pt x="10910" y="14523"/>
                  <a:pt x="10978" y="14453"/>
                </a:cubicBezTo>
                <a:cubicBezTo>
                  <a:pt x="11002" y="14428"/>
                  <a:pt x="11010" y="14377"/>
                  <a:pt x="10996" y="14339"/>
                </a:cubicBezTo>
                <a:cubicBezTo>
                  <a:pt x="10981" y="14298"/>
                  <a:pt x="11019" y="14252"/>
                  <a:pt x="11086" y="14226"/>
                </a:cubicBezTo>
                <a:cubicBezTo>
                  <a:pt x="11265" y="14154"/>
                  <a:pt x="11653" y="14065"/>
                  <a:pt x="11787" y="14065"/>
                </a:cubicBezTo>
                <a:cubicBezTo>
                  <a:pt x="11853" y="14065"/>
                  <a:pt x="11908" y="14041"/>
                  <a:pt x="11908" y="14010"/>
                </a:cubicBezTo>
                <a:cubicBezTo>
                  <a:pt x="11908" y="13980"/>
                  <a:pt x="11828" y="13688"/>
                  <a:pt x="11731" y="13362"/>
                </a:cubicBezTo>
                <a:cubicBezTo>
                  <a:pt x="11588" y="12881"/>
                  <a:pt x="11551" y="12662"/>
                  <a:pt x="11532" y="12208"/>
                </a:cubicBezTo>
                <a:cubicBezTo>
                  <a:pt x="11512" y="11750"/>
                  <a:pt x="11472" y="11527"/>
                  <a:pt x="11311" y="10964"/>
                </a:cubicBezTo>
                <a:cubicBezTo>
                  <a:pt x="11100" y="10226"/>
                  <a:pt x="11043" y="10084"/>
                  <a:pt x="10828" y="9769"/>
                </a:cubicBezTo>
                <a:cubicBezTo>
                  <a:pt x="10667" y="9533"/>
                  <a:pt x="10568" y="9120"/>
                  <a:pt x="10582" y="8738"/>
                </a:cubicBezTo>
                <a:cubicBezTo>
                  <a:pt x="10587" y="8591"/>
                  <a:pt x="10572" y="8430"/>
                  <a:pt x="10547" y="8381"/>
                </a:cubicBezTo>
                <a:cubicBezTo>
                  <a:pt x="10501" y="8291"/>
                  <a:pt x="10543" y="8158"/>
                  <a:pt x="10907" y="7277"/>
                </a:cubicBezTo>
                <a:cubicBezTo>
                  <a:pt x="10941" y="7193"/>
                  <a:pt x="11041" y="6941"/>
                  <a:pt x="11128" y="6718"/>
                </a:cubicBezTo>
                <a:cubicBezTo>
                  <a:pt x="11215" y="6494"/>
                  <a:pt x="11338" y="6182"/>
                  <a:pt x="11401" y="6025"/>
                </a:cubicBezTo>
                <a:cubicBezTo>
                  <a:pt x="11465" y="5867"/>
                  <a:pt x="11517" y="5659"/>
                  <a:pt x="11517" y="5561"/>
                </a:cubicBezTo>
                <a:cubicBezTo>
                  <a:pt x="11517" y="5463"/>
                  <a:pt x="11552" y="5283"/>
                  <a:pt x="11595" y="5161"/>
                </a:cubicBezTo>
                <a:cubicBezTo>
                  <a:pt x="11650" y="5001"/>
                  <a:pt x="11664" y="4843"/>
                  <a:pt x="11644" y="4602"/>
                </a:cubicBezTo>
                <a:cubicBezTo>
                  <a:pt x="11609" y="4186"/>
                  <a:pt x="11686" y="4000"/>
                  <a:pt x="11966" y="3826"/>
                </a:cubicBezTo>
                <a:lnTo>
                  <a:pt x="12164" y="3703"/>
                </a:lnTo>
                <a:lnTo>
                  <a:pt x="12008" y="3619"/>
                </a:lnTo>
                <a:cubicBezTo>
                  <a:pt x="11854" y="3536"/>
                  <a:pt x="11827" y="3418"/>
                  <a:pt x="11961" y="3408"/>
                </a:cubicBezTo>
                <a:cubicBezTo>
                  <a:pt x="11999" y="3406"/>
                  <a:pt x="12083" y="3380"/>
                  <a:pt x="12147" y="3353"/>
                </a:cubicBezTo>
                <a:lnTo>
                  <a:pt x="12265" y="3303"/>
                </a:lnTo>
                <a:lnTo>
                  <a:pt x="12147" y="3181"/>
                </a:lnTo>
                <a:cubicBezTo>
                  <a:pt x="12083" y="3113"/>
                  <a:pt x="12035" y="3037"/>
                  <a:pt x="12043" y="3013"/>
                </a:cubicBezTo>
                <a:cubicBezTo>
                  <a:pt x="12051" y="2989"/>
                  <a:pt x="12034" y="2940"/>
                  <a:pt x="12004" y="2903"/>
                </a:cubicBezTo>
                <a:cubicBezTo>
                  <a:pt x="11927" y="2806"/>
                  <a:pt x="12029" y="2761"/>
                  <a:pt x="12163" y="2833"/>
                </a:cubicBezTo>
                <a:cubicBezTo>
                  <a:pt x="12255" y="2883"/>
                  <a:pt x="12263" y="2881"/>
                  <a:pt x="12211" y="2824"/>
                </a:cubicBezTo>
                <a:cubicBezTo>
                  <a:pt x="12160" y="2768"/>
                  <a:pt x="12169" y="2739"/>
                  <a:pt x="12260" y="2666"/>
                </a:cubicBezTo>
                <a:cubicBezTo>
                  <a:pt x="12362" y="2584"/>
                  <a:pt x="12364" y="2576"/>
                  <a:pt x="12278" y="2575"/>
                </a:cubicBezTo>
                <a:cubicBezTo>
                  <a:pt x="12169" y="2574"/>
                  <a:pt x="11678" y="2061"/>
                  <a:pt x="11612" y="1880"/>
                </a:cubicBezTo>
                <a:cubicBezTo>
                  <a:pt x="11587" y="1813"/>
                  <a:pt x="11544" y="1605"/>
                  <a:pt x="11516" y="1417"/>
                </a:cubicBezTo>
                <a:cubicBezTo>
                  <a:pt x="11442" y="921"/>
                  <a:pt x="11221" y="479"/>
                  <a:pt x="10922" y="233"/>
                </a:cubicBezTo>
                <a:cubicBezTo>
                  <a:pt x="10788" y="122"/>
                  <a:pt x="10631" y="20"/>
                  <a:pt x="10573" y="5"/>
                </a:cubicBezTo>
                <a:close/>
                <a:moveTo>
                  <a:pt x="9640" y="4151"/>
                </a:moveTo>
                <a:cubicBezTo>
                  <a:pt x="9606" y="4151"/>
                  <a:pt x="9468" y="4440"/>
                  <a:pt x="9468" y="4513"/>
                </a:cubicBezTo>
                <a:cubicBezTo>
                  <a:pt x="9468" y="4547"/>
                  <a:pt x="9478" y="4564"/>
                  <a:pt x="9491" y="4551"/>
                </a:cubicBezTo>
                <a:cubicBezTo>
                  <a:pt x="9531" y="4509"/>
                  <a:pt x="9665" y="4151"/>
                  <a:pt x="9640" y="4151"/>
                </a:cubicBezTo>
                <a:close/>
                <a:moveTo>
                  <a:pt x="2572" y="17648"/>
                </a:moveTo>
                <a:cubicBezTo>
                  <a:pt x="2564" y="17637"/>
                  <a:pt x="2551" y="17660"/>
                  <a:pt x="2528" y="17710"/>
                </a:cubicBezTo>
                <a:cubicBezTo>
                  <a:pt x="2500" y="17772"/>
                  <a:pt x="2490" y="17858"/>
                  <a:pt x="2506" y="17901"/>
                </a:cubicBezTo>
                <a:cubicBezTo>
                  <a:pt x="2556" y="18035"/>
                  <a:pt x="2587" y="17988"/>
                  <a:pt x="2584" y="17788"/>
                </a:cubicBezTo>
                <a:cubicBezTo>
                  <a:pt x="2582" y="17703"/>
                  <a:pt x="2580" y="17659"/>
                  <a:pt x="2572" y="17648"/>
                </a:cubicBezTo>
                <a:close/>
                <a:moveTo>
                  <a:pt x="8344" y="17793"/>
                </a:moveTo>
                <a:cubicBezTo>
                  <a:pt x="8343" y="17738"/>
                  <a:pt x="8152" y="17990"/>
                  <a:pt x="8151" y="18050"/>
                </a:cubicBezTo>
                <a:cubicBezTo>
                  <a:pt x="8150" y="18074"/>
                  <a:pt x="8194" y="18036"/>
                  <a:pt x="8247" y="17965"/>
                </a:cubicBezTo>
                <a:cubicBezTo>
                  <a:pt x="8301" y="17894"/>
                  <a:pt x="8345" y="17817"/>
                  <a:pt x="8344" y="17793"/>
                </a:cubicBezTo>
                <a:close/>
                <a:moveTo>
                  <a:pt x="5678" y="17924"/>
                </a:moveTo>
                <a:cubicBezTo>
                  <a:pt x="5674" y="17935"/>
                  <a:pt x="5671" y="17963"/>
                  <a:pt x="5671" y="18005"/>
                </a:cubicBezTo>
                <a:cubicBezTo>
                  <a:pt x="5670" y="18089"/>
                  <a:pt x="5679" y="18130"/>
                  <a:pt x="5693" y="18096"/>
                </a:cubicBezTo>
                <a:cubicBezTo>
                  <a:pt x="5706" y="18061"/>
                  <a:pt x="5707" y="17992"/>
                  <a:pt x="5695" y="17943"/>
                </a:cubicBezTo>
                <a:cubicBezTo>
                  <a:pt x="5689" y="17918"/>
                  <a:pt x="5683" y="17912"/>
                  <a:pt x="5678" y="1792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7" name="Image" descr="Image"/>
          <p:cNvPicPr>
            <a:picLocks noChangeAspect="0"/>
          </p:cNvPicPr>
          <p:nvPr/>
        </p:nvPicPr>
        <p:blipFill>
          <a:blip r:embed="rId6">
            <a:extLst/>
          </a:blip>
          <a:srcRect l="48776" t="10610" r="1" b="0"/>
          <a:stretch>
            <a:fillRect/>
          </a:stretch>
        </p:blipFill>
        <p:spPr>
          <a:xfrm flipH="1">
            <a:off x="-298411" y="4318696"/>
            <a:ext cx="6860382" cy="5682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fill="norm" stroke="1" extrusionOk="0">
                <a:moveTo>
                  <a:pt x="9445" y="0"/>
                </a:moveTo>
                <a:cubicBezTo>
                  <a:pt x="9024" y="-6"/>
                  <a:pt x="8737" y="126"/>
                  <a:pt x="8475" y="422"/>
                </a:cubicBezTo>
                <a:cubicBezTo>
                  <a:pt x="8258" y="667"/>
                  <a:pt x="8215" y="784"/>
                  <a:pt x="8175" y="1246"/>
                </a:cubicBezTo>
                <a:cubicBezTo>
                  <a:pt x="8155" y="1474"/>
                  <a:pt x="8174" y="1569"/>
                  <a:pt x="8292" y="1846"/>
                </a:cubicBezTo>
                <a:cubicBezTo>
                  <a:pt x="8369" y="2027"/>
                  <a:pt x="8449" y="2231"/>
                  <a:pt x="8468" y="2297"/>
                </a:cubicBezTo>
                <a:cubicBezTo>
                  <a:pt x="8488" y="2363"/>
                  <a:pt x="8533" y="2460"/>
                  <a:pt x="8568" y="2513"/>
                </a:cubicBezTo>
                <a:cubicBezTo>
                  <a:pt x="8703" y="2710"/>
                  <a:pt x="8618" y="3199"/>
                  <a:pt x="8442" y="3245"/>
                </a:cubicBezTo>
                <a:cubicBezTo>
                  <a:pt x="8390" y="3259"/>
                  <a:pt x="8334" y="3328"/>
                  <a:pt x="8317" y="3398"/>
                </a:cubicBezTo>
                <a:cubicBezTo>
                  <a:pt x="8300" y="3467"/>
                  <a:pt x="8224" y="3618"/>
                  <a:pt x="8147" y="3733"/>
                </a:cubicBezTo>
                <a:cubicBezTo>
                  <a:pt x="7988" y="3970"/>
                  <a:pt x="7791" y="4556"/>
                  <a:pt x="7742" y="4939"/>
                </a:cubicBezTo>
                <a:cubicBezTo>
                  <a:pt x="7681" y="5419"/>
                  <a:pt x="7759" y="6419"/>
                  <a:pt x="7890" y="6844"/>
                </a:cubicBezTo>
                <a:cubicBezTo>
                  <a:pt x="7955" y="7055"/>
                  <a:pt x="8023" y="7337"/>
                  <a:pt x="8040" y="7470"/>
                </a:cubicBezTo>
                <a:cubicBezTo>
                  <a:pt x="8072" y="7723"/>
                  <a:pt x="8288" y="8469"/>
                  <a:pt x="8475" y="8970"/>
                </a:cubicBezTo>
                <a:cubicBezTo>
                  <a:pt x="8612" y="9341"/>
                  <a:pt x="8612" y="9377"/>
                  <a:pt x="8468" y="9514"/>
                </a:cubicBezTo>
                <a:cubicBezTo>
                  <a:pt x="8321" y="9655"/>
                  <a:pt x="8256" y="9854"/>
                  <a:pt x="8231" y="10243"/>
                </a:cubicBezTo>
                <a:cubicBezTo>
                  <a:pt x="8220" y="10411"/>
                  <a:pt x="8197" y="10647"/>
                  <a:pt x="8181" y="10766"/>
                </a:cubicBezTo>
                <a:cubicBezTo>
                  <a:pt x="8149" y="10996"/>
                  <a:pt x="8220" y="11562"/>
                  <a:pt x="8326" y="11921"/>
                </a:cubicBezTo>
                <a:cubicBezTo>
                  <a:pt x="8616" y="12910"/>
                  <a:pt x="8638" y="13103"/>
                  <a:pt x="8536" y="13749"/>
                </a:cubicBezTo>
                <a:cubicBezTo>
                  <a:pt x="8508" y="13921"/>
                  <a:pt x="8479" y="14355"/>
                  <a:pt x="8471" y="14713"/>
                </a:cubicBezTo>
                <a:cubicBezTo>
                  <a:pt x="8462" y="15108"/>
                  <a:pt x="8427" y="15475"/>
                  <a:pt x="8381" y="15651"/>
                </a:cubicBezTo>
                <a:cubicBezTo>
                  <a:pt x="8240" y="16188"/>
                  <a:pt x="8116" y="16947"/>
                  <a:pt x="8085" y="17479"/>
                </a:cubicBezTo>
                <a:cubicBezTo>
                  <a:pt x="8051" y="18057"/>
                  <a:pt x="7998" y="18173"/>
                  <a:pt x="7814" y="18073"/>
                </a:cubicBezTo>
                <a:cubicBezTo>
                  <a:pt x="7720" y="18022"/>
                  <a:pt x="7719" y="18018"/>
                  <a:pt x="7804" y="17955"/>
                </a:cubicBezTo>
                <a:cubicBezTo>
                  <a:pt x="7888" y="17892"/>
                  <a:pt x="7888" y="17886"/>
                  <a:pt x="7805" y="17792"/>
                </a:cubicBezTo>
                <a:cubicBezTo>
                  <a:pt x="7654" y="17623"/>
                  <a:pt x="7544" y="17693"/>
                  <a:pt x="7544" y="17958"/>
                </a:cubicBezTo>
                <a:cubicBezTo>
                  <a:pt x="7544" y="18101"/>
                  <a:pt x="7419" y="18213"/>
                  <a:pt x="7345" y="18138"/>
                </a:cubicBezTo>
                <a:cubicBezTo>
                  <a:pt x="7306" y="18098"/>
                  <a:pt x="7276" y="18105"/>
                  <a:pt x="7231" y="18166"/>
                </a:cubicBezTo>
                <a:cubicBezTo>
                  <a:pt x="7181" y="18235"/>
                  <a:pt x="7156" y="18240"/>
                  <a:pt x="7076" y="18190"/>
                </a:cubicBezTo>
                <a:cubicBezTo>
                  <a:pt x="7011" y="18150"/>
                  <a:pt x="6971" y="18147"/>
                  <a:pt x="6950" y="18181"/>
                </a:cubicBezTo>
                <a:cubicBezTo>
                  <a:pt x="6933" y="18209"/>
                  <a:pt x="6892" y="18221"/>
                  <a:pt x="6859" y="18208"/>
                </a:cubicBezTo>
                <a:cubicBezTo>
                  <a:pt x="6825" y="18195"/>
                  <a:pt x="6752" y="18216"/>
                  <a:pt x="6695" y="18257"/>
                </a:cubicBezTo>
                <a:cubicBezTo>
                  <a:pt x="6631" y="18302"/>
                  <a:pt x="6548" y="18320"/>
                  <a:pt x="6473" y="18300"/>
                </a:cubicBezTo>
                <a:cubicBezTo>
                  <a:pt x="6404" y="18283"/>
                  <a:pt x="6322" y="18294"/>
                  <a:pt x="6283" y="18328"/>
                </a:cubicBezTo>
                <a:cubicBezTo>
                  <a:pt x="6179" y="18415"/>
                  <a:pt x="5953" y="18228"/>
                  <a:pt x="5975" y="18074"/>
                </a:cubicBezTo>
                <a:lnTo>
                  <a:pt x="5992" y="17961"/>
                </a:lnTo>
                <a:lnTo>
                  <a:pt x="5872" y="18074"/>
                </a:lnTo>
                <a:cubicBezTo>
                  <a:pt x="5750" y="18189"/>
                  <a:pt x="5651" y="18179"/>
                  <a:pt x="5651" y="18053"/>
                </a:cubicBezTo>
                <a:cubicBezTo>
                  <a:pt x="5651" y="17953"/>
                  <a:pt x="5572" y="17968"/>
                  <a:pt x="5492" y="18085"/>
                </a:cubicBezTo>
                <a:cubicBezTo>
                  <a:pt x="5454" y="18140"/>
                  <a:pt x="5377" y="18219"/>
                  <a:pt x="5322" y="18258"/>
                </a:cubicBezTo>
                <a:cubicBezTo>
                  <a:pt x="5234" y="18321"/>
                  <a:pt x="5208" y="18321"/>
                  <a:pt x="5117" y="18261"/>
                </a:cubicBezTo>
                <a:cubicBezTo>
                  <a:pt x="4984" y="18173"/>
                  <a:pt x="4757" y="18129"/>
                  <a:pt x="4723" y="18184"/>
                </a:cubicBezTo>
                <a:cubicBezTo>
                  <a:pt x="4709" y="18208"/>
                  <a:pt x="4639" y="18184"/>
                  <a:pt x="4567" y="18131"/>
                </a:cubicBezTo>
                <a:cubicBezTo>
                  <a:pt x="4448" y="18045"/>
                  <a:pt x="4430" y="18045"/>
                  <a:pt x="4362" y="18113"/>
                </a:cubicBezTo>
                <a:cubicBezTo>
                  <a:pt x="4290" y="18187"/>
                  <a:pt x="4158" y="18160"/>
                  <a:pt x="4206" y="18082"/>
                </a:cubicBezTo>
                <a:cubicBezTo>
                  <a:pt x="4219" y="18060"/>
                  <a:pt x="4195" y="18029"/>
                  <a:pt x="4152" y="18012"/>
                </a:cubicBezTo>
                <a:cubicBezTo>
                  <a:pt x="4102" y="17993"/>
                  <a:pt x="4026" y="18028"/>
                  <a:pt x="3940" y="18112"/>
                </a:cubicBezTo>
                <a:cubicBezTo>
                  <a:pt x="3866" y="18184"/>
                  <a:pt x="3805" y="18225"/>
                  <a:pt x="3805" y="18204"/>
                </a:cubicBezTo>
                <a:cubicBezTo>
                  <a:pt x="3805" y="18182"/>
                  <a:pt x="3776" y="18190"/>
                  <a:pt x="3740" y="18220"/>
                </a:cubicBezTo>
                <a:cubicBezTo>
                  <a:pt x="3640" y="18305"/>
                  <a:pt x="3545" y="18166"/>
                  <a:pt x="3614" y="18036"/>
                </a:cubicBezTo>
                <a:cubicBezTo>
                  <a:pt x="3661" y="17947"/>
                  <a:pt x="3655" y="17943"/>
                  <a:pt x="3558" y="17981"/>
                </a:cubicBezTo>
                <a:cubicBezTo>
                  <a:pt x="3498" y="18003"/>
                  <a:pt x="3457" y="18055"/>
                  <a:pt x="3464" y="18095"/>
                </a:cubicBezTo>
                <a:cubicBezTo>
                  <a:pt x="3483" y="18202"/>
                  <a:pt x="3398" y="18238"/>
                  <a:pt x="3280" y="18174"/>
                </a:cubicBezTo>
                <a:cubicBezTo>
                  <a:pt x="3180" y="18119"/>
                  <a:pt x="3150" y="18126"/>
                  <a:pt x="2859" y="18272"/>
                </a:cubicBezTo>
                <a:cubicBezTo>
                  <a:pt x="2820" y="18291"/>
                  <a:pt x="2702" y="18305"/>
                  <a:pt x="2598" y="18302"/>
                </a:cubicBezTo>
                <a:cubicBezTo>
                  <a:pt x="2408" y="18297"/>
                  <a:pt x="2391" y="18274"/>
                  <a:pt x="2439" y="18083"/>
                </a:cubicBezTo>
                <a:cubicBezTo>
                  <a:pt x="2458" y="18008"/>
                  <a:pt x="2305" y="17980"/>
                  <a:pt x="2215" y="18043"/>
                </a:cubicBezTo>
                <a:cubicBezTo>
                  <a:pt x="2187" y="18062"/>
                  <a:pt x="2124" y="18049"/>
                  <a:pt x="2076" y="18012"/>
                </a:cubicBezTo>
                <a:cubicBezTo>
                  <a:pt x="1999" y="17956"/>
                  <a:pt x="1996" y="17935"/>
                  <a:pt x="2051" y="17868"/>
                </a:cubicBezTo>
                <a:cubicBezTo>
                  <a:pt x="2132" y="17768"/>
                  <a:pt x="2081" y="17709"/>
                  <a:pt x="1984" y="17791"/>
                </a:cubicBezTo>
                <a:cubicBezTo>
                  <a:pt x="1926" y="17840"/>
                  <a:pt x="1898" y="17839"/>
                  <a:pt x="1841" y="17791"/>
                </a:cubicBezTo>
                <a:cubicBezTo>
                  <a:pt x="1782" y="17741"/>
                  <a:pt x="1749" y="17746"/>
                  <a:pt x="1663" y="17821"/>
                </a:cubicBezTo>
                <a:cubicBezTo>
                  <a:pt x="1605" y="17871"/>
                  <a:pt x="1530" y="17951"/>
                  <a:pt x="1496" y="17997"/>
                </a:cubicBezTo>
                <a:cubicBezTo>
                  <a:pt x="1461" y="18044"/>
                  <a:pt x="1413" y="18070"/>
                  <a:pt x="1388" y="18055"/>
                </a:cubicBezTo>
                <a:cubicBezTo>
                  <a:pt x="1313" y="18007"/>
                  <a:pt x="1340" y="17860"/>
                  <a:pt x="1440" y="17768"/>
                </a:cubicBezTo>
                <a:cubicBezTo>
                  <a:pt x="1492" y="17720"/>
                  <a:pt x="1524" y="17670"/>
                  <a:pt x="1511" y="17656"/>
                </a:cubicBezTo>
                <a:cubicBezTo>
                  <a:pt x="1498" y="17643"/>
                  <a:pt x="1445" y="17671"/>
                  <a:pt x="1393" y="17718"/>
                </a:cubicBezTo>
                <a:cubicBezTo>
                  <a:pt x="1304" y="17800"/>
                  <a:pt x="1297" y="17800"/>
                  <a:pt x="1267" y="17720"/>
                </a:cubicBezTo>
                <a:cubicBezTo>
                  <a:pt x="1243" y="17656"/>
                  <a:pt x="1202" y="17710"/>
                  <a:pt x="1097" y="17937"/>
                </a:cubicBezTo>
                <a:cubicBezTo>
                  <a:pt x="952" y="18252"/>
                  <a:pt x="859" y="18273"/>
                  <a:pt x="843" y="17996"/>
                </a:cubicBezTo>
                <a:cubicBezTo>
                  <a:pt x="839" y="17923"/>
                  <a:pt x="833" y="17836"/>
                  <a:pt x="830" y="17801"/>
                </a:cubicBezTo>
                <a:cubicBezTo>
                  <a:pt x="823" y="17734"/>
                  <a:pt x="517" y="17740"/>
                  <a:pt x="406" y="17810"/>
                </a:cubicBezTo>
                <a:cubicBezTo>
                  <a:pt x="373" y="17831"/>
                  <a:pt x="315" y="17823"/>
                  <a:pt x="277" y="17791"/>
                </a:cubicBezTo>
                <a:cubicBezTo>
                  <a:pt x="220" y="17742"/>
                  <a:pt x="209" y="17753"/>
                  <a:pt x="209" y="17853"/>
                </a:cubicBezTo>
                <a:cubicBezTo>
                  <a:pt x="209" y="17919"/>
                  <a:pt x="175" y="18002"/>
                  <a:pt x="134" y="18036"/>
                </a:cubicBezTo>
                <a:cubicBezTo>
                  <a:pt x="97" y="18068"/>
                  <a:pt x="47" y="18086"/>
                  <a:pt x="0" y="18097"/>
                </a:cubicBezTo>
                <a:lnTo>
                  <a:pt x="0" y="21594"/>
                </a:lnTo>
                <a:lnTo>
                  <a:pt x="516" y="21594"/>
                </a:lnTo>
                <a:lnTo>
                  <a:pt x="21600" y="21594"/>
                </a:lnTo>
                <a:lnTo>
                  <a:pt x="21600" y="19716"/>
                </a:lnTo>
                <a:cubicBezTo>
                  <a:pt x="21600" y="18684"/>
                  <a:pt x="21585" y="17837"/>
                  <a:pt x="21565" y="17834"/>
                </a:cubicBezTo>
                <a:cubicBezTo>
                  <a:pt x="21388" y="17809"/>
                  <a:pt x="21166" y="17815"/>
                  <a:pt x="21149" y="17843"/>
                </a:cubicBezTo>
                <a:cubicBezTo>
                  <a:pt x="21137" y="17863"/>
                  <a:pt x="21054" y="17861"/>
                  <a:pt x="20964" y="17840"/>
                </a:cubicBezTo>
                <a:cubicBezTo>
                  <a:pt x="20874" y="17820"/>
                  <a:pt x="20790" y="17815"/>
                  <a:pt x="20777" y="17828"/>
                </a:cubicBezTo>
                <a:cubicBezTo>
                  <a:pt x="20763" y="17842"/>
                  <a:pt x="20576" y="17860"/>
                  <a:pt x="20360" y="17869"/>
                </a:cubicBezTo>
                <a:cubicBezTo>
                  <a:pt x="20145" y="17878"/>
                  <a:pt x="19968" y="17888"/>
                  <a:pt x="19968" y="17890"/>
                </a:cubicBezTo>
                <a:cubicBezTo>
                  <a:pt x="19968" y="17892"/>
                  <a:pt x="19808" y="17895"/>
                  <a:pt x="19613" y="17896"/>
                </a:cubicBezTo>
                <a:cubicBezTo>
                  <a:pt x="19373" y="17898"/>
                  <a:pt x="19212" y="17875"/>
                  <a:pt x="19116" y="17822"/>
                </a:cubicBezTo>
                <a:cubicBezTo>
                  <a:pt x="18934" y="17723"/>
                  <a:pt x="18939" y="17722"/>
                  <a:pt x="18733" y="17863"/>
                </a:cubicBezTo>
                <a:cubicBezTo>
                  <a:pt x="18599" y="17956"/>
                  <a:pt x="18522" y="17977"/>
                  <a:pt x="18389" y="17957"/>
                </a:cubicBezTo>
                <a:cubicBezTo>
                  <a:pt x="18294" y="17942"/>
                  <a:pt x="18132" y="17950"/>
                  <a:pt x="18027" y="17973"/>
                </a:cubicBezTo>
                <a:cubicBezTo>
                  <a:pt x="17886" y="18005"/>
                  <a:pt x="17811" y="17998"/>
                  <a:pt x="17731" y="17946"/>
                </a:cubicBezTo>
                <a:cubicBezTo>
                  <a:pt x="17658" y="17898"/>
                  <a:pt x="17606" y="17892"/>
                  <a:pt x="17565" y="17925"/>
                </a:cubicBezTo>
                <a:cubicBezTo>
                  <a:pt x="17533" y="17952"/>
                  <a:pt x="17368" y="17970"/>
                  <a:pt x="17199" y="17966"/>
                </a:cubicBezTo>
                <a:cubicBezTo>
                  <a:pt x="17030" y="17961"/>
                  <a:pt x="16853" y="17979"/>
                  <a:pt x="16807" y="18006"/>
                </a:cubicBezTo>
                <a:cubicBezTo>
                  <a:pt x="16739" y="18046"/>
                  <a:pt x="16704" y="18033"/>
                  <a:pt x="16632" y="17937"/>
                </a:cubicBezTo>
                <a:cubicBezTo>
                  <a:pt x="16542" y="17818"/>
                  <a:pt x="16541" y="17818"/>
                  <a:pt x="16468" y="17913"/>
                </a:cubicBezTo>
                <a:cubicBezTo>
                  <a:pt x="16398" y="18005"/>
                  <a:pt x="16392" y="18005"/>
                  <a:pt x="16329" y="17923"/>
                </a:cubicBezTo>
                <a:cubicBezTo>
                  <a:pt x="16273" y="17849"/>
                  <a:pt x="16260" y="17848"/>
                  <a:pt x="16236" y="17911"/>
                </a:cubicBezTo>
                <a:cubicBezTo>
                  <a:pt x="16202" y="18000"/>
                  <a:pt x="15913" y="18010"/>
                  <a:pt x="15691" y="17931"/>
                </a:cubicBezTo>
                <a:cubicBezTo>
                  <a:pt x="15578" y="17891"/>
                  <a:pt x="15524" y="17893"/>
                  <a:pt x="15473" y="17935"/>
                </a:cubicBezTo>
                <a:cubicBezTo>
                  <a:pt x="15436" y="17967"/>
                  <a:pt x="15366" y="17981"/>
                  <a:pt x="15320" y="17966"/>
                </a:cubicBezTo>
                <a:cubicBezTo>
                  <a:pt x="15273" y="17951"/>
                  <a:pt x="15178" y="17967"/>
                  <a:pt x="15110" y="18003"/>
                </a:cubicBezTo>
                <a:cubicBezTo>
                  <a:pt x="15041" y="18040"/>
                  <a:pt x="14958" y="18053"/>
                  <a:pt x="14925" y="18032"/>
                </a:cubicBezTo>
                <a:cubicBezTo>
                  <a:pt x="14892" y="18011"/>
                  <a:pt x="14824" y="18018"/>
                  <a:pt x="14775" y="18049"/>
                </a:cubicBezTo>
                <a:cubicBezTo>
                  <a:pt x="14703" y="18093"/>
                  <a:pt x="14674" y="18090"/>
                  <a:pt x="14629" y="18029"/>
                </a:cubicBezTo>
                <a:cubicBezTo>
                  <a:pt x="14558" y="17933"/>
                  <a:pt x="14328" y="17871"/>
                  <a:pt x="14288" y="17937"/>
                </a:cubicBezTo>
                <a:cubicBezTo>
                  <a:pt x="14271" y="17964"/>
                  <a:pt x="14240" y="17975"/>
                  <a:pt x="14218" y="17961"/>
                </a:cubicBezTo>
                <a:cubicBezTo>
                  <a:pt x="14195" y="17947"/>
                  <a:pt x="14120" y="17962"/>
                  <a:pt x="14050" y="17994"/>
                </a:cubicBezTo>
                <a:cubicBezTo>
                  <a:pt x="13945" y="18043"/>
                  <a:pt x="13913" y="18040"/>
                  <a:pt x="13869" y="17982"/>
                </a:cubicBezTo>
                <a:cubicBezTo>
                  <a:pt x="13793" y="17884"/>
                  <a:pt x="13641" y="17881"/>
                  <a:pt x="13572" y="17976"/>
                </a:cubicBezTo>
                <a:cubicBezTo>
                  <a:pt x="13523" y="18043"/>
                  <a:pt x="13497" y="18046"/>
                  <a:pt x="13418" y="17997"/>
                </a:cubicBezTo>
                <a:cubicBezTo>
                  <a:pt x="13353" y="17957"/>
                  <a:pt x="13313" y="17954"/>
                  <a:pt x="13292" y="17988"/>
                </a:cubicBezTo>
                <a:cubicBezTo>
                  <a:pt x="13275" y="18016"/>
                  <a:pt x="13233" y="18029"/>
                  <a:pt x="13199" y="18015"/>
                </a:cubicBezTo>
                <a:cubicBezTo>
                  <a:pt x="13165" y="18002"/>
                  <a:pt x="13123" y="18024"/>
                  <a:pt x="13108" y="18065"/>
                </a:cubicBezTo>
                <a:cubicBezTo>
                  <a:pt x="13087" y="18120"/>
                  <a:pt x="13065" y="18127"/>
                  <a:pt x="13020" y="18089"/>
                </a:cubicBezTo>
                <a:cubicBezTo>
                  <a:pt x="12987" y="18061"/>
                  <a:pt x="12819" y="18045"/>
                  <a:pt x="12641" y="18053"/>
                </a:cubicBezTo>
                <a:cubicBezTo>
                  <a:pt x="12373" y="18066"/>
                  <a:pt x="12311" y="18053"/>
                  <a:pt x="12259" y="17978"/>
                </a:cubicBezTo>
                <a:cubicBezTo>
                  <a:pt x="12201" y="17893"/>
                  <a:pt x="12195" y="17895"/>
                  <a:pt x="12143" y="18011"/>
                </a:cubicBezTo>
                <a:cubicBezTo>
                  <a:pt x="12095" y="18118"/>
                  <a:pt x="12075" y="18125"/>
                  <a:pt x="11981" y="18076"/>
                </a:cubicBezTo>
                <a:cubicBezTo>
                  <a:pt x="11922" y="18045"/>
                  <a:pt x="11837" y="17987"/>
                  <a:pt x="11791" y="17946"/>
                </a:cubicBezTo>
                <a:cubicBezTo>
                  <a:pt x="11715" y="17878"/>
                  <a:pt x="11699" y="17878"/>
                  <a:pt x="11630" y="17948"/>
                </a:cubicBezTo>
                <a:cubicBezTo>
                  <a:pt x="11575" y="18003"/>
                  <a:pt x="11524" y="18013"/>
                  <a:pt x="11447" y="17984"/>
                </a:cubicBezTo>
                <a:cubicBezTo>
                  <a:pt x="11374" y="17956"/>
                  <a:pt x="11312" y="17963"/>
                  <a:pt x="11252" y="18009"/>
                </a:cubicBezTo>
                <a:cubicBezTo>
                  <a:pt x="11204" y="18047"/>
                  <a:pt x="11118" y="18078"/>
                  <a:pt x="11061" y="18079"/>
                </a:cubicBezTo>
                <a:cubicBezTo>
                  <a:pt x="11004" y="18080"/>
                  <a:pt x="10945" y="18101"/>
                  <a:pt x="10930" y="18125"/>
                </a:cubicBezTo>
                <a:cubicBezTo>
                  <a:pt x="10915" y="18151"/>
                  <a:pt x="10847" y="18140"/>
                  <a:pt x="10771" y="18101"/>
                </a:cubicBezTo>
                <a:cubicBezTo>
                  <a:pt x="10672" y="18051"/>
                  <a:pt x="10624" y="17978"/>
                  <a:pt x="10580" y="17803"/>
                </a:cubicBezTo>
                <a:cubicBezTo>
                  <a:pt x="10548" y="17675"/>
                  <a:pt x="10490" y="17509"/>
                  <a:pt x="10451" y="17433"/>
                </a:cubicBezTo>
                <a:cubicBezTo>
                  <a:pt x="10387" y="17308"/>
                  <a:pt x="10389" y="17287"/>
                  <a:pt x="10471" y="17195"/>
                </a:cubicBezTo>
                <a:cubicBezTo>
                  <a:pt x="10598" y="17054"/>
                  <a:pt x="10731" y="16610"/>
                  <a:pt x="10698" y="16441"/>
                </a:cubicBezTo>
                <a:cubicBezTo>
                  <a:pt x="10673" y="16316"/>
                  <a:pt x="10688" y="16293"/>
                  <a:pt x="10832" y="16231"/>
                </a:cubicBezTo>
                <a:cubicBezTo>
                  <a:pt x="10934" y="16188"/>
                  <a:pt x="11005" y="16120"/>
                  <a:pt x="11020" y="16050"/>
                </a:cubicBezTo>
                <a:cubicBezTo>
                  <a:pt x="11033" y="15989"/>
                  <a:pt x="11066" y="15517"/>
                  <a:pt x="11095" y="15001"/>
                </a:cubicBezTo>
                <a:cubicBezTo>
                  <a:pt x="11123" y="14485"/>
                  <a:pt x="11167" y="13901"/>
                  <a:pt x="11192" y="13702"/>
                </a:cubicBezTo>
                <a:cubicBezTo>
                  <a:pt x="11217" y="13504"/>
                  <a:pt x="11251" y="13038"/>
                  <a:pt x="11267" y="12668"/>
                </a:cubicBezTo>
                <a:cubicBezTo>
                  <a:pt x="11283" y="12297"/>
                  <a:pt x="11311" y="11972"/>
                  <a:pt x="11330" y="11945"/>
                </a:cubicBezTo>
                <a:cubicBezTo>
                  <a:pt x="11401" y="11845"/>
                  <a:pt x="11419" y="11647"/>
                  <a:pt x="11381" y="11368"/>
                </a:cubicBezTo>
                <a:cubicBezTo>
                  <a:pt x="11359" y="11209"/>
                  <a:pt x="11359" y="11057"/>
                  <a:pt x="11380" y="11030"/>
                </a:cubicBezTo>
                <a:cubicBezTo>
                  <a:pt x="11401" y="11003"/>
                  <a:pt x="11400" y="10743"/>
                  <a:pt x="11377" y="10452"/>
                </a:cubicBezTo>
                <a:cubicBezTo>
                  <a:pt x="11355" y="10162"/>
                  <a:pt x="11326" y="9581"/>
                  <a:pt x="11312" y="9163"/>
                </a:cubicBezTo>
                <a:lnTo>
                  <a:pt x="11287" y="8403"/>
                </a:lnTo>
                <a:lnTo>
                  <a:pt x="11491" y="8314"/>
                </a:lnTo>
                <a:cubicBezTo>
                  <a:pt x="11612" y="8262"/>
                  <a:pt x="11771" y="8131"/>
                  <a:pt x="11880" y="7996"/>
                </a:cubicBezTo>
                <a:cubicBezTo>
                  <a:pt x="12051" y="7783"/>
                  <a:pt x="12063" y="7747"/>
                  <a:pt x="12058" y="7474"/>
                </a:cubicBezTo>
                <a:cubicBezTo>
                  <a:pt x="12052" y="7128"/>
                  <a:pt x="11975" y="6923"/>
                  <a:pt x="11733" y="6623"/>
                </a:cubicBezTo>
                <a:cubicBezTo>
                  <a:pt x="11537" y="6379"/>
                  <a:pt x="10987" y="5504"/>
                  <a:pt x="10766" y="5081"/>
                </a:cubicBezTo>
                <a:cubicBezTo>
                  <a:pt x="10503" y="4578"/>
                  <a:pt x="10122" y="4098"/>
                  <a:pt x="9797" y="3861"/>
                </a:cubicBezTo>
                <a:cubicBezTo>
                  <a:pt x="9674" y="3771"/>
                  <a:pt x="9667" y="3748"/>
                  <a:pt x="9698" y="3541"/>
                </a:cubicBezTo>
                <a:cubicBezTo>
                  <a:pt x="9733" y="3304"/>
                  <a:pt x="9872" y="3027"/>
                  <a:pt x="9970" y="2998"/>
                </a:cubicBezTo>
                <a:cubicBezTo>
                  <a:pt x="10498" y="2844"/>
                  <a:pt x="10501" y="2843"/>
                  <a:pt x="10518" y="2701"/>
                </a:cubicBezTo>
                <a:cubicBezTo>
                  <a:pt x="10526" y="2625"/>
                  <a:pt x="10554" y="2537"/>
                  <a:pt x="10578" y="2508"/>
                </a:cubicBezTo>
                <a:cubicBezTo>
                  <a:pt x="10601" y="2479"/>
                  <a:pt x="10634" y="2353"/>
                  <a:pt x="10651" y="2227"/>
                </a:cubicBezTo>
                <a:cubicBezTo>
                  <a:pt x="10675" y="2052"/>
                  <a:pt x="10708" y="1988"/>
                  <a:pt x="10794" y="1948"/>
                </a:cubicBezTo>
                <a:cubicBezTo>
                  <a:pt x="10935" y="1883"/>
                  <a:pt x="10933" y="1865"/>
                  <a:pt x="10768" y="1653"/>
                </a:cubicBezTo>
                <a:cubicBezTo>
                  <a:pt x="10681" y="1542"/>
                  <a:pt x="10629" y="1420"/>
                  <a:pt x="10629" y="1321"/>
                </a:cubicBezTo>
                <a:cubicBezTo>
                  <a:pt x="10628" y="1235"/>
                  <a:pt x="10563" y="1005"/>
                  <a:pt x="10484" y="808"/>
                </a:cubicBezTo>
                <a:cubicBezTo>
                  <a:pt x="10402" y="606"/>
                  <a:pt x="10351" y="405"/>
                  <a:pt x="10365" y="347"/>
                </a:cubicBezTo>
                <a:cubicBezTo>
                  <a:pt x="10402" y="199"/>
                  <a:pt x="10276" y="116"/>
                  <a:pt x="9915" y="51"/>
                </a:cubicBezTo>
                <a:cubicBezTo>
                  <a:pt x="9741" y="20"/>
                  <a:pt x="9586" y="2"/>
                  <a:pt x="9445" y="0"/>
                </a:cubicBezTo>
                <a:close/>
                <a:moveTo>
                  <a:pt x="2473" y="17408"/>
                </a:moveTo>
                <a:cubicBezTo>
                  <a:pt x="2460" y="17408"/>
                  <a:pt x="2399" y="17461"/>
                  <a:pt x="2338" y="17527"/>
                </a:cubicBezTo>
                <a:cubicBezTo>
                  <a:pt x="2277" y="17593"/>
                  <a:pt x="2237" y="17647"/>
                  <a:pt x="2250" y="17647"/>
                </a:cubicBezTo>
                <a:cubicBezTo>
                  <a:pt x="2263" y="17647"/>
                  <a:pt x="2324" y="17593"/>
                  <a:pt x="2385" y="17527"/>
                </a:cubicBezTo>
                <a:cubicBezTo>
                  <a:pt x="2447" y="17461"/>
                  <a:pt x="2486" y="17408"/>
                  <a:pt x="2473" y="17408"/>
                </a:cubicBezTo>
                <a:close/>
                <a:moveTo>
                  <a:pt x="2600" y="17656"/>
                </a:moveTo>
                <a:cubicBezTo>
                  <a:pt x="2569" y="17624"/>
                  <a:pt x="2433" y="17745"/>
                  <a:pt x="2433" y="17806"/>
                </a:cubicBezTo>
                <a:cubicBezTo>
                  <a:pt x="2433" y="17833"/>
                  <a:pt x="2476" y="17816"/>
                  <a:pt x="2528" y="17768"/>
                </a:cubicBezTo>
                <a:cubicBezTo>
                  <a:pt x="2580" y="17720"/>
                  <a:pt x="2613" y="17669"/>
                  <a:pt x="2600" y="17656"/>
                </a:cubicBezTo>
                <a:close/>
                <a:moveTo>
                  <a:pt x="6229" y="17899"/>
                </a:moveTo>
                <a:cubicBezTo>
                  <a:pt x="6222" y="17905"/>
                  <a:pt x="6219" y="17929"/>
                  <a:pt x="6219" y="17973"/>
                </a:cubicBezTo>
                <a:cubicBezTo>
                  <a:pt x="6219" y="18033"/>
                  <a:pt x="6241" y="18080"/>
                  <a:pt x="6267" y="18080"/>
                </a:cubicBezTo>
                <a:cubicBezTo>
                  <a:pt x="6326" y="18080"/>
                  <a:pt x="6326" y="18030"/>
                  <a:pt x="6267" y="17937"/>
                </a:cubicBezTo>
                <a:cubicBezTo>
                  <a:pt x="6248" y="17908"/>
                  <a:pt x="6236" y="17894"/>
                  <a:pt x="6229" y="1789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8" name="DISCONTENTMENT"/>
          <p:cNvSpPr/>
          <p:nvPr/>
        </p:nvSpPr>
        <p:spPr>
          <a:xfrm>
            <a:off x="4085454" y="8717816"/>
            <a:ext cx="4833892" cy="899133"/>
          </a:xfrm>
          <a:prstGeom prst="roundRect">
            <a:avLst>
              <a:gd name="adj" fmla="val 21187"/>
            </a:avLst>
          </a:prstGeom>
          <a:gradFill>
            <a:gsLst>
              <a:gs pos="0">
                <a:schemeClr val="accent2">
                  <a:hueOff val="106265"/>
                  <a:satOff val="1324"/>
                  <a:lumOff val="2619"/>
                </a:schemeClr>
              </a:gs>
              <a:gs pos="100000">
                <a:schemeClr val="accent2">
                  <a:hueOff val="76670"/>
                  <a:satOff val="16688"/>
                  <a:lumOff val="-20328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2460000">
                    <a:srgbClr val="000000"/>
                  </a:outerShdw>
                </a:effectLst>
              </a:defRPr>
            </a:lvl1pPr>
          </a:lstStyle>
          <a:p>
            <a:pPr/>
            <a:r>
              <a:t>DISCONTENTMENT</a:t>
            </a:r>
          </a:p>
        </p:txBody>
      </p:sp>
      <p:sp>
        <p:nvSpPr>
          <p:cNvPr id="239" name="DISCONNECTED"/>
          <p:cNvSpPr/>
          <p:nvPr/>
        </p:nvSpPr>
        <p:spPr>
          <a:xfrm>
            <a:off x="4085454" y="7778207"/>
            <a:ext cx="4833892" cy="899133"/>
          </a:xfrm>
          <a:prstGeom prst="roundRect">
            <a:avLst>
              <a:gd name="adj" fmla="val 21187"/>
            </a:avLst>
          </a:prstGeom>
          <a:gradFill>
            <a:gsLst>
              <a:gs pos="0">
                <a:schemeClr val="accent1">
                  <a:satOff val="4013"/>
                  <a:lumOff val="5462"/>
                </a:schemeClr>
              </a:gs>
              <a:gs pos="100000">
                <a:schemeClr val="accent1">
                  <a:hueOff val="-47059"/>
                  <a:satOff val="1860"/>
                  <a:lumOff val="-17958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2460000">
                    <a:srgbClr val="000000"/>
                  </a:outerShdw>
                </a:effectLst>
              </a:defRPr>
            </a:lvl1pPr>
          </a:lstStyle>
          <a:p>
            <a:pPr/>
            <a:r>
              <a:t>DISCONNECTED</a:t>
            </a:r>
          </a:p>
        </p:txBody>
      </p:sp>
      <p:sp>
        <p:nvSpPr>
          <p:cNvPr id="240" name="ANGER / BITTERNESS"/>
          <p:cNvSpPr/>
          <p:nvPr/>
        </p:nvSpPr>
        <p:spPr>
          <a:xfrm>
            <a:off x="4085454" y="4976565"/>
            <a:ext cx="4833892" cy="899132"/>
          </a:xfrm>
          <a:prstGeom prst="roundRect">
            <a:avLst>
              <a:gd name="adj" fmla="val 21187"/>
            </a:avLst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2460000">
                    <a:srgbClr val="000000"/>
                  </a:outerShdw>
                </a:effectLst>
              </a:defRPr>
            </a:lvl1pPr>
          </a:lstStyle>
          <a:p>
            <a:pPr/>
            <a:r>
              <a:t>ANGER / BITTERNESS</a:t>
            </a:r>
          </a:p>
        </p:txBody>
      </p:sp>
      <p:sp>
        <p:nvSpPr>
          <p:cNvPr id="241" name="DESTRUCTIVE"/>
          <p:cNvSpPr/>
          <p:nvPr/>
        </p:nvSpPr>
        <p:spPr>
          <a:xfrm>
            <a:off x="4085454" y="4058673"/>
            <a:ext cx="4833892" cy="899133"/>
          </a:xfrm>
          <a:prstGeom prst="roundRect">
            <a:avLst>
              <a:gd name="adj" fmla="val 21187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hueOff val="-81543"/>
                  <a:satOff val="3097"/>
                  <a:lumOff val="-86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2460000">
                    <a:srgbClr val="000000"/>
                  </a:outerShdw>
                </a:effectLst>
              </a:defRPr>
            </a:lvl1pPr>
          </a:lstStyle>
          <a:p>
            <a:pPr/>
            <a:r>
              <a:t>DESTRUCTIVE</a:t>
            </a:r>
          </a:p>
        </p:txBody>
      </p:sp>
      <p:sp>
        <p:nvSpPr>
          <p:cNvPr id="242" name="HURTFUL ACTS"/>
          <p:cNvSpPr/>
          <p:nvPr/>
        </p:nvSpPr>
        <p:spPr>
          <a:xfrm>
            <a:off x="4085454" y="5916174"/>
            <a:ext cx="4833892" cy="899133"/>
          </a:xfrm>
          <a:prstGeom prst="roundRect">
            <a:avLst>
              <a:gd name="adj" fmla="val 21187"/>
            </a:avLst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2460000">
                    <a:srgbClr val="000000"/>
                  </a:outerShdw>
                </a:effectLst>
              </a:defRPr>
            </a:lvl1pPr>
          </a:lstStyle>
          <a:p>
            <a:pPr/>
            <a:r>
              <a:t>HURTFUL ACTS</a:t>
            </a:r>
          </a:p>
        </p:txBody>
      </p:sp>
      <p:sp>
        <p:nvSpPr>
          <p:cNvPr id="243" name="DISAPPOINTMENT"/>
          <p:cNvSpPr/>
          <p:nvPr/>
        </p:nvSpPr>
        <p:spPr>
          <a:xfrm>
            <a:off x="4085454" y="6847191"/>
            <a:ext cx="4833892" cy="899133"/>
          </a:xfrm>
          <a:prstGeom prst="roundRect">
            <a:avLst>
              <a:gd name="adj" fmla="val 21187"/>
            </a:avLst>
          </a:prstGeom>
          <a:gradFill>
            <a:gsLst>
              <a:gs pos="0">
                <a:schemeClr val="accent3"/>
              </a:gs>
              <a:gs pos="100000">
                <a:schemeClr val="accent3">
                  <a:satOff val="2194"/>
                  <a:lumOff val="-10817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2460000">
                    <a:srgbClr val="000000"/>
                  </a:outerShdw>
                </a:effectLst>
              </a:defRPr>
            </a:lvl1pPr>
          </a:lstStyle>
          <a:p>
            <a:pPr/>
            <a:r>
              <a:t>DISAPPOINTMENT</a:t>
            </a:r>
          </a:p>
        </p:txBody>
      </p:sp>
      <p:sp>
        <p:nvSpPr>
          <p:cNvPr id="244" name="BAD ADVISORS"/>
          <p:cNvSpPr/>
          <p:nvPr/>
        </p:nvSpPr>
        <p:spPr>
          <a:xfrm>
            <a:off x="4085454" y="3114532"/>
            <a:ext cx="4833892" cy="899133"/>
          </a:xfrm>
          <a:prstGeom prst="roundRect">
            <a:avLst>
              <a:gd name="adj" fmla="val 21187"/>
            </a:avLst>
          </a:prstGeom>
          <a:solidFill>
            <a:srgbClr val="5A5F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2460000">
                    <a:srgbClr val="000000"/>
                  </a:outerShdw>
                </a:effectLst>
              </a:defRPr>
            </a:lvl1pPr>
          </a:lstStyle>
          <a:p>
            <a:pPr/>
            <a:r>
              <a:t>BAD ADVISORS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xit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6" dur="2500" fill="hold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1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1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1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4" grpId="3"/>
      <p:bldP build="whole" bldLvl="1" animBg="1" rev="0" advAuto="0" spid="236" grpId="1"/>
      <p:bldP build="whole" bldLvl="1" animBg="1" rev="0" advAuto="0" spid="240" grpId="8"/>
      <p:bldP build="whole" bldLvl="1" animBg="1" rev="0" advAuto="0" spid="237" grpId="2"/>
      <p:bldP build="whole" bldLvl="1" animBg="1" rev="0" advAuto="0" spid="238" grpId="4"/>
      <p:bldP build="whole" bldLvl="1" animBg="1" rev="0" advAuto="0" spid="244" grpId="10"/>
      <p:bldP build="whole" bldLvl="1" animBg="1" rev="0" advAuto="0" spid="241" grpId="9"/>
      <p:bldP build="whole" bldLvl="1" animBg="1" rev="0" advAuto="0" spid="239" grpId="5"/>
      <p:bldP build="whole" bldLvl="1" animBg="1" rev="0" advAuto="0" spid="243" grpId="6"/>
      <p:bldP build="whole" bldLvl="1" animBg="1" rev="0" advAuto="0" spid="242" grpId="7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6297" t="0" r="994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2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3263" y="272459"/>
            <a:ext cx="8053635" cy="131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62371" y="1221030"/>
            <a:ext cx="7775419" cy="13194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grpSp>
        <p:nvGrpSpPr>
          <p:cNvPr id="251" name="Put GOD First  (Mt. 6:33; 7:24-27; Mk 12:29-31)…"/>
          <p:cNvGrpSpPr/>
          <p:nvPr/>
        </p:nvGrpSpPr>
        <p:grpSpPr>
          <a:xfrm>
            <a:off x="5348162" y="2870393"/>
            <a:ext cx="7237440" cy="6591301"/>
            <a:chOff x="0" y="0"/>
            <a:chExt cx="7237438" cy="6591300"/>
          </a:xfrm>
        </p:grpSpPr>
        <p:sp>
          <p:nvSpPr>
            <p:cNvPr id="250" name="Put GOD First  (Mt. 6:33; 7:24-27; Mk 12:29-31)…"/>
            <p:cNvSpPr txBox="1"/>
            <p:nvPr/>
          </p:nvSpPr>
          <p:spPr>
            <a:xfrm>
              <a:off x="114300" y="76200"/>
              <a:ext cx="7008839" cy="6299200"/>
            </a:xfrm>
            <a:prstGeom prst="rect">
              <a:avLst/>
            </a:prstGeom>
            <a:solidFill>
              <a:schemeClr val="accent6">
                <a:satOff val="1848"/>
                <a:lumOff val="-15262"/>
                <a:alpha val="9069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spcBef>
                  <a:spcPts val="3400"/>
                </a:spcBef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3000000">
                      <a:srgbClr val="000000"/>
                    </a:outerShdw>
                  </a:effectLst>
                </a:defRPr>
              </a:pPr>
              <a:r>
                <a:t>Put GOD First </a:t>
              </a:r>
              <a:br/>
              <a:r>
                <a:t>(Mt. 6:33; 7:24-27; Mk 12:29-31)</a:t>
              </a:r>
            </a:p>
            <a:p>
              <a:pPr>
                <a:spcBef>
                  <a:spcPts val="3400"/>
                </a:spcBef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3000000">
                      <a:srgbClr val="000000"/>
                    </a:outerShdw>
                  </a:effectLst>
                </a:defRPr>
              </a:pPr>
              <a:r>
                <a:t>Worship God together </a:t>
              </a:r>
              <a:br/>
              <a:r>
                <a:t>(Acts 2:42; Heb. 10:24,25)</a:t>
              </a:r>
            </a:p>
            <a:p>
              <a:pPr>
                <a:spcBef>
                  <a:spcPts val="3400"/>
                </a:spcBef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3000000">
                      <a:srgbClr val="000000"/>
                    </a:outerShdw>
                  </a:effectLst>
                </a:defRPr>
              </a:pPr>
              <a:r>
                <a:t>Serve God together </a:t>
              </a:r>
              <a:br/>
              <a:r>
                <a:t>(Rom. 12:1,2; Eph. 4:16)</a:t>
              </a:r>
            </a:p>
            <a:p>
              <a:pPr>
                <a:spcBef>
                  <a:spcPts val="3400"/>
                </a:spcBef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3000000">
                      <a:srgbClr val="000000"/>
                    </a:outerShdw>
                  </a:effectLst>
                </a:defRPr>
              </a:pPr>
              <a:r>
                <a:t>Grow spiritually together </a:t>
              </a:r>
              <a:br/>
              <a:r>
                <a:t>(1 Pet. 3:7; 2 Pet. 1:5-11)</a:t>
              </a:r>
            </a:p>
          </p:txBody>
        </p:sp>
        <p:pic>
          <p:nvPicPr>
            <p:cNvPr id="249" name="Put GOD First  (Mt. 6:33; 7:24-27; Mk 12:29-31)… Put GOD First  (Mt. 6:33; 7:24-27; Mk 12:29-31)Worship God together  (Acts 2:42; Heb. 10:24,25)Serve God together  (Rom. 12:1,2; Eph. 4:16)Grow spiritually together  (1 Pet. 3:7; 2 Pet. 1:5-11)" descr="Put GOD First  (Mt. 6:33; 7:24-27; Mk 12:29-31)… Put GOD First  (Mt. 6:33; 7:24-27; Mk 12:29-31)Worship God together  (Acts 2:42; Heb. 10:24,25)Serve God together  (Rom. 12:1,2; Eph. 4:16)Grow spiritually together  (1 Pet. 3:7; 2 Pet. 1:5-11)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237439" cy="65913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611" y="322197"/>
            <a:ext cx="6733502" cy="1103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7946" y="211166"/>
            <a:ext cx="5916646" cy="10040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grpSp>
        <p:nvGrpSpPr>
          <p:cNvPr id="257" name="Front view of a red Ducati motorcycle against a black background"/>
          <p:cNvGrpSpPr/>
          <p:nvPr/>
        </p:nvGrpSpPr>
        <p:grpSpPr>
          <a:xfrm>
            <a:off x="199643" y="2554310"/>
            <a:ext cx="5077495" cy="7198088"/>
            <a:chOff x="0" y="0"/>
            <a:chExt cx="5077493" cy="7198087"/>
          </a:xfrm>
        </p:grpSpPr>
        <p:pic>
          <p:nvPicPr>
            <p:cNvPr id="256" name="Front view of a red Ducati motorcycle against a black background" descr="Front view of a red Ducati motorcycle against a black background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485" t="14023" r="48475" b="0"/>
            <a:stretch>
              <a:fillRect/>
            </a:stretch>
          </p:blipFill>
          <p:spPr>
            <a:xfrm>
              <a:off x="101600" y="63500"/>
              <a:ext cx="4874294" cy="69313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5" name="Front view of a red Ducati motorcycle against a black background" descr="Front view of a red Ducati motorcycle against a black background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077494" cy="7198088"/>
            </a:xfrm>
            <a:prstGeom prst="rect">
              <a:avLst/>
            </a:prstGeom>
            <a:effectLst/>
          </p:spPr>
        </p:pic>
      </p:grpSp>
      <p:sp>
        <p:nvSpPr>
          <p:cNvPr id="258" name="Having a BLESSED Marriage (Matthew 5:3-12)"/>
          <p:cNvSpPr/>
          <p:nvPr/>
        </p:nvSpPr>
        <p:spPr>
          <a:xfrm>
            <a:off x="350080" y="1336367"/>
            <a:ext cx="12304639" cy="1004008"/>
          </a:xfrm>
          <a:prstGeom prst="roundRect">
            <a:avLst>
              <a:gd name="adj" fmla="val 18974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3400"/>
              </a:spcBef>
              <a:defRPr sz="4200">
                <a:solidFill>
                  <a:srgbClr val="FFFFFF"/>
                </a:solidFill>
                <a:effectLst>
                  <a:outerShdw sx="100000" sy="100000" kx="0" ky="0" algn="b" rotWithShape="0" blurRad="12700" dist="63500" dir="3000000">
                    <a:srgbClr val="000000"/>
                  </a:outerShdw>
                </a:effectLst>
              </a:defRPr>
            </a:pPr>
            <a:r>
              <a:rPr cap="all"/>
              <a:t>Having a </a:t>
            </a:r>
            <a:r>
              <a:rPr b="1" cap="all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rPr>
              <a:t>BLESSED</a:t>
            </a:r>
            <a:r>
              <a:rPr cap="all"/>
              <a:t> Marriage</a:t>
            </a:r>
            <a:r>
              <a:t> (Matthew 5:3-12) </a:t>
            </a:r>
          </a:p>
        </p:txBody>
      </p:sp>
      <p:sp>
        <p:nvSpPr>
          <p:cNvPr id="259" name="Humility (3)…"/>
          <p:cNvSpPr txBox="1"/>
          <p:nvPr/>
        </p:nvSpPr>
        <p:spPr>
          <a:xfrm>
            <a:off x="5790444" y="2635453"/>
            <a:ext cx="6913817" cy="703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199" indent="-457199" algn="l">
              <a:spcBef>
                <a:spcPts val="1400"/>
              </a:spcBef>
              <a:buSzPct val="80000"/>
              <a:buBlip>
                <a:blip r:embed="rId6"/>
              </a:buBlip>
              <a:defRPr sz="4900"/>
            </a:pPr>
            <a:r>
              <a:t>Humility (3)</a:t>
            </a:r>
          </a:p>
          <a:p>
            <a:pPr marL="457199" indent="-457199" algn="l">
              <a:spcBef>
                <a:spcPts val="1400"/>
              </a:spcBef>
              <a:buSzPct val="80000"/>
              <a:buBlip>
                <a:blip r:embed="rId6"/>
              </a:buBlip>
              <a:defRPr sz="4900"/>
            </a:pPr>
            <a:r>
              <a:t>Sorrow for wrongs (4)</a:t>
            </a:r>
          </a:p>
          <a:p>
            <a:pPr marL="457199" indent="-457199" algn="l">
              <a:spcBef>
                <a:spcPts val="1400"/>
              </a:spcBef>
              <a:buSzPct val="80000"/>
              <a:buBlip>
                <a:blip r:embed="rId6"/>
              </a:buBlip>
              <a:defRPr sz="4900"/>
            </a:pPr>
            <a:r>
              <a:t>Submissive (5)</a:t>
            </a:r>
          </a:p>
          <a:p>
            <a:pPr marL="457199" indent="-457199" algn="l">
              <a:spcBef>
                <a:spcPts val="1400"/>
              </a:spcBef>
              <a:buSzPct val="80000"/>
              <a:buBlip>
                <a:blip r:embed="rId6"/>
              </a:buBlip>
              <a:defRPr sz="4900"/>
            </a:pPr>
            <a:r>
              <a:t>Seek righteousness (6)</a:t>
            </a:r>
          </a:p>
          <a:p>
            <a:pPr marL="457199" indent="-457199" algn="l">
              <a:spcBef>
                <a:spcPts val="1400"/>
              </a:spcBef>
              <a:buSzPct val="80000"/>
              <a:buBlip>
                <a:blip r:embed="rId6"/>
              </a:buBlip>
              <a:defRPr sz="4900"/>
            </a:pPr>
            <a:r>
              <a:t>Merciful, forgiving (7)</a:t>
            </a:r>
          </a:p>
          <a:p>
            <a:pPr marL="457199" indent="-457199" algn="l">
              <a:spcBef>
                <a:spcPts val="1400"/>
              </a:spcBef>
              <a:buSzPct val="80000"/>
              <a:buBlip>
                <a:blip r:embed="rId6"/>
              </a:buBlip>
              <a:defRPr sz="4900"/>
            </a:pPr>
            <a:r>
              <a:t>Purity, sincere, holy (8)</a:t>
            </a:r>
          </a:p>
          <a:p>
            <a:pPr marL="457199" indent="-457199" algn="l">
              <a:spcBef>
                <a:spcPts val="1400"/>
              </a:spcBef>
              <a:buSzPct val="80000"/>
              <a:buBlip>
                <a:blip r:embed="rId6"/>
              </a:buBlip>
              <a:defRPr sz="4900"/>
            </a:pPr>
            <a:r>
              <a:t>Seek path of peace (9)</a:t>
            </a:r>
          </a:p>
          <a:p>
            <a:pPr marL="457199" indent="-457199" algn="l">
              <a:spcBef>
                <a:spcPts val="1400"/>
              </a:spcBef>
              <a:buSzPct val="80000"/>
              <a:buBlip>
                <a:blip r:embed="rId6"/>
              </a:buBlip>
              <a:defRPr sz="4900"/>
            </a:pPr>
            <a:r>
              <a:t>Endurance (10-12)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500"/>
                                        <p:tgtEl>
                                          <p:spTgt spid="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500"/>
                                        <p:tgtEl>
                                          <p:spTgt spid="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500"/>
                                        <p:tgtEl>
                                          <p:spTgt spid="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1500"/>
                                        <p:tgtEl>
                                          <p:spTgt spid="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611" y="322197"/>
            <a:ext cx="6733502" cy="1103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7946" y="211166"/>
            <a:ext cx="5916646" cy="10040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grpSp>
        <p:nvGrpSpPr>
          <p:cNvPr id="265" name="Front view of a red Ducati motorcycle against a black background"/>
          <p:cNvGrpSpPr/>
          <p:nvPr/>
        </p:nvGrpSpPr>
        <p:grpSpPr>
          <a:xfrm>
            <a:off x="199643" y="2554310"/>
            <a:ext cx="5077495" cy="7198088"/>
            <a:chOff x="0" y="0"/>
            <a:chExt cx="5077493" cy="7198087"/>
          </a:xfrm>
        </p:grpSpPr>
        <p:pic>
          <p:nvPicPr>
            <p:cNvPr id="264" name="Front view of a red Ducati motorcycle against a black background" descr="Front view of a red Ducati motorcycle against a black background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485" t="14023" r="48475" b="0"/>
            <a:stretch>
              <a:fillRect/>
            </a:stretch>
          </p:blipFill>
          <p:spPr>
            <a:xfrm>
              <a:off x="101600" y="63500"/>
              <a:ext cx="4874294" cy="69313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3" name="Front view of a red Ducati motorcycle against a black background" descr="Front view of a red Ducati motorcycle against a black background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077494" cy="7198088"/>
            </a:xfrm>
            <a:prstGeom prst="rect">
              <a:avLst/>
            </a:prstGeom>
            <a:effectLst/>
          </p:spPr>
        </p:pic>
      </p:grpSp>
      <p:sp>
        <p:nvSpPr>
          <p:cNvPr id="266" name="Having a FRUITFUL Marriage (Galatians 5:22,23)"/>
          <p:cNvSpPr/>
          <p:nvPr/>
        </p:nvSpPr>
        <p:spPr>
          <a:xfrm>
            <a:off x="350080" y="1336367"/>
            <a:ext cx="12304639" cy="1004008"/>
          </a:xfrm>
          <a:prstGeom prst="roundRect">
            <a:avLst>
              <a:gd name="adj" fmla="val 18974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3400"/>
              </a:spcBef>
              <a:defRPr sz="4000">
                <a:solidFill>
                  <a:srgbClr val="FFFFFF"/>
                </a:solidFill>
                <a:effectLst>
                  <a:outerShdw sx="100000" sy="100000" kx="0" ky="0" algn="b" rotWithShape="0" blurRad="12700" dist="63500" dir="3000000">
                    <a:srgbClr val="000000"/>
                  </a:outerShdw>
                </a:effectLst>
              </a:defRPr>
            </a:pPr>
            <a:r>
              <a:rPr cap="all"/>
              <a:t>Having a </a:t>
            </a:r>
            <a:r>
              <a:rPr b="1" cap="all">
                <a:solidFill>
                  <a:srgbClr val="FF7E79"/>
                </a:solidFill>
                <a:latin typeface="Gill Sans"/>
                <a:ea typeface="Gill Sans"/>
                <a:cs typeface="Gill Sans"/>
                <a:sym typeface="Gill Sans"/>
              </a:rPr>
              <a:t>FRUITFUL</a:t>
            </a:r>
            <a:r>
              <a:rPr cap="all"/>
              <a:t> Marriage</a:t>
            </a:r>
            <a:r>
              <a:t> (Galatians 5:22,23) </a:t>
            </a:r>
          </a:p>
        </p:txBody>
      </p:sp>
      <p:sp>
        <p:nvSpPr>
          <p:cNvPr id="267" name="Love (value &amp; commitment)…"/>
          <p:cNvSpPr txBox="1"/>
          <p:nvPr/>
        </p:nvSpPr>
        <p:spPr>
          <a:xfrm>
            <a:off x="5442043" y="2635453"/>
            <a:ext cx="7262218" cy="685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7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Love</a:t>
            </a:r>
            <a:r>
              <a:t> </a:t>
            </a:r>
            <a:r>
              <a:rPr sz="3200"/>
              <a:t>(value &amp; commitment) </a:t>
            </a:r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Joy</a:t>
            </a:r>
            <a:r>
              <a:t> </a:t>
            </a:r>
            <a:r>
              <a:rPr sz="3200"/>
              <a:t>(Phili. 4:6-13)</a:t>
            </a:r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Peace</a:t>
            </a:r>
            <a:r>
              <a:t> </a:t>
            </a:r>
            <a:r>
              <a:rPr sz="3200"/>
              <a:t>(Mt. 6:19-33; Ro 15:13)</a:t>
            </a:r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Longsuffering</a:t>
            </a:r>
            <a:r>
              <a:t> </a:t>
            </a:r>
            <a:r>
              <a:rPr sz="3200"/>
              <a:t>(Heb. 6:12)</a:t>
            </a:r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Kindness</a:t>
            </a:r>
            <a:r>
              <a:t> </a:t>
            </a:r>
            <a:r>
              <a:rPr sz="3200"/>
              <a:t>(benevolent, merciful)</a:t>
            </a:r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Goodness</a:t>
            </a:r>
            <a:r>
              <a:t> </a:t>
            </a:r>
            <a:r>
              <a:rPr sz="3200"/>
              <a:t>(virtuous generosity)</a:t>
            </a:r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Faithfulness</a:t>
            </a:r>
            <a:r>
              <a:t> </a:t>
            </a:r>
            <a:r>
              <a:rPr sz="3200"/>
              <a:t>(trustworthy) </a:t>
            </a:r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Gentleness</a:t>
            </a:r>
            <a:r>
              <a:t> </a:t>
            </a:r>
            <a:r>
              <a:rPr sz="3200"/>
              <a:t>(humble submission)</a:t>
            </a:r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6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Self-Control</a:t>
            </a:r>
            <a:r>
              <a:t> </a:t>
            </a:r>
            <a:r>
              <a:rPr sz="3200"/>
              <a:t>(thought &amp; deed)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500"/>
                                        <p:tgtEl>
                                          <p:spTgt spid="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500"/>
                                        <p:tgtEl>
                                          <p:spTgt spid="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500"/>
                                        <p:tgtEl>
                                          <p:spTgt spid="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1500"/>
                                        <p:tgtEl>
                                          <p:spTgt spid="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0" dur="1500"/>
                                        <p:tgtEl>
                                          <p:spTgt spid="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611" y="322197"/>
            <a:ext cx="6733502" cy="1103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7946" y="211166"/>
            <a:ext cx="5916646" cy="10040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grpSp>
        <p:nvGrpSpPr>
          <p:cNvPr id="273" name="Front view of a red Ducati motorcycle against a black background"/>
          <p:cNvGrpSpPr/>
          <p:nvPr/>
        </p:nvGrpSpPr>
        <p:grpSpPr>
          <a:xfrm>
            <a:off x="199643" y="2554310"/>
            <a:ext cx="5077495" cy="7198088"/>
            <a:chOff x="0" y="0"/>
            <a:chExt cx="5077493" cy="7198087"/>
          </a:xfrm>
        </p:grpSpPr>
        <p:pic>
          <p:nvPicPr>
            <p:cNvPr id="272" name="Front view of a red Ducati motorcycle against a black background" descr="Front view of a red Ducati motorcycle against a black background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485" t="14023" r="48475" b="0"/>
            <a:stretch>
              <a:fillRect/>
            </a:stretch>
          </p:blipFill>
          <p:spPr>
            <a:xfrm>
              <a:off x="101600" y="63500"/>
              <a:ext cx="4874294" cy="69313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1" name="Front view of a red Ducati motorcycle against a black background" descr="Front view of a red Ducati motorcycle against a black background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077494" cy="7198088"/>
            </a:xfrm>
            <a:prstGeom prst="rect">
              <a:avLst/>
            </a:prstGeom>
            <a:effectLst/>
          </p:spPr>
        </p:pic>
      </p:grpSp>
      <p:sp>
        <p:nvSpPr>
          <p:cNvPr id="274" name="Having a LOVING Marriage (1 Corinthians 13:4-8)"/>
          <p:cNvSpPr/>
          <p:nvPr/>
        </p:nvSpPr>
        <p:spPr>
          <a:xfrm>
            <a:off x="350080" y="1336367"/>
            <a:ext cx="12304639" cy="1004008"/>
          </a:xfrm>
          <a:prstGeom prst="roundRect">
            <a:avLst>
              <a:gd name="adj" fmla="val 18974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3400"/>
              </a:spcBef>
              <a:defRPr sz="4000">
                <a:solidFill>
                  <a:srgbClr val="FFFFFF"/>
                </a:solidFill>
                <a:effectLst>
                  <a:outerShdw sx="100000" sy="100000" kx="0" ky="0" algn="b" rotWithShape="0" blurRad="12700" dist="63500" dir="3000000">
                    <a:srgbClr val="000000"/>
                  </a:outerShdw>
                </a:effectLst>
              </a:defRPr>
            </a:pPr>
            <a:r>
              <a:rPr cap="all"/>
              <a:t>Having a </a:t>
            </a:r>
            <a:r>
              <a:rPr b="1" cap="all">
                <a:solidFill>
                  <a:srgbClr val="76D6FF"/>
                </a:solidFill>
                <a:latin typeface="Gill Sans"/>
                <a:ea typeface="Gill Sans"/>
                <a:cs typeface="Gill Sans"/>
                <a:sym typeface="Gill Sans"/>
              </a:rPr>
              <a:t>LOVING</a:t>
            </a:r>
            <a:r>
              <a:rPr cap="all"/>
              <a:t> Marriage</a:t>
            </a:r>
            <a:r>
              <a:t> (1 Corinthians 13:4-8) </a:t>
            </a:r>
          </a:p>
        </p:txBody>
      </p:sp>
      <p:sp>
        <p:nvSpPr>
          <p:cNvPr id="275" name="LOVE suffers long and is kind;…"/>
          <p:cNvSpPr txBox="1"/>
          <p:nvPr/>
        </p:nvSpPr>
        <p:spPr>
          <a:xfrm>
            <a:off x="5442043" y="2622754"/>
            <a:ext cx="7262218" cy="706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700"/>
              </a:spcBef>
              <a:buSzPct val="80000"/>
              <a:buBlip>
                <a:blip r:embed="rId6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LOVE suffers long and is kind; </a:t>
            </a:r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6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LOVE does not envy; does not parade itself, Is not puffed up; Does not behave rudely,  Does not seek its own, Is not provoked, </a:t>
            </a:r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6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LOVE thinks no evil; Does not rejoice in iniquity, but rejoices in the truth; </a:t>
            </a:r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6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LOVE bears all things, believes all things, hopes all things, endures all things.</a:t>
            </a:r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6"/>
              </a:buBlip>
              <a:defRPr sz="3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 LOVE NEVER FAILS!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500"/>
                                        <p:tgtEl>
                                          <p:spTgt spid="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611" y="322197"/>
            <a:ext cx="6733502" cy="1103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7946" y="211166"/>
            <a:ext cx="5916646" cy="10040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grpSp>
        <p:nvGrpSpPr>
          <p:cNvPr id="281" name="Front view of a red Ducati motorcycle against a black background"/>
          <p:cNvGrpSpPr/>
          <p:nvPr/>
        </p:nvGrpSpPr>
        <p:grpSpPr>
          <a:xfrm>
            <a:off x="199643" y="2554310"/>
            <a:ext cx="5077495" cy="7198088"/>
            <a:chOff x="0" y="0"/>
            <a:chExt cx="5077493" cy="7198087"/>
          </a:xfrm>
        </p:grpSpPr>
        <p:pic>
          <p:nvPicPr>
            <p:cNvPr id="280" name="Front view of a red Ducati motorcycle against a black background" descr="Front view of a red Ducati motorcycle against a black background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485" t="14023" r="48475" b="0"/>
            <a:stretch>
              <a:fillRect/>
            </a:stretch>
          </p:blipFill>
          <p:spPr>
            <a:xfrm>
              <a:off x="101600" y="63500"/>
              <a:ext cx="4874294" cy="69313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9" name="Front view of a red Ducati motorcycle against a black background" descr="Front view of a red Ducati motorcycle against a black background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077494" cy="7198088"/>
            </a:xfrm>
            <a:prstGeom prst="rect">
              <a:avLst/>
            </a:prstGeom>
            <a:effectLst/>
          </p:spPr>
        </p:pic>
      </p:grpSp>
      <p:sp>
        <p:nvSpPr>
          <p:cNvPr id="282" name="Having a LOVING Marriage (1 Corinthians 13:4-8)"/>
          <p:cNvSpPr/>
          <p:nvPr/>
        </p:nvSpPr>
        <p:spPr>
          <a:xfrm>
            <a:off x="350080" y="1336367"/>
            <a:ext cx="12304639" cy="1004008"/>
          </a:xfrm>
          <a:prstGeom prst="roundRect">
            <a:avLst>
              <a:gd name="adj" fmla="val 18974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3400"/>
              </a:spcBef>
              <a:defRPr sz="4000">
                <a:solidFill>
                  <a:srgbClr val="FFFFFF"/>
                </a:solidFill>
                <a:effectLst>
                  <a:outerShdw sx="100000" sy="100000" kx="0" ky="0" algn="b" rotWithShape="0" blurRad="12700" dist="63500" dir="3000000">
                    <a:srgbClr val="000000"/>
                  </a:outerShdw>
                </a:effectLst>
              </a:defRPr>
            </a:pPr>
            <a:r>
              <a:rPr cap="all"/>
              <a:t>Having a </a:t>
            </a:r>
            <a:r>
              <a:rPr b="1" cap="all">
                <a:solidFill>
                  <a:srgbClr val="76D6FF"/>
                </a:solidFill>
                <a:latin typeface="Gill Sans"/>
                <a:ea typeface="Gill Sans"/>
                <a:cs typeface="Gill Sans"/>
                <a:sym typeface="Gill Sans"/>
              </a:rPr>
              <a:t>LOVING</a:t>
            </a:r>
            <a:r>
              <a:rPr cap="all"/>
              <a:t> Marriage</a:t>
            </a:r>
            <a:r>
              <a:t> (1 Corinthians 13:4-8) </a:t>
            </a:r>
          </a:p>
        </p:txBody>
      </p:sp>
      <p:sp>
        <p:nvSpPr>
          <p:cNvPr id="283" name="When two people TRULY choose to love one another in marriage – they are ensuring the permanency of their relationship!"/>
          <p:cNvSpPr txBox="1"/>
          <p:nvPr/>
        </p:nvSpPr>
        <p:spPr>
          <a:xfrm>
            <a:off x="5617397" y="2461569"/>
            <a:ext cx="6987180" cy="71120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26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When two people TRULY choose to love one another in marriage – they are ensuring the permanency of their relationship!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Screen Shot 2022-07-09 at 11.36.44 AM.png" descr="Screen Shot 2022-07-09 at 11.36.4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989" y="3635143"/>
            <a:ext cx="7691753" cy="5669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7831" y="210283"/>
            <a:ext cx="9169138" cy="1502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09981" y="1408379"/>
            <a:ext cx="8784838" cy="14907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sp>
        <p:nvSpPr>
          <p:cNvPr id="288" name="SUBMIT to God’s order - (Eph. 5:21-31; 1 Pet. 3:1-7)…"/>
          <p:cNvSpPr txBox="1"/>
          <p:nvPr/>
        </p:nvSpPr>
        <p:spPr>
          <a:xfrm>
            <a:off x="7969624" y="3644243"/>
            <a:ext cx="4933600" cy="54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300480">
              <a:lnSpc>
                <a:spcPct val="90000"/>
              </a:lnSpc>
              <a:spcBef>
                <a:spcPts val="1800"/>
              </a:spcBef>
              <a:defRPr>
                <a:solidFill>
                  <a:srgbClr val="000000"/>
                </a:solidFill>
                <a:effectLst>
                  <a:outerShdw sx="100000" sy="100000" kx="0" ky="0" algn="b" rotWithShape="0" blurRad="139700" dist="127000" dir="270000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SUBMIT to God’s order - (Eph. 5:21-31; 1 Pet. 3:1-7)</a:t>
            </a:r>
          </a:p>
          <a:p>
            <a:pPr defTabSz="1300480">
              <a:lnSpc>
                <a:spcPct val="90000"/>
              </a:lnSpc>
              <a:spcBef>
                <a:spcPts val="1800"/>
              </a:spcBef>
              <a:defRPr>
                <a:solidFill>
                  <a:srgbClr val="000000"/>
                </a:solidFill>
                <a:effectLst>
                  <a:outerShdw sx="100000" sy="100000" kx="0" ky="0" algn="b" rotWithShape="0" blurRad="139700" dist="127000" dir="270000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Learn to be CONTENT WITHIN God’s will – (Phili. 4:11-13; Ep. 5:21-31; 1 Pt 3:1-7)</a:t>
            </a:r>
          </a:p>
          <a:p>
            <a:pPr defTabSz="1300480">
              <a:lnSpc>
                <a:spcPct val="90000"/>
              </a:lnSpc>
              <a:spcBef>
                <a:spcPts val="1800"/>
              </a:spcBef>
              <a:defRPr>
                <a:solidFill>
                  <a:srgbClr val="000000"/>
                </a:solidFill>
                <a:effectLst>
                  <a:outerShdw sx="100000" sy="100000" kx="0" ky="0" algn="b" rotWithShape="0" blurRad="139700" dist="127000" dir="270000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HONOR our VOWS, commitment, covenant – (Prov 2:17; Eccl. 5:4,5)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enesis 2:18–25 (NKJV)…"/>
          <p:cNvSpPr txBox="1"/>
          <p:nvPr/>
        </p:nvSpPr>
        <p:spPr>
          <a:xfrm>
            <a:off x="289607" y="1431724"/>
            <a:ext cx="12425586" cy="7759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Genesis 2:18–25 (NKJV)</a:t>
            </a:r>
          </a:p>
          <a:p>
            <a:pPr defTabSz="457200">
              <a:defRPr sz="4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18</a:t>
            </a:r>
            <a:r>
              <a:t> And the Lord God said, “</a:t>
            </a:r>
            <a:r>
              <a:rPr i="1"/>
              <a:t>It is</a:t>
            </a:r>
            <a:r>
              <a:t> not good that man should be alone; I will make him a helper comparable to him.” </a:t>
            </a:r>
            <a:r>
              <a:rPr baseline="31999"/>
              <a:t>19</a:t>
            </a:r>
            <a:r>
              <a:t> Out of the ground the Lord God formed every beast of the field and every bird of the air, and brought </a:t>
            </a:r>
            <a:r>
              <a:rPr i="1"/>
              <a:t>them</a:t>
            </a:r>
            <a:r>
              <a:t> to Adam to see what he would call them. And whatever Adam called each living creature, that </a:t>
            </a:r>
            <a:r>
              <a:rPr i="1"/>
              <a:t>was</a:t>
            </a:r>
            <a:r>
              <a:t> its name. </a:t>
            </a:r>
            <a:r>
              <a:rPr baseline="31999"/>
              <a:t>20</a:t>
            </a:r>
            <a:r>
              <a:t> So Adam gave names to all cattle, to the birds of the air, and to every beast of the field. But for Adam there was not found a helper comparable to him. </a:t>
            </a:r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611" y="322197"/>
            <a:ext cx="6733502" cy="1103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7946" y="211166"/>
            <a:ext cx="5916646" cy="10040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Screen Shot 2022-07-09 at 11.36.44 AM.png" descr="Screen Shot 2022-07-09 at 11.36.4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989" y="3635143"/>
            <a:ext cx="7691753" cy="5669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7831" y="210283"/>
            <a:ext cx="9169138" cy="1502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09981" y="1408379"/>
            <a:ext cx="8784838" cy="14907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sp>
        <p:nvSpPr>
          <p:cNvPr id="293" name="The Rule of Protection - (Guard against anything that weakens relationship)…"/>
          <p:cNvSpPr txBox="1"/>
          <p:nvPr/>
        </p:nvSpPr>
        <p:spPr>
          <a:xfrm>
            <a:off x="7969624" y="3288942"/>
            <a:ext cx="4933600" cy="612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300480">
              <a:lnSpc>
                <a:spcPct val="90000"/>
              </a:lnSpc>
              <a:spcBef>
                <a:spcPts val="1800"/>
              </a:spcBef>
              <a:defRPr>
                <a:solidFill>
                  <a:srgbClr val="000000"/>
                </a:solidFill>
                <a:effectLst>
                  <a:outerShdw sx="100000" sy="100000" kx="0" ky="0" algn="b" rotWithShape="0" blurRad="139700" dist="127000" dir="270000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Rule of Protection - (Guard against anything that weakens relationship)</a:t>
            </a:r>
          </a:p>
          <a:p>
            <a:pPr defTabSz="1300480">
              <a:lnSpc>
                <a:spcPct val="90000"/>
              </a:lnSpc>
              <a:spcBef>
                <a:spcPts val="1800"/>
              </a:spcBef>
              <a:defRPr>
                <a:solidFill>
                  <a:srgbClr val="000000"/>
                </a:solidFill>
                <a:effectLst>
                  <a:outerShdw sx="100000" sy="100000" kx="0" ky="0" algn="b" rotWithShape="0" blurRad="139700" dist="127000" dir="270000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Rule of Care - (Provide emotional support)</a:t>
            </a:r>
          </a:p>
          <a:p>
            <a:pPr defTabSz="1300480">
              <a:lnSpc>
                <a:spcPct val="90000"/>
              </a:lnSpc>
              <a:spcBef>
                <a:spcPts val="1800"/>
              </a:spcBef>
              <a:defRPr>
                <a:solidFill>
                  <a:srgbClr val="000000"/>
                </a:solidFill>
                <a:effectLst>
                  <a:outerShdw sx="100000" sy="100000" kx="0" ky="0" algn="b" rotWithShape="0" blurRad="139700" dist="127000" dir="270000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Rule of Time - (Undivided attention)</a:t>
            </a:r>
          </a:p>
          <a:p>
            <a:pPr defTabSz="1300480">
              <a:lnSpc>
                <a:spcPct val="90000"/>
              </a:lnSpc>
              <a:spcBef>
                <a:spcPts val="1800"/>
              </a:spcBef>
              <a:defRPr>
                <a:solidFill>
                  <a:srgbClr val="000000"/>
                </a:solidFill>
                <a:effectLst>
                  <a:outerShdw sx="100000" sy="100000" kx="0" ky="0" algn="b" rotWithShape="0" blurRad="139700" dist="127000" dir="270000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rule of Honesty - (Historic, emotional, current, future)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Screen Shot 2022-07-09 at 11.36.44 AM.png" descr="Screen Shot 2022-07-09 at 11.36.4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989" y="3635143"/>
            <a:ext cx="7691753" cy="5669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7831" y="210283"/>
            <a:ext cx="9169138" cy="1502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09981" y="1408379"/>
            <a:ext cx="8784838" cy="14907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sp>
        <p:nvSpPr>
          <p:cNvPr id="298" name="We exalt God when we exalt His authority over our lives! (1 Pet. 3:15)…"/>
          <p:cNvSpPr txBox="1"/>
          <p:nvPr/>
        </p:nvSpPr>
        <p:spPr>
          <a:xfrm>
            <a:off x="8112518" y="3301986"/>
            <a:ext cx="4739177" cy="633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300480">
              <a:lnSpc>
                <a:spcPct val="90000"/>
              </a:lnSpc>
              <a:spcBef>
                <a:spcPts val="1800"/>
              </a:spcBef>
              <a:defRPr sz="3300">
                <a:solidFill>
                  <a:srgbClr val="000000"/>
                </a:solidFill>
                <a:effectLst>
                  <a:outerShdw sx="100000" sy="100000" kx="0" ky="0" algn="b" rotWithShape="0" blurRad="139700" dist="127000" dir="270000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 exalt God when we exalt His authority over our lives! (1 Pet. 3:15)</a:t>
            </a:r>
          </a:p>
          <a:p>
            <a:pPr defTabSz="1300480">
              <a:lnSpc>
                <a:spcPct val="90000"/>
              </a:lnSpc>
              <a:spcBef>
                <a:spcPts val="1800"/>
              </a:spcBef>
              <a:defRPr sz="3300">
                <a:solidFill>
                  <a:srgbClr val="000000"/>
                </a:solidFill>
                <a:effectLst>
                  <a:outerShdw sx="100000" sy="100000" kx="0" ky="0" algn="b" rotWithShape="0" blurRad="139700" dist="127000" dir="270000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 honor God by valuing His institutions </a:t>
            </a:r>
            <a:br/>
            <a:r>
              <a:t>(Mal. 2:14-17)</a:t>
            </a:r>
          </a:p>
          <a:p>
            <a:pPr defTabSz="1300480">
              <a:lnSpc>
                <a:spcPct val="90000"/>
              </a:lnSpc>
              <a:spcBef>
                <a:spcPts val="1800"/>
              </a:spcBef>
              <a:defRPr sz="3300">
                <a:solidFill>
                  <a:srgbClr val="000000"/>
                </a:solidFill>
                <a:effectLst>
                  <a:outerShdw sx="100000" sy="100000" kx="0" ky="0" algn="b" rotWithShape="0" blurRad="139700" dist="127000" dir="270000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 submit to God when we fulfill our roles </a:t>
            </a:r>
            <a:br/>
            <a:r>
              <a:t>(Eph. 5:22-25; 1 Pet. 3:1-7)</a:t>
            </a:r>
          </a:p>
          <a:p>
            <a:pPr defTabSz="1300480">
              <a:lnSpc>
                <a:spcPct val="90000"/>
              </a:lnSpc>
              <a:spcBef>
                <a:spcPts val="1800"/>
              </a:spcBef>
              <a:defRPr sz="3300">
                <a:solidFill>
                  <a:srgbClr val="000000"/>
                </a:solidFill>
                <a:effectLst>
                  <a:outerShdw sx="100000" sy="100000" kx="0" ky="0" algn="b" rotWithShape="0" blurRad="139700" dist="127000" dir="270000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 should be very afraid of the consequences of rejecting God’s will </a:t>
            </a:r>
            <a:br/>
            <a:r>
              <a:t>(1 Cor. 6:9-10; Rev. 21:8)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6297" t="0" r="994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3263" y="272459"/>
            <a:ext cx="8053635" cy="131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62371" y="1221030"/>
            <a:ext cx="7775419" cy="13194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grpSp>
        <p:nvGrpSpPr>
          <p:cNvPr id="305" name="God’s ORIGINAL plan is STILL the PLAN! (Mat. 19:3-8)…"/>
          <p:cNvGrpSpPr/>
          <p:nvPr/>
        </p:nvGrpSpPr>
        <p:grpSpPr>
          <a:xfrm>
            <a:off x="5902267" y="2841193"/>
            <a:ext cx="6838942" cy="6769101"/>
            <a:chOff x="0" y="0"/>
            <a:chExt cx="6838940" cy="6769100"/>
          </a:xfrm>
        </p:grpSpPr>
        <p:sp>
          <p:nvSpPr>
            <p:cNvPr id="304" name="God’s ORIGINAL plan is STILL the PLAN! (Mat. 19:3-8)…"/>
            <p:cNvSpPr txBox="1"/>
            <p:nvPr/>
          </p:nvSpPr>
          <p:spPr>
            <a:xfrm>
              <a:off x="114300" y="76200"/>
              <a:ext cx="6610341" cy="6477000"/>
            </a:xfrm>
            <a:prstGeom prst="rect">
              <a:avLst/>
            </a:prstGeom>
            <a:solidFill>
              <a:schemeClr val="accent6">
                <a:satOff val="1848"/>
                <a:lumOff val="-15262"/>
                <a:alpha val="9069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spcBef>
                  <a:spcPts val="3400"/>
                </a:spcBef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3000000">
                      <a:srgbClr val="000000"/>
                    </a:outerShdw>
                  </a:effectLst>
                </a:defRPr>
              </a:pPr>
              <a:r>
                <a:t>God’s ORIGINAL plan is STILL the PLAN! (Mat. 19:3-8)</a:t>
              </a:r>
            </a:p>
            <a:p>
              <a:pPr>
                <a:spcBef>
                  <a:spcPts val="3400"/>
                </a:spcBef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3000000">
                      <a:srgbClr val="000000"/>
                    </a:outerShdw>
                  </a:effectLst>
                </a:defRPr>
              </a:pPr>
              <a:r>
                <a:t>God still HATES divorce </a:t>
              </a:r>
              <a:br/>
              <a:r>
                <a:t>(Mal. 2:14-16; Mat. 5:31,32; 19:9; 1 Cor. 7:10,11)</a:t>
              </a:r>
            </a:p>
            <a:p>
              <a:pPr>
                <a:spcBef>
                  <a:spcPts val="3400"/>
                </a:spcBef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3000000">
                      <a:srgbClr val="000000"/>
                    </a:outerShdw>
                  </a:effectLst>
                </a:defRPr>
              </a:pPr>
              <a:r>
                <a:t>Divorce RESULTS in MORE, and MORE SIN …</a:t>
              </a:r>
              <a:br/>
              <a:r>
                <a:t>(Mal. 2:15; Mat. 18:6-10; 5:31,32; 19:9; Rom. 7:1-4)</a:t>
              </a:r>
            </a:p>
          </p:txBody>
        </p:sp>
        <p:pic>
          <p:nvPicPr>
            <p:cNvPr id="303" name="God’s ORIGINAL plan is STILL the PLAN! (Mat. 19:3-8)… God’s ORIGINAL plan is STILL the PLAN! (Mat. 19:3-8)God still HATES divorce  (Mal. 2:14-16; Mat. 5:31,32; 19:9; 1 Cor. 7:10,11)Divorce RESULTS in MORE, and MORE SIN … (Mal. 2:15; Mat. 18:6-10; 5:31,32" descr="God’s ORIGINAL plan is STILL the PLAN! (Mat. 19:3-8)… God’s ORIGINAL plan is STILL the PLAN! (Mat. 19:3-8)God still HATES divorce  (Mal. 2:14-16; Mat. 5:31,32; 19:9; 1 Cor. 7:10,11)Divorce RESULTS in MORE, and MORE SIN … (Mal. 2:15; Mat. 18:6-10; 5:31,32; 19:9; Rom. 7:1-4)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838941" cy="67691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6297" t="0" r="994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3263" y="272459"/>
            <a:ext cx="8053635" cy="131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62371" y="1221030"/>
            <a:ext cx="7775419" cy="13194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grpSp>
        <p:nvGrpSpPr>
          <p:cNvPr id="312" name="True blessedness &amp; success is ONLY achieved by the godly!…"/>
          <p:cNvGrpSpPr/>
          <p:nvPr/>
        </p:nvGrpSpPr>
        <p:grpSpPr>
          <a:xfrm>
            <a:off x="4883125" y="2738135"/>
            <a:ext cx="7933911" cy="6896101"/>
            <a:chOff x="0" y="0"/>
            <a:chExt cx="7933910" cy="6896100"/>
          </a:xfrm>
        </p:grpSpPr>
        <p:sp>
          <p:nvSpPr>
            <p:cNvPr id="311" name="True blessedness &amp; success is ONLY achieved by the godly!…"/>
            <p:cNvSpPr txBox="1"/>
            <p:nvPr/>
          </p:nvSpPr>
          <p:spPr>
            <a:xfrm>
              <a:off x="114300" y="76200"/>
              <a:ext cx="7705311" cy="6604000"/>
            </a:xfrm>
            <a:prstGeom prst="rect">
              <a:avLst/>
            </a:prstGeom>
            <a:solidFill>
              <a:schemeClr val="accent6">
                <a:satOff val="1848"/>
                <a:lumOff val="-15262"/>
                <a:alpha val="9069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spcBef>
                  <a:spcPts val="1500"/>
                </a:spcBef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3000000">
                      <a:srgbClr val="000000"/>
                    </a:outerShdw>
                  </a:effectLst>
                </a:defRPr>
              </a:pPr>
              <a:r>
                <a:t>True blessedness &amp; success is ONLY achieved by the godly!</a:t>
              </a:r>
            </a:p>
            <a:p>
              <a:pPr>
                <a:spcBef>
                  <a:spcPts val="1500"/>
                </a:spcBef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3000000">
                      <a:srgbClr val="000000"/>
                    </a:outerShdw>
                  </a:effectLst>
                </a:defRPr>
              </a:pPr>
              <a:r>
                <a:t>Our character and behavior will determine whether we will enjoy the fruit of true blessedness or the bitterness of ultimate failure!</a:t>
              </a:r>
            </a:p>
            <a:p>
              <a:pPr>
                <a:spcBef>
                  <a:spcPts val="1500"/>
                </a:spcBef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3000000">
                      <a:srgbClr val="000000"/>
                    </a:outerShdw>
                  </a:effectLst>
                </a:defRPr>
              </a:pPr>
              <a:r>
                <a:t>IF a husband &amp; wife apply the Lord’s teachings to their own lives, they will experience true success - including a successful life together!</a:t>
              </a:r>
            </a:p>
          </p:txBody>
        </p:sp>
        <p:pic>
          <p:nvPicPr>
            <p:cNvPr id="310" name="True blessedness &amp; success is ONLY achieved by the godly!… True blessedness &amp; success is ONLY achieved by the godly!Our character and behavior will determine whether we will enjoy the fruit of true blessedness or the bitterness of ultimate failure!IF a h" descr="True blessedness &amp; success is ONLY achieved by the godly!… True blessedness &amp; success is ONLY achieved by the godly!Our character and behavior will determine whether we will enjoy the fruit of true blessedness or the bitterness of ultimate failure!IF a husband &amp; wife apply the Lord’s teachings to their own lives, they will experience true success - including a successful life together!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933911" cy="68961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6297" t="0" r="994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1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3263" y="272459"/>
            <a:ext cx="8053635" cy="131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62371" y="1221030"/>
            <a:ext cx="7775419" cy="13194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grpSp>
        <p:nvGrpSpPr>
          <p:cNvPr id="319" name="Problems will come!…"/>
          <p:cNvGrpSpPr/>
          <p:nvPr/>
        </p:nvGrpSpPr>
        <p:grpSpPr>
          <a:xfrm>
            <a:off x="5138165" y="2635077"/>
            <a:ext cx="7603044" cy="6972301"/>
            <a:chOff x="0" y="0"/>
            <a:chExt cx="7603042" cy="6972300"/>
          </a:xfrm>
        </p:grpSpPr>
        <p:sp>
          <p:nvSpPr>
            <p:cNvPr id="318" name="Problems will come!…"/>
            <p:cNvSpPr txBox="1"/>
            <p:nvPr/>
          </p:nvSpPr>
          <p:spPr>
            <a:xfrm>
              <a:off x="114300" y="76200"/>
              <a:ext cx="7374443" cy="6680200"/>
            </a:xfrm>
            <a:prstGeom prst="rect">
              <a:avLst/>
            </a:prstGeom>
            <a:solidFill>
              <a:schemeClr val="accent6">
                <a:satOff val="1848"/>
                <a:lumOff val="-15262"/>
                <a:alpha val="9069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spcBef>
                  <a:spcPts val="2500"/>
                </a:spcBef>
                <a:defRPr b="1" sz="4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300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Problems will come!</a:t>
              </a:r>
            </a:p>
            <a:p>
              <a:pPr>
                <a:spcBef>
                  <a:spcPts val="2500"/>
                </a:spcBef>
                <a:defRPr b="1" sz="4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300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Agree beforehand that divorce will NEVER be an option!</a:t>
              </a:r>
            </a:p>
            <a:p>
              <a:pPr>
                <a:spcBef>
                  <a:spcPts val="2500"/>
                </a:spcBef>
                <a:defRPr b="1" sz="4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300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ANY MARRIAGE CAN BE SAVED IF … !</a:t>
              </a:r>
            </a:p>
            <a:p>
              <a:pPr>
                <a:spcBef>
                  <a:spcPts val="2500"/>
                </a:spcBef>
                <a:defRPr b="1" sz="4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3000000">
                      <a:srgbClr val="000000"/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CHOOSE THE LORD, CHOOSE LOVE,    CHOOSE JOY!</a:t>
              </a:r>
            </a:p>
          </p:txBody>
        </p:sp>
        <p:pic>
          <p:nvPicPr>
            <p:cNvPr id="317" name="Problems will come!… Problems will come!Agree beforehand that divorce will NEVER be an option!ANY MARRIAGE CAN BE SAVED IF … !CHOOSE THE LORD, CHOOSE LOVE,    CHOOSE JOY!" descr="Problems will come!… Problems will come!Agree beforehand that divorce will NEVER be an option!ANY MARRIAGE CAN BE SAVED IF … !CHOOSE THE LORD, CHOOSE LOVE,    CHOOSE JOY!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603043" cy="69723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6297" t="0" r="994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3263" y="272459"/>
            <a:ext cx="8053635" cy="131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62371" y="1221030"/>
            <a:ext cx="7775419" cy="13194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sp>
        <p:nvSpPr>
          <p:cNvPr id="325" name="Charts by Don McClain…"/>
          <p:cNvSpPr txBox="1"/>
          <p:nvPr/>
        </p:nvSpPr>
        <p:spPr>
          <a:xfrm>
            <a:off x="304805" y="6351980"/>
            <a:ext cx="12395190" cy="3106617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42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Preached July 10, 2022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West 65th Street church of Christ - P.O. Box 190062 - Little Rock AR 72219 - Phone — 501-568-1062 — Email –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Prepared using Keynote</a:t>
            </a:r>
            <a:r>
              <a:t> / </a:t>
            </a:r>
            <a:r>
              <a:t>More Keynote, PPT &amp; Audio Sermons: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 u="sng">
                <a:hlinkClick r:id="rId6" invalidUrl="" action="" tgtFrame="" tooltip="" history="1" highlightClick="0" endSnd="0"/>
              </a:rPr>
              <a:t>www.w65stchurchofchrist.com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Matthew 19:3–9 (NKJV)…"/>
          <p:cNvSpPr txBox="1"/>
          <p:nvPr/>
        </p:nvSpPr>
        <p:spPr>
          <a:xfrm>
            <a:off x="267936" y="276950"/>
            <a:ext cx="12468929" cy="8774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Matthew 19:3–9 (NKJV) </a:t>
            </a:r>
          </a:p>
          <a:p>
            <a:pPr defTabSz="457200">
              <a:defRPr sz="4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3</a:t>
            </a:r>
            <a:r>
              <a:t> The Pharisees also came to Him, testing Him, and saying to Him, “Is it lawful for a man to divorce his wife for </a:t>
            </a:r>
            <a:r>
              <a:rPr i="1"/>
              <a:t>just</a:t>
            </a:r>
            <a:r>
              <a:t> any reason?” </a:t>
            </a:r>
            <a:r>
              <a:rPr baseline="31999"/>
              <a:t>4</a:t>
            </a:r>
            <a:r>
              <a:t> And He answered and said to them, “Have you not read that He who made </a:t>
            </a:r>
            <a:r>
              <a:rPr i="1"/>
              <a:t>them</a:t>
            </a:r>
            <a:r>
              <a:t> at the beginning </a:t>
            </a:r>
            <a:r>
              <a:rPr i="1"/>
              <a:t>‘made them male and female,’</a:t>
            </a:r>
            <a:r>
              <a:t> </a:t>
            </a:r>
            <a:r>
              <a:rPr baseline="31999"/>
              <a:t>5</a:t>
            </a:r>
            <a:r>
              <a:t> and said, </a:t>
            </a:r>
            <a:r>
              <a:rPr i="1"/>
              <a:t>‘For this reason a man shall leave his father and mother and be joined to his wife, and</a:t>
            </a:r>
            <a:r>
              <a:t> </a:t>
            </a:r>
            <a:r>
              <a:rPr i="1"/>
              <a:t>the two shall become one flesh’</a:t>
            </a:r>
            <a:r>
              <a:t>? </a:t>
            </a:r>
            <a:r>
              <a:rPr baseline="31999"/>
              <a:t>6</a:t>
            </a:r>
            <a:r>
              <a:t> So then, they are no longer two but one flesh. Therefore what God has joined together, let not man separate.”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Matthew 19:3–9 (NKJV)…"/>
          <p:cNvSpPr txBox="1"/>
          <p:nvPr/>
        </p:nvSpPr>
        <p:spPr>
          <a:xfrm>
            <a:off x="267936" y="276950"/>
            <a:ext cx="12468929" cy="9470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Matthew 19:3–9 (NKJV) </a:t>
            </a:r>
          </a:p>
          <a:p>
            <a:pPr defTabSz="457200">
              <a:defRPr sz="5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7</a:t>
            </a:r>
            <a:r>
              <a:t> They said to Him, “Why then did Moses command to give a certificate of divorce, and to put her away?” </a:t>
            </a:r>
            <a:r>
              <a:rPr baseline="31999"/>
              <a:t>8</a:t>
            </a:r>
            <a:r>
              <a:t> He said to them, “Moses, because of the hardness of your hearts, permitted you to divorce your wives, but from the beginning it was not so. </a:t>
            </a:r>
            <a:r>
              <a:rPr baseline="31999"/>
              <a:t>9</a:t>
            </a:r>
            <a:r>
              <a:t> And I say to you, whoever divorces his wife, except for sexual immorality, and marries another, commits adultery; and whoever marries her who is divorced commits adultery.”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enesis 2:18–25 (NKJV)…"/>
          <p:cNvSpPr txBox="1"/>
          <p:nvPr/>
        </p:nvSpPr>
        <p:spPr>
          <a:xfrm>
            <a:off x="289607" y="1431724"/>
            <a:ext cx="12425586" cy="8028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Genesis 2:18–25 (NKJV)</a:t>
            </a:r>
          </a:p>
          <a:p>
            <a:pPr defTabSz="457200">
              <a:defRPr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21</a:t>
            </a:r>
            <a:r>
              <a:t> And the Lord God caused a deep sleep to fall on Adam, and he slept; and He took one of his ribs, and closed up the flesh in its place. </a:t>
            </a:r>
            <a:r>
              <a:rPr baseline="31999"/>
              <a:t>22</a:t>
            </a:r>
            <a:r>
              <a:t> Then the rib which the Lord God had taken from man He made into a woman, and He brought her to the man. </a:t>
            </a:r>
            <a:r>
              <a:rPr baseline="31999"/>
              <a:t>23</a:t>
            </a:r>
            <a:r>
              <a:t> And Adam said: “This </a:t>
            </a:r>
            <a:r>
              <a:rPr i="1"/>
              <a:t>is</a:t>
            </a:r>
            <a:r>
              <a:t> now bone of my bones And flesh of my flesh; She shall be called Woman, Because she was taken out of Man.” </a:t>
            </a:r>
            <a:r>
              <a:rPr baseline="31999"/>
              <a:t>24</a:t>
            </a:r>
            <a:r>
              <a:t> Therefore a man shall leave his father and mother and be joined to his wife, and they shall become one flesh. </a:t>
            </a:r>
            <a:r>
              <a:rPr baseline="31999"/>
              <a:t>25</a:t>
            </a:r>
            <a:r>
              <a:t> And they were both naked, the man and his wife, and were not ashamed.  </a:t>
            </a:r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611" y="322197"/>
            <a:ext cx="6733502" cy="1103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7946" y="211166"/>
            <a:ext cx="5916646" cy="10040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6297" t="0" r="994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3263" y="272459"/>
            <a:ext cx="8053635" cy="131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62371" y="1221030"/>
            <a:ext cx="7775419" cy="13194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grpSp>
        <p:nvGrpSpPr>
          <p:cNvPr id="179" name="God’s ORIGINAL plan is STILL the PLAN! (Mat. 19:3-8)…"/>
          <p:cNvGrpSpPr/>
          <p:nvPr/>
        </p:nvGrpSpPr>
        <p:grpSpPr>
          <a:xfrm>
            <a:off x="5902267" y="2841193"/>
            <a:ext cx="6838942" cy="6769101"/>
            <a:chOff x="0" y="0"/>
            <a:chExt cx="6838940" cy="6769100"/>
          </a:xfrm>
        </p:grpSpPr>
        <p:sp>
          <p:nvSpPr>
            <p:cNvPr id="178" name="God’s ORIGINAL plan is STILL the PLAN! (Mat. 19:3-8)…"/>
            <p:cNvSpPr txBox="1"/>
            <p:nvPr/>
          </p:nvSpPr>
          <p:spPr>
            <a:xfrm>
              <a:off x="114300" y="76200"/>
              <a:ext cx="6610341" cy="6477000"/>
            </a:xfrm>
            <a:prstGeom prst="rect">
              <a:avLst/>
            </a:prstGeom>
            <a:solidFill>
              <a:schemeClr val="accent6">
                <a:satOff val="1848"/>
                <a:lumOff val="-15262"/>
                <a:alpha val="9069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spcBef>
                  <a:spcPts val="3400"/>
                </a:spcBef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3000000">
                      <a:srgbClr val="000000"/>
                    </a:outerShdw>
                  </a:effectLst>
                </a:defRPr>
              </a:pPr>
              <a:r>
                <a:t>God’s ORIGINAL plan is STILL the PLAN! (Mat. 19:3-8)</a:t>
              </a:r>
            </a:p>
            <a:p>
              <a:pPr>
                <a:spcBef>
                  <a:spcPts val="3400"/>
                </a:spcBef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3000000">
                      <a:srgbClr val="000000"/>
                    </a:outerShdw>
                  </a:effectLst>
                </a:defRPr>
              </a:pPr>
              <a:r>
                <a:t>God still HATES divorce </a:t>
              </a:r>
              <a:br/>
              <a:r>
                <a:t>(Mal. 2:14-16; Mat. 5:31,32; 19:9; 1 Cor. 7:10,11)</a:t>
              </a:r>
            </a:p>
            <a:p>
              <a:pPr>
                <a:spcBef>
                  <a:spcPts val="3400"/>
                </a:spcBef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12700" dist="63500" dir="3000000">
                      <a:srgbClr val="000000"/>
                    </a:outerShdw>
                  </a:effectLst>
                </a:defRPr>
              </a:pPr>
              <a:r>
                <a:t>Divorce RESULTS in MORE, and MORE SIN …</a:t>
              </a:r>
              <a:br/>
              <a:r>
                <a:t>(Mal. 2:15; Mat. 18:6-10; 5:31,32; 19:9; Rom. 7:1-4)</a:t>
              </a:r>
            </a:p>
          </p:txBody>
        </p:sp>
        <p:pic>
          <p:nvPicPr>
            <p:cNvPr id="177" name="God’s ORIGINAL plan is STILL the PLAN! (Mat. 19:3-8)… God’s ORIGINAL plan is STILL the PLAN! (Mat. 19:3-8)God still HATES divorce  (Mal. 2:14-16; Mat. 5:31,32; 19:9; 1 Cor. 7:10,11)Divorce RESULTS in MORE, and MORE SIN … (Mal. 2:15; Mat. 18:6-10; 5:31,32" descr="God’s ORIGINAL plan is STILL the PLAN! (Mat. 19:3-8)… God’s ORIGINAL plan is STILL the PLAN! (Mat. 19:3-8)God still HATES divorce  (Mal. 2:14-16; Mat. 5:31,32; 19:9; 1 Cor. 7:10,11)Divorce RESULTS in MORE, and MORE SIN … (Mal. 2:15; Mat. 18:6-10; 5:31,32; 19:9; Rom. 7:1-4)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838941" cy="67691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611" y="322197"/>
            <a:ext cx="6733502" cy="1103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7946" y="211166"/>
            <a:ext cx="5916646" cy="10040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sp>
        <p:nvSpPr>
          <p:cNvPr id="183" name="Sin Involved In Every Divorce (Mat. 5:31,32)"/>
          <p:cNvSpPr/>
          <p:nvPr/>
        </p:nvSpPr>
        <p:spPr>
          <a:xfrm>
            <a:off x="350080" y="1336367"/>
            <a:ext cx="12304639" cy="1004008"/>
          </a:xfrm>
          <a:prstGeom prst="roundRect">
            <a:avLst>
              <a:gd name="adj" fmla="val 18974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spcBef>
                <a:spcPts val="3400"/>
              </a:spcBef>
              <a:defRPr cap="all" sz="4100">
                <a:solidFill>
                  <a:srgbClr val="FFFFFF"/>
                </a:solidFill>
                <a:effectLst>
                  <a:outerShdw sx="100000" sy="100000" kx="0" ky="0" algn="b" rotWithShape="0" blurRad="12700" dist="63500" dir="3000000">
                    <a:srgbClr val="000000"/>
                  </a:outerShdw>
                </a:effectLst>
              </a:defRPr>
            </a:lvl1pPr>
          </a:lstStyle>
          <a:p>
            <a:pPr>
              <a:defRPr cap="none"/>
            </a:pPr>
            <a:r>
              <a:rPr cap="all"/>
              <a:t>Sin Involved In Every Divorce (Mat. 5:31,32)</a:t>
            </a:r>
          </a:p>
        </p:txBody>
      </p:sp>
      <p:sp>
        <p:nvSpPr>
          <p:cNvPr id="184" name="Dishonors God (Gen 2:21-24; Mat 19:4-6; Prov. 14:2)…"/>
          <p:cNvSpPr txBox="1"/>
          <p:nvPr/>
        </p:nvSpPr>
        <p:spPr>
          <a:xfrm>
            <a:off x="5261250" y="2652630"/>
            <a:ext cx="7604559" cy="676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7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Dishonors God (Gen 2:21-24; Mat 19:4-6; Prov. 14:2)</a:t>
            </a:r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Violates the law of love (Eph 5:25; Col. 3:19; 1 Pet 3:7; Tit. 2:4)</a:t>
            </a:r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Harms put away spouse (Mal. 2:14,16; Mat 5:31,32)</a:t>
            </a:r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Harms self (Is. 59,1,2; Gal 6:7-9)</a:t>
            </a:r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Harms children (Mal. 2:15)</a:t>
            </a:r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4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Harms society as a whole (Mal. 2:15; Prov. 14:34; Mat. 19:9)</a:t>
            </a:r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139" y="2632875"/>
            <a:ext cx="5062577" cy="75938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91999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500"/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500"/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"/>
          <p:cNvSpPr/>
          <p:nvPr/>
        </p:nvSpPr>
        <p:spPr>
          <a:xfrm>
            <a:off x="187936" y="1453168"/>
            <a:ext cx="12628928" cy="7956876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611" y="322197"/>
            <a:ext cx="6733502" cy="1103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7946" y="211166"/>
            <a:ext cx="5916646" cy="10040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sp>
        <p:nvSpPr>
          <p:cNvPr id="190" name="A GOOD, LASTING, JOYFUL MARRIAGE  DOESN’T TAKE 2 —…"/>
          <p:cNvSpPr txBox="1"/>
          <p:nvPr/>
        </p:nvSpPr>
        <p:spPr>
          <a:xfrm>
            <a:off x="7501432" y="1958156"/>
            <a:ext cx="5519681" cy="694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6600">
                <a:solidFill>
                  <a:srgbClr val="FFFFFF"/>
                </a:solidFill>
                <a:effectLst>
                  <a:outerShdw sx="100000" sy="100000" kx="0" ky="0" algn="b" rotWithShape="0" blurRad="50800" dist="63500" dir="26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A GOOD, LASTING, JOYFUL MARRIAGE  DOESN’T TAKE 2 — </a:t>
            </a:r>
          </a:p>
          <a:p>
            <a:pPr>
              <a:defRPr b="1" sz="6600">
                <a:solidFill>
                  <a:srgbClr val="FFFFFF"/>
                </a:solidFill>
                <a:effectLst>
                  <a:outerShdw sx="100000" sy="100000" kx="0" ky="0" algn="b" rotWithShape="0" blurRad="50800" dist="63500" dir="264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IT TAKES 3</a:t>
            </a:r>
          </a:p>
        </p:txBody>
      </p:sp>
      <p:grpSp>
        <p:nvGrpSpPr>
          <p:cNvPr id="193" name="Image"/>
          <p:cNvGrpSpPr/>
          <p:nvPr/>
        </p:nvGrpSpPr>
        <p:grpSpPr>
          <a:xfrm>
            <a:off x="334501" y="1649404"/>
            <a:ext cx="7294797" cy="7832007"/>
            <a:chOff x="0" y="0"/>
            <a:chExt cx="7294795" cy="7832006"/>
          </a:xfrm>
        </p:grpSpPr>
        <p:pic>
          <p:nvPicPr>
            <p:cNvPr id="19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2346" t="0" r="3881" b="0"/>
            <a:stretch>
              <a:fillRect/>
            </a:stretch>
          </p:blipFill>
          <p:spPr>
            <a:xfrm>
              <a:off x="215900" y="139700"/>
              <a:ext cx="6862996" cy="72732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1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7294797" cy="783200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creen Shot 2022-07-09 at 11.36.44 AM.png" descr="Screen Shot 2022-07-09 at 11.36.4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14" y="83986"/>
            <a:ext cx="13004801" cy="9585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creen Shot 2022-07-09 at 11.36.44 AM.png" descr="Screen Shot 2022-07-09 at 11.36.4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989" y="3635143"/>
            <a:ext cx="7691753" cy="5669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7831" y="210283"/>
            <a:ext cx="9169138" cy="1502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09981" y="1408379"/>
            <a:ext cx="8784838" cy="14907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sp>
        <p:nvSpPr>
          <p:cNvPr id="200" name="Marriage Is A Divine Institution &amp; Governed By The Laws Of God –…"/>
          <p:cNvSpPr txBox="1"/>
          <p:nvPr/>
        </p:nvSpPr>
        <p:spPr>
          <a:xfrm>
            <a:off x="8301701" y="3473228"/>
            <a:ext cx="4300918" cy="599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300480">
              <a:lnSpc>
                <a:spcPct val="90000"/>
              </a:lnSpc>
              <a:defRPr sz="4400">
                <a:solidFill>
                  <a:srgbClr val="000000"/>
                </a:solidFill>
                <a:effectLst>
                  <a:outerShdw sx="100000" sy="100000" kx="0" ky="0" algn="b" rotWithShape="0" blurRad="139700" dist="127000" dir="270000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Marriage Is A Divine Institution &amp; Governed By The Laws Of God –  </a:t>
            </a:r>
          </a:p>
          <a:p>
            <a:pPr defTabSz="1300480">
              <a:lnSpc>
                <a:spcPct val="90000"/>
              </a:lnSpc>
              <a:defRPr sz="4400">
                <a:solidFill>
                  <a:srgbClr val="000000"/>
                </a:solidFill>
                <a:effectLst>
                  <a:outerShdw sx="100000" sy="100000" kx="0" ky="0" algn="b" rotWithShape="0" blurRad="139700" dist="127000" dir="270000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Marriage Is To Be A Life-Long Union Between One Man and One Woman -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creen Shot 2022-07-09 at 11.36.44 AM.png" descr="Screen Shot 2022-07-09 at 11.36.4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989" y="3635143"/>
            <a:ext cx="7691753" cy="5669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7831" y="210283"/>
            <a:ext cx="9169138" cy="1502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09981" y="1408379"/>
            <a:ext cx="8784838" cy="14907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2800" dir="5400000">
              <a:srgbClr val="000000">
                <a:alpha val="46822"/>
              </a:srgbClr>
            </a:outerShdw>
          </a:effectLst>
        </p:spPr>
      </p:pic>
      <p:sp>
        <p:nvSpPr>
          <p:cNvPr id="205" name="A Happy &amp; Successful Marriage is not determined by the perfection of our partner, but the level of OUR COMMITMENT to the LORD &amp; OUR SPOUSE."/>
          <p:cNvSpPr txBox="1"/>
          <p:nvPr/>
        </p:nvSpPr>
        <p:spPr>
          <a:xfrm>
            <a:off x="8301701" y="3473228"/>
            <a:ext cx="4300918" cy="599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300480">
              <a:lnSpc>
                <a:spcPct val="90000"/>
              </a:lnSpc>
              <a:defRPr sz="4400">
                <a:solidFill>
                  <a:srgbClr val="000000"/>
                </a:solidFill>
                <a:effectLst>
                  <a:outerShdw sx="100000" sy="100000" kx="0" ky="0" algn="b" rotWithShape="0" blurRad="139700" dist="127000" dir="270000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 Happy &amp; Successful Marriage is not determined by the perfection of our partner, but the level of OUR COMMITMENT to the LORD &amp; OUR SPOUSE.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