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CFD5E0"/>
          </a:solidFill>
        </a:fill>
      </a:tcStyle>
    </a:wholeTbl>
    <a:band2H>
      <a:tcTxStyle b="def" i="def"/>
      <a:tcStyle>
        <a:tcBdr/>
        <a:fill>
          <a:solidFill>
            <a:srgbClr val="E8EBF0"/>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1"/>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1"/>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1"/>
          </a:solidFill>
        </a:fill>
      </a:tcStyle>
    </a:firstRow>
  </a:tblStyle>
  <a:tblStyle styleId="{C7B018BB-80A7-4F77-B60F-C8B233D01FF8}"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F0E2CD"/>
          </a:solidFill>
        </a:fill>
      </a:tcStyle>
    </a:wholeTbl>
    <a:band2H>
      <a:tcTxStyle b="def" i="def"/>
      <a:tcStyle>
        <a:tcBdr/>
        <a:fill>
          <a:solidFill>
            <a:srgbClr val="F7F1E8"/>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3"/>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3"/>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3"/>
          </a:solidFill>
        </a:fill>
      </a:tcStyle>
    </a:firstRow>
  </a:tblStyle>
  <a:tblStyle styleId="{EEE7283C-3CF3-47DC-8721-378D4A62B228}"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D7D2DE"/>
          </a:solidFill>
        </a:fill>
      </a:tcStyle>
    </a:wholeTbl>
    <a:band2H>
      <a:tcTxStyle b="def" i="def"/>
      <a:tcStyle>
        <a:tcBdr/>
        <a:fill>
          <a:solidFill>
            <a:srgbClr val="ECEAEF"/>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6"/>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6"/>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chemeClr val="accent6"/>
          </a:solidFill>
        </a:fill>
      </a:tcStyle>
    </a:firstRow>
  </a:tblStyle>
  <a:tblStyle styleId="{CF821DB8-F4EB-4A41-A1BA-3FCAFE7338EE}" styleName="">
    <a:tblBg/>
    <a:wholeTbl>
      <a:tcTxStyle b="off" i="off">
        <a:font>
          <a:latin typeface="Didot"/>
          <a:ea typeface="Didot"/>
          <a:cs typeface="Didot"/>
        </a:font>
        <a:srgbClr val="32486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A"/>
          </a:solidFill>
        </a:fill>
      </a:tcStyle>
    </a:wholeTbl>
    <a:band2H>
      <a:tcTxStyle b="def" i="def"/>
      <a:tcStyle>
        <a:tcBdr/>
        <a:fill>
          <a:solidFill>
            <a:srgbClr val="634D31"/>
          </a:solidFill>
        </a:fill>
      </a:tcStyle>
    </a:band2H>
    <a:firstCol>
      <a:tcTxStyle b="on" i="off">
        <a:font>
          <a:latin typeface="Didot"/>
          <a:ea typeface="Didot"/>
          <a:cs typeface="Didot"/>
        </a:font>
        <a:srgbClr val="634D3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idot"/>
          <a:ea typeface="Didot"/>
          <a:cs typeface="Didot"/>
        </a:font>
        <a:srgbClr val="324863"/>
      </a:tcTxStyle>
      <a:tcStyle>
        <a:tcBdr>
          <a:left>
            <a:ln w="12700" cap="flat">
              <a:noFill/>
              <a:miter lim="400000"/>
            </a:ln>
          </a:left>
          <a:right>
            <a:ln w="12700" cap="flat">
              <a:noFill/>
              <a:miter lim="400000"/>
            </a:ln>
          </a:right>
          <a:top>
            <a:ln w="50800" cap="flat">
              <a:solidFill>
                <a:srgbClr val="324863"/>
              </a:solidFill>
              <a:prstDash val="solid"/>
              <a:round/>
            </a:ln>
          </a:top>
          <a:bottom>
            <a:ln w="25400" cap="flat">
              <a:solidFill>
                <a:srgbClr val="324863"/>
              </a:solidFill>
              <a:prstDash val="solid"/>
              <a:round/>
            </a:ln>
          </a:bottom>
          <a:insideH>
            <a:ln w="12700" cap="flat">
              <a:noFill/>
              <a:miter lim="400000"/>
            </a:ln>
          </a:insideH>
          <a:insideV>
            <a:ln w="12700" cap="flat">
              <a:noFill/>
              <a:miter lim="400000"/>
            </a:ln>
          </a:insideV>
        </a:tcBdr>
        <a:fill>
          <a:solidFill>
            <a:srgbClr val="634D31"/>
          </a:solidFill>
        </a:fill>
      </a:tcStyle>
    </a:lastRow>
    <a:firstRow>
      <a:tcTxStyle b="on" i="off">
        <a:font>
          <a:latin typeface="Didot"/>
          <a:ea typeface="Didot"/>
          <a:cs typeface="Didot"/>
        </a:font>
        <a:srgbClr val="634D31"/>
      </a:tcTxStyle>
      <a:tcStyle>
        <a:tcBdr>
          <a:left>
            <a:ln w="12700" cap="flat">
              <a:noFill/>
              <a:miter lim="400000"/>
            </a:ln>
          </a:left>
          <a:right>
            <a:ln w="12700" cap="flat">
              <a:noFill/>
              <a:miter lim="400000"/>
            </a:ln>
          </a:right>
          <a:top>
            <a:ln w="25400" cap="flat">
              <a:solidFill>
                <a:srgbClr val="324863"/>
              </a:solidFill>
              <a:prstDash val="solid"/>
              <a:round/>
            </a:ln>
          </a:top>
          <a:bottom>
            <a:ln w="25400" cap="flat">
              <a:solidFill>
                <a:srgbClr val="32486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Didot"/>
          <a:ea typeface="Didot"/>
          <a:cs typeface="Didot"/>
        </a:font>
        <a:srgbClr val="324863"/>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CCCED2"/>
          </a:solidFill>
        </a:fill>
      </a:tcStyle>
    </a:wholeTbl>
    <a:band2H>
      <a:tcTxStyle b="def" i="def"/>
      <a:tcStyle>
        <a:tcBdr/>
        <a:fill>
          <a:solidFill>
            <a:srgbClr val="E7E8EA"/>
          </a:solidFill>
        </a:fill>
      </a:tcStyle>
    </a:band2H>
    <a:firstCol>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324863"/>
          </a:solidFill>
        </a:fill>
      </a:tcStyle>
    </a:firstCol>
    <a:la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38100" cap="flat">
              <a:solidFill>
                <a:srgbClr val="634D31"/>
              </a:solidFill>
              <a:prstDash val="solid"/>
              <a:round/>
            </a:ln>
          </a:top>
          <a:bottom>
            <a:ln w="127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324863"/>
          </a:solidFill>
        </a:fill>
      </a:tcStyle>
    </a:lastRow>
    <a:firstRow>
      <a:tcTxStyle b="on" i="off">
        <a:font>
          <a:latin typeface="Didot"/>
          <a:ea typeface="Didot"/>
          <a:cs typeface="Didot"/>
        </a:font>
        <a:srgbClr val="634D31"/>
      </a:tcTxStyle>
      <a:tcStyle>
        <a:tcBdr>
          <a:left>
            <a:ln w="12700" cap="flat">
              <a:solidFill>
                <a:srgbClr val="634D31"/>
              </a:solidFill>
              <a:prstDash val="solid"/>
              <a:round/>
            </a:ln>
          </a:left>
          <a:right>
            <a:ln w="12700" cap="flat">
              <a:solidFill>
                <a:srgbClr val="634D31"/>
              </a:solidFill>
              <a:prstDash val="solid"/>
              <a:round/>
            </a:ln>
          </a:right>
          <a:top>
            <a:ln w="12700" cap="flat">
              <a:solidFill>
                <a:srgbClr val="634D31"/>
              </a:solidFill>
              <a:prstDash val="solid"/>
              <a:round/>
            </a:ln>
          </a:top>
          <a:bottom>
            <a:ln w="38100" cap="flat">
              <a:solidFill>
                <a:srgbClr val="634D31"/>
              </a:solidFill>
              <a:prstDash val="solid"/>
              <a:round/>
            </a:ln>
          </a:bottom>
          <a:insideH>
            <a:ln w="12700" cap="flat">
              <a:solidFill>
                <a:srgbClr val="634D31"/>
              </a:solidFill>
              <a:prstDash val="solid"/>
              <a:round/>
            </a:ln>
          </a:insideH>
          <a:insideV>
            <a:ln w="12700" cap="flat">
              <a:solidFill>
                <a:srgbClr val="634D31"/>
              </a:solidFill>
              <a:prstDash val="solid"/>
              <a:round/>
            </a:ln>
          </a:insideV>
        </a:tcBdr>
        <a:fill>
          <a:solidFill>
            <a:srgbClr val="324863"/>
          </a:solidFill>
        </a:fill>
      </a:tcStyle>
    </a:firstRow>
  </a:tblStyle>
  <a:tblStyle styleId="{2708684C-4D16-4618-839F-0558EEFCDFE6}" styleName="">
    <a:tblBg/>
    <a:wholeTbl>
      <a:tcTxStyle b="off"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12700" cap="flat">
              <a:solidFill>
                <a:srgbClr val="324863"/>
              </a:solidFill>
              <a:prstDash val="solid"/>
              <a:round/>
            </a:ln>
          </a:top>
          <a:bottom>
            <a:ln w="127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solidFill>
            <a:srgbClr val="324863">
              <a:alpha val="20000"/>
            </a:srgbClr>
          </a:solidFill>
        </a:fill>
      </a:tcStyle>
    </a:wholeTbl>
    <a:band2H>
      <a:tcTxStyle b="def" i="def"/>
      <a:tcStyle>
        <a:tcBdr/>
        <a:fill>
          <a:solidFill>
            <a:srgbClr val="FFFFFF"/>
          </a:solidFill>
        </a:fill>
      </a:tcStyle>
    </a:band2H>
    <a:firstCol>
      <a:tcTxStyle b="on"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12700" cap="flat">
              <a:solidFill>
                <a:srgbClr val="324863"/>
              </a:solidFill>
              <a:prstDash val="solid"/>
              <a:round/>
            </a:ln>
          </a:top>
          <a:bottom>
            <a:ln w="127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solidFill>
            <a:srgbClr val="324863">
              <a:alpha val="20000"/>
            </a:srgbClr>
          </a:solidFill>
        </a:fill>
      </a:tcStyle>
    </a:firstCol>
    <a:lastRow>
      <a:tcTxStyle b="on"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50800" cap="flat">
              <a:solidFill>
                <a:srgbClr val="324863"/>
              </a:solidFill>
              <a:prstDash val="solid"/>
              <a:round/>
            </a:ln>
          </a:top>
          <a:bottom>
            <a:ln w="127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noFill/>
        </a:fill>
      </a:tcStyle>
    </a:lastRow>
    <a:firstRow>
      <a:tcTxStyle b="on" i="off">
        <a:font>
          <a:latin typeface="Didot"/>
          <a:ea typeface="Didot"/>
          <a:cs typeface="Didot"/>
        </a:font>
        <a:srgbClr val="324863"/>
      </a:tcTxStyle>
      <a:tcStyle>
        <a:tcBdr>
          <a:left>
            <a:ln w="12700" cap="flat">
              <a:solidFill>
                <a:srgbClr val="324863"/>
              </a:solidFill>
              <a:prstDash val="solid"/>
              <a:round/>
            </a:ln>
          </a:left>
          <a:right>
            <a:ln w="12700" cap="flat">
              <a:solidFill>
                <a:srgbClr val="324863"/>
              </a:solidFill>
              <a:prstDash val="solid"/>
              <a:round/>
            </a:ln>
          </a:right>
          <a:top>
            <a:ln w="12700" cap="flat">
              <a:solidFill>
                <a:srgbClr val="324863"/>
              </a:solidFill>
              <a:prstDash val="solid"/>
              <a:round/>
            </a:ln>
          </a:top>
          <a:bottom>
            <a:ln w="25400" cap="flat">
              <a:solidFill>
                <a:srgbClr val="324863"/>
              </a:solidFill>
              <a:prstDash val="solid"/>
              <a:round/>
            </a:ln>
          </a:bottom>
          <a:insideH>
            <a:ln w="12700" cap="flat">
              <a:solidFill>
                <a:srgbClr val="324863"/>
              </a:solidFill>
              <a:prstDash val="solid"/>
              <a:round/>
            </a:ln>
          </a:insideH>
          <a:insideV>
            <a:ln w="12700" cap="flat">
              <a:solidFill>
                <a:srgbClr val="32486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8" name="Shape 138"/>
          <p:cNvSpPr/>
          <p:nvPr>
            <p:ph type="sldImg"/>
          </p:nvPr>
        </p:nvSpPr>
        <p:spPr>
          <a:xfrm>
            <a:off x="1143000" y="685800"/>
            <a:ext cx="4572000" cy="3429000"/>
          </a:xfrm>
          <a:prstGeom prst="rect">
            <a:avLst/>
          </a:prstGeom>
        </p:spPr>
        <p:txBody>
          <a:bodyPr/>
          <a:lstStyle/>
          <a:p>
            <a:pPr/>
          </a:p>
        </p:txBody>
      </p:sp>
      <p:sp>
        <p:nvSpPr>
          <p:cNvPr id="139" name="Shape 1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13" name="Shape 13"/>
          <p:cNvSpPr/>
          <p:nvPr/>
        </p:nvSpPr>
        <p:spPr>
          <a:xfrm>
            <a:off x="406399" y="8623298"/>
            <a:ext cx="12192003" cy="131"/>
          </a:xfrm>
          <a:prstGeom prst="line">
            <a:avLst/>
          </a:prstGeom>
          <a:ln w="12700">
            <a:solidFill>
              <a:srgbClr val="7A96B9"/>
            </a:solidFill>
            <a:miter lim="400000"/>
          </a:ln>
        </p:spPr>
        <p:txBody>
          <a:bodyPr lIns="45718" tIns="45718" rIns="45718" bIns="45718"/>
          <a:lstStyle/>
          <a:p>
            <a:pPr/>
          </a:p>
        </p:txBody>
      </p:sp>
      <p:sp>
        <p:nvSpPr>
          <p:cNvPr id="14" name="Shape 14"/>
          <p:cNvSpPr/>
          <p:nvPr/>
        </p:nvSpPr>
        <p:spPr>
          <a:xfrm>
            <a:off x="406399" y="8674098"/>
            <a:ext cx="12192003" cy="131"/>
          </a:xfrm>
          <a:prstGeom prst="line">
            <a:avLst/>
          </a:prstGeom>
          <a:ln w="12700">
            <a:solidFill>
              <a:srgbClr val="7A96B9"/>
            </a:solidFill>
            <a:miter lim="400000"/>
          </a:ln>
        </p:spPr>
        <p:txBody>
          <a:bodyPr lIns="45718" tIns="45718" rIns="45718" bIns="45718"/>
          <a:lstStyle/>
          <a:p>
            <a:pPr/>
          </a:p>
        </p:txBody>
      </p:sp>
      <p:sp>
        <p:nvSpPr>
          <p:cNvPr id="15" name="Body Level One…"/>
          <p:cNvSpPr txBox="1"/>
          <p:nvPr>
            <p:ph type="body" sz="quarter" idx="1"/>
          </p:nvPr>
        </p:nvSpPr>
        <p:spPr>
          <a:xfrm>
            <a:off x="369422" y="8807450"/>
            <a:ext cx="12255501" cy="406400"/>
          </a:xfrm>
          <a:prstGeom prst="rect">
            <a:avLst/>
          </a:prstGeom>
        </p:spPr>
        <p:txBody>
          <a:bodyPr/>
          <a:lstStyle>
            <a:lvl1pPr marL="0" indent="0">
              <a:spcBef>
                <a:spcPts val="0"/>
              </a:spcBef>
              <a:buClrTx/>
              <a:buSzTx/>
              <a:buFontTx/>
              <a:buNone/>
              <a:defRPr i="1" sz="1800">
                <a:solidFill>
                  <a:srgbClr val="5C86B9"/>
                </a:solidFill>
              </a:defRPr>
            </a:lvl1pPr>
            <a:lvl2pPr marL="748631" indent="-240631">
              <a:spcBef>
                <a:spcPts val="0"/>
              </a:spcBef>
              <a:buClrTx/>
              <a:buFontTx/>
              <a:defRPr i="1" sz="1800">
                <a:solidFill>
                  <a:srgbClr val="5C86B9"/>
                </a:solidFill>
              </a:defRPr>
            </a:lvl2pPr>
            <a:lvl3pPr marL="1256631" indent="-240631">
              <a:spcBef>
                <a:spcPts val="0"/>
              </a:spcBef>
              <a:buClrTx/>
              <a:buFontTx/>
              <a:defRPr i="1" sz="1800">
                <a:solidFill>
                  <a:srgbClr val="5C86B9"/>
                </a:solidFill>
              </a:defRPr>
            </a:lvl3pPr>
            <a:lvl4pPr marL="1764631" indent="-240631">
              <a:spcBef>
                <a:spcPts val="0"/>
              </a:spcBef>
              <a:buClrTx/>
              <a:buFontTx/>
              <a:defRPr i="1" sz="1800">
                <a:solidFill>
                  <a:srgbClr val="5C86B9"/>
                </a:solidFill>
              </a:defRPr>
            </a:lvl4pPr>
            <a:lvl5pPr marL="2272631" indent="-240631">
              <a:spcBef>
                <a:spcPts val="0"/>
              </a:spcBef>
              <a:buClrTx/>
              <a:buFontTx/>
              <a:defRPr i="1" sz="18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Title Text"/>
          <p:cNvSpPr txBox="1"/>
          <p:nvPr>
            <p:ph type="title"/>
          </p:nvPr>
        </p:nvSpPr>
        <p:spPr>
          <a:xfrm>
            <a:off x="355600" y="5905500"/>
            <a:ext cx="12293600" cy="2108200"/>
          </a:xfrm>
          <a:prstGeom prst="rect">
            <a:avLst/>
          </a:prstGeom>
        </p:spPr>
        <p:txBody>
          <a:bodyPr anchor="b"/>
          <a:lstStyle/>
          <a:p>
            <a:pPr/>
            <a:r>
              <a:t>Title Text</a:t>
            </a:r>
          </a:p>
        </p:txBody>
      </p:sp>
      <p:sp>
        <p:nvSpPr>
          <p:cNvPr id="17" name="Shape 17"/>
          <p:cNvSpPr/>
          <p:nvPr>
            <p:ph type="body" sz="quarter" idx="21"/>
          </p:nvPr>
        </p:nvSpPr>
        <p:spPr>
          <a:xfrm>
            <a:off x="355600" y="8001000"/>
            <a:ext cx="12293600" cy="508000"/>
          </a:xfrm>
          <a:prstGeom prst="rect">
            <a:avLst/>
          </a:prstGeom>
        </p:spPr>
        <p:txBody>
          <a:bodyPr anchor="t"/>
          <a:lstStyle/>
          <a:p>
            <a:pPr marL="0" indent="0">
              <a:spcBef>
                <a:spcPts val="1000"/>
              </a:spcBef>
              <a:buClrTx/>
              <a:buSzTx/>
              <a:buFontTx/>
              <a:buNone/>
              <a:defRPr sz="2400">
                <a:solidFill>
                  <a:srgbClr val="5C86B9"/>
                </a:solidFill>
              </a:defRPr>
            </a:pPr>
          </a:p>
        </p:txBody>
      </p:sp>
      <p:sp>
        <p:nvSpPr>
          <p:cNvPr id="18"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7" name="Body Level One…"/>
          <p:cNvSpPr txBox="1"/>
          <p:nvPr>
            <p:ph type="body" sz="quarter" idx="1"/>
          </p:nvPr>
        </p:nvSpPr>
        <p:spPr>
          <a:xfrm>
            <a:off x="1270000" y="4305300"/>
            <a:ext cx="10464800" cy="609600"/>
          </a:xfrm>
          <a:prstGeom prst="rect">
            <a:avLst/>
          </a:prstGeom>
        </p:spPr>
        <p:txBody>
          <a:bodyPr/>
          <a:lstStyle>
            <a:lvl1pPr marL="0" indent="0" algn="ctr">
              <a:spcBef>
                <a:spcPts val="3800"/>
              </a:spcBef>
              <a:buClrTx/>
              <a:buSzTx/>
              <a:buFontTx/>
              <a:buNone/>
              <a:defRPr sz="3000"/>
            </a:lvl1pPr>
            <a:lvl2pPr marL="909052" indent="-401052" algn="ctr">
              <a:spcBef>
                <a:spcPts val="3800"/>
              </a:spcBef>
              <a:buClrTx/>
              <a:buFontTx/>
              <a:defRPr sz="3000"/>
            </a:lvl2pPr>
            <a:lvl3pPr marL="1417052" indent="-401052" algn="ctr">
              <a:spcBef>
                <a:spcPts val="3800"/>
              </a:spcBef>
              <a:buClrTx/>
              <a:buFontTx/>
              <a:defRPr sz="3000"/>
            </a:lvl3pPr>
            <a:lvl4pPr marL="1925052" indent="-401052" algn="ctr">
              <a:spcBef>
                <a:spcPts val="3800"/>
              </a:spcBef>
              <a:buClrTx/>
              <a:buFontTx/>
              <a:defRPr sz="3000"/>
            </a:lvl4pPr>
            <a:lvl5pPr marL="2433052" indent="-401052" algn="ctr">
              <a:spcBef>
                <a:spcPts val="3800"/>
              </a:spcBef>
              <a:buClrTx/>
              <a:buFontTx/>
              <a:defRPr sz="3000"/>
            </a:lvl5pPr>
          </a:lstStyle>
          <a:p>
            <a:pPr/>
            <a:r>
              <a:t>Body Level One</a:t>
            </a:r>
          </a:p>
          <a:p>
            <a:pPr lvl="1"/>
            <a:r>
              <a:t>Body Level Two</a:t>
            </a:r>
          </a:p>
          <a:p>
            <a:pPr lvl="2"/>
            <a:r>
              <a:t>Body Level Three</a:t>
            </a:r>
          </a:p>
          <a:p>
            <a:pPr lvl="3"/>
            <a:r>
              <a:t>Body Level Four</a:t>
            </a:r>
          </a:p>
          <a:p>
            <a:pPr lvl="4"/>
            <a:r>
              <a:t>Body Level Five</a:t>
            </a:r>
          </a:p>
        </p:txBody>
      </p:sp>
      <p:sp>
        <p:nvSpPr>
          <p:cNvPr id="108" name="Shape 108"/>
          <p:cNvSpPr/>
          <p:nvPr>
            <p:ph type="body" sz="quarter" idx="21"/>
          </p:nvPr>
        </p:nvSpPr>
        <p:spPr>
          <a:xfrm>
            <a:off x="1270000" y="6362700"/>
            <a:ext cx="10464800" cy="609600"/>
          </a:xfrm>
          <a:prstGeom prst="rect">
            <a:avLst/>
          </a:prstGeom>
        </p:spPr>
        <p:txBody>
          <a:bodyPr anchor="t"/>
          <a:lstStyle/>
          <a:p>
            <a:pPr marL="0" indent="0" algn="ctr">
              <a:spcBef>
                <a:spcPts val="1200"/>
              </a:spcBef>
              <a:buClrTx/>
              <a:buSzTx/>
              <a:buFontTx/>
              <a:buNone/>
              <a:defRPr i="1" sz="3000">
                <a:solidFill>
                  <a:srgbClr val="5C86B9"/>
                </a:solidFill>
              </a:defRPr>
            </a:pPr>
          </a:p>
        </p:txBody>
      </p:sp>
      <p:sp>
        <p:nvSpPr>
          <p:cNvPr id="109"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6" name="Shape 116"/>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17"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4"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FFF"/>
        </a:solidFill>
      </p:bgPr>
    </p:bg>
    <p:spTree>
      <p:nvGrpSpPr>
        <p:cNvPr id="1" name=""/>
        <p:cNvGrpSpPr/>
        <p:nvPr/>
      </p:nvGrpSpPr>
      <p:grpSpPr>
        <a:xfrm>
          <a:off x="0" y="0"/>
          <a:ext cx="0" cy="0"/>
          <a:chOff x="0" y="0"/>
          <a:chExt cx="0" cy="0"/>
        </a:xfrm>
      </p:grpSpPr>
      <p:pic>
        <p:nvPicPr>
          <p:cNvPr id="131" name="image1.png" descr="image1.png"/>
          <p:cNvPicPr>
            <a:picLocks noChangeAspect="1"/>
          </p:cNvPicPr>
          <p:nvPr/>
        </p:nvPicPr>
        <p:blipFill>
          <a:blip r:embed="rId2">
            <a:extLst/>
          </a:blip>
          <a:stretch>
            <a:fillRect/>
          </a:stretch>
        </p:blipFill>
        <p:spPr>
          <a:xfrm>
            <a:off x="-2" y="-2"/>
            <a:ext cx="13004803" cy="9753602"/>
          </a:xfrm>
          <a:prstGeom prst="rect">
            <a:avLst/>
          </a:prstGeom>
          <a:ln w="12700">
            <a:miter lim="400000"/>
          </a:ln>
        </p:spPr>
      </p:pic>
      <p:sp>
        <p:nvSpPr>
          <p:cNvPr id="132" name="Slide Number"/>
          <p:cNvSpPr txBox="1"/>
          <p:nvPr>
            <p:ph type="sldNum" sz="quarter" idx="2"/>
          </p:nvPr>
        </p:nvSpPr>
        <p:spPr>
          <a:xfrm>
            <a:off x="12607782" y="-2"/>
            <a:ext cx="397020" cy="389269"/>
          </a:xfrm>
          <a:prstGeom prst="rect">
            <a:avLst/>
          </a:prstGeom>
        </p:spPr>
        <p:txBody>
          <a:bodyPr lIns="65022" tIns="65022" rIns="65022" bIns="65022"/>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5" name="Shape 25"/>
          <p:cNvSpPr/>
          <p:nvPr/>
        </p:nvSpPr>
        <p:spPr>
          <a:xfrm>
            <a:off x="406399" y="8623298"/>
            <a:ext cx="12192003" cy="131"/>
          </a:xfrm>
          <a:prstGeom prst="line">
            <a:avLst/>
          </a:prstGeom>
          <a:ln w="12700">
            <a:solidFill>
              <a:srgbClr val="7A96B9"/>
            </a:solidFill>
            <a:miter lim="400000"/>
          </a:ln>
        </p:spPr>
        <p:txBody>
          <a:bodyPr lIns="45718" tIns="45718" rIns="45718" bIns="45718"/>
          <a:lstStyle/>
          <a:p>
            <a:pPr/>
          </a:p>
        </p:txBody>
      </p:sp>
      <p:sp>
        <p:nvSpPr>
          <p:cNvPr id="26" name="Shape 26"/>
          <p:cNvSpPr/>
          <p:nvPr/>
        </p:nvSpPr>
        <p:spPr>
          <a:xfrm>
            <a:off x="406399" y="8674098"/>
            <a:ext cx="12192003" cy="131"/>
          </a:xfrm>
          <a:prstGeom prst="line">
            <a:avLst/>
          </a:prstGeom>
          <a:ln w="12700">
            <a:solidFill>
              <a:srgbClr val="7A96B9"/>
            </a:solidFill>
            <a:miter lim="400000"/>
          </a:ln>
        </p:spPr>
        <p:txBody>
          <a:bodyPr lIns="45718" tIns="45718" rIns="45718" bIns="45718"/>
          <a:lstStyle/>
          <a:p>
            <a:pPr/>
          </a:p>
        </p:txBody>
      </p:sp>
      <p:sp>
        <p:nvSpPr>
          <p:cNvPr id="27" name="Body Level One…"/>
          <p:cNvSpPr txBox="1"/>
          <p:nvPr>
            <p:ph type="body" sz="quarter" idx="1"/>
          </p:nvPr>
        </p:nvSpPr>
        <p:spPr>
          <a:xfrm>
            <a:off x="369422" y="8807450"/>
            <a:ext cx="12255501" cy="406400"/>
          </a:xfrm>
          <a:prstGeom prst="rect">
            <a:avLst/>
          </a:prstGeom>
        </p:spPr>
        <p:txBody>
          <a:bodyPr/>
          <a:lstStyle>
            <a:lvl1pPr marL="0" indent="0">
              <a:spcBef>
                <a:spcPts val="0"/>
              </a:spcBef>
              <a:buClrTx/>
              <a:buSzTx/>
              <a:buFontTx/>
              <a:buNone/>
              <a:defRPr i="1" sz="1800">
                <a:solidFill>
                  <a:srgbClr val="5C86B9"/>
                </a:solidFill>
              </a:defRPr>
            </a:lvl1pPr>
            <a:lvl2pPr marL="748631" indent="-240631">
              <a:spcBef>
                <a:spcPts val="0"/>
              </a:spcBef>
              <a:buClrTx/>
              <a:buFontTx/>
              <a:defRPr i="1" sz="1800">
                <a:solidFill>
                  <a:srgbClr val="5C86B9"/>
                </a:solidFill>
              </a:defRPr>
            </a:lvl2pPr>
            <a:lvl3pPr marL="1256631" indent="-240631">
              <a:spcBef>
                <a:spcPts val="0"/>
              </a:spcBef>
              <a:buClrTx/>
              <a:buFontTx/>
              <a:defRPr i="1" sz="1800">
                <a:solidFill>
                  <a:srgbClr val="5C86B9"/>
                </a:solidFill>
              </a:defRPr>
            </a:lvl3pPr>
            <a:lvl4pPr marL="1764631" indent="-240631">
              <a:spcBef>
                <a:spcPts val="0"/>
              </a:spcBef>
              <a:buClrTx/>
              <a:buFontTx/>
              <a:defRPr i="1" sz="1800">
                <a:solidFill>
                  <a:srgbClr val="5C86B9"/>
                </a:solidFill>
              </a:defRPr>
            </a:lvl4pPr>
            <a:lvl5pPr marL="2272631" indent="-240631">
              <a:spcBef>
                <a:spcPts val="0"/>
              </a:spcBef>
              <a:buClrTx/>
              <a:buFontTx/>
              <a:defRPr i="1" sz="18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28" name="Shape 28"/>
          <p:cNvSpPr/>
          <p:nvPr>
            <p:ph type="pic" idx="21"/>
          </p:nvPr>
        </p:nvSpPr>
        <p:spPr>
          <a:xfrm>
            <a:off x="368300" y="444500"/>
            <a:ext cx="12268200" cy="6324600"/>
          </a:xfrm>
          <a:prstGeom prst="rect">
            <a:avLst/>
          </a:prstGeom>
        </p:spPr>
        <p:txBody>
          <a:bodyPr lIns="91439" tIns="45719" rIns="91439" bIns="45719" anchor="t">
            <a:noAutofit/>
          </a:bodyPr>
          <a:lstStyle/>
          <a:p>
            <a:pPr/>
          </a:p>
        </p:txBody>
      </p:sp>
      <p:sp>
        <p:nvSpPr>
          <p:cNvPr id="29" name="Title Text"/>
          <p:cNvSpPr txBox="1"/>
          <p:nvPr>
            <p:ph type="title"/>
          </p:nvPr>
        </p:nvSpPr>
        <p:spPr>
          <a:xfrm>
            <a:off x="355600" y="6908800"/>
            <a:ext cx="12293600" cy="1104900"/>
          </a:xfrm>
          <a:prstGeom prst="rect">
            <a:avLst/>
          </a:prstGeom>
        </p:spPr>
        <p:txBody>
          <a:bodyPr anchor="b"/>
          <a:lstStyle/>
          <a:p>
            <a:pPr/>
            <a:r>
              <a:t>Title Text</a:t>
            </a:r>
          </a:p>
        </p:txBody>
      </p:sp>
      <p:sp>
        <p:nvSpPr>
          <p:cNvPr id="30" name="Shape 30"/>
          <p:cNvSpPr/>
          <p:nvPr>
            <p:ph type="body" sz="quarter" idx="22"/>
          </p:nvPr>
        </p:nvSpPr>
        <p:spPr>
          <a:xfrm>
            <a:off x="355600" y="8001000"/>
            <a:ext cx="12293600" cy="508000"/>
          </a:xfrm>
          <a:prstGeom prst="rect">
            <a:avLst/>
          </a:prstGeom>
        </p:spPr>
        <p:txBody>
          <a:bodyPr anchor="t"/>
          <a:lstStyle/>
          <a:p>
            <a:pPr marL="0" indent="0">
              <a:spcBef>
                <a:spcPts val="1000"/>
              </a:spcBef>
              <a:buClrTx/>
              <a:buSzTx/>
              <a:buFontTx/>
              <a:buNone/>
              <a:defRPr sz="2400">
                <a:solidFill>
                  <a:srgbClr val="5C86B9"/>
                </a:solidFill>
              </a:defRPr>
            </a:pP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8" name="Shape 38"/>
          <p:cNvSpPr/>
          <p:nvPr/>
        </p:nvSpPr>
        <p:spPr>
          <a:xfrm>
            <a:off x="406399" y="4864098"/>
            <a:ext cx="12192003" cy="131"/>
          </a:xfrm>
          <a:prstGeom prst="line">
            <a:avLst/>
          </a:prstGeom>
          <a:ln w="12700">
            <a:solidFill>
              <a:srgbClr val="7A96B9"/>
            </a:solidFill>
            <a:miter lim="400000"/>
          </a:ln>
        </p:spPr>
        <p:txBody>
          <a:bodyPr lIns="45718" tIns="45718" rIns="45718" bIns="45718"/>
          <a:lstStyle/>
          <a:p>
            <a:pPr/>
          </a:p>
        </p:txBody>
      </p:sp>
      <p:sp>
        <p:nvSpPr>
          <p:cNvPr id="39" name="Shape 39"/>
          <p:cNvSpPr/>
          <p:nvPr/>
        </p:nvSpPr>
        <p:spPr>
          <a:xfrm>
            <a:off x="406399" y="4914898"/>
            <a:ext cx="12192003" cy="131"/>
          </a:xfrm>
          <a:prstGeom prst="line">
            <a:avLst/>
          </a:prstGeom>
          <a:ln w="12700">
            <a:solidFill>
              <a:srgbClr val="7A96B9"/>
            </a:solidFill>
            <a:miter lim="400000"/>
          </a:ln>
        </p:spPr>
        <p:txBody>
          <a:bodyPr lIns="45718" tIns="45718" rIns="45718" bIns="45718"/>
          <a:lstStyle/>
          <a:p>
            <a:pPr/>
          </a:p>
        </p:txBody>
      </p:sp>
      <p:sp>
        <p:nvSpPr>
          <p:cNvPr id="40" name="Title Text"/>
          <p:cNvSpPr txBox="1"/>
          <p:nvPr>
            <p:ph type="title"/>
          </p:nvPr>
        </p:nvSpPr>
        <p:spPr>
          <a:xfrm>
            <a:off x="355600" y="2628900"/>
            <a:ext cx="12293600" cy="2108200"/>
          </a:xfrm>
          <a:prstGeom prst="rect">
            <a:avLst/>
          </a:prstGeom>
        </p:spPr>
        <p:txBody>
          <a:bodyPr anchor="b"/>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8" name="Shape 48"/>
          <p:cNvSpPr/>
          <p:nvPr/>
        </p:nvSpPr>
        <p:spPr>
          <a:xfrm>
            <a:off x="406400" y="5270499"/>
            <a:ext cx="5689600" cy="129"/>
          </a:xfrm>
          <a:prstGeom prst="line">
            <a:avLst/>
          </a:prstGeom>
          <a:ln w="12700">
            <a:solidFill>
              <a:srgbClr val="7A96B9"/>
            </a:solidFill>
            <a:miter lim="400000"/>
          </a:ln>
        </p:spPr>
        <p:txBody>
          <a:bodyPr lIns="45718" tIns="45718" rIns="45718" bIns="45718"/>
          <a:lstStyle/>
          <a:p>
            <a:pPr/>
          </a:p>
        </p:txBody>
      </p:sp>
      <p:sp>
        <p:nvSpPr>
          <p:cNvPr id="49" name="Shape 49"/>
          <p:cNvSpPr/>
          <p:nvPr/>
        </p:nvSpPr>
        <p:spPr>
          <a:xfrm>
            <a:off x="406400" y="5321299"/>
            <a:ext cx="5689600" cy="129"/>
          </a:xfrm>
          <a:prstGeom prst="line">
            <a:avLst/>
          </a:prstGeom>
          <a:ln w="12700">
            <a:solidFill>
              <a:srgbClr val="7A96B9"/>
            </a:solidFill>
            <a:miter lim="400000"/>
          </a:ln>
        </p:spPr>
        <p:txBody>
          <a:bodyPr lIns="45718" tIns="45718" rIns="45718" bIns="45718"/>
          <a:lstStyle/>
          <a:p>
            <a:pPr/>
          </a:p>
        </p:txBody>
      </p:sp>
      <p:sp>
        <p:nvSpPr>
          <p:cNvPr id="50" name="Shape 50"/>
          <p:cNvSpPr/>
          <p:nvPr>
            <p:ph type="pic" idx="21"/>
          </p:nvPr>
        </p:nvSpPr>
        <p:spPr>
          <a:xfrm>
            <a:off x="6502400" y="0"/>
            <a:ext cx="6502400" cy="9753600"/>
          </a:xfrm>
          <a:prstGeom prst="rect">
            <a:avLst/>
          </a:prstGeom>
        </p:spPr>
        <p:txBody>
          <a:bodyPr lIns="91439" tIns="45719" rIns="91439" bIns="45719" anchor="t">
            <a:noAutofit/>
          </a:bodyPr>
          <a:lstStyle/>
          <a:p>
            <a:pPr/>
          </a:p>
        </p:txBody>
      </p:sp>
      <p:sp>
        <p:nvSpPr>
          <p:cNvPr id="51" name="Title Text"/>
          <p:cNvSpPr txBox="1"/>
          <p:nvPr>
            <p:ph type="title"/>
          </p:nvPr>
        </p:nvSpPr>
        <p:spPr>
          <a:xfrm>
            <a:off x="355600" y="1930400"/>
            <a:ext cx="5816600" cy="3238500"/>
          </a:xfrm>
          <a:prstGeom prst="rect">
            <a:avLst/>
          </a:prstGeom>
        </p:spPr>
        <p:txBody>
          <a:bodyPr anchor="b"/>
          <a:lstStyle/>
          <a:p>
            <a:pPr/>
            <a:r>
              <a:t>Title Text</a:t>
            </a:r>
          </a:p>
        </p:txBody>
      </p:sp>
      <p:sp>
        <p:nvSpPr>
          <p:cNvPr id="52" name="Body Level One…"/>
          <p:cNvSpPr txBox="1"/>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7" name="Shape 77"/>
          <p:cNvSpPr/>
          <p:nvPr/>
        </p:nvSpPr>
        <p:spPr>
          <a:xfrm>
            <a:off x="406400" y="2565399"/>
            <a:ext cx="5689600" cy="129"/>
          </a:xfrm>
          <a:prstGeom prst="line">
            <a:avLst/>
          </a:prstGeom>
          <a:ln w="12700">
            <a:solidFill>
              <a:srgbClr val="7A96B9"/>
            </a:solidFill>
            <a:miter lim="400000"/>
          </a:ln>
        </p:spPr>
        <p:txBody>
          <a:bodyPr lIns="45718" tIns="45718" rIns="45718" bIns="45718"/>
          <a:lstStyle/>
          <a:p>
            <a:pPr/>
          </a:p>
        </p:txBody>
      </p:sp>
      <p:sp>
        <p:nvSpPr>
          <p:cNvPr id="78" name="Shape 78"/>
          <p:cNvSpPr/>
          <p:nvPr/>
        </p:nvSpPr>
        <p:spPr>
          <a:xfrm>
            <a:off x="406400" y="2616199"/>
            <a:ext cx="5689600" cy="129"/>
          </a:xfrm>
          <a:prstGeom prst="line">
            <a:avLst/>
          </a:prstGeom>
          <a:ln w="12700">
            <a:solidFill>
              <a:srgbClr val="7A96B9"/>
            </a:solidFill>
            <a:miter lim="400000"/>
          </a:ln>
        </p:spPr>
        <p:txBody>
          <a:bodyPr lIns="45718" tIns="45718" rIns="45718" bIns="45718"/>
          <a:lstStyle/>
          <a:p>
            <a:pPr/>
          </a:p>
        </p:txBody>
      </p:sp>
      <p:sp>
        <p:nvSpPr>
          <p:cNvPr id="79" name="Shape 79"/>
          <p:cNvSpPr/>
          <p:nvPr>
            <p:ph type="pic" idx="21"/>
          </p:nvPr>
        </p:nvSpPr>
        <p:spPr>
          <a:xfrm>
            <a:off x="6502400" y="0"/>
            <a:ext cx="6502400" cy="9753600"/>
          </a:xfrm>
          <a:prstGeom prst="rect">
            <a:avLst/>
          </a:prstGeom>
        </p:spPr>
        <p:txBody>
          <a:bodyPr lIns="91439" tIns="45719" rIns="91439" bIns="45719" anchor="t">
            <a:noAutofit/>
          </a:bodyPr>
          <a:lstStyle/>
          <a:p>
            <a:pPr/>
          </a:p>
        </p:txBody>
      </p:sp>
      <p:sp>
        <p:nvSpPr>
          <p:cNvPr id="80" name="Title Text"/>
          <p:cNvSpPr txBox="1"/>
          <p:nvPr>
            <p:ph type="title"/>
          </p:nvPr>
        </p:nvSpPr>
        <p:spPr>
          <a:xfrm>
            <a:off x="355600" y="444500"/>
            <a:ext cx="5816600" cy="2044700"/>
          </a:xfrm>
          <a:prstGeom prst="rect">
            <a:avLst/>
          </a:prstGeom>
        </p:spPr>
        <p:txBody>
          <a:bodyPr/>
          <a:lstStyle/>
          <a:p>
            <a:pPr/>
            <a:r>
              <a:t>Title Text</a:t>
            </a:r>
          </a:p>
        </p:txBody>
      </p:sp>
      <p:sp>
        <p:nvSpPr>
          <p:cNvPr id="81" name="Body Level One…"/>
          <p:cNvSpPr txBox="1"/>
          <p:nvPr>
            <p:ph type="body" sz="half" idx="1"/>
          </p:nvPr>
        </p:nvSpPr>
        <p:spPr>
          <a:xfrm>
            <a:off x="355600" y="2984500"/>
            <a:ext cx="5816600" cy="6324600"/>
          </a:xfrm>
          <a:prstGeom prst="rect">
            <a:avLst/>
          </a:prstGeom>
        </p:spPr>
        <p:txBody>
          <a:bodyPr/>
          <a:lstStyle>
            <a:lvl1pPr marL="381000" indent="-381000">
              <a:spcBef>
                <a:spcPts val="3800"/>
              </a:spcBef>
              <a:defRPr sz="3000"/>
            </a:lvl1pPr>
            <a:lvl2pPr marL="762000" indent="-381000">
              <a:spcBef>
                <a:spcPts val="3800"/>
              </a:spcBef>
              <a:defRPr sz="3000"/>
            </a:lvl2pPr>
            <a:lvl3pPr marL="1143000" indent="-381000">
              <a:spcBef>
                <a:spcPts val="3800"/>
              </a:spcBef>
              <a:defRPr sz="3000"/>
            </a:lvl3pPr>
            <a:lvl4pPr marL="1524000" indent="-381000">
              <a:spcBef>
                <a:spcPts val="3800"/>
              </a:spcBef>
              <a:defRPr sz="3000"/>
            </a:lvl4pPr>
            <a:lvl5pPr marL="1905000" indent="-381000">
              <a:spcBef>
                <a:spcPts val="38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9" name="Body Level One…"/>
          <p:cNvSpPr txBox="1"/>
          <p:nvPr>
            <p:ph type="body" idx="1"/>
          </p:nvPr>
        </p:nvSpPr>
        <p:spPr>
          <a:xfrm>
            <a:off x="355600" y="444500"/>
            <a:ext cx="122936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97" name="Shape 97"/>
          <p:cNvSpPr/>
          <p:nvPr>
            <p:ph type="pic" sz="half" idx="21"/>
          </p:nvPr>
        </p:nvSpPr>
        <p:spPr>
          <a:xfrm>
            <a:off x="6502400" y="4813300"/>
            <a:ext cx="6121400" cy="4356100"/>
          </a:xfrm>
          <a:prstGeom prst="rect">
            <a:avLst/>
          </a:prstGeom>
        </p:spPr>
        <p:txBody>
          <a:bodyPr lIns="91439" tIns="45719" rIns="91439" bIns="45719" anchor="t">
            <a:noAutofit/>
          </a:bodyPr>
          <a:lstStyle/>
          <a:p>
            <a:pPr/>
          </a:p>
        </p:txBody>
      </p:sp>
      <p:sp>
        <p:nvSpPr>
          <p:cNvPr id="98" name="Shape 98"/>
          <p:cNvSpPr/>
          <p:nvPr>
            <p:ph type="pic" sz="half" idx="22"/>
          </p:nvPr>
        </p:nvSpPr>
        <p:spPr>
          <a:xfrm>
            <a:off x="6502400" y="444500"/>
            <a:ext cx="6121400" cy="4368800"/>
          </a:xfrm>
          <a:prstGeom prst="rect">
            <a:avLst/>
          </a:prstGeom>
        </p:spPr>
        <p:txBody>
          <a:bodyPr lIns="91439" tIns="45719" rIns="91439" bIns="45719" anchor="t">
            <a:noAutofit/>
          </a:bodyPr>
          <a:lstStyle/>
          <a:p>
            <a:pPr/>
          </a:p>
        </p:txBody>
      </p:sp>
      <p:sp>
        <p:nvSpPr>
          <p:cNvPr id="99" name="Shape 99"/>
          <p:cNvSpPr/>
          <p:nvPr>
            <p:ph type="pic" idx="23"/>
          </p:nvPr>
        </p:nvSpPr>
        <p:spPr>
          <a:xfrm>
            <a:off x="368300" y="444500"/>
            <a:ext cx="6121400" cy="8724900"/>
          </a:xfrm>
          <a:prstGeom prst="rect">
            <a:avLst/>
          </a:prstGeom>
        </p:spPr>
        <p:txBody>
          <a:bodyPr lIns="91439" tIns="45719" rIns="91439" bIns="45719" anchor="t">
            <a:noAutofit/>
          </a:bodyPr>
          <a:lstStyle/>
          <a:p>
            <a:pPr/>
          </a:p>
        </p:txBody>
      </p:sp>
      <p:sp>
        <p:nvSpPr>
          <p:cNvPr id="10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nvSpPr>
        <p:spPr>
          <a:xfrm>
            <a:off x="406399" y="2565398"/>
            <a:ext cx="12192003" cy="131"/>
          </a:xfrm>
          <a:prstGeom prst="line">
            <a:avLst/>
          </a:prstGeom>
          <a:ln w="12700">
            <a:solidFill>
              <a:srgbClr val="7A96B9"/>
            </a:solidFill>
            <a:miter lim="400000"/>
          </a:ln>
        </p:spPr>
        <p:txBody>
          <a:bodyPr lIns="45718" tIns="45718" rIns="45718" bIns="45718"/>
          <a:lstStyle/>
          <a:p>
            <a:pPr/>
          </a:p>
        </p:txBody>
      </p:sp>
      <p:sp>
        <p:nvSpPr>
          <p:cNvPr id="3" name="Shape 3"/>
          <p:cNvSpPr/>
          <p:nvPr/>
        </p:nvSpPr>
        <p:spPr>
          <a:xfrm>
            <a:off x="406399" y="2616198"/>
            <a:ext cx="12192003" cy="131"/>
          </a:xfrm>
          <a:prstGeom prst="line">
            <a:avLst/>
          </a:prstGeom>
          <a:ln w="12700">
            <a:solidFill>
              <a:srgbClr val="7A96B9"/>
            </a:solidFill>
            <a:miter lim="400000"/>
          </a:ln>
        </p:spPr>
        <p:txBody>
          <a:bodyPr lIns="45718" tIns="45718" rIns="45718" bIns="45718"/>
          <a:lstStyle/>
          <a:p>
            <a:pPr/>
          </a:p>
        </p:txBody>
      </p:sp>
      <p:sp>
        <p:nvSpPr>
          <p:cNvPr id="4" name="Title Text"/>
          <p:cNvSpPr txBox="1"/>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2331700" y="9220200"/>
            <a:ext cx="317500" cy="355600"/>
          </a:xfrm>
          <a:prstGeom prst="rect">
            <a:avLst/>
          </a:prstGeom>
          <a:ln w="12700">
            <a:miter lim="400000"/>
          </a:ln>
        </p:spPr>
        <p:txBody>
          <a:bodyPr wrap="none" lIns="50800" tIns="50800" rIns="50800" bIns="50800">
            <a:spAutoFit/>
          </a:bodyPr>
          <a:lstStyle>
            <a:lvl1pPr>
              <a:defRPr sz="1600">
                <a:solidFill>
                  <a:srgbClr val="314864"/>
                </a:solidFill>
                <a:latin typeface="Palatino"/>
                <a:ea typeface="Palatino"/>
                <a:cs typeface="Palatino"/>
                <a:sym typeface="Palatino"/>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1pPr>
      <a:lvl2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2pPr>
      <a:lvl3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3pPr>
      <a:lvl4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4pPr>
      <a:lvl5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5pPr>
      <a:lvl6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6pPr>
      <a:lvl7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7pPr>
      <a:lvl8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8pPr>
      <a:lvl9pPr marL="0" marR="0" indent="0" algn="l" defTabSz="584200" rtl="0" latinLnBrk="0">
        <a:lnSpc>
          <a:spcPct val="100000"/>
        </a:lnSpc>
        <a:spcBef>
          <a:spcPts val="0"/>
        </a:spcBef>
        <a:spcAft>
          <a:spcPts val="0"/>
        </a:spcAft>
        <a:buClrTx/>
        <a:buSzTx/>
        <a:buFontTx/>
        <a:buNone/>
        <a:tabLst/>
        <a:defRPr b="0" baseline="0" cap="none" i="0" spc="-128" strike="noStrike" sz="6400" u="none">
          <a:solidFill>
            <a:srgbClr val="314864"/>
          </a:solidFill>
          <a:uFillTx/>
          <a:latin typeface="Didot"/>
          <a:ea typeface="Didot"/>
          <a:cs typeface="Didot"/>
          <a:sym typeface="Didot"/>
        </a:defRPr>
      </a:lvl9pPr>
    </p:titleStyle>
    <p:bodyStyle>
      <a:lvl1pPr marL="508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42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9.png"/><Relationship Id="rId4"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0.png"/><Relationship Id="rId4"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1.png"/><Relationship Id="rId4"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1.png"/><Relationship Id="rId4"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2.tif"/><Relationship Id="rId5" Type="http://schemas.openxmlformats.org/officeDocument/2006/relationships/image" Target="../media/image2.png"/><Relationship Id="rId6"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3.png"/><Relationship Id="rId4"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3.png"/><Relationship Id="rId4"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18.png"/><Relationship Id="rId4"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9.png"/><Relationship Id="rId4" Type="http://schemas.openxmlformats.org/officeDocument/2006/relationships/image" Target="../media/image16.png"/><Relationship Id="rId5"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png"/><Relationship Id="rId3" Type="http://schemas.openxmlformats.org/officeDocument/2006/relationships/image" Target="../media/image16.png"/><Relationship Id="rId4" Type="http://schemas.openxmlformats.org/officeDocument/2006/relationships/image" Target="../media/image6.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1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1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30.png"/><Relationship Id="rId4"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 TargetMode="External"/><Relationship Id="rId6" Type="http://schemas.openxmlformats.org/officeDocument/2006/relationships/hyperlink" Target="https://www.w65stchurchofchrist.com"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4.tif"/><Relationship Id="rId4"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4.tif"/><Relationship Id="rId4" Type="http://schemas.openxmlformats.org/officeDocument/2006/relationships/image" Target="../media/image9.png"/><Relationship Id="rId5"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Shape 116" descr="Shape 116"/>
          <p:cNvPicPr>
            <a:picLocks noChangeAspect="1"/>
          </p:cNvPicPr>
          <p:nvPr>
            <p:ph type="pic" idx="21"/>
          </p:nvPr>
        </p:nvPicPr>
        <p:blipFill>
          <a:blip r:embed="rId2">
            <a:extLst/>
          </a:blip>
          <a:srcRect l="15166" t="0" r="15166" b="0"/>
          <a:stretch>
            <a:fillRect/>
          </a:stretch>
        </p:blipFill>
        <p:spPr>
          <a:xfrm>
            <a:off x="0" y="0"/>
            <a:ext cx="13004800" cy="9753600"/>
          </a:xfrm>
          <a:prstGeom prst="rect">
            <a:avLst/>
          </a:prstGeom>
        </p:spPr>
      </p:pic>
      <p:pic>
        <p:nvPicPr>
          <p:cNvPr id="142" name="Image" descr="Image"/>
          <p:cNvPicPr>
            <a:picLocks noChangeAspect="1"/>
          </p:cNvPicPr>
          <p:nvPr/>
        </p:nvPicPr>
        <p:blipFill>
          <a:blip r:embed="rId3">
            <a:extLst/>
          </a:blip>
          <a:stretch>
            <a:fillRect/>
          </a:stretch>
        </p:blipFill>
        <p:spPr>
          <a:xfrm>
            <a:off x="-170149" y="400933"/>
            <a:ext cx="8101112" cy="3841464"/>
          </a:xfrm>
          <a:prstGeom prst="rect">
            <a:avLst/>
          </a:prstGeom>
          <a:ln w="12700">
            <a:miter lim="400000"/>
          </a:ln>
          <a:effectLst>
            <a:outerShdw sx="100000" sy="100000" kx="0" ky="0" algn="b" rotWithShape="0" blurRad="0" dist="163730" dir="5400000">
              <a:srgbClr val="FFFFFF"/>
            </a:outerShdw>
          </a:effectLst>
        </p:spPr>
      </p:pic>
      <p:pic>
        <p:nvPicPr>
          <p:cNvPr id="143" name="Image" descr="Image"/>
          <p:cNvPicPr>
            <a:picLocks noChangeAspect="1"/>
          </p:cNvPicPr>
          <p:nvPr/>
        </p:nvPicPr>
        <p:blipFill>
          <a:blip r:embed="rId4">
            <a:extLst/>
          </a:blip>
          <a:stretch>
            <a:fillRect/>
          </a:stretch>
        </p:blipFill>
        <p:spPr>
          <a:xfrm>
            <a:off x="495857" y="3774015"/>
            <a:ext cx="6769101" cy="3644901"/>
          </a:xfrm>
          <a:prstGeom prst="rect">
            <a:avLst/>
          </a:prstGeom>
          <a:ln w="12700">
            <a:miter lim="400000"/>
          </a:ln>
          <a:effectLst>
            <a:outerShdw sx="100000" sy="100000" kx="0" ky="0" algn="b" rotWithShape="0" blurRad="0" dist="163730" dir="5400000">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pasted-image.tiff" descr="pasted-image.tiff"/>
          <p:cNvPicPr>
            <a:picLocks noChangeAspect="1"/>
          </p:cNvPicPr>
          <p:nvPr/>
        </p:nvPicPr>
        <p:blipFill>
          <a:blip r:embed="rId2">
            <a:extLst/>
          </a:blip>
          <a:srcRect l="1877" t="3231" r="2180" b="4200"/>
          <a:stretch>
            <a:fillRect/>
          </a:stretch>
        </p:blipFill>
        <p:spPr>
          <a:xfrm>
            <a:off x="159014" y="1018668"/>
            <a:ext cx="8337692" cy="8696538"/>
          </a:xfrm>
          <a:custGeom>
            <a:avLst/>
            <a:gdLst/>
            <a:ahLst/>
            <a:cxnLst>
              <a:cxn ang="0">
                <a:pos x="wd2" y="hd2"/>
              </a:cxn>
              <a:cxn ang="5400000">
                <a:pos x="wd2" y="hd2"/>
              </a:cxn>
              <a:cxn ang="10800000">
                <a:pos x="wd2" y="hd2"/>
              </a:cxn>
              <a:cxn ang="16200000">
                <a:pos x="wd2" y="hd2"/>
              </a:cxn>
            </a:cxnLst>
            <a:rect l="0" t="0" r="r" b="b"/>
            <a:pathLst>
              <a:path w="21589" h="21559" fill="norm" stroke="1" extrusionOk="0">
                <a:moveTo>
                  <a:pt x="9363" y="0"/>
                </a:moveTo>
                <a:lnTo>
                  <a:pt x="9248" y="118"/>
                </a:lnTo>
                <a:cubicBezTo>
                  <a:pt x="9139" y="231"/>
                  <a:pt x="9130" y="412"/>
                  <a:pt x="9220" y="709"/>
                </a:cubicBezTo>
                <a:cubicBezTo>
                  <a:pt x="9247" y="800"/>
                  <a:pt x="9508" y="799"/>
                  <a:pt x="9508" y="707"/>
                </a:cubicBezTo>
                <a:cubicBezTo>
                  <a:pt x="9508" y="668"/>
                  <a:pt x="9481" y="607"/>
                  <a:pt x="9447" y="573"/>
                </a:cubicBezTo>
                <a:cubicBezTo>
                  <a:pt x="9401" y="525"/>
                  <a:pt x="9402" y="489"/>
                  <a:pt x="9453" y="425"/>
                </a:cubicBezTo>
                <a:cubicBezTo>
                  <a:pt x="9509" y="356"/>
                  <a:pt x="9506" y="309"/>
                  <a:pt x="9441" y="170"/>
                </a:cubicBezTo>
                <a:lnTo>
                  <a:pt x="9363" y="0"/>
                </a:lnTo>
                <a:close/>
                <a:moveTo>
                  <a:pt x="3413" y="13"/>
                </a:moveTo>
                <a:cubicBezTo>
                  <a:pt x="3277" y="13"/>
                  <a:pt x="3275" y="19"/>
                  <a:pt x="3275" y="399"/>
                </a:cubicBezTo>
                <a:cubicBezTo>
                  <a:pt x="3275" y="767"/>
                  <a:pt x="3280" y="785"/>
                  <a:pt x="3391" y="768"/>
                </a:cubicBezTo>
                <a:cubicBezTo>
                  <a:pt x="3465" y="757"/>
                  <a:pt x="3520" y="700"/>
                  <a:pt x="3539" y="614"/>
                </a:cubicBezTo>
                <a:cubicBezTo>
                  <a:pt x="3581" y="429"/>
                  <a:pt x="3720" y="438"/>
                  <a:pt x="3741" y="628"/>
                </a:cubicBezTo>
                <a:cubicBezTo>
                  <a:pt x="3754" y="746"/>
                  <a:pt x="3785" y="778"/>
                  <a:pt x="3886" y="778"/>
                </a:cubicBezTo>
                <a:cubicBezTo>
                  <a:pt x="4010" y="778"/>
                  <a:pt x="4014" y="765"/>
                  <a:pt x="4014" y="396"/>
                </a:cubicBezTo>
                <a:cubicBezTo>
                  <a:pt x="4014" y="24"/>
                  <a:pt x="4011" y="13"/>
                  <a:pt x="3882" y="13"/>
                </a:cubicBezTo>
                <a:cubicBezTo>
                  <a:pt x="3787" y="13"/>
                  <a:pt x="3750" y="42"/>
                  <a:pt x="3750" y="119"/>
                </a:cubicBezTo>
                <a:cubicBezTo>
                  <a:pt x="3750" y="177"/>
                  <a:pt x="3726" y="240"/>
                  <a:pt x="3695" y="260"/>
                </a:cubicBezTo>
                <a:cubicBezTo>
                  <a:pt x="3617" y="310"/>
                  <a:pt x="3487" y="184"/>
                  <a:pt x="3522" y="91"/>
                </a:cubicBezTo>
                <a:cubicBezTo>
                  <a:pt x="3542" y="35"/>
                  <a:pt x="3510" y="13"/>
                  <a:pt x="3413" y="13"/>
                </a:cubicBezTo>
                <a:close/>
                <a:moveTo>
                  <a:pt x="4248" y="13"/>
                </a:moveTo>
                <a:cubicBezTo>
                  <a:pt x="4190" y="13"/>
                  <a:pt x="4173" y="100"/>
                  <a:pt x="4173" y="396"/>
                </a:cubicBezTo>
                <a:cubicBezTo>
                  <a:pt x="4173" y="788"/>
                  <a:pt x="4227" y="872"/>
                  <a:pt x="4359" y="685"/>
                </a:cubicBezTo>
                <a:cubicBezTo>
                  <a:pt x="4416" y="605"/>
                  <a:pt x="4438" y="602"/>
                  <a:pt x="4512" y="666"/>
                </a:cubicBezTo>
                <a:cubicBezTo>
                  <a:pt x="4573" y="718"/>
                  <a:pt x="4584" y="758"/>
                  <a:pt x="4545" y="798"/>
                </a:cubicBezTo>
                <a:cubicBezTo>
                  <a:pt x="4515" y="829"/>
                  <a:pt x="4490" y="874"/>
                  <a:pt x="4490" y="898"/>
                </a:cubicBezTo>
                <a:cubicBezTo>
                  <a:pt x="4490" y="922"/>
                  <a:pt x="4609" y="943"/>
                  <a:pt x="4754" y="943"/>
                </a:cubicBezTo>
                <a:lnTo>
                  <a:pt x="5018" y="943"/>
                </a:lnTo>
                <a:lnTo>
                  <a:pt x="5018" y="595"/>
                </a:lnTo>
                <a:lnTo>
                  <a:pt x="5018" y="248"/>
                </a:lnTo>
                <a:lnTo>
                  <a:pt x="4781" y="257"/>
                </a:lnTo>
                <a:cubicBezTo>
                  <a:pt x="4617" y="262"/>
                  <a:pt x="4520" y="297"/>
                  <a:pt x="4471" y="366"/>
                </a:cubicBezTo>
                <a:cubicBezTo>
                  <a:pt x="4383" y="492"/>
                  <a:pt x="4314" y="402"/>
                  <a:pt x="4320" y="169"/>
                </a:cubicBezTo>
                <a:cubicBezTo>
                  <a:pt x="4323" y="68"/>
                  <a:pt x="4297" y="13"/>
                  <a:pt x="4248" y="13"/>
                </a:cubicBezTo>
                <a:close/>
                <a:moveTo>
                  <a:pt x="5276" y="13"/>
                </a:moveTo>
                <a:cubicBezTo>
                  <a:pt x="5188" y="13"/>
                  <a:pt x="5176" y="57"/>
                  <a:pt x="5176" y="396"/>
                </a:cubicBezTo>
                <a:cubicBezTo>
                  <a:pt x="5176" y="738"/>
                  <a:pt x="5188" y="778"/>
                  <a:pt x="5279" y="778"/>
                </a:cubicBezTo>
                <a:cubicBezTo>
                  <a:pt x="5356" y="778"/>
                  <a:pt x="5385" y="734"/>
                  <a:pt x="5397" y="600"/>
                </a:cubicBezTo>
                <a:cubicBezTo>
                  <a:pt x="5406" y="502"/>
                  <a:pt x="5438" y="423"/>
                  <a:pt x="5467" y="423"/>
                </a:cubicBezTo>
                <a:cubicBezTo>
                  <a:pt x="5496" y="423"/>
                  <a:pt x="5527" y="502"/>
                  <a:pt x="5536" y="600"/>
                </a:cubicBezTo>
                <a:cubicBezTo>
                  <a:pt x="5548" y="734"/>
                  <a:pt x="5578" y="778"/>
                  <a:pt x="5655" y="778"/>
                </a:cubicBezTo>
                <a:cubicBezTo>
                  <a:pt x="5738" y="778"/>
                  <a:pt x="5758" y="740"/>
                  <a:pt x="5758" y="571"/>
                </a:cubicBezTo>
                <a:cubicBezTo>
                  <a:pt x="5758" y="342"/>
                  <a:pt x="5684" y="231"/>
                  <a:pt x="5531" y="231"/>
                </a:cubicBezTo>
                <a:cubicBezTo>
                  <a:pt x="5475" y="231"/>
                  <a:pt x="5419" y="183"/>
                  <a:pt x="5403" y="122"/>
                </a:cubicBezTo>
                <a:cubicBezTo>
                  <a:pt x="5388" y="61"/>
                  <a:pt x="5331" y="13"/>
                  <a:pt x="5276" y="13"/>
                </a:cubicBezTo>
                <a:close/>
                <a:moveTo>
                  <a:pt x="6233" y="13"/>
                </a:moveTo>
                <a:lnTo>
                  <a:pt x="6233" y="396"/>
                </a:lnTo>
                <a:cubicBezTo>
                  <a:pt x="6233" y="728"/>
                  <a:pt x="6245" y="778"/>
                  <a:pt x="6328" y="778"/>
                </a:cubicBezTo>
                <a:cubicBezTo>
                  <a:pt x="6383" y="778"/>
                  <a:pt x="6446" y="717"/>
                  <a:pt x="6474" y="636"/>
                </a:cubicBezTo>
                <a:cubicBezTo>
                  <a:pt x="6507" y="540"/>
                  <a:pt x="6590" y="470"/>
                  <a:pt x="6725" y="422"/>
                </a:cubicBezTo>
                <a:cubicBezTo>
                  <a:pt x="6918" y="354"/>
                  <a:pt x="6929" y="357"/>
                  <a:pt x="6975" y="482"/>
                </a:cubicBezTo>
                <a:cubicBezTo>
                  <a:pt x="7001" y="554"/>
                  <a:pt x="7009" y="650"/>
                  <a:pt x="6992" y="696"/>
                </a:cubicBezTo>
                <a:cubicBezTo>
                  <a:pt x="6971" y="753"/>
                  <a:pt x="6995" y="778"/>
                  <a:pt x="7072" y="778"/>
                </a:cubicBezTo>
                <a:cubicBezTo>
                  <a:pt x="7146" y="778"/>
                  <a:pt x="7184" y="744"/>
                  <a:pt x="7184" y="675"/>
                </a:cubicBezTo>
                <a:cubicBezTo>
                  <a:pt x="7184" y="537"/>
                  <a:pt x="7363" y="313"/>
                  <a:pt x="7436" y="360"/>
                </a:cubicBezTo>
                <a:cubicBezTo>
                  <a:pt x="7468" y="381"/>
                  <a:pt x="7485" y="448"/>
                  <a:pt x="7474" y="509"/>
                </a:cubicBezTo>
                <a:cubicBezTo>
                  <a:pt x="7446" y="658"/>
                  <a:pt x="7495" y="778"/>
                  <a:pt x="7586" y="778"/>
                </a:cubicBezTo>
                <a:cubicBezTo>
                  <a:pt x="7644" y="778"/>
                  <a:pt x="7659" y="692"/>
                  <a:pt x="7653" y="393"/>
                </a:cubicBezTo>
                <a:cubicBezTo>
                  <a:pt x="7646" y="69"/>
                  <a:pt x="7632" y="10"/>
                  <a:pt x="7560" y="25"/>
                </a:cubicBezTo>
                <a:cubicBezTo>
                  <a:pt x="7513" y="34"/>
                  <a:pt x="7474" y="90"/>
                  <a:pt x="7474" y="150"/>
                </a:cubicBezTo>
                <a:cubicBezTo>
                  <a:pt x="7474" y="244"/>
                  <a:pt x="7437" y="259"/>
                  <a:pt x="7192" y="263"/>
                </a:cubicBezTo>
                <a:cubicBezTo>
                  <a:pt x="6944" y="266"/>
                  <a:pt x="6905" y="251"/>
                  <a:pt x="6864" y="140"/>
                </a:cubicBezTo>
                <a:cubicBezTo>
                  <a:pt x="6823" y="28"/>
                  <a:pt x="6781" y="13"/>
                  <a:pt x="6524" y="13"/>
                </a:cubicBezTo>
                <a:lnTo>
                  <a:pt x="6233" y="13"/>
                </a:lnTo>
                <a:close/>
                <a:moveTo>
                  <a:pt x="9719" y="13"/>
                </a:moveTo>
                <a:cubicBezTo>
                  <a:pt x="9649" y="13"/>
                  <a:pt x="9613" y="49"/>
                  <a:pt x="9613" y="122"/>
                </a:cubicBezTo>
                <a:cubicBezTo>
                  <a:pt x="9613" y="195"/>
                  <a:pt x="9649" y="231"/>
                  <a:pt x="9719" y="231"/>
                </a:cubicBezTo>
                <a:cubicBezTo>
                  <a:pt x="9790" y="231"/>
                  <a:pt x="9825" y="195"/>
                  <a:pt x="9825" y="122"/>
                </a:cubicBezTo>
                <a:cubicBezTo>
                  <a:pt x="9825" y="49"/>
                  <a:pt x="9790" y="13"/>
                  <a:pt x="9719" y="13"/>
                </a:cubicBezTo>
                <a:close/>
                <a:moveTo>
                  <a:pt x="946" y="22"/>
                </a:moveTo>
                <a:cubicBezTo>
                  <a:pt x="708" y="30"/>
                  <a:pt x="685" y="72"/>
                  <a:pt x="858" y="151"/>
                </a:cubicBezTo>
                <a:cubicBezTo>
                  <a:pt x="956" y="195"/>
                  <a:pt x="980" y="254"/>
                  <a:pt x="993" y="491"/>
                </a:cubicBezTo>
                <a:cubicBezTo>
                  <a:pt x="1006" y="731"/>
                  <a:pt x="1026" y="778"/>
                  <a:pt x="1110" y="778"/>
                </a:cubicBezTo>
                <a:cubicBezTo>
                  <a:pt x="1195" y="778"/>
                  <a:pt x="1213" y="730"/>
                  <a:pt x="1226" y="463"/>
                </a:cubicBezTo>
                <a:cubicBezTo>
                  <a:pt x="1241" y="169"/>
                  <a:pt x="1249" y="150"/>
                  <a:pt x="1373" y="150"/>
                </a:cubicBezTo>
                <a:cubicBezTo>
                  <a:pt x="1497" y="150"/>
                  <a:pt x="1506" y="169"/>
                  <a:pt x="1521" y="463"/>
                </a:cubicBezTo>
                <a:cubicBezTo>
                  <a:pt x="1534" y="729"/>
                  <a:pt x="1553" y="778"/>
                  <a:pt x="1637" y="778"/>
                </a:cubicBezTo>
                <a:cubicBezTo>
                  <a:pt x="1711" y="778"/>
                  <a:pt x="1741" y="732"/>
                  <a:pt x="1753" y="600"/>
                </a:cubicBezTo>
                <a:cubicBezTo>
                  <a:pt x="1762" y="502"/>
                  <a:pt x="1793" y="423"/>
                  <a:pt x="1822" y="423"/>
                </a:cubicBezTo>
                <a:cubicBezTo>
                  <a:pt x="1851" y="423"/>
                  <a:pt x="1883" y="502"/>
                  <a:pt x="1892" y="600"/>
                </a:cubicBezTo>
                <a:cubicBezTo>
                  <a:pt x="1904" y="730"/>
                  <a:pt x="1935" y="778"/>
                  <a:pt x="2005" y="778"/>
                </a:cubicBezTo>
                <a:cubicBezTo>
                  <a:pt x="2058" y="778"/>
                  <a:pt x="2116" y="740"/>
                  <a:pt x="2133" y="693"/>
                </a:cubicBezTo>
                <a:cubicBezTo>
                  <a:pt x="2162" y="615"/>
                  <a:pt x="2176" y="615"/>
                  <a:pt x="2282" y="693"/>
                </a:cubicBezTo>
                <a:cubicBezTo>
                  <a:pt x="2454" y="817"/>
                  <a:pt x="2673" y="800"/>
                  <a:pt x="2771" y="656"/>
                </a:cubicBezTo>
                <a:cubicBezTo>
                  <a:pt x="2876" y="500"/>
                  <a:pt x="2874" y="472"/>
                  <a:pt x="2747" y="340"/>
                </a:cubicBezTo>
                <a:cubicBezTo>
                  <a:pt x="2611" y="199"/>
                  <a:pt x="2420" y="201"/>
                  <a:pt x="2295" y="344"/>
                </a:cubicBezTo>
                <a:cubicBezTo>
                  <a:pt x="2201" y="452"/>
                  <a:pt x="2193" y="453"/>
                  <a:pt x="2127" y="360"/>
                </a:cubicBezTo>
                <a:cubicBezTo>
                  <a:pt x="2089" y="306"/>
                  <a:pt x="1993" y="259"/>
                  <a:pt x="1914" y="256"/>
                </a:cubicBezTo>
                <a:cubicBezTo>
                  <a:pt x="1809" y="251"/>
                  <a:pt x="1769" y="220"/>
                  <a:pt x="1769" y="145"/>
                </a:cubicBezTo>
                <a:cubicBezTo>
                  <a:pt x="1769" y="50"/>
                  <a:pt x="1721" y="38"/>
                  <a:pt x="1255" y="24"/>
                </a:cubicBezTo>
                <a:cubicBezTo>
                  <a:pt x="1128" y="20"/>
                  <a:pt x="1025" y="19"/>
                  <a:pt x="946" y="22"/>
                </a:cubicBezTo>
                <a:close/>
                <a:moveTo>
                  <a:pt x="11376" y="61"/>
                </a:moveTo>
                <a:cubicBezTo>
                  <a:pt x="10967" y="44"/>
                  <a:pt x="10882" y="107"/>
                  <a:pt x="10882" y="426"/>
                </a:cubicBezTo>
                <a:cubicBezTo>
                  <a:pt x="10882" y="608"/>
                  <a:pt x="10909" y="682"/>
                  <a:pt x="10999" y="748"/>
                </a:cubicBezTo>
                <a:cubicBezTo>
                  <a:pt x="11149" y="856"/>
                  <a:pt x="11319" y="856"/>
                  <a:pt x="11523" y="747"/>
                </a:cubicBezTo>
                <a:cubicBezTo>
                  <a:pt x="11669" y="669"/>
                  <a:pt x="11691" y="669"/>
                  <a:pt x="11775" y="747"/>
                </a:cubicBezTo>
                <a:cubicBezTo>
                  <a:pt x="11890" y="855"/>
                  <a:pt x="12006" y="855"/>
                  <a:pt x="12205" y="749"/>
                </a:cubicBezTo>
                <a:cubicBezTo>
                  <a:pt x="12346" y="673"/>
                  <a:pt x="12365" y="673"/>
                  <a:pt x="12393" y="749"/>
                </a:cubicBezTo>
                <a:cubicBezTo>
                  <a:pt x="12433" y="856"/>
                  <a:pt x="12539" y="856"/>
                  <a:pt x="12624" y="750"/>
                </a:cubicBezTo>
                <a:cubicBezTo>
                  <a:pt x="12677" y="685"/>
                  <a:pt x="12707" y="681"/>
                  <a:pt x="12767" y="733"/>
                </a:cubicBezTo>
                <a:cubicBezTo>
                  <a:pt x="12809" y="769"/>
                  <a:pt x="12946" y="805"/>
                  <a:pt x="13071" y="813"/>
                </a:cubicBezTo>
                <a:cubicBezTo>
                  <a:pt x="13264" y="824"/>
                  <a:pt x="13304" y="808"/>
                  <a:pt x="13328" y="713"/>
                </a:cubicBezTo>
                <a:lnTo>
                  <a:pt x="13357" y="601"/>
                </a:lnTo>
                <a:lnTo>
                  <a:pt x="13500" y="717"/>
                </a:lnTo>
                <a:cubicBezTo>
                  <a:pt x="13687" y="869"/>
                  <a:pt x="13817" y="863"/>
                  <a:pt x="13965" y="697"/>
                </a:cubicBezTo>
                <a:cubicBezTo>
                  <a:pt x="14093" y="554"/>
                  <a:pt x="14156" y="566"/>
                  <a:pt x="14156" y="733"/>
                </a:cubicBezTo>
                <a:cubicBezTo>
                  <a:pt x="14156" y="895"/>
                  <a:pt x="14318" y="836"/>
                  <a:pt x="14384" y="651"/>
                </a:cubicBezTo>
                <a:cubicBezTo>
                  <a:pt x="14427" y="531"/>
                  <a:pt x="14525" y="581"/>
                  <a:pt x="14525" y="722"/>
                </a:cubicBezTo>
                <a:cubicBezTo>
                  <a:pt x="14525" y="780"/>
                  <a:pt x="14559" y="818"/>
                  <a:pt x="14604" y="812"/>
                </a:cubicBezTo>
                <a:cubicBezTo>
                  <a:pt x="14731" y="792"/>
                  <a:pt x="14749" y="742"/>
                  <a:pt x="14711" y="512"/>
                </a:cubicBezTo>
                <a:lnTo>
                  <a:pt x="14676" y="292"/>
                </a:lnTo>
                <a:lnTo>
                  <a:pt x="14421" y="294"/>
                </a:lnTo>
                <a:cubicBezTo>
                  <a:pt x="14206" y="296"/>
                  <a:pt x="14160" y="315"/>
                  <a:pt x="14132" y="414"/>
                </a:cubicBezTo>
                <a:lnTo>
                  <a:pt x="14099" y="532"/>
                </a:lnTo>
                <a:lnTo>
                  <a:pt x="14016" y="409"/>
                </a:lnTo>
                <a:cubicBezTo>
                  <a:pt x="13907" y="250"/>
                  <a:pt x="13611" y="240"/>
                  <a:pt x="13486" y="393"/>
                </a:cubicBezTo>
                <a:cubicBezTo>
                  <a:pt x="13370" y="533"/>
                  <a:pt x="13311" y="487"/>
                  <a:pt x="13311" y="256"/>
                </a:cubicBezTo>
                <a:cubicBezTo>
                  <a:pt x="13311" y="108"/>
                  <a:pt x="13289" y="67"/>
                  <a:pt x="13211" y="67"/>
                </a:cubicBezTo>
                <a:cubicBezTo>
                  <a:pt x="13156" y="67"/>
                  <a:pt x="13101" y="117"/>
                  <a:pt x="13086" y="177"/>
                </a:cubicBezTo>
                <a:cubicBezTo>
                  <a:pt x="13070" y="240"/>
                  <a:pt x="13012" y="286"/>
                  <a:pt x="12952" y="286"/>
                </a:cubicBezTo>
                <a:cubicBezTo>
                  <a:pt x="12895" y="286"/>
                  <a:pt x="12819" y="322"/>
                  <a:pt x="12783" y="367"/>
                </a:cubicBezTo>
                <a:cubicBezTo>
                  <a:pt x="12692" y="480"/>
                  <a:pt x="12624" y="420"/>
                  <a:pt x="12624" y="228"/>
                </a:cubicBezTo>
                <a:cubicBezTo>
                  <a:pt x="12624" y="104"/>
                  <a:pt x="12600" y="67"/>
                  <a:pt x="12519" y="67"/>
                </a:cubicBezTo>
                <a:cubicBezTo>
                  <a:pt x="12433" y="67"/>
                  <a:pt x="12414" y="104"/>
                  <a:pt x="12414" y="256"/>
                </a:cubicBezTo>
                <a:cubicBezTo>
                  <a:pt x="12414" y="481"/>
                  <a:pt x="12335" y="550"/>
                  <a:pt x="12255" y="396"/>
                </a:cubicBezTo>
                <a:cubicBezTo>
                  <a:pt x="12184" y="258"/>
                  <a:pt x="11909" y="247"/>
                  <a:pt x="11770" y="377"/>
                </a:cubicBezTo>
                <a:cubicBezTo>
                  <a:pt x="11681" y="461"/>
                  <a:pt x="11666" y="461"/>
                  <a:pt x="11573" y="374"/>
                </a:cubicBezTo>
                <a:cubicBezTo>
                  <a:pt x="11514" y="318"/>
                  <a:pt x="11484" y="236"/>
                  <a:pt x="11500" y="173"/>
                </a:cubicBezTo>
                <a:cubicBezTo>
                  <a:pt x="11522" y="87"/>
                  <a:pt x="11499" y="66"/>
                  <a:pt x="11376" y="61"/>
                </a:cubicBezTo>
                <a:close/>
                <a:moveTo>
                  <a:pt x="15585" y="67"/>
                </a:moveTo>
                <a:cubicBezTo>
                  <a:pt x="15375" y="67"/>
                  <a:pt x="15309" y="91"/>
                  <a:pt x="15243" y="189"/>
                </a:cubicBezTo>
                <a:cubicBezTo>
                  <a:pt x="15198" y="256"/>
                  <a:pt x="15160" y="353"/>
                  <a:pt x="15160" y="405"/>
                </a:cubicBezTo>
                <a:cubicBezTo>
                  <a:pt x="15160" y="556"/>
                  <a:pt x="15272" y="771"/>
                  <a:pt x="15365" y="797"/>
                </a:cubicBezTo>
                <a:cubicBezTo>
                  <a:pt x="15532" y="843"/>
                  <a:pt x="15663" y="831"/>
                  <a:pt x="15798" y="759"/>
                </a:cubicBezTo>
                <a:cubicBezTo>
                  <a:pt x="15907" y="699"/>
                  <a:pt x="15953" y="698"/>
                  <a:pt x="16025" y="753"/>
                </a:cubicBezTo>
                <a:cubicBezTo>
                  <a:pt x="16074" y="790"/>
                  <a:pt x="16227" y="821"/>
                  <a:pt x="16365" y="821"/>
                </a:cubicBezTo>
                <a:lnTo>
                  <a:pt x="16616" y="821"/>
                </a:lnTo>
                <a:lnTo>
                  <a:pt x="16588" y="567"/>
                </a:lnTo>
                <a:cubicBezTo>
                  <a:pt x="16560" y="318"/>
                  <a:pt x="16555" y="313"/>
                  <a:pt x="16356" y="296"/>
                </a:cubicBezTo>
                <a:cubicBezTo>
                  <a:pt x="16222" y="285"/>
                  <a:pt x="16120" y="310"/>
                  <a:pt x="16057" y="369"/>
                </a:cubicBezTo>
                <a:cubicBezTo>
                  <a:pt x="15966" y="453"/>
                  <a:pt x="15956" y="451"/>
                  <a:pt x="15894" y="332"/>
                </a:cubicBezTo>
                <a:cubicBezTo>
                  <a:pt x="15858" y="261"/>
                  <a:pt x="15834" y="197"/>
                  <a:pt x="15839" y="190"/>
                </a:cubicBezTo>
                <a:cubicBezTo>
                  <a:pt x="15891" y="110"/>
                  <a:pt x="15801" y="67"/>
                  <a:pt x="15585" y="67"/>
                </a:cubicBezTo>
                <a:close/>
                <a:moveTo>
                  <a:pt x="19801" y="74"/>
                </a:moveTo>
                <a:cubicBezTo>
                  <a:pt x="19765" y="88"/>
                  <a:pt x="19714" y="137"/>
                  <a:pt x="19659" y="217"/>
                </a:cubicBezTo>
                <a:cubicBezTo>
                  <a:pt x="19591" y="318"/>
                  <a:pt x="19572" y="395"/>
                  <a:pt x="19603" y="450"/>
                </a:cubicBezTo>
                <a:cubicBezTo>
                  <a:pt x="19628" y="495"/>
                  <a:pt x="19670" y="594"/>
                  <a:pt x="19696" y="671"/>
                </a:cubicBezTo>
                <a:cubicBezTo>
                  <a:pt x="19741" y="802"/>
                  <a:pt x="19768" y="811"/>
                  <a:pt x="20117" y="817"/>
                </a:cubicBezTo>
                <a:cubicBezTo>
                  <a:pt x="20583" y="824"/>
                  <a:pt x="20679" y="763"/>
                  <a:pt x="20614" y="502"/>
                </a:cubicBezTo>
                <a:cubicBezTo>
                  <a:pt x="20572" y="333"/>
                  <a:pt x="20546" y="312"/>
                  <a:pt x="20365" y="296"/>
                </a:cubicBezTo>
                <a:cubicBezTo>
                  <a:pt x="20254" y="287"/>
                  <a:pt x="20138" y="305"/>
                  <a:pt x="20107" y="336"/>
                </a:cubicBezTo>
                <a:cubicBezTo>
                  <a:pt x="20042" y="404"/>
                  <a:pt x="19861" y="260"/>
                  <a:pt x="19861" y="141"/>
                </a:cubicBezTo>
                <a:cubicBezTo>
                  <a:pt x="19861" y="81"/>
                  <a:pt x="19838" y="60"/>
                  <a:pt x="19801" y="74"/>
                </a:cubicBezTo>
                <a:close/>
                <a:moveTo>
                  <a:pt x="8105" y="235"/>
                </a:moveTo>
                <a:cubicBezTo>
                  <a:pt x="8017" y="226"/>
                  <a:pt x="7931" y="245"/>
                  <a:pt x="7881" y="297"/>
                </a:cubicBezTo>
                <a:cubicBezTo>
                  <a:pt x="7797" y="384"/>
                  <a:pt x="7800" y="707"/>
                  <a:pt x="7884" y="742"/>
                </a:cubicBezTo>
                <a:cubicBezTo>
                  <a:pt x="7986" y="784"/>
                  <a:pt x="8207" y="781"/>
                  <a:pt x="8266" y="736"/>
                </a:cubicBezTo>
                <a:cubicBezTo>
                  <a:pt x="8295" y="714"/>
                  <a:pt x="8348" y="644"/>
                  <a:pt x="8382" y="579"/>
                </a:cubicBezTo>
                <a:cubicBezTo>
                  <a:pt x="8435" y="482"/>
                  <a:pt x="8427" y="444"/>
                  <a:pt x="8340" y="347"/>
                </a:cubicBezTo>
                <a:cubicBezTo>
                  <a:pt x="8283" y="284"/>
                  <a:pt x="8193" y="245"/>
                  <a:pt x="8105" y="235"/>
                </a:cubicBezTo>
                <a:close/>
                <a:moveTo>
                  <a:pt x="8718" y="236"/>
                </a:moveTo>
                <a:cubicBezTo>
                  <a:pt x="8647" y="243"/>
                  <a:pt x="8578" y="271"/>
                  <a:pt x="8531" y="320"/>
                </a:cubicBezTo>
                <a:cubicBezTo>
                  <a:pt x="8453" y="401"/>
                  <a:pt x="8453" y="416"/>
                  <a:pt x="8531" y="506"/>
                </a:cubicBezTo>
                <a:cubicBezTo>
                  <a:pt x="8589" y="571"/>
                  <a:pt x="8598" y="615"/>
                  <a:pt x="8559" y="640"/>
                </a:cubicBezTo>
                <a:cubicBezTo>
                  <a:pt x="8528" y="660"/>
                  <a:pt x="8516" y="699"/>
                  <a:pt x="8532" y="727"/>
                </a:cubicBezTo>
                <a:cubicBezTo>
                  <a:pt x="8570" y="789"/>
                  <a:pt x="8875" y="793"/>
                  <a:pt x="8967" y="733"/>
                </a:cubicBezTo>
                <a:cubicBezTo>
                  <a:pt x="9053" y="676"/>
                  <a:pt x="9020" y="346"/>
                  <a:pt x="8922" y="281"/>
                </a:cubicBezTo>
                <a:cubicBezTo>
                  <a:pt x="8864" y="243"/>
                  <a:pt x="8790" y="229"/>
                  <a:pt x="8718" y="236"/>
                </a:cubicBezTo>
                <a:close/>
                <a:moveTo>
                  <a:pt x="10241" y="246"/>
                </a:moveTo>
                <a:cubicBezTo>
                  <a:pt x="10197" y="241"/>
                  <a:pt x="10146" y="246"/>
                  <a:pt x="10086" y="260"/>
                </a:cubicBezTo>
                <a:cubicBezTo>
                  <a:pt x="9929" y="296"/>
                  <a:pt x="9869" y="458"/>
                  <a:pt x="9985" y="533"/>
                </a:cubicBezTo>
                <a:cubicBezTo>
                  <a:pt x="10024" y="558"/>
                  <a:pt x="10025" y="590"/>
                  <a:pt x="9987" y="638"/>
                </a:cubicBezTo>
                <a:cubicBezTo>
                  <a:pt x="9956" y="675"/>
                  <a:pt x="9948" y="724"/>
                  <a:pt x="9968" y="745"/>
                </a:cubicBezTo>
                <a:cubicBezTo>
                  <a:pt x="9989" y="766"/>
                  <a:pt x="10102" y="776"/>
                  <a:pt x="10219" y="767"/>
                </a:cubicBezTo>
                <a:cubicBezTo>
                  <a:pt x="10428" y="752"/>
                  <a:pt x="10432" y="746"/>
                  <a:pt x="10434" y="541"/>
                </a:cubicBezTo>
                <a:cubicBezTo>
                  <a:pt x="10435" y="357"/>
                  <a:pt x="10373" y="260"/>
                  <a:pt x="10241" y="246"/>
                </a:cubicBezTo>
                <a:close/>
                <a:moveTo>
                  <a:pt x="16744" y="286"/>
                </a:moveTo>
                <a:lnTo>
                  <a:pt x="16744" y="559"/>
                </a:lnTo>
                <a:cubicBezTo>
                  <a:pt x="16744" y="892"/>
                  <a:pt x="16860" y="935"/>
                  <a:pt x="16933" y="628"/>
                </a:cubicBezTo>
                <a:cubicBezTo>
                  <a:pt x="16969" y="476"/>
                  <a:pt x="17009" y="423"/>
                  <a:pt x="17087" y="423"/>
                </a:cubicBezTo>
                <a:cubicBezTo>
                  <a:pt x="17171" y="423"/>
                  <a:pt x="17197" y="465"/>
                  <a:pt x="17210" y="628"/>
                </a:cubicBezTo>
                <a:cubicBezTo>
                  <a:pt x="17228" y="855"/>
                  <a:pt x="17359" y="915"/>
                  <a:pt x="17387" y="709"/>
                </a:cubicBezTo>
                <a:cubicBezTo>
                  <a:pt x="17397" y="642"/>
                  <a:pt x="17428" y="586"/>
                  <a:pt x="17457" y="586"/>
                </a:cubicBezTo>
                <a:cubicBezTo>
                  <a:pt x="17486" y="586"/>
                  <a:pt x="17518" y="642"/>
                  <a:pt x="17527" y="709"/>
                </a:cubicBezTo>
                <a:cubicBezTo>
                  <a:pt x="17549" y="868"/>
                  <a:pt x="17734" y="877"/>
                  <a:pt x="17757" y="721"/>
                </a:cubicBezTo>
                <a:cubicBezTo>
                  <a:pt x="17779" y="577"/>
                  <a:pt x="17875" y="577"/>
                  <a:pt x="17897" y="721"/>
                </a:cubicBezTo>
                <a:cubicBezTo>
                  <a:pt x="17917" y="853"/>
                  <a:pt x="18092" y="873"/>
                  <a:pt x="18138" y="749"/>
                </a:cubicBezTo>
                <a:cubicBezTo>
                  <a:pt x="18165" y="675"/>
                  <a:pt x="18184" y="674"/>
                  <a:pt x="18289" y="743"/>
                </a:cubicBezTo>
                <a:cubicBezTo>
                  <a:pt x="18584" y="935"/>
                  <a:pt x="18956" y="695"/>
                  <a:pt x="18783" y="423"/>
                </a:cubicBezTo>
                <a:cubicBezTo>
                  <a:pt x="18688" y="274"/>
                  <a:pt x="18403" y="249"/>
                  <a:pt x="18266" y="377"/>
                </a:cubicBezTo>
                <a:cubicBezTo>
                  <a:pt x="18171" y="466"/>
                  <a:pt x="18155" y="467"/>
                  <a:pt x="18100" y="390"/>
                </a:cubicBezTo>
                <a:cubicBezTo>
                  <a:pt x="18050" y="321"/>
                  <a:pt x="17911" y="302"/>
                  <a:pt x="17392" y="295"/>
                </a:cubicBezTo>
                <a:lnTo>
                  <a:pt x="16744" y="286"/>
                </a:lnTo>
                <a:close/>
                <a:moveTo>
                  <a:pt x="19191" y="286"/>
                </a:moveTo>
                <a:cubicBezTo>
                  <a:pt x="19011" y="286"/>
                  <a:pt x="18962" y="306"/>
                  <a:pt x="18959" y="382"/>
                </a:cubicBezTo>
                <a:cubicBezTo>
                  <a:pt x="18956" y="434"/>
                  <a:pt x="18950" y="558"/>
                  <a:pt x="18945" y="655"/>
                </a:cubicBezTo>
                <a:cubicBezTo>
                  <a:pt x="18938" y="789"/>
                  <a:pt x="18958" y="832"/>
                  <a:pt x="19025" y="832"/>
                </a:cubicBezTo>
                <a:cubicBezTo>
                  <a:pt x="19087" y="832"/>
                  <a:pt x="19120" y="779"/>
                  <a:pt x="19131" y="655"/>
                </a:cubicBezTo>
                <a:cubicBezTo>
                  <a:pt x="19142" y="541"/>
                  <a:pt x="19177" y="477"/>
                  <a:pt x="19228" y="477"/>
                </a:cubicBezTo>
                <a:cubicBezTo>
                  <a:pt x="19279" y="477"/>
                  <a:pt x="19312" y="541"/>
                  <a:pt x="19322" y="655"/>
                </a:cubicBezTo>
                <a:cubicBezTo>
                  <a:pt x="19346" y="913"/>
                  <a:pt x="19475" y="883"/>
                  <a:pt x="19500" y="613"/>
                </a:cubicBezTo>
                <a:cubicBezTo>
                  <a:pt x="19525" y="339"/>
                  <a:pt x="19477" y="286"/>
                  <a:pt x="19191" y="286"/>
                </a:cubicBezTo>
                <a:close/>
                <a:moveTo>
                  <a:pt x="10533" y="1434"/>
                </a:moveTo>
                <a:cubicBezTo>
                  <a:pt x="10371" y="1434"/>
                  <a:pt x="10302" y="1460"/>
                  <a:pt x="10275" y="1530"/>
                </a:cubicBezTo>
                <a:cubicBezTo>
                  <a:pt x="10242" y="1619"/>
                  <a:pt x="10235" y="1619"/>
                  <a:pt x="10166" y="1522"/>
                </a:cubicBezTo>
                <a:cubicBezTo>
                  <a:pt x="10105" y="1435"/>
                  <a:pt x="10079" y="1430"/>
                  <a:pt x="10010" y="1489"/>
                </a:cubicBezTo>
                <a:cubicBezTo>
                  <a:pt x="9910" y="1574"/>
                  <a:pt x="8489" y="1587"/>
                  <a:pt x="8385" y="1503"/>
                </a:cubicBezTo>
                <a:cubicBezTo>
                  <a:pt x="8349" y="1474"/>
                  <a:pt x="8207" y="1446"/>
                  <a:pt x="8069" y="1441"/>
                </a:cubicBezTo>
                <a:cubicBezTo>
                  <a:pt x="7827" y="1434"/>
                  <a:pt x="7819" y="1438"/>
                  <a:pt x="7828" y="1584"/>
                </a:cubicBezTo>
                <a:cubicBezTo>
                  <a:pt x="7832" y="1667"/>
                  <a:pt x="7844" y="1750"/>
                  <a:pt x="7853" y="1769"/>
                </a:cubicBezTo>
                <a:cubicBezTo>
                  <a:pt x="7878" y="1823"/>
                  <a:pt x="12617" y="1819"/>
                  <a:pt x="12649" y="1765"/>
                </a:cubicBezTo>
                <a:cubicBezTo>
                  <a:pt x="12726" y="1636"/>
                  <a:pt x="12609" y="1557"/>
                  <a:pt x="12337" y="1554"/>
                </a:cubicBezTo>
                <a:cubicBezTo>
                  <a:pt x="12182" y="1553"/>
                  <a:pt x="12009" y="1522"/>
                  <a:pt x="11951" y="1485"/>
                </a:cubicBezTo>
                <a:cubicBezTo>
                  <a:pt x="11866" y="1430"/>
                  <a:pt x="11826" y="1432"/>
                  <a:pt x="11736" y="1497"/>
                </a:cubicBezTo>
                <a:cubicBezTo>
                  <a:pt x="11612" y="1587"/>
                  <a:pt x="10895" y="1578"/>
                  <a:pt x="10805" y="1486"/>
                </a:cubicBezTo>
                <a:cubicBezTo>
                  <a:pt x="10777" y="1457"/>
                  <a:pt x="10655" y="1434"/>
                  <a:pt x="10533" y="1434"/>
                </a:cubicBezTo>
                <a:close/>
                <a:moveTo>
                  <a:pt x="13253" y="1445"/>
                </a:moveTo>
                <a:cubicBezTo>
                  <a:pt x="12940" y="1445"/>
                  <a:pt x="12892" y="1471"/>
                  <a:pt x="12998" y="1581"/>
                </a:cubicBezTo>
                <a:cubicBezTo>
                  <a:pt x="13040" y="1624"/>
                  <a:pt x="13040" y="1650"/>
                  <a:pt x="12998" y="1676"/>
                </a:cubicBezTo>
                <a:cubicBezTo>
                  <a:pt x="12967" y="1697"/>
                  <a:pt x="12941" y="1735"/>
                  <a:pt x="12941" y="1762"/>
                </a:cubicBezTo>
                <a:cubicBezTo>
                  <a:pt x="12941" y="1818"/>
                  <a:pt x="13563" y="1827"/>
                  <a:pt x="13597" y="1771"/>
                </a:cubicBezTo>
                <a:cubicBezTo>
                  <a:pt x="13609" y="1751"/>
                  <a:pt x="13606" y="1669"/>
                  <a:pt x="13591" y="1590"/>
                </a:cubicBezTo>
                <a:cubicBezTo>
                  <a:pt x="13566" y="1453"/>
                  <a:pt x="13548" y="1445"/>
                  <a:pt x="13253" y="1445"/>
                </a:cubicBezTo>
                <a:close/>
                <a:moveTo>
                  <a:pt x="4332" y="2583"/>
                </a:moveTo>
                <a:cubicBezTo>
                  <a:pt x="4272" y="2583"/>
                  <a:pt x="4228" y="2796"/>
                  <a:pt x="4280" y="2830"/>
                </a:cubicBezTo>
                <a:cubicBezTo>
                  <a:pt x="4305" y="2845"/>
                  <a:pt x="4316" y="2905"/>
                  <a:pt x="4306" y="2961"/>
                </a:cubicBezTo>
                <a:cubicBezTo>
                  <a:pt x="4288" y="3056"/>
                  <a:pt x="4324" y="3065"/>
                  <a:pt x="4752" y="3067"/>
                </a:cubicBezTo>
                <a:cubicBezTo>
                  <a:pt x="5208" y="3069"/>
                  <a:pt x="5218" y="3066"/>
                  <a:pt x="5243" y="2932"/>
                </a:cubicBezTo>
                <a:cubicBezTo>
                  <a:pt x="5264" y="2818"/>
                  <a:pt x="5249" y="2797"/>
                  <a:pt x="5156" y="2810"/>
                </a:cubicBezTo>
                <a:cubicBezTo>
                  <a:pt x="5094" y="2818"/>
                  <a:pt x="5017" y="2807"/>
                  <a:pt x="4983" y="2785"/>
                </a:cubicBezTo>
                <a:cubicBezTo>
                  <a:pt x="4949" y="2763"/>
                  <a:pt x="4866" y="2767"/>
                  <a:pt x="4798" y="2793"/>
                </a:cubicBezTo>
                <a:cubicBezTo>
                  <a:pt x="4653" y="2850"/>
                  <a:pt x="4447" y="2784"/>
                  <a:pt x="4403" y="2665"/>
                </a:cubicBezTo>
                <a:cubicBezTo>
                  <a:pt x="4387" y="2619"/>
                  <a:pt x="4354" y="2583"/>
                  <a:pt x="4332" y="2583"/>
                </a:cubicBezTo>
                <a:close/>
                <a:moveTo>
                  <a:pt x="3351" y="2584"/>
                </a:moveTo>
                <a:cubicBezTo>
                  <a:pt x="3184" y="2585"/>
                  <a:pt x="3161" y="2597"/>
                  <a:pt x="3235" y="2642"/>
                </a:cubicBezTo>
                <a:cubicBezTo>
                  <a:pt x="3295" y="2678"/>
                  <a:pt x="3328" y="2764"/>
                  <a:pt x="3328" y="2886"/>
                </a:cubicBezTo>
                <a:cubicBezTo>
                  <a:pt x="3328" y="2989"/>
                  <a:pt x="3352" y="3075"/>
                  <a:pt x="3381" y="3075"/>
                </a:cubicBezTo>
                <a:cubicBezTo>
                  <a:pt x="3410" y="3075"/>
                  <a:pt x="3433" y="2993"/>
                  <a:pt x="3433" y="2894"/>
                </a:cubicBezTo>
                <a:cubicBezTo>
                  <a:pt x="3433" y="2794"/>
                  <a:pt x="3462" y="2684"/>
                  <a:pt x="3497" y="2648"/>
                </a:cubicBezTo>
                <a:cubicBezTo>
                  <a:pt x="3546" y="2597"/>
                  <a:pt x="3513" y="2582"/>
                  <a:pt x="3351" y="2584"/>
                </a:cubicBezTo>
                <a:close/>
                <a:moveTo>
                  <a:pt x="1649" y="2585"/>
                </a:moveTo>
                <a:cubicBezTo>
                  <a:pt x="1618" y="2582"/>
                  <a:pt x="1589" y="2668"/>
                  <a:pt x="1577" y="2829"/>
                </a:cubicBezTo>
                <a:cubicBezTo>
                  <a:pt x="1558" y="3073"/>
                  <a:pt x="1558" y="3075"/>
                  <a:pt x="1726" y="3075"/>
                </a:cubicBezTo>
                <a:cubicBezTo>
                  <a:pt x="1860" y="3075"/>
                  <a:pt x="1898" y="3050"/>
                  <a:pt x="1912" y="2952"/>
                </a:cubicBezTo>
                <a:cubicBezTo>
                  <a:pt x="1933" y="2797"/>
                  <a:pt x="2028" y="2790"/>
                  <a:pt x="2049" y="2942"/>
                </a:cubicBezTo>
                <a:cubicBezTo>
                  <a:pt x="2063" y="3041"/>
                  <a:pt x="2103" y="3055"/>
                  <a:pt x="2377" y="3058"/>
                </a:cubicBezTo>
                <a:cubicBezTo>
                  <a:pt x="2645" y="3061"/>
                  <a:pt x="2691" y="3046"/>
                  <a:pt x="2705" y="2956"/>
                </a:cubicBezTo>
                <a:cubicBezTo>
                  <a:pt x="2727" y="2811"/>
                  <a:pt x="2819" y="2822"/>
                  <a:pt x="2863" y="2975"/>
                </a:cubicBezTo>
                <a:cubicBezTo>
                  <a:pt x="2894" y="3082"/>
                  <a:pt x="2898" y="3077"/>
                  <a:pt x="2889" y="2938"/>
                </a:cubicBezTo>
                <a:cubicBezTo>
                  <a:pt x="2881" y="2808"/>
                  <a:pt x="2856" y="2776"/>
                  <a:pt x="2773" y="2787"/>
                </a:cubicBezTo>
                <a:cubicBezTo>
                  <a:pt x="2715" y="2795"/>
                  <a:pt x="2631" y="2802"/>
                  <a:pt x="2588" y="2801"/>
                </a:cubicBezTo>
                <a:cubicBezTo>
                  <a:pt x="2544" y="2801"/>
                  <a:pt x="2456" y="2800"/>
                  <a:pt x="2390" y="2800"/>
                </a:cubicBezTo>
                <a:cubicBezTo>
                  <a:pt x="2325" y="2800"/>
                  <a:pt x="2218" y="2801"/>
                  <a:pt x="2153" y="2800"/>
                </a:cubicBezTo>
                <a:cubicBezTo>
                  <a:pt x="2088" y="2799"/>
                  <a:pt x="1965" y="2798"/>
                  <a:pt x="1882" y="2798"/>
                </a:cubicBezTo>
                <a:cubicBezTo>
                  <a:pt x="1777" y="2798"/>
                  <a:pt x="1724" y="2765"/>
                  <a:pt x="1705" y="2690"/>
                </a:cubicBezTo>
                <a:cubicBezTo>
                  <a:pt x="1687" y="2621"/>
                  <a:pt x="1668" y="2586"/>
                  <a:pt x="1649" y="2585"/>
                </a:cubicBezTo>
                <a:close/>
                <a:moveTo>
                  <a:pt x="1316" y="2613"/>
                </a:moveTo>
                <a:cubicBezTo>
                  <a:pt x="1261" y="2648"/>
                  <a:pt x="1253" y="2860"/>
                  <a:pt x="1300" y="2988"/>
                </a:cubicBezTo>
                <a:cubicBezTo>
                  <a:pt x="1361" y="3152"/>
                  <a:pt x="1400" y="3074"/>
                  <a:pt x="1381" y="2829"/>
                </a:cubicBezTo>
                <a:cubicBezTo>
                  <a:pt x="1371" y="2693"/>
                  <a:pt x="1342" y="2596"/>
                  <a:pt x="1316" y="2613"/>
                </a:cubicBezTo>
                <a:close/>
                <a:moveTo>
                  <a:pt x="3658" y="2757"/>
                </a:moveTo>
                <a:cubicBezTo>
                  <a:pt x="3648" y="2753"/>
                  <a:pt x="3638" y="2773"/>
                  <a:pt x="3620" y="2815"/>
                </a:cubicBezTo>
                <a:cubicBezTo>
                  <a:pt x="3599" y="2867"/>
                  <a:pt x="3594" y="2947"/>
                  <a:pt x="3611" y="2992"/>
                </a:cubicBezTo>
                <a:cubicBezTo>
                  <a:pt x="3632" y="3048"/>
                  <a:pt x="3716" y="3075"/>
                  <a:pt x="3874" y="3075"/>
                </a:cubicBezTo>
                <a:cubicBezTo>
                  <a:pt x="4081" y="3075"/>
                  <a:pt x="4111" y="3059"/>
                  <a:pt x="4133" y="2938"/>
                </a:cubicBezTo>
                <a:cubicBezTo>
                  <a:pt x="4148" y="2860"/>
                  <a:pt x="4133" y="2798"/>
                  <a:pt x="4099" y="2794"/>
                </a:cubicBezTo>
                <a:cubicBezTo>
                  <a:pt x="4067" y="2791"/>
                  <a:pt x="4005" y="2785"/>
                  <a:pt x="3962" y="2781"/>
                </a:cubicBezTo>
                <a:cubicBezTo>
                  <a:pt x="3918" y="2777"/>
                  <a:pt x="3869" y="2818"/>
                  <a:pt x="3855" y="2873"/>
                </a:cubicBezTo>
                <a:cubicBezTo>
                  <a:pt x="3818" y="3011"/>
                  <a:pt x="3730" y="2996"/>
                  <a:pt x="3691" y="2845"/>
                </a:cubicBezTo>
                <a:cubicBezTo>
                  <a:pt x="3677" y="2790"/>
                  <a:pt x="3669" y="2761"/>
                  <a:pt x="3658" y="2757"/>
                </a:cubicBezTo>
                <a:close/>
                <a:moveTo>
                  <a:pt x="5395" y="2801"/>
                </a:moveTo>
                <a:cubicBezTo>
                  <a:pt x="5370" y="2801"/>
                  <a:pt x="5361" y="2863"/>
                  <a:pt x="5375" y="2938"/>
                </a:cubicBezTo>
                <a:cubicBezTo>
                  <a:pt x="5388" y="3013"/>
                  <a:pt x="5410" y="3075"/>
                  <a:pt x="5421" y="3075"/>
                </a:cubicBezTo>
                <a:cubicBezTo>
                  <a:pt x="5432" y="3075"/>
                  <a:pt x="5440" y="3013"/>
                  <a:pt x="5440" y="2938"/>
                </a:cubicBezTo>
                <a:cubicBezTo>
                  <a:pt x="5440" y="2863"/>
                  <a:pt x="5420" y="2801"/>
                  <a:pt x="5395" y="2801"/>
                </a:cubicBezTo>
                <a:close/>
                <a:moveTo>
                  <a:pt x="11413" y="2867"/>
                </a:moveTo>
                <a:cubicBezTo>
                  <a:pt x="11366" y="2868"/>
                  <a:pt x="11314" y="2873"/>
                  <a:pt x="11252" y="2881"/>
                </a:cubicBezTo>
                <a:cubicBezTo>
                  <a:pt x="10905" y="2924"/>
                  <a:pt x="10775" y="2925"/>
                  <a:pt x="10452" y="2880"/>
                </a:cubicBezTo>
                <a:cubicBezTo>
                  <a:pt x="10274" y="2855"/>
                  <a:pt x="10160" y="2871"/>
                  <a:pt x="10030" y="2940"/>
                </a:cubicBezTo>
                <a:cubicBezTo>
                  <a:pt x="9364" y="3293"/>
                  <a:pt x="9095" y="3924"/>
                  <a:pt x="9358" y="4521"/>
                </a:cubicBezTo>
                <a:cubicBezTo>
                  <a:pt x="9456" y="4744"/>
                  <a:pt x="9838" y="4939"/>
                  <a:pt x="10267" y="4986"/>
                </a:cubicBezTo>
                <a:cubicBezTo>
                  <a:pt x="11192" y="5087"/>
                  <a:pt x="12141" y="5002"/>
                  <a:pt x="12359" y="4797"/>
                </a:cubicBezTo>
                <a:cubicBezTo>
                  <a:pt x="12554" y="4615"/>
                  <a:pt x="12628" y="4367"/>
                  <a:pt x="12575" y="4078"/>
                </a:cubicBezTo>
                <a:cubicBezTo>
                  <a:pt x="12467" y="3491"/>
                  <a:pt x="12272" y="3203"/>
                  <a:pt x="11842" y="2992"/>
                </a:cubicBezTo>
                <a:cubicBezTo>
                  <a:pt x="11648" y="2897"/>
                  <a:pt x="11554" y="2864"/>
                  <a:pt x="11413" y="2867"/>
                </a:cubicBezTo>
                <a:close/>
                <a:moveTo>
                  <a:pt x="6251" y="2990"/>
                </a:moveTo>
                <a:cubicBezTo>
                  <a:pt x="6207" y="2992"/>
                  <a:pt x="6180" y="2998"/>
                  <a:pt x="6180" y="3011"/>
                </a:cubicBezTo>
                <a:cubicBezTo>
                  <a:pt x="6180" y="3057"/>
                  <a:pt x="7243" y="3331"/>
                  <a:pt x="7619" y="3381"/>
                </a:cubicBezTo>
                <a:cubicBezTo>
                  <a:pt x="7742" y="3397"/>
                  <a:pt x="8011" y="3456"/>
                  <a:pt x="8214" y="3512"/>
                </a:cubicBezTo>
                <a:cubicBezTo>
                  <a:pt x="8417" y="3569"/>
                  <a:pt x="8643" y="3625"/>
                  <a:pt x="8715" y="3637"/>
                </a:cubicBezTo>
                <a:cubicBezTo>
                  <a:pt x="8956" y="3680"/>
                  <a:pt x="9033" y="3676"/>
                  <a:pt x="9033" y="3622"/>
                </a:cubicBezTo>
                <a:cubicBezTo>
                  <a:pt x="9033" y="3592"/>
                  <a:pt x="8979" y="3557"/>
                  <a:pt x="8914" y="3542"/>
                </a:cubicBezTo>
                <a:cubicBezTo>
                  <a:pt x="8848" y="3527"/>
                  <a:pt x="8640" y="3479"/>
                  <a:pt x="8451" y="3434"/>
                </a:cubicBezTo>
                <a:cubicBezTo>
                  <a:pt x="8262" y="3389"/>
                  <a:pt x="7847" y="3300"/>
                  <a:pt x="7527" y="3237"/>
                </a:cubicBezTo>
                <a:cubicBezTo>
                  <a:pt x="7208" y="3173"/>
                  <a:pt x="6887" y="3100"/>
                  <a:pt x="6814" y="3075"/>
                </a:cubicBezTo>
                <a:cubicBezTo>
                  <a:pt x="6665" y="3022"/>
                  <a:pt x="6383" y="2985"/>
                  <a:pt x="6251" y="2990"/>
                </a:cubicBezTo>
                <a:close/>
                <a:moveTo>
                  <a:pt x="17990" y="4168"/>
                </a:moveTo>
                <a:cubicBezTo>
                  <a:pt x="17958" y="4168"/>
                  <a:pt x="17901" y="4219"/>
                  <a:pt x="17863" y="4282"/>
                </a:cubicBezTo>
                <a:cubicBezTo>
                  <a:pt x="17820" y="4353"/>
                  <a:pt x="17763" y="4383"/>
                  <a:pt x="17711" y="4362"/>
                </a:cubicBezTo>
                <a:cubicBezTo>
                  <a:pt x="17525" y="4288"/>
                  <a:pt x="17335" y="4488"/>
                  <a:pt x="17464" y="4622"/>
                </a:cubicBezTo>
                <a:cubicBezTo>
                  <a:pt x="17483" y="4641"/>
                  <a:pt x="17602" y="4653"/>
                  <a:pt x="17729" y="4647"/>
                </a:cubicBezTo>
                <a:cubicBezTo>
                  <a:pt x="17901" y="4639"/>
                  <a:pt x="17960" y="4614"/>
                  <a:pt x="17960" y="4547"/>
                </a:cubicBezTo>
                <a:cubicBezTo>
                  <a:pt x="17960" y="4499"/>
                  <a:pt x="17977" y="4441"/>
                  <a:pt x="17997" y="4421"/>
                </a:cubicBezTo>
                <a:cubicBezTo>
                  <a:pt x="18057" y="4358"/>
                  <a:pt x="18051" y="4168"/>
                  <a:pt x="17990" y="4168"/>
                </a:cubicBezTo>
                <a:close/>
                <a:moveTo>
                  <a:pt x="18385" y="4168"/>
                </a:moveTo>
                <a:cubicBezTo>
                  <a:pt x="18292" y="4168"/>
                  <a:pt x="18277" y="4194"/>
                  <a:pt x="18297" y="4318"/>
                </a:cubicBezTo>
                <a:cubicBezTo>
                  <a:pt x="18310" y="4401"/>
                  <a:pt x="18322" y="4510"/>
                  <a:pt x="18325" y="4561"/>
                </a:cubicBezTo>
                <a:cubicBezTo>
                  <a:pt x="18328" y="4639"/>
                  <a:pt x="18351" y="4632"/>
                  <a:pt x="18469" y="4519"/>
                </a:cubicBezTo>
                <a:cubicBezTo>
                  <a:pt x="18631" y="4364"/>
                  <a:pt x="18719" y="4370"/>
                  <a:pt x="18743" y="4541"/>
                </a:cubicBezTo>
                <a:cubicBezTo>
                  <a:pt x="18755" y="4625"/>
                  <a:pt x="18796" y="4660"/>
                  <a:pt x="18888" y="4660"/>
                </a:cubicBezTo>
                <a:cubicBezTo>
                  <a:pt x="18998" y="4660"/>
                  <a:pt x="19015" y="4635"/>
                  <a:pt x="19010" y="4482"/>
                </a:cubicBezTo>
                <a:cubicBezTo>
                  <a:pt x="19006" y="4330"/>
                  <a:pt x="19000" y="4323"/>
                  <a:pt x="18971" y="4430"/>
                </a:cubicBezTo>
                <a:cubicBezTo>
                  <a:pt x="18927" y="4591"/>
                  <a:pt x="18836" y="4612"/>
                  <a:pt x="18816" y="4465"/>
                </a:cubicBezTo>
                <a:cubicBezTo>
                  <a:pt x="18798" y="4337"/>
                  <a:pt x="18553" y="4168"/>
                  <a:pt x="18385" y="4168"/>
                </a:cubicBezTo>
                <a:close/>
                <a:moveTo>
                  <a:pt x="21423" y="4168"/>
                </a:moveTo>
                <a:cubicBezTo>
                  <a:pt x="21410" y="4168"/>
                  <a:pt x="21334" y="4229"/>
                  <a:pt x="21256" y="4303"/>
                </a:cubicBezTo>
                <a:cubicBezTo>
                  <a:pt x="21103" y="4451"/>
                  <a:pt x="21023" y="4441"/>
                  <a:pt x="21023" y="4274"/>
                </a:cubicBezTo>
                <a:cubicBezTo>
                  <a:pt x="21023" y="4134"/>
                  <a:pt x="20938" y="4137"/>
                  <a:pt x="20902" y="4279"/>
                </a:cubicBezTo>
                <a:cubicBezTo>
                  <a:pt x="20879" y="4368"/>
                  <a:pt x="20845" y="4384"/>
                  <a:pt x="20735" y="4356"/>
                </a:cubicBezTo>
                <a:cubicBezTo>
                  <a:pt x="20660" y="4336"/>
                  <a:pt x="20569" y="4344"/>
                  <a:pt x="20533" y="4373"/>
                </a:cubicBezTo>
                <a:cubicBezTo>
                  <a:pt x="20443" y="4448"/>
                  <a:pt x="20126" y="4488"/>
                  <a:pt x="20091" y="4429"/>
                </a:cubicBezTo>
                <a:cubicBezTo>
                  <a:pt x="20042" y="4347"/>
                  <a:pt x="20193" y="4213"/>
                  <a:pt x="20302" y="4242"/>
                </a:cubicBezTo>
                <a:cubicBezTo>
                  <a:pt x="20375" y="4262"/>
                  <a:pt x="20387" y="4255"/>
                  <a:pt x="20347" y="4213"/>
                </a:cubicBezTo>
                <a:cubicBezTo>
                  <a:pt x="20316" y="4181"/>
                  <a:pt x="20231" y="4170"/>
                  <a:pt x="20157" y="4189"/>
                </a:cubicBezTo>
                <a:cubicBezTo>
                  <a:pt x="20003" y="4229"/>
                  <a:pt x="19919" y="4453"/>
                  <a:pt x="20014" y="4572"/>
                </a:cubicBezTo>
                <a:cubicBezTo>
                  <a:pt x="20059" y="4628"/>
                  <a:pt x="20245" y="4647"/>
                  <a:pt x="20760" y="4648"/>
                </a:cubicBezTo>
                <a:lnTo>
                  <a:pt x="21445" y="4650"/>
                </a:lnTo>
                <a:lnTo>
                  <a:pt x="21445" y="4409"/>
                </a:lnTo>
                <a:cubicBezTo>
                  <a:pt x="21445" y="4276"/>
                  <a:pt x="21436" y="4168"/>
                  <a:pt x="21423" y="4168"/>
                </a:cubicBezTo>
                <a:close/>
                <a:moveTo>
                  <a:pt x="15582" y="4172"/>
                </a:moveTo>
                <a:lnTo>
                  <a:pt x="15582" y="4416"/>
                </a:lnTo>
                <a:cubicBezTo>
                  <a:pt x="15582" y="4550"/>
                  <a:pt x="15592" y="4660"/>
                  <a:pt x="15606" y="4660"/>
                </a:cubicBezTo>
                <a:cubicBezTo>
                  <a:pt x="15619" y="4660"/>
                  <a:pt x="15694" y="4598"/>
                  <a:pt x="15773" y="4522"/>
                </a:cubicBezTo>
                <a:cubicBezTo>
                  <a:pt x="15936" y="4366"/>
                  <a:pt x="16034" y="4370"/>
                  <a:pt x="16026" y="4535"/>
                </a:cubicBezTo>
                <a:cubicBezTo>
                  <a:pt x="16021" y="4630"/>
                  <a:pt x="16054" y="4647"/>
                  <a:pt x="16248" y="4651"/>
                </a:cubicBezTo>
                <a:cubicBezTo>
                  <a:pt x="16443" y="4655"/>
                  <a:pt x="16476" y="4639"/>
                  <a:pt x="16490" y="4535"/>
                </a:cubicBezTo>
                <a:cubicBezTo>
                  <a:pt x="16511" y="4386"/>
                  <a:pt x="16606" y="4396"/>
                  <a:pt x="16629" y="4548"/>
                </a:cubicBezTo>
                <a:cubicBezTo>
                  <a:pt x="16643" y="4643"/>
                  <a:pt x="16685" y="4660"/>
                  <a:pt x="16910" y="4660"/>
                </a:cubicBezTo>
                <a:cubicBezTo>
                  <a:pt x="17166" y="4660"/>
                  <a:pt x="17173" y="4655"/>
                  <a:pt x="17157" y="4509"/>
                </a:cubicBezTo>
                <a:cubicBezTo>
                  <a:pt x="17143" y="4383"/>
                  <a:pt x="17114" y="4358"/>
                  <a:pt x="16981" y="4357"/>
                </a:cubicBezTo>
                <a:cubicBezTo>
                  <a:pt x="16894" y="4355"/>
                  <a:pt x="16783" y="4334"/>
                  <a:pt x="16732" y="4309"/>
                </a:cubicBezTo>
                <a:cubicBezTo>
                  <a:pt x="16680" y="4285"/>
                  <a:pt x="16608" y="4287"/>
                  <a:pt x="16571" y="4315"/>
                </a:cubicBezTo>
                <a:cubicBezTo>
                  <a:pt x="16471" y="4393"/>
                  <a:pt x="16139" y="4361"/>
                  <a:pt x="16122" y="4272"/>
                </a:cubicBezTo>
                <a:cubicBezTo>
                  <a:pt x="16113" y="4220"/>
                  <a:pt x="16022" y="4191"/>
                  <a:pt x="15845" y="4183"/>
                </a:cubicBezTo>
                <a:lnTo>
                  <a:pt x="15582" y="4172"/>
                </a:lnTo>
                <a:close/>
                <a:moveTo>
                  <a:pt x="19607" y="4347"/>
                </a:moveTo>
                <a:cubicBezTo>
                  <a:pt x="19492" y="4337"/>
                  <a:pt x="19352" y="4504"/>
                  <a:pt x="19415" y="4610"/>
                </a:cubicBezTo>
                <a:cubicBezTo>
                  <a:pt x="19431" y="4638"/>
                  <a:pt x="19502" y="4660"/>
                  <a:pt x="19573" y="4660"/>
                </a:cubicBezTo>
                <a:cubicBezTo>
                  <a:pt x="19675" y="4660"/>
                  <a:pt x="19702" y="4632"/>
                  <a:pt x="19702" y="4527"/>
                </a:cubicBezTo>
                <a:cubicBezTo>
                  <a:pt x="19702" y="4453"/>
                  <a:pt x="19681" y="4379"/>
                  <a:pt x="19654" y="4362"/>
                </a:cubicBezTo>
                <a:cubicBezTo>
                  <a:pt x="19640" y="4353"/>
                  <a:pt x="19623" y="4348"/>
                  <a:pt x="19607" y="4347"/>
                </a:cubicBezTo>
                <a:close/>
                <a:moveTo>
                  <a:pt x="19253" y="4350"/>
                </a:moveTo>
                <a:cubicBezTo>
                  <a:pt x="19199" y="4350"/>
                  <a:pt x="19175" y="4403"/>
                  <a:pt x="19180" y="4519"/>
                </a:cubicBezTo>
                <a:cubicBezTo>
                  <a:pt x="19184" y="4635"/>
                  <a:pt x="19195" y="4653"/>
                  <a:pt x="19212" y="4578"/>
                </a:cubicBezTo>
                <a:cubicBezTo>
                  <a:pt x="19227" y="4518"/>
                  <a:pt x="19259" y="4442"/>
                  <a:pt x="19284" y="4410"/>
                </a:cubicBezTo>
                <a:cubicBezTo>
                  <a:pt x="19314" y="4372"/>
                  <a:pt x="19302" y="4350"/>
                  <a:pt x="19253" y="4350"/>
                </a:cubicBezTo>
                <a:close/>
                <a:moveTo>
                  <a:pt x="15117" y="4461"/>
                </a:moveTo>
                <a:cubicBezTo>
                  <a:pt x="14958" y="4450"/>
                  <a:pt x="14583" y="4479"/>
                  <a:pt x="14341" y="4531"/>
                </a:cubicBezTo>
                <a:cubicBezTo>
                  <a:pt x="14236" y="4553"/>
                  <a:pt x="13280" y="4695"/>
                  <a:pt x="12848" y="4753"/>
                </a:cubicBezTo>
                <a:cubicBezTo>
                  <a:pt x="12725" y="4770"/>
                  <a:pt x="12624" y="4805"/>
                  <a:pt x="12624" y="4831"/>
                </a:cubicBezTo>
                <a:cubicBezTo>
                  <a:pt x="12624" y="4900"/>
                  <a:pt x="12923" y="4890"/>
                  <a:pt x="13397" y="4803"/>
                </a:cubicBezTo>
                <a:cubicBezTo>
                  <a:pt x="13779" y="4734"/>
                  <a:pt x="14275" y="4659"/>
                  <a:pt x="14909" y="4577"/>
                </a:cubicBezTo>
                <a:cubicBezTo>
                  <a:pt x="15046" y="4559"/>
                  <a:pt x="15172" y="4518"/>
                  <a:pt x="15191" y="4486"/>
                </a:cubicBezTo>
                <a:cubicBezTo>
                  <a:pt x="15199" y="4473"/>
                  <a:pt x="15170" y="4465"/>
                  <a:pt x="15117" y="4461"/>
                </a:cubicBezTo>
                <a:close/>
                <a:moveTo>
                  <a:pt x="1107" y="4609"/>
                </a:moveTo>
                <a:cubicBezTo>
                  <a:pt x="1081" y="4610"/>
                  <a:pt x="1058" y="4648"/>
                  <a:pt x="1047" y="4724"/>
                </a:cubicBezTo>
                <a:cubicBezTo>
                  <a:pt x="1032" y="4830"/>
                  <a:pt x="999" y="4842"/>
                  <a:pt x="728" y="4838"/>
                </a:cubicBezTo>
                <a:cubicBezTo>
                  <a:pt x="414" y="4833"/>
                  <a:pt x="295" y="4795"/>
                  <a:pt x="343" y="4715"/>
                </a:cubicBezTo>
                <a:cubicBezTo>
                  <a:pt x="359" y="4689"/>
                  <a:pt x="346" y="4652"/>
                  <a:pt x="317" y="4633"/>
                </a:cubicBezTo>
                <a:cubicBezTo>
                  <a:pt x="283" y="4611"/>
                  <a:pt x="264" y="4704"/>
                  <a:pt x="264" y="4882"/>
                </a:cubicBezTo>
                <a:lnTo>
                  <a:pt x="264" y="5164"/>
                </a:lnTo>
                <a:lnTo>
                  <a:pt x="428" y="5140"/>
                </a:lnTo>
                <a:cubicBezTo>
                  <a:pt x="534" y="5124"/>
                  <a:pt x="599" y="5140"/>
                  <a:pt x="617" y="5188"/>
                </a:cubicBezTo>
                <a:cubicBezTo>
                  <a:pt x="652" y="5284"/>
                  <a:pt x="670" y="5280"/>
                  <a:pt x="847" y="5150"/>
                </a:cubicBezTo>
                <a:cubicBezTo>
                  <a:pt x="939" y="5081"/>
                  <a:pt x="1009" y="5062"/>
                  <a:pt x="1030" y="5096"/>
                </a:cubicBezTo>
                <a:cubicBezTo>
                  <a:pt x="1086" y="5191"/>
                  <a:pt x="1154" y="5157"/>
                  <a:pt x="1172" y="5029"/>
                </a:cubicBezTo>
                <a:cubicBezTo>
                  <a:pt x="1193" y="4873"/>
                  <a:pt x="1284" y="4887"/>
                  <a:pt x="1322" y="5052"/>
                </a:cubicBezTo>
                <a:cubicBezTo>
                  <a:pt x="1341" y="5137"/>
                  <a:pt x="1365" y="5156"/>
                  <a:pt x="1392" y="5111"/>
                </a:cubicBezTo>
                <a:cubicBezTo>
                  <a:pt x="1423" y="5059"/>
                  <a:pt x="1453" y="5059"/>
                  <a:pt x="1534" y="5111"/>
                </a:cubicBezTo>
                <a:cubicBezTo>
                  <a:pt x="1616" y="5164"/>
                  <a:pt x="1660" y="5164"/>
                  <a:pt x="1747" y="5107"/>
                </a:cubicBezTo>
                <a:cubicBezTo>
                  <a:pt x="1822" y="5059"/>
                  <a:pt x="1878" y="5053"/>
                  <a:pt x="1922" y="5091"/>
                </a:cubicBezTo>
                <a:cubicBezTo>
                  <a:pt x="1957" y="5121"/>
                  <a:pt x="2039" y="5143"/>
                  <a:pt x="2103" y="5138"/>
                </a:cubicBezTo>
                <a:cubicBezTo>
                  <a:pt x="2207" y="5130"/>
                  <a:pt x="2217" y="5100"/>
                  <a:pt x="2214" y="4853"/>
                </a:cubicBezTo>
                <a:cubicBezTo>
                  <a:pt x="2211" y="4702"/>
                  <a:pt x="2198" y="4609"/>
                  <a:pt x="2183" y="4647"/>
                </a:cubicBezTo>
                <a:cubicBezTo>
                  <a:pt x="2134" y="4772"/>
                  <a:pt x="1883" y="4875"/>
                  <a:pt x="1776" y="4813"/>
                </a:cubicBezTo>
                <a:cubicBezTo>
                  <a:pt x="1710" y="4775"/>
                  <a:pt x="1641" y="4775"/>
                  <a:pt x="1561" y="4813"/>
                </a:cubicBezTo>
                <a:cubicBezTo>
                  <a:pt x="1495" y="4844"/>
                  <a:pt x="1411" y="4848"/>
                  <a:pt x="1371" y="4822"/>
                </a:cubicBezTo>
                <a:cubicBezTo>
                  <a:pt x="1331" y="4797"/>
                  <a:pt x="1279" y="4789"/>
                  <a:pt x="1254" y="4805"/>
                </a:cubicBezTo>
                <a:cubicBezTo>
                  <a:pt x="1229" y="4821"/>
                  <a:pt x="1195" y="4783"/>
                  <a:pt x="1179" y="4720"/>
                </a:cubicBezTo>
                <a:cubicBezTo>
                  <a:pt x="1160" y="4645"/>
                  <a:pt x="1132" y="4609"/>
                  <a:pt x="1107" y="4609"/>
                </a:cubicBezTo>
                <a:close/>
                <a:moveTo>
                  <a:pt x="1860" y="5598"/>
                </a:moveTo>
                <a:cubicBezTo>
                  <a:pt x="1848" y="5602"/>
                  <a:pt x="1833" y="5639"/>
                  <a:pt x="1804" y="5715"/>
                </a:cubicBezTo>
                <a:cubicBezTo>
                  <a:pt x="1771" y="5800"/>
                  <a:pt x="1721" y="5856"/>
                  <a:pt x="1695" y="5839"/>
                </a:cubicBezTo>
                <a:cubicBezTo>
                  <a:pt x="1669" y="5823"/>
                  <a:pt x="1632" y="5852"/>
                  <a:pt x="1612" y="5904"/>
                </a:cubicBezTo>
                <a:cubicBezTo>
                  <a:pt x="1580" y="5990"/>
                  <a:pt x="1571" y="5991"/>
                  <a:pt x="1515" y="5913"/>
                </a:cubicBezTo>
                <a:cubicBezTo>
                  <a:pt x="1447" y="5818"/>
                  <a:pt x="1029" y="5776"/>
                  <a:pt x="979" y="5859"/>
                </a:cubicBezTo>
                <a:cubicBezTo>
                  <a:pt x="940" y="5925"/>
                  <a:pt x="653" y="5774"/>
                  <a:pt x="613" y="5666"/>
                </a:cubicBezTo>
                <a:cubicBezTo>
                  <a:pt x="594" y="5615"/>
                  <a:pt x="556" y="5599"/>
                  <a:pt x="516" y="5625"/>
                </a:cubicBezTo>
                <a:cubicBezTo>
                  <a:pt x="480" y="5648"/>
                  <a:pt x="396" y="5661"/>
                  <a:pt x="330" y="5652"/>
                </a:cubicBezTo>
                <a:cubicBezTo>
                  <a:pt x="190" y="5634"/>
                  <a:pt x="116" y="5772"/>
                  <a:pt x="207" y="5884"/>
                </a:cubicBezTo>
                <a:cubicBezTo>
                  <a:pt x="249" y="5937"/>
                  <a:pt x="252" y="5973"/>
                  <a:pt x="214" y="5998"/>
                </a:cubicBezTo>
                <a:cubicBezTo>
                  <a:pt x="183" y="6017"/>
                  <a:pt x="158" y="6053"/>
                  <a:pt x="158" y="6077"/>
                </a:cubicBezTo>
                <a:cubicBezTo>
                  <a:pt x="158" y="6140"/>
                  <a:pt x="1228" y="6135"/>
                  <a:pt x="1303" y="6072"/>
                </a:cubicBezTo>
                <a:cubicBezTo>
                  <a:pt x="1342" y="6040"/>
                  <a:pt x="1376" y="6042"/>
                  <a:pt x="1397" y="6077"/>
                </a:cubicBezTo>
                <a:cubicBezTo>
                  <a:pt x="1438" y="6147"/>
                  <a:pt x="2262" y="6141"/>
                  <a:pt x="2304" y="6071"/>
                </a:cubicBezTo>
                <a:cubicBezTo>
                  <a:pt x="2322" y="6041"/>
                  <a:pt x="2359" y="6043"/>
                  <a:pt x="2397" y="6075"/>
                </a:cubicBezTo>
                <a:cubicBezTo>
                  <a:pt x="2431" y="6105"/>
                  <a:pt x="2560" y="6127"/>
                  <a:pt x="2682" y="6126"/>
                </a:cubicBezTo>
                <a:cubicBezTo>
                  <a:pt x="2855" y="6123"/>
                  <a:pt x="2905" y="6102"/>
                  <a:pt x="2905" y="6031"/>
                </a:cubicBezTo>
                <a:cubicBezTo>
                  <a:pt x="2905" y="5981"/>
                  <a:pt x="2932" y="5912"/>
                  <a:pt x="2964" y="5879"/>
                </a:cubicBezTo>
                <a:cubicBezTo>
                  <a:pt x="3040" y="5800"/>
                  <a:pt x="2540" y="5797"/>
                  <a:pt x="2444" y="5876"/>
                </a:cubicBezTo>
                <a:cubicBezTo>
                  <a:pt x="2399" y="5912"/>
                  <a:pt x="2372" y="5906"/>
                  <a:pt x="2356" y="5855"/>
                </a:cubicBezTo>
                <a:cubicBezTo>
                  <a:pt x="2269" y="5559"/>
                  <a:pt x="2263" y="5553"/>
                  <a:pt x="2214" y="5685"/>
                </a:cubicBezTo>
                <a:cubicBezTo>
                  <a:pt x="2188" y="5752"/>
                  <a:pt x="2133" y="5808"/>
                  <a:pt x="2088" y="5808"/>
                </a:cubicBezTo>
                <a:cubicBezTo>
                  <a:pt x="2044" y="5808"/>
                  <a:pt x="1990" y="5809"/>
                  <a:pt x="1968" y="5811"/>
                </a:cubicBezTo>
                <a:cubicBezTo>
                  <a:pt x="1946" y="5812"/>
                  <a:pt x="1914" y="5757"/>
                  <a:pt x="1896" y="5688"/>
                </a:cubicBezTo>
                <a:cubicBezTo>
                  <a:pt x="1880" y="5625"/>
                  <a:pt x="1872" y="5595"/>
                  <a:pt x="1860" y="5598"/>
                </a:cubicBezTo>
                <a:close/>
                <a:moveTo>
                  <a:pt x="3378" y="5646"/>
                </a:moveTo>
                <a:cubicBezTo>
                  <a:pt x="3325" y="5652"/>
                  <a:pt x="3272" y="5683"/>
                  <a:pt x="3253" y="5734"/>
                </a:cubicBezTo>
                <a:cubicBezTo>
                  <a:pt x="3231" y="5791"/>
                  <a:pt x="3261" y="5853"/>
                  <a:pt x="3334" y="5906"/>
                </a:cubicBezTo>
                <a:cubicBezTo>
                  <a:pt x="3444" y="5986"/>
                  <a:pt x="3445" y="5992"/>
                  <a:pt x="3352" y="6063"/>
                </a:cubicBezTo>
                <a:cubicBezTo>
                  <a:pt x="3260" y="6132"/>
                  <a:pt x="3260" y="6136"/>
                  <a:pt x="3368" y="6136"/>
                </a:cubicBezTo>
                <a:cubicBezTo>
                  <a:pt x="3430" y="6136"/>
                  <a:pt x="3496" y="6109"/>
                  <a:pt x="3516" y="6076"/>
                </a:cubicBezTo>
                <a:cubicBezTo>
                  <a:pt x="3541" y="6034"/>
                  <a:pt x="3567" y="6034"/>
                  <a:pt x="3608" y="6076"/>
                </a:cubicBezTo>
                <a:cubicBezTo>
                  <a:pt x="3640" y="6109"/>
                  <a:pt x="3731" y="6136"/>
                  <a:pt x="3811" y="6136"/>
                </a:cubicBezTo>
                <a:cubicBezTo>
                  <a:pt x="3920" y="6136"/>
                  <a:pt x="3958" y="6107"/>
                  <a:pt x="3971" y="6013"/>
                </a:cubicBezTo>
                <a:cubicBezTo>
                  <a:pt x="3992" y="5861"/>
                  <a:pt x="4147" y="5849"/>
                  <a:pt x="4147" y="6000"/>
                </a:cubicBezTo>
                <a:cubicBezTo>
                  <a:pt x="4147" y="6083"/>
                  <a:pt x="4187" y="6112"/>
                  <a:pt x="4321" y="6126"/>
                </a:cubicBezTo>
                <a:cubicBezTo>
                  <a:pt x="4417" y="6135"/>
                  <a:pt x="4508" y="6179"/>
                  <a:pt x="4524" y="6222"/>
                </a:cubicBezTo>
                <a:cubicBezTo>
                  <a:pt x="4562" y="6324"/>
                  <a:pt x="4596" y="6321"/>
                  <a:pt x="4677" y="6206"/>
                </a:cubicBezTo>
                <a:cubicBezTo>
                  <a:pt x="4723" y="6141"/>
                  <a:pt x="4808" y="6115"/>
                  <a:pt x="4959" y="6122"/>
                </a:cubicBezTo>
                <a:cubicBezTo>
                  <a:pt x="5164" y="6130"/>
                  <a:pt x="5176" y="6121"/>
                  <a:pt x="5176" y="5976"/>
                </a:cubicBezTo>
                <a:cubicBezTo>
                  <a:pt x="5176" y="5825"/>
                  <a:pt x="5170" y="5822"/>
                  <a:pt x="4873" y="5820"/>
                </a:cubicBezTo>
                <a:cubicBezTo>
                  <a:pt x="4706" y="5818"/>
                  <a:pt x="4542" y="5841"/>
                  <a:pt x="4508" y="5870"/>
                </a:cubicBezTo>
                <a:cubicBezTo>
                  <a:pt x="4470" y="5903"/>
                  <a:pt x="4435" y="5903"/>
                  <a:pt x="4416" y="5871"/>
                </a:cubicBezTo>
                <a:cubicBezTo>
                  <a:pt x="4399" y="5842"/>
                  <a:pt x="4260" y="5814"/>
                  <a:pt x="4108" y="5809"/>
                </a:cubicBezTo>
                <a:cubicBezTo>
                  <a:pt x="3629" y="5791"/>
                  <a:pt x="3519" y="5773"/>
                  <a:pt x="3498" y="5707"/>
                </a:cubicBezTo>
                <a:cubicBezTo>
                  <a:pt x="3483" y="5660"/>
                  <a:pt x="3431" y="5641"/>
                  <a:pt x="3378" y="5646"/>
                </a:cubicBezTo>
                <a:close/>
                <a:moveTo>
                  <a:pt x="5894" y="5784"/>
                </a:moveTo>
                <a:cubicBezTo>
                  <a:pt x="5818" y="5776"/>
                  <a:pt x="5764" y="5776"/>
                  <a:pt x="5749" y="5786"/>
                </a:cubicBezTo>
                <a:cubicBezTo>
                  <a:pt x="5671" y="5836"/>
                  <a:pt x="5804" y="5915"/>
                  <a:pt x="5969" y="5917"/>
                </a:cubicBezTo>
                <a:cubicBezTo>
                  <a:pt x="6041" y="5918"/>
                  <a:pt x="6387" y="5992"/>
                  <a:pt x="6735" y="6081"/>
                </a:cubicBezTo>
                <a:cubicBezTo>
                  <a:pt x="7084" y="6171"/>
                  <a:pt x="7451" y="6246"/>
                  <a:pt x="7553" y="6248"/>
                </a:cubicBezTo>
                <a:cubicBezTo>
                  <a:pt x="7655" y="6249"/>
                  <a:pt x="7940" y="6306"/>
                  <a:pt x="8187" y="6374"/>
                </a:cubicBezTo>
                <a:cubicBezTo>
                  <a:pt x="8434" y="6443"/>
                  <a:pt x="8666" y="6489"/>
                  <a:pt x="8702" y="6476"/>
                </a:cubicBezTo>
                <a:cubicBezTo>
                  <a:pt x="8822" y="6433"/>
                  <a:pt x="8771" y="6367"/>
                  <a:pt x="8596" y="6339"/>
                </a:cubicBezTo>
                <a:cubicBezTo>
                  <a:pt x="8430" y="6313"/>
                  <a:pt x="7329" y="6086"/>
                  <a:pt x="6788" y="5967"/>
                </a:cubicBezTo>
                <a:cubicBezTo>
                  <a:pt x="6642" y="5935"/>
                  <a:pt x="6361" y="5873"/>
                  <a:pt x="6164" y="5829"/>
                </a:cubicBezTo>
                <a:cubicBezTo>
                  <a:pt x="6065" y="5808"/>
                  <a:pt x="5969" y="5792"/>
                  <a:pt x="5894" y="5784"/>
                </a:cubicBezTo>
                <a:close/>
                <a:moveTo>
                  <a:pt x="11124" y="6190"/>
                </a:moveTo>
                <a:cubicBezTo>
                  <a:pt x="10736" y="6191"/>
                  <a:pt x="10179" y="6321"/>
                  <a:pt x="9944" y="6464"/>
                </a:cubicBezTo>
                <a:cubicBezTo>
                  <a:pt x="9713" y="6605"/>
                  <a:pt x="9269" y="6737"/>
                  <a:pt x="9025" y="6737"/>
                </a:cubicBezTo>
                <a:cubicBezTo>
                  <a:pt x="8876" y="6737"/>
                  <a:pt x="8831" y="6756"/>
                  <a:pt x="8852" y="6812"/>
                </a:cubicBezTo>
                <a:cubicBezTo>
                  <a:pt x="8886" y="6903"/>
                  <a:pt x="8635" y="7120"/>
                  <a:pt x="8496" y="7120"/>
                </a:cubicBezTo>
                <a:cubicBezTo>
                  <a:pt x="8442" y="7120"/>
                  <a:pt x="8356" y="7172"/>
                  <a:pt x="8305" y="7234"/>
                </a:cubicBezTo>
                <a:cubicBezTo>
                  <a:pt x="8215" y="7347"/>
                  <a:pt x="7073" y="7940"/>
                  <a:pt x="6948" y="7940"/>
                </a:cubicBezTo>
                <a:cubicBezTo>
                  <a:pt x="6912" y="7940"/>
                  <a:pt x="6840" y="7989"/>
                  <a:pt x="6788" y="8049"/>
                </a:cubicBezTo>
                <a:cubicBezTo>
                  <a:pt x="6650" y="8206"/>
                  <a:pt x="6785" y="8194"/>
                  <a:pt x="7099" y="8021"/>
                </a:cubicBezTo>
                <a:cubicBezTo>
                  <a:pt x="7236" y="7946"/>
                  <a:pt x="7372" y="7886"/>
                  <a:pt x="7401" y="7886"/>
                </a:cubicBezTo>
                <a:cubicBezTo>
                  <a:pt x="7430" y="7886"/>
                  <a:pt x="7599" y="7811"/>
                  <a:pt x="7777" y="7719"/>
                </a:cubicBezTo>
                <a:cubicBezTo>
                  <a:pt x="8134" y="7536"/>
                  <a:pt x="8274" y="7542"/>
                  <a:pt x="8216" y="7736"/>
                </a:cubicBezTo>
                <a:cubicBezTo>
                  <a:pt x="8069" y="8229"/>
                  <a:pt x="8039" y="8529"/>
                  <a:pt x="8090" y="8995"/>
                </a:cubicBezTo>
                <a:cubicBezTo>
                  <a:pt x="8125" y="9321"/>
                  <a:pt x="8123" y="9663"/>
                  <a:pt x="8086" y="10036"/>
                </a:cubicBezTo>
                <a:cubicBezTo>
                  <a:pt x="8056" y="10342"/>
                  <a:pt x="8017" y="10751"/>
                  <a:pt x="7999" y="10946"/>
                </a:cubicBezTo>
                <a:cubicBezTo>
                  <a:pt x="7981" y="11142"/>
                  <a:pt x="7947" y="11364"/>
                  <a:pt x="7922" y="11439"/>
                </a:cubicBezTo>
                <a:cubicBezTo>
                  <a:pt x="7897" y="11515"/>
                  <a:pt x="7863" y="11811"/>
                  <a:pt x="7846" y="12100"/>
                </a:cubicBezTo>
                <a:cubicBezTo>
                  <a:pt x="7829" y="12388"/>
                  <a:pt x="7783" y="12758"/>
                  <a:pt x="7742" y="12920"/>
                </a:cubicBezTo>
                <a:cubicBezTo>
                  <a:pt x="7702" y="13083"/>
                  <a:pt x="7678" y="13227"/>
                  <a:pt x="7691" y="13240"/>
                </a:cubicBezTo>
                <a:cubicBezTo>
                  <a:pt x="7704" y="13253"/>
                  <a:pt x="7815" y="13278"/>
                  <a:pt x="7937" y="13295"/>
                </a:cubicBezTo>
                <a:lnTo>
                  <a:pt x="8160" y="13325"/>
                </a:lnTo>
                <a:lnTo>
                  <a:pt x="8163" y="14419"/>
                </a:lnTo>
                <a:cubicBezTo>
                  <a:pt x="8164" y="15020"/>
                  <a:pt x="8144" y="15918"/>
                  <a:pt x="8119" y="16414"/>
                </a:cubicBezTo>
                <a:cubicBezTo>
                  <a:pt x="8094" y="16910"/>
                  <a:pt x="8072" y="17427"/>
                  <a:pt x="8071" y="17562"/>
                </a:cubicBezTo>
                <a:cubicBezTo>
                  <a:pt x="8070" y="17697"/>
                  <a:pt x="8056" y="17831"/>
                  <a:pt x="8040" y="17859"/>
                </a:cubicBezTo>
                <a:cubicBezTo>
                  <a:pt x="8024" y="17887"/>
                  <a:pt x="8007" y="17973"/>
                  <a:pt x="8001" y="18050"/>
                </a:cubicBezTo>
                <a:cubicBezTo>
                  <a:pt x="7995" y="18128"/>
                  <a:pt x="7971" y="18456"/>
                  <a:pt x="7948" y="18780"/>
                </a:cubicBezTo>
                <a:cubicBezTo>
                  <a:pt x="7925" y="19104"/>
                  <a:pt x="7879" y="19408"/>
                  <a:pt x="7846" y="19455"/>
                </a:cubicBezTo>
                <a:cubicBezTo>
                  <a:pt x="7791" y="19532"/>
                  <a:pt x="7764" y="19528"/>
                  <a:pt x="7580" y="19421"/>
                </a:cubicBezTo>
                <a:cubicBezTo>
                  <a:pt x="7467" y="19355"/>
                  <a:pt x="7118" y="19120"/>
                  <a:pt x="6804" y="18897"/>
                </a:cubicBezTo>
                <a:cubicBezTo>
                  <a:pt x="6490" y="18674"/>
                  <a:pt x="6220" y="18492"/>
                  <a:pt x="6206" y="18492"/>
                </a:cubicBezTo>
                <a:cubicBezTo>
                  <a:pt x="6192" y="18492"/>
                  <a:pt x="6180" y="18522"/>
                  <a:pt x="6180" y="18560"/>
                </a:cubicBezTo>
                <a:cubicBezTo>
                  <a:pt x="6180" y="18616"/>
                  <a:pt x="6747" y="19053"/>
                  <a:pt x="7122" y="19285"/>
                </a:cubicBezTo>
                <a:cubicBezTo>
                  <a:pt x="7170" y="19315"/>
                  <a:pt x="7293" y="19402"/>
                  <a:pt x="7395" y="19480"/>
                </a:cubicBezTo>
                <a:cubicBezTo>
                  <a:pt x="7497" y="19557"/>
                  <a:pt x="7621" y="19638"/>
                  <a:pt x="7672" y="19657"/>
                </a:cubicBezTo>
                <a:cubicBezTo>
                  <a:pt x="7723" y="19676"/>
                  <a:pt x="7765" y="19735"/>
                  <a:pt x="7765" y="19789"/>
                </a:cubicBezTo>
                <a:cubicBezTo>
                  <a:pt x="7765" y="19844"/>
                  <a:pt x="7803" y="19946"/>
                  <a:pt x="7851" y="20017"/>
                </a:cubicBezTo>
                <a:cubicBezTo>
                  <a:pt x="7904" y="20095"/>
                  <a:pt x="7940" y="20265"/>
                  <a:pt x="7944" y="20449"/>
                </a:cubicBezTo>
                <a:cubicBezTo>
                  <a:pt x="7949" y="20749"/>
                  <a:pt x="7951" y="20754"/>
                  <a:pt x="8134" y="20801"/>
                </a:cubicBezTo>
                <a:cubicBezTo>
                  <a:pt x="8235" y="20827"/>
                  <a:pt x="8359" y="20897"/>
                  <a:pt x="8408" y="20956"/>
                </a:cubicBezTo>
                <a:cubicBezTo>
                  <a:pt x="8631" y="21228"/>
                  <a:pt x="9430" y="21356"/>
                  <a:pt x="9580" y="21144"/>
                </a:cubicBezTo>
                <a:cubicBezTo>
                  <a:pt x="9661" y="21029"/>
                  <a:pt x="9758" y="21070"/>
                  <a:pt x="9824" y="21250"/>
                </a:cubicBezTo>
                <a:cubicBezTo>
                  <a:pt x="9888" y="21422"/>
                  <a:pt x="10256" y="21508"/>
                  <a:pt x="10864" y="21492"/>
                </a:cubicBezTo>
                <a:cubicBezTo>
                  <a:pt x="11134" y="21484"/>
                  <a:pt x="11370" y="21496"/>
                  <a:pt x="11390" y="21516"/>
                </a:cubicBezTo>
                <a:cubicBezTo>
                  <a:pt x="11471" y="21600"/>
                  <a:pt x="12021" y="21552"/>
                  <a:pt x="12215" y="21444"/>
                </a:cubicBezTo>
                <a:cubicBezTo>
                  <a:pt x="12324" y="21384"/>
                  <a:pt x="12484" y="21335"/>
                  <a:pt x="12571" y="21335"/>
                </a:cubicBezTo>
                <a:cubicBezTo>
                  <a:pt x="12658" y="21335"/>
                  <a:pt x="12819" y="21286"/>
                  <a:pt x="12928" y="21226"/>
                </a:cubicBezTo>
                <a:cubicBezTo>
                  <a:pt x="13036" y="21166"/>
                  <a:pt x="13165" y="21116"/>
                  <a:pt x="13214" y="21116"/>
                </a:cubicBezTo>
                <a:cubicBezTo>
                  <a:pt x="13345" y="21116"/>
                  <a:pt x="13361" y="21064"/>
                  <a:pt x="13370" y="20617"/>
                </a:cubicBezTo>
                <a:cubicBezTo>
                  <a:pt x="13375" y="20395"/>
                  <a:pt x="13402" y="20183"/>
                  <a:pt x="13429" y="20147"/>
                </a:cubicBezTo>
                <a:cubicBezTo>
                  <a:pt x="13497" y="20056"/>
                  <a:pt x="13513" y="19636"/>
                  <a:pt x="13453" y="19508"/>
                </a:cubicBezTo>
                <a:cubicBezTo>
                  <a:pt x="13409" y="19415"/>
                  <a:pt x="13395" y="18948"/>
                  <a:pt x="13360" y="16334"/>
                </a:cubicBezTo>
                <a:cubicBezTo>
                  <a:pt x="13355" y="15915"/>
                  <a:pt x="13372" y="15674"/>
                  <a:pt x="13407" y="15661"/>
                </a:cubicBezTo>
                <a:cubicBezTo>
                  <a:pt x="13438" y="15651"/>
                  <a:pt x="13554" y="15668"/>
                  <a:pt x="13664" y="15703"/>
                </a:cubicBezTo>
                <a:cubicBezTo>
                  <a:pt x="13775" y="15737"/>
                  <a:pt x="13950" y="15778"/>
                  <a:pt x="14052" y="15793"/>
                </a:cubicBezTo>
                <a:cubicBezTo>
                  <a:pt x="14153" y="15808"/>
                  <a:pt x="14318" y="15843"/>
                  <a:pt x="14420" y="15871"/>
                </a:cubicBezTo>
                <a:cubicBezTo>
                  <a:pt x="14521" y="15899"/>
                  <a:pt x="14677" y="15921"/>
                  <a:pt x="14764" y="15920"/>
                </a:cubicBezTo>
                <a:cubicBezTo>
                  <a:pt x="15028" y="15918"/>
                  <a:pt x="14816" y="15834"/>
                  <a:pt x="14209" y="15702"/>
                </a:cubicBezTo>
                <a:cubicBezTo>
                  <a:pt x="13904" y="15635"/>
                  <a:pt x="13616" y="15546"/>
                  <a:pt x="13569" y="15503"/>
                </a:cubicBezTo>
                <a:cubicBezTo>
                  <a:pt x="13506" y="15446"/>
                  <a:pt x="13472" y="15282"/>
                  <a:pt x="13445" y="14895"/>
                </a:cubicBezTo>
                <a:cubicBezTo>
                  <a:pt x="13426" y="14603"/>
                  <a:pt x="13388" y="14161"/>
                  <a:pt x="13362" y="13913"/>
                </a:cubicBezTo>
                <a:cubicBezTo>
                  <a:pt x="13317" y="13478"/>
                  <a:pt x="13321" y="13449"/>
                  <a:pt x="13471" y="13120"/>
                </a:cubicBezTo>
                <a:cubicBezTo>
                  <a:pt x="13557" y="12932"/>
                  <a:pt x="13627" y="12739"/>
                  <a:pt x="13627" y="12690"/>
                </a:cubicBezTo>
                <a:cubicBezTo>
                  <a:pt x="13627" y="12563"/>
                  <a:pt x="13771" y="12452"/>
                  <a:pt x="13852" y="12517"/>
                </a:cubicBezTo>
                <a:cubicBezTo>
                  <a:pt x="14517" y="13039"/>
                  <a:pt x="15577" y="13832"/>
                  <a:pt x="15648" y="13860"/>
                </a:cubicBezTo>
                <a:cubicBezTo>
                  <a:pt x="15835" y="13933"/>
                  <a:pt x="15739" y="13735"/>
                  <a:pt x="15516" y="13591"/>
                </a:cubicBezTo>
                <a:cubicBezTo>
                  <a:pt x="15393" y="13511"/>
                  <a:pt x="15084" y="13278"/>
                  <a:pt x="14831" y="13072"/>
                </a:cubicBezTo>
                <a:cubicBezTo>
                  <a:pt x="14577" y="12866"/>
                  <a:pt x="14352" y="12696"/>
                  <a:pt x="14329" y="12696"/>
                </a:cubicBezTo>
                <a:cubicBezTo>
                  <a:pt x="14307" y="12695"/>
                  <a:pt x="14173" y="12591"/>
                  <a:pt x="14033" y="12464"/>
                </a:cubicBezTo>
                <a:lnTo>
                  <a:pt x="13778" y="12230"/>
                </a:lnTo>
                <a:lnTo>
                  <a:pt x="13882" y="11830"/>
                </a:lnTo>
                <a:cubicBezTo>
                  <a:pt x="14015" y="11319"/>
                  <a:pt x="14049" y="11283"/>
                  <a:pt x="14289" y="11401"/>
                </a:cubicBezTo>
                <a:cubicBezTo>
                  <a:pt x="14493" y="11502"/>
                  <a:pt x="14631" y="11520"/>
                  <a:pt x="14631" y="11447"/>
                </a:cubicBezTo>
                <a:cubicBezTo>
                  <a:pt x="14631" y="11396"/>
                  <a:pt x="14294" y="11235"/>
                  <a:pt x="14130" y="11208"/>
                </a:cubicBezTo>
                <a:cubicBezTo>
                  <a:pt x="14035" y="11193"/>
                  <a:pt x="14024" y="11149"/>
                  <a:pt x="14022" y="10782"/>
                </a:cubicBezTo>
                <a:cubicBezTo>
                  <a:pt x="14021" y="10557"/>
                  <a:pt x="13990" y="10228"/>
                  <a:pt x="13952" y="10051"/>
                </a:cubicBezTo>
                <a:cubicBezTo>
                  <a:pt x="13913" y="9868"/>
                  <a:pt x="13898" y="9621"/>
                  <a:pt x="13917" y="9477"/>
                </a:cubicBezTo>
                <a:cubicBezTo>
                  <a:pt x="13936" y="9337"/>
                  <a:pt x="13930" y="9162"/>
                  <a:pt x="13903" y="9087"/>
                </a:cubicBezTo>
                <a:cubicBezTo>
                  <a:pt x="13875" y="9012"/>
                  <a:pt x="13835" y="8775"/>
                  <a:pt x="13814" y="8560"/>
                </a:cubicBezTo>
                <a:lnTo>
                  <a:pt x="13776" y="8168"/>
                </a:lnTo>
                <a:lnTo>
                  <a:pt x="14114" y="8006"/>
                </a:lnTo>
                <a:cubicBezTo>
                  <a:pt x="14300" y="7917"/>
                  <a:pt x="14534" y="7824"/>
                  <a:pt x="14634" y="7799"/>
                </a:cubicBezTo>
                <a:cubicBezTo>
                  <a:pt x="14869" y="7742"/>
                  <a:pt x="14844" y="7750"/>
                  <a:pt x="15028" y="7674"/>
                </a:cubicBezTo>
                <a:cubicBezTo>
                  <a:pt x="15766" y="7370"/>
                  <a:pt x="15772" y="7366"/>
                  <a:pt x="15625" y="7348"/>
                </a:cubicBezTo>
                <a:cubicBezTo>
                  <a:pt x="15547" y="7339"/>
                  <a:pt x="15416" y="7365"/>
                  <a:pt x="15334" y="7407"/>
                </a:cubicBezTo>
                <a:cubicBezTo>
                  <a:pt x="15252" y="7448"/>
                  <a:pt x="14870" y="7592"/>
                  <a:pt x="14483" y="7725"/>
                </a:cubicBezTo>
                <a:lnTo>
                  <a:pt x="13780" y="7967"/>
                </a:lnTo>
                <a:lnTo>
                  <a:pt x="13683" y="7834"/>
                </a:lnTo>
                <a:cubicBezTo>
                  <a:pt x="13629" y="7760"/>
                  <a:pt x="13571" y="7578"/>
                  <a:pt x="13551" y="7428"/>
                </a:cubicBezTo>
                <a:cubicBezTo>
                  <a:pt x="13509" y="7101"/>
                  <a:pt x="13441" y="6956"/>
                  <a:pt x="13330" y="6956"/>
                </a:cubicBezTo>
                <a:cubicBezTo>
                  <a:pt x="13285" y="6956"/>
                  <a:pt x="13184" y="6921"/>
                  <a:pt x="13107" y="6878"/>
                </a:cubicBezTo>
                <a:cubicBezTo>
                  <a:pt x="12904" y="6765"/>
                  <a:pt x="11872" y="6409"/>
                  <a:pt x="11745" y="6409"/>
                </a:cubicBezTo>
                <a:cubicBezTo>
                  <a:pt x="11685" y="6409"/>
                  <a:pt x="11594" y="6360"/>
                  <a:pt x="11541" y="6300"/>
                </a:cubicBezTo>
                <a:cubicBezTo>
                  <a:pt x="11465" y="6213"/>
                  <a:pt x="11380" y="6190"/>
                  <a:pt x="11124" y="6190"/>
                </a:cubicBezTo>
                <a:close/>
                <a:moveTo>
                  <a:pt x="18736" y="7086"/>
                </a:moveTo>
                <a:cubicBezTo>
                  <a:pt x="18730" y="7080"/>
                  <a:pt x="18722" y="7110"/>
                  <a:pt x="18706" y="7172"/>
                </a:cubicBezTo>
                <a:cubicBezTo>
                  <a:pt x="18673" y="7296"/>
                  <a:pt x="18647" y="7305"/>
                  <a:pt x="18407" y="7289"/>
                </a:cubicBezTo>
                <a:cubicBezTo>
                  <a:pt x="18263" y="7280"/>
                  <a:pt x="18118" y="7251"/>
                  <a:pt x="18087" y="7225"/>
                </a:cubicBezTo>
                <a:cubicBezTo>
                  <a:pt x="18053" y="7195"/>
                  <a:pt x="18006" y="7203"/>
                  <a:pt x="17970" y="7240"/>
                </a:cubicBezTo>
                <a:cubicBezTo>
                  <a:pt x="17930" y="7281"/>
                  <a:pt x="17686" y="7300"/>
                  <a:pt x="17261" y="7295"/>
                </a:cubicBezTo>
                <a:cubicBezTo>
                  <a:pt x="16746" y="7289"/>
                  <a:pt x="16601" y="7270"/>
                  <a:pt x="16554" y="7204"/>
                </a:cubicBezTo>
                <a:cubicBezTo>
                  <a:pt x="16521" y="7158"/>
                  <a:pt x="16432" y="7120"/>
                  <a:pt x="16356" y="7120"/>
                </a:cubicBezTo>
                <a:cubicBezTo>
                  <a:pt x="16226" y="7120"/>
                  <a:pt x="16216" y="7137"/>
                  <a:pt x="16216" y="7366"/>
                </a:cubicBezTo>
                <a:cubicBezTo>
                  <a:pt x="16216" y="7586"/>
                  <a:pt x="16228" y="7612"/>
                  <a:pt x="16337" y="7612"/>
                </a:cubicBezTo>
                <a:cubicBezTo>
                  <a:pt x="16404" y="7612"/>
                  <a:pt x="16484" y="7586"/>
                  <a:pt x="16516" y="7553"/>
                </a:cubicBezTo>
                <a:cubicBezTo>
                  <a:pt x="16557" y="7510"/>
                  <a:pt x="16584" y="7510"/>
                  <a:pt x="16609" y="7553"/>
                </a:cubicBezTo>
                <a:cubicBezTo>
                  <a:pt x="16667" y="7649"/>
                  <a:pt x="16744" y="7621"/>
                  <a:pt x="16744" y="7506"/>
                </a:cubicBezTo>
                <a:cubicBezTo>
                  <a:pt x="16744" y="7346"/>
                  <a:pt x="16845" y="7315"/>
                  <a:pt x="16896" y="7459"/>
                </a:cubicBezTo>
                <a:cubicBezTo>
                  <a:pt x="16940" y="7581"/>
                  <a:pt x="16962" y="7585"/>
                  <a:pt x="17565" y="7588"/>
                </a:cubicBezTo>
                <a:cubicBezTo>
                  <a:pt x="18092" y="7590"/>
                  <a:pt x="18198" y="7606"/>
                  <a:pt x="18245" y="7684"/>
                </a:cubicBezTo>
                <a:cubicBezTo>
                  <a:pt x="18276" y="7735"/>
                  <a:pt x="18321" y="7775"/>
                  <a:pt x="18345" y="7775"/>
                </a:cubicBezTo>
                <a:cubicBezTo>
                  <a:pt x="18369" y="7775"/>
                  <a:pt x="18374" y="7753"/>
                  <a:pt x="18357" y="7725"/>
                </a:cubicBezTo>
                <a:cubicBezTo>
                  <a:pt x="18341" y="7698"/>
                  <a:pt x="18399" y="7638"/>
                  <a:pt x="18486" y="7592"/>
                </a:cubicBezTo>
                <a:cubicBezTo>
                  <a:pt x="18582" y="7543"/>
                  <a:pt x="18657" y="7533"/>
                  <a:pt x="18676" y="7565"/>
                </a:cubicBezTo>
                <a:cubicBezTo>
                  <a:pt x="18696" y="7598"/>
                  <a:pt x="18735" y="7595"/>
                  <a:pt x="18779" y="7557"/>
                </a:cubicBezTo>
                <a:cubicBezTo>
                  <a:pt x="18827" y="7516"/>
                  <a:pt x="18858" y="7515"/>
                  <a:pt x="18882" y="7555"/>
                </a:cubicBezTo>
                <a:cubicBezTo>
                  <a:pt x="18900" y="7587"/>
                  <a:pt x="18973" y="7612"/>
                  <a:pt x="19042" y="7612"/>
                </a:cubicBezTo>
                <a:cubicBezTo>
                  <a:pt x="19111" y="7612"/>
                  <a:pt x="19183" y="7587"/>
                  <a:pt x="19202" y="7555"/>
                </a:cubicBezTo>
                <a:cubicBezTo>
                  <a:pt x="19222" y="7521"/>
                  <a:pt x="19262" y="7517"/>
                  <a:pt x="19299" y="7545"/>
                </a:cubicBezTo>
                <a:cubicBezTo>
                  <a:pt x="19332" y="7572"/>
                  <a:pt x="19458" y="7596"/>
                  <a:pt x="19578" y="7599"/>
                </a:cubicBezTo>
                <a:cubicBezTo>
                  <a:pt x="19760" y="7605"/>
                  <a:pt x="19802" y="7586"/>
                  <a:pt x="19826" y="7490"/>
                </a:cubicBezTo>
                <a:cubicBezTo>
                  <a:pt x="19868" y="7324"/>
                  <a:pt x="19823" y="7280"/>
                  <a:pt x="19623" y="7293"/>
                </a:cubicBezTo>
                <a:cubicBezTo>
                  <a:pt x="19527" y="7300"/>
                  <a:pt x="19414" y="7276"/>
                  <a:pt x="19372" y="7239"/>
                </a:cubicBezTo>
                <a:cubicBezTo>
                  <a:pt x="19311" y="7187"/>
                  <a:pt x="19281" y="7189"/>
                  <a:pt x="19232" y="7250"/>
                </a:cubicBezTo>
                <a:cubicBezTo>
                  <a:pt x="19197" y="7294"/>
                  <a:pt x="19122" y="7314"/>
                  <a:pt x="19059" y="7297"/>
                </a:cubicBezTo>
                <a:cubicBezTo>
                  <a:pt x="18988" y="7278"/>
                  <a:pt x="18932" y="7301"/>
                  <a:pt x="18900" y="7359"/>
                </a:cubicBezTo>
                <a:cubicBezTo>
                  <a:pt x="18829" y="7490"/>
                  <a:pt x="18752" y="7417"/>
                  <a:pt x="18746" y="7213"/>
                </a:cubicBezTo>
                <a:cubicBezTo>
                  <a:pt x="18743" y="7133"/>
                  <a:pt x="18741" y="7091"/>
                  <a:pt x="18736" y="7086"/>
                </a:cubicBezTo>
                <a:close/>
                <a:moveTo>
                  <a:pt x="16725" y="7831"/>
                </a:moveTo>
                <a:cubicBezTo>
                  <a:pt x="16701" y="7835"/>
                  <a:pt x="16672" y="7875"/>
                  <a:pt x="16641" y="7958"/>
                </a:cubicBezTo>
                <a:cubicBezTo>
                  <a:pt x="16603" y="8062"/>
                  <a:pt x="16567" y="8082"/>
                  <a:pt x="16434" y="8062"/>
                </a:cubicBezTo>
                <a:cubicBezTo>
                  <a:pt x="16261" y="8036"/>
                  <a:pt x="16176" y="8136"/>
                  <a:pt x="16235" y="8296"/>
                </a:cubicBezTo>
                <a:cubicBezTo>
                  <a:pt x="16270" y="8390"/>
                  <a:pt x="16457" y="8405"/>
                  <a:pt x="16509" y="8320"/>
                </a:cubicBezTo>
                <a:cubicBezTo>
                  <a:pt x="16532" y="8280"/>
                  <a:pt x="16567" y="8284"/>
                  <a:pt x="16619" y="8328"/>
                </a:cubicBezTo>
                <a:cubicBezTo>
                  <a:pt x="16721" y="8416"/>
                  <a:pt x="16742" y="8383"/>
                  <a:pt x="16771" y="8085"/>
                </a:cubicBezTo>
                <a:cubicBezTo>
                  <a:pt x="16787" y="7915"/>
                  <a:pt x="16764" y="7822"/>
                  <a:pt x="16725" y="7831"/>
                </a:cubicBezTo>
                <a:close/>
                <a:moveTo>
                  <a:pt x="18031" y="7864"/>
                </a:moveTo>
                <a:cubicBezTo>
                  <a:pt x="18024" y="7857"/>
                  <a:pt x="18019" y="7867"/>
                  <a:pt x="18017" y="7895"/>
                </a:cubicBezTo>
                <a:cubicBezTo>
                  <a:pt x="18011" y="8006"/>
                  <a:pt x="17712" y="8176"/>
                  <a:pt x="17664" y="8095"/>
                </a:cubicBezTo>
                <a:cubicBezTo>
                  <a:pt x="17643" y="8060"/>
                  <a:pt x="17612" y="8059"/>
                  <a:pt x="17579" y="8093"/>
                </a:cubicBezTo>
                <a:cubicBezTo>
                  <a:pt x="17521" y="8153"/>
                  <a:pt x="17220" y="8021"/>
                  <a:pt x="17220" y="7936"/>
                </a:cubicBezTo>
                <a:cubicBezTo>
                  <a:pt x="17220" y="7908"/>
                  <a:pt x="17196" y="7886"/>
                  <a:pt x="17166" y="7886"/>
                </a:cubicBezTo>
                <a:cubicBezTo>
                  <a:pt x="17137" y="7886"/>
                  <a:pt x="17114" y="7967"/>
                  <a:pt x="17114" y="8066"/>
                </a:cubicBezTo>
                <a:cubicBezTo>
                  <a:pt x="17114" y="8165"/>
                  <a:pt x="17085" y="8276"/>
                  <a:pt x="17050" y="8312"/>
                </a:cubicBezTo>
                <a:cubicBezTo>
                  <a:pt x="17001" y="8363"/>
                  <a:pt x="17006" y="8378"/>
                  <a:pt x="17068" y="8378"/>
                </a:cubicBezTo>
                <a:cubicBezTo>
                  <a:pt x="17111" y="8378"/>
                  <a:pt x="17174" y="8348"/>
                  <a:pt x="17209" y="8312"/>
                </a:cubicBezTo>
                <a:cubicBezTo>
                  <a:pt x="17258" y="8261"/>
                  <a:pt x="17287" y="8261"/>
                  <a:pt x="17336" y="8312"/>
                </a:cubicBezTo>
                <a:cubicBezTo>
                  <a:pt x="17415" y="8394"/>
                  <a:pt x="17602" y="8397"/>
                  <a:pt x="17678" y="8318"/>
                </a:cubicBezTo>
                <a:cubicBezTo>
                  <a:pt x="17720" y="8275"/>
                  <a:pt x="17747" y="8275"/>
                  <a:pt x="17773" y="8318"/>
                </a:cubicBezTo>
                <a:cubicBezTo>
                  <a:pt x="17792" y="8350"/>
                  <a:pt x="17878" y="8378"/>
                  <a:pt x="17964" y="8378"/>
                </a:cubicBezTo>
                <a:cubicBezTo>
                  <a:pt x="18055" y="8378"/>
                  <a:pt x="18133" y="8412"/>
                  <a:pt x="18151" y="8459"/>
                </a:cubicBezTo>
                <a:cubicBezTo>
                  <a:pt x="18217" y="8639"/>
                  <a:pt x="18571" y="8477"/>
                  <a:pt x="18602" y="8254"/>
                </a:cubicBezTo>
                <a:cubicBezTo>
                  <a:pt x="18623" y="8098"/>
                  <a:pt x="18718" y="8115"/>
                  <a:pt x="18746" y="8279"/>
                </a:cubicBezTo>
                <a:lnTo>
                  <a:pt x="18767" y="8405"/>
                </a:lnTo>
                <a:lnTo>
                  <a:pt x="18799" y="8278"/>
                </a:lnTo>
                <a:cubicBezTo>
                  <a:pt x="18817" y="8209"/>
                  <a:pt x="18855" y="8152"/>
                  <a:pt x="18884" y="8152"/>
                </a:cubicBezTo>
                <a:cubicBezTo>
                  <a:pt x="18913" y="8152"/>
                  <a:pt x="18950" y="8209"/>
                  <a:pt x="18966" y="8278"/>
                </a:cubicBezTo>
                <a:cubicBezTo>
                  <a:pt x="18991" y="8387"/>
                  <a:pt x="18999" y="8391"/>
                  <a:pt x="19030" y="8309"/>
                </a:cubicBezTo>
                <a:cubicBezTo>
                  <a:pt x="19112" y="8087"/>
                  <a:pt x="19028" y="8042"/>
                  <a:pt x="18548" y="8054"/>
                </a:cubicBezTo>
                <a:cubicBezTo>
                  <a:pt x="18109" y="8065"/>
                  <a:pt x="18092" y="8061"/>
                  <a:pt x="18057" y="7935"/>
                </a:cubicBezTo>
                <a:cubicBezTo>
                  <a:pt x="18047" y="7895"/>
                  <a:pt x="18038" y="7871"/>
                  <a:pt x="18031" y="7864"/>
                </a:cubicBezTo>
                <a:close/>
                <a:moveTo>
                  <a:pt x="20059" y="7975"/>
                </a:moveTo>
                <a:cubicBezTo>
                  <a:pt x="20035" y="7973"/>
                  <a:pt x="20008" y="7982"/>
                  <a:pt x="19982" y="8004"/>
                </a:cubicBezTo>
                <a:cubicBezTo>
                  <a:pt x="19938" y="8042"/>
                  <a:pt x="19758" y="8066"/>
                  <a:pt x="19545" y="8061"/>
                </a:cubicBezTo>
                <a:cubicBezTo>
                  <a:pt x="19172" y="8052"/>
                  <a:pt x="19084" y="8105"/>
                  <a:pt x="19155" y="8295"/>
                </a:cubicBezTo>
                <a:cubicBezTo>
                  <a:pt x="19175" y="8350"/>
                  <a:pt x="19251" y="8373"/>
                  <a:pt x="19388" y="8368"/>
                </a:cubicBezTo>
                <a:cubicBezTo>
                  <a:pt x="19551" y="8361"/>
                  <a:pt x="19594" y="8337"/>
                  <a:pt x="19607" y="8246"/>
                </a:cubicBezTo>
                <a:cubicBezTo>
                  <a:pt x="19628" y="8094"/>
                  <a:pt x="19726" y="8100"/>
                  <a:pt x="19747" y="8255"/>
                </a:cubicBezTo>
                <a:cubicBezTo>
                  <a:pt x="19765" y="8386"/>
                  <a:pt x="19831" y="8415"/>
                  <a:pt x="19890" y="8318"/>
                </a:cubicBezTo>
                <a:cubicBezTo>
                  <a:pt x="19915" y="8275"/>
                  <a:pt x="19942" y="8275"/>
                  <a:pt x="19983" y="8318"/>
                </a:cubicBezTo>
                <a:cubicBezTo>
                  <a:pt x="20015" y="8350"/>
                  <a:pt x="20075" y="8378"/>
                  <a:pt x="20117" y="8378"/>
                </a:cubicBezTo>
                <a:cubicBezTo>
                  <a:pt x="20178" y="8378"/>
                  <a:pt x="20178" y="8362"/>
                  <a:pt x="20123" y="8293"/>
                </a:cubicBezTo>
                <a:cubicBezTo>
                  <a:pt x="20073" y="8230"/>
                  <a:pt x="20071" y="8193"/>
                  <a:pt x="20116" y="8146"/>
                </a:cubicBezTo>
                <a:cubicBezTo>
                  <a:pt x="20186" y="8074"/>
                  <a:pt x="20133" y="7981"/>
                  <a:pt x="20059" y="7975"/>
                </a:cubicBezTo>
                <a:close/>
                <a:moveTo>
                  <a:pt x="3711" y="8086"/>
                </a:moveTo>
                <a:lnTo>
                  <a:pt x="3614" y="8202"/>
                </a:lnTo>
                <a:cubicBezTo>
                  <a:pt x="3518" y="8318"/>
                  <a:pt x="3518" y="8320"/>
                  <a:pt x="3421" y="8212"/>
                </a:cubicBezTo>
                <a:cubicBezTo>
                  <a:pt x="3273" y="8047"/>
                  <a:pt x="3221" y="8081"/>
                  <a:pt x="3221" y="8346"/>
                </a:cubicBezTo>
                <a:cubicBezTo>
                  <a:pt x="3221" y="8570"/>
                  <a:pt x="3234" y="8590"/>
                  <a:pt x="3368" y="8608"/>
                </a:cubicBezTo>
                <a:cubicBezTo>
                  <a:pt x="3448" y="8618"/>
                  <a:pt x="3540" y="8606"/>
                  <a:pt x="3574" y="8581"/>
                </a:cubicBezTo>
                <a:cubicBezTo>
                  <a:pt x="3609" y="8556"/>
                  <a:pt x="3649" y="8561"/>
                  <a:pt x="3669" y="8594"/>
                </a:cubicBezTo>
                <a:cubicBezTo>
                  <a:pt x="3688" y="8626"/>
                  <a:pt x="3732" y="8635"/>
                  <a:pt x="3765" y="8614"/>
                </a:cubicBezTo>
                <a:cubicBezTo>
                  <a:pt x="3838" y="8567"/>
                  <a:pt x="4641" y="8571"/>
                  <a:pt x="4686" y="8618"/>
                </a:cubicBezTo>
                <a:cubicBezTo>
                  <a:pt x="4703" y="8636"/>
                  <a:pt x="4748" y="8624"/>
                  <a:pt x="4785" y="8592"/>
                </a:cubicBezTo>
                <a:cubicBezTo>
                  <a:pt x="4833" y="8551"/>
                  <a:pt x="4886" y="8553"/>
                  <a:pt x="4967" y="8597"/>
                </a:cubicBezTo>
                <a:cubicBezTo>
                  <a:pt x="5058" y="8648"/>
                  <a:pt x="5098" y="8641"/>
                  <a:pt x="5175" y="8568"/>
                </a:cubicBezTo>
                <a:cubicBezTo>
                  <a:pt x="5244" y="8504"/>
                  <a:pt x="5283" y="8498"/>
                  <a:pt x="5310" y="8543"/>
                </a:cubicBezTo>
                <a:cubicBezTo>
                  <a:pt x="5335" y="8585"/>
                  <a:pt x="5368" y="8564"/>
                  <a:pt x="5407" y="8484"/>
                </a:cubicBezTo>
                <a:cubicBezTo>
                  <a:pt x="5480" y="8338"/>
                  <a:pt x="5567" y="8334"/>
                  <a:pt x="5588" y="8476"/>
                </a:cubicBezTo>
                <a:cubicBezTo>
                  <a:pt x="5601" y="8560"/>
                  <a:pt x="5655" y="8581"/>
                  <a:pt x="5873" y="8589"/>
                </a:cubicBezTo>
                <a:cubicBezTo>
                  <a:pt x="6021" y="8595"/>
                  <a:pt x="6162" y="8611"/>
                  <a:pt x="6187" y="8628"/>
                </a:cubicBezTo>
                <a:cubicBezTo>
                  <a:pt x="6213" y="8644"/>
                  <a:pt x="6231" y="8526"/>
                  <a:pt x="6229" y="8367"/>
                </a:cubicBezTo>
                <a:cubicBezTo>
                  <a:pt x="6226" y="8207"/>
                  <a:pt x="6212" y="8114"/>
                  <a:pt x="6198" y="8159"/>
                </a:cubicBezTo>
                <a:cubicBezTo>
                  <a:pt x="6183" y="8204"/>
                  <a:pt x="6162" y="8275"/>
                  <a:pt x="6149" y="8316"/>
                </a:cubicBezTo>
                <a:cubicBezTo>
                  <a:pt x="6131" y="8375"/>
                  <a:pt x="6110" y="8375"/>
                  <a:pt x="6048" y="8322"/>
                </a:cubicBezTo>
                <a:cubicBezTo>
                  <a:pt x="6003" y="8283"/>
                  <a:pt x="5913" y="8271"/>
                  <a:pt x="5836" y="8291"/>
                </a:cubicBezTo>
                <a:cubicBezTo>
                  <a:pt x="5730" y="8319"/>
                  <a:pt x="5693" y="8301"/>
                  <a:pt x="5659" y="8206"/>
                </a:cubicBezTo>
                <a:cubicBezTo>
                  <a:pt x="5623" y="8105"/>
                  <a:pt x="5612" y="8099"/>
                  <a:pt x="5583" y="8177"/>
                </a:cubicBezTo>
                <a:cubicBezTo>
                  <a:pt x="5565" y="8227"/>
                  <a:pt x="5509" y="8268"/>
                  <a:pt x="5461" y="8268"/>
                </a:cubicBezTo>
                <a:cubicBezTo>
                  <a:pt x="5412" y="8268"/>
                  <a:pt x="5341" y="8311"/>
                  <a:pt x="5304" y="8364"/>
                </a:cubicBezTo>
                <a:cubicBezTo>
                  <a:pt x="5239" y="8455"/>
                  <a:pt x="5235" y="8455"/>
                  <a:pt x="5201" y="8364"/>
                </a:cubicBezTo>
                <a:cubicBezTo>
                  <a:pt x="5160" y="8255"/>
                  <a:pt x="5016" y="8238"/>
                  <a:pt x="4926" y="8331"/>
                </a:cubicBezTo>
                <a:cubicBezTo>
                  <a:pt x="4881" y="8377"/>
                  <a:pt x="4845" y="8378"/>
                  <a:pt x="4795" y="8335"/>
                </a:cubicBezTo>
                <a:cubicBezTo>
                  <a:pt x="4720" y="8271"/>
                  <a:pt x="4311" y="8271"/>
                  <a:pt x="4248" y="8336"/>
                </a:cubicBezTo>
                <a:cubicBezTo>
                  <a:pt x="4227" y="8359"/>
                  <a:pt x="4177" y="8350"/>
                  <a:pt x="4138" y="8317"/>
                </a:cubicBezTo>
                <a:cubicBezTo>
                  <a:pt x="4100" y="8283"/>
                  <a:pt x="4028" y="8272"/>
                  <a:pt x="3978" y="8292"/>
                </a:cubicBezTo>
                <a:cubicBezTo>
                  <a:pt x="3918" y="8316"/>
                  <a:pt x="3857" y="8287"/>
                  <a:pt x="3799" y="8207"/>
                </a:cubicBezTo>
                <a:lnTo>
                  <a:pt x="3711" y="8086"/>
                </a:lnTo>
                <a:close/>
                <a:moveTo>
                  <a:pt x="2909" y="8112"/>
                </a:moveTo>
                <a:cubicBezTo>
                  <a:pt x="2891" y="8113"/>
                  <a:pt x="2863" y="8142"/>
                  <a:pt x="2823" y="8199"/>
                </a:cubicBezTo>
                <a:cubicBezTo>
                  <a:pt x="2782" y="8256"/>
                  <a:pt x="2686" y="8296"/>
                  <a:pt x="2579" y="8296"/>
                </a:cubicBezTo>
                <a:cubicBezTo>
                  <a:pt x="2426" y="8296"/>
                  <a:pt x="2401" y="8314"/>
                  <a:pt x="2386" y="8447"/>
                </a:cubicBezTo>
                <a:cubicBezTo>
                  <a:pt x="2370" y="8594"/>
                  <a:pt x="2378" y="8601"/>
                  <a:pt x="2584" y="8588"/>
                </a:cubicBezTo>
                <a:cubicBezTo>
                  <a:pt x="2701" y="8581"/>
                  <a:pt x="2813" y="8592"/>
                  <a:pt x="2833" y="8613"/>
                </a:cubicBezTo>
                <a:cubicBezTo>
                  <a:pt x="2889" y="8670"/>
                  <a:pt x="2900" y="8640"/>
                  <a:pt x="2927" y="8361"/>
                </a:cubicBezTo>
                <a:cubicBezTo>
                  <a:pt x="2943" y="8188"/>
                  <a:pt x="2940" y="8110"/>
                  <a:pt x="2909" y="8112"/>
                </a:cubicBezTo>
                <a:close/>
                <a:moveTo>
                  <a:pt x="117" y="8161"/>
                </a:moveTo>
                <a:cubicBezTo>
                  <a:pt x="55" y="8169"/>
                  <a:pt x="0" y="8194"/>
                  <a:pt x="0" y="8232"/>
                </a:cubicBezTo>
                <a:cubicBezTo>
                  <a:pt x="0" y="8272"/>
                  <a:pt x="48" y="8349"/>
                  <a:pt x="105" y="8403"/>
                </a:cubicBezTo>
                <a:cubicBezTo>
                  <a:pt x="162" y="8457"/>
                  <a:pt x="194" y="8525"/>
                  <a:pt x="177" y="8555"/>
                </a:cubicBezTo>
                <a:cubicBezTo>
                  <a:pt x="158" y="8586"/>
                  <a:pt x="186" y="8595"/>
                  <a:pt x="244" y="8576"/>
                </a:cubicBezTo>
                <a:cubicBezTo>
                  <a:pt x="298" y="8559"/>
                  <a:pt x="376" y="8565"/>
                  <a:pt x="416" y="8591"/>
                </a:cubicBezTo>
                <a:cubicBezTo>
                  <a:pt x="457" y="8617"/>
                  <a:pt x="588" y="8627"/>
                  <a:pt x="707" y="8612"/>
                </a:cubicBezTo>
                <a:cubicBezTo>
                  <a:pt x="827" y="8597"/>
                  <a:pt x="978" y="8587"/>
                  <a:pt x="1043" y="8590"/>
                </a:cubicBezTo>
                <a:cubicBezTo>
                  <a:pt x="1113" y="8593"/>
                  <a:pt x="1162" y="8562"/>
                  <a:pt x="1162" y="8516"/>
                </a:cubicBezTo>
                <a:cubicBezTo>
                  <a:pt x="1162" y="8384"/>
                  <a:pt x="1273" y="8359"/>
                  <a:pt x="1304" y="8484"/>
                </a:cubicBezTo>
                <a:cubicBezTo>
                  <a:pt x="1320" y="8548"/>
                  <a:pt x="1361" y="8591"/>
                  <a:pt x="1394" y="8579"/>
                </a:cubicBezTo>
                <a:cubicBezTo>
                  <a:pt x="1426" y="8567"/>
                  <a:pt x="1503" y="8576"/>
                  <a:pt x="1563" y="8599"/>
                </a:cubicBezTo>
                <a:cubicBezTo>
                  <a:pt x="1624" y="8622"/>
                  <a:pt x="1705" y="8620"/>
                  <a:pt x="1745" y="8595"/>
                </a:cubicBezTo>
                <a:cubicBezTo>
                  <a:pt x="1785" y="8570"/>
                  <a:pt x="1855" y="8570"/>
                  <a:pt x="1901" y="8596"/>
                </a:cubicBezTo>
                <a:cubicBezTo>
                  <a:pt x="2029" y="8667"/>
                  <a:pt x="2107" y="8587"/>
                  <a:pt x="2076" y="8418"/>
                </a:cubicBezTo>
                <a:cubicBezTo>
                  <a:pt x="2049" y="8270"/>
                  <a:pt x="1938" y="8216"/>
                  <a:pt x="1876" y="8321"/>
                </a:cubicBezTo>
                <a:cubicBezTo>
                  <a:pt x="1855" y="8355"/>
                  <a:pt x="1809" y="8352"/>
                  <a:pt x="1748" y="8313"/>
                </a:cubicBezTo>
                <a:cubicBezTo>
                  <a:pt x="1691" y="8276"/>
                  <a:pt x="1611" y="8269"/>
                  <a:pt x="1552" y="8296"/>
                </a:cubicBezTo>
                <a:cubicBezTo>
                  <a:pt x="1497" y="8321"/>
                  <a:pt x="1428" y="8332"/>
                  <a:pt x="1399" y="8324"/>
                </a:cubicBezTo>
                <a:cubicBezTo>
                  <a:pt x="1237" y="8276"/>
                  <a:pt x="1057" y="8277"/>
                  <a:pt x="1029" y="8324"/>
                </a:cubicBezTo>
                <a:cubicBezTo>
                  <a:pt x="1011" y="8354"/>
                  <a:pt x="969" y="8360"/>
                  <a:pt x="934" y="8337"/>
                </a:cubicBezTo>
                <a:cubicBezTo>
                  <a:pt x="900" y="8314"/>
                  <a:pt x="800" y="8291"/>
                  <a:pt x="713" y="8285"/>
                </a:cubicBezTo>
                <a:cubicBezTo>
                  <a:pt x="473" y="8269"/>
                  <a:pt x="322" y="8238"/>
                  <a:pt x="282" y="8197"/>
                </a:cubicBezTo>
                <a:cubicBezTo>
                  <a:pt x="249" y="8163"/>
                  <a:pt x="180" y="8153"/>
                  <a:pt x="117" y="8161"/>
                </a:cubicBezTo>
                <a:close/>
                <a:moveTo>
                  <a:pt x="4189" y="9088"/>
                </a:moveTo>
                <a:cubicBezTo>
                  <a:pt x="4157" y="9088"/>
                  <a:pt x="4096" y="9146"/>
                  <a:pt x="4051" y="9216"/>
                </a:cubicBezTo>
                <a:cubicBezTo>
                  <a:pt x="3988" y="9316"/>
                  <a:pt x="3936" y="9339"/>
                  <a:pt x="3809" y="9319"/>
                </a:cubicBezTo>
                <a:cubicBezTo>
                  <a:pt x="3636" y="9293"/>
                  <a:pt x="3552" y="9393"/>
                  <a:pt x="3611" y="9553"/>
                </a:cubicBezTo>
                <a:cubicBezTo>
                  <a:pt x="3646" y="9647"/>
                  <a:pt x="3885" y="9665"/>
                  <a:pt x="3937" y="9578"/>
                </a:cubicBezTo>
                <a:cubicBezTo>
                  <a:pt x="3960" y="9539"/>
                  <a:pt x="3995" y="9541"/>
                  <a:pt x="4046" y="9585"/>
                </a:cubicBezTo>
                <a:cubicBezTo>
                  <a:pt x="4106" y="9636"/>
                  <a:pt x="4120" y="9627"/>
                  <a:pt x="4120" y="9536"/>
                </a:cubicBezTo>
                <a:cubicBezTo>
                  <a:pt x="4120" y="9474"/>
                  <a:pt x="4145" y="9407"/>
                  <a:pt x="4175" y="9387"/>
                </a:cubicBezTo>
                <a:cubicBezTo>
                  <a:pt x="4213" y="9363"/>
                  <a:pt x="4213" y="9331"/>
                  <a:pt x="4176" y="9285"/>
                </a:cubicBezTo>
                <a:cubicBezTo>
                  <a:pt x="4139" y="9238"/>
                  <a:pt x="4142" y="9197"/>
                  <a:pt x="4185" y="9153"/>
                </a:cubicBezTo>
                <a:cubicBezTo>
                  <a:pt x="4226" y="9110"/>
                  <a:pt x="4227" y="9088"/>
                  <a:pt x="4189" y="9088"/>
                </a:cubicBezTo>
                <a:close/>
                <a:moveTo>
                  <a:pt x="5863" y="9088"/>
                </a:moveTo>
                <a:cubicBezTo>
                  <a:pt x="5834" y="9088"/>
                  <a:pt x="5810" y="9126"/>
                  <a:pt x="5810" y="9172"/>
                </a:cubicBezTo>
                <a:cubicBezTo>
                  <a:pt x="5810" y="9256"/>
                  <a:pt x="5606" y="9370"/>
                  <a:pt x="5533" y="9325"/>
                </a:cubicBezTo>
                <a:cubicBezTo>
                  <a:pt x="5511" y="9312"/>
                  <a:pt x="5494" y="9253"/>
                  <a:pt x="5494" y="9194"/>
                </a:cubicBezTo>
                <a:cubicBezTo>
                  <a:pt x="5494" y="9047"/>
                  <a:pt x="5399" y="9061"/>
                  <a:pt x="5379" y="9211"/>
                </a:cubicBezTo>
                <a:cubicBezTo>
                  <a:pt x="5365" y="9310"/>
                  <a:pt x="5333" y="9331"/>
                  <a:pt x="5213" y="9316"/>
                </a:cubicBezTo>
                <a:cubicBezTo>
                  <a:pt x="5132" y="9306"/>
                  <a:pt x="5037" y="9320"/>
                  <a:pt x="5003" y="9347"/>
                </a:cubicBezTo>
                <a:cubicBezTo>
                  <a:pt x="4968" y="9374"/>
                  <a:pt x="4856" y="9394"/>
                  <a:pt x="4754" y="9392"/>
                </a:cubicBezTo>
                <a:cubicBezTo>
                  <a:pt x="4519" y="9388"/>
                  <a:pt x="4499" y="9242"/>
                  <a:pt x="4727" y="9191"/>
                </a:cubicBezTo>
                <a:cubicBezTo>
                  <a:pt x="4870" y="9160"/>
                  <a:pt x="4873" y="9155"/>
                  <a:pt x="4754" y="9150"/>
                </a:cubicBezTo>
                <a:cubicBezTo>
                  <a:pt x="4681" y="9147"/>
                  <a:pt x="4596" y="9162"/>
                  <a:pt x="4565" y="9184"/>
                </a:cubicBezTo>
                <a:cubicBezTo>
                  <a:pt x="4472" y="9250"/>
                  <a:pt x="4433" y="9417"/>
                  <a:pt x="4487" y="9521"/>
                </a:cubicBezTo>
                <a:cubicBezTo>
                  <a:pt x="4531" y="9606"/>
                  <a:pt x="4622" y="9618"/>
                  <a:pt x="5227" y="9618"/>
                </a:cubicBezTo>
                <a:lnTo>
                  <a:pt x="5916" y="9619"/>
                </a:lnTo>
                <a:lnTo>
                  <a:pt x="5916" y="9354"/>
                </a:lnTo>
                <a:cubicBezTo>
                  <a:pt x="5916" y="9208"/>
                  <a:pt x="5892" y="9088"/>
                  <a:pt x="5863" y="9088"/>
                </a:cubicBezTo>
                <a:close/>
                <a:moveTo>
                  <a:pt x="955" y="9143"/>
                </a:moveTo>
                <a:cubicBezTo>
                  <a:pt x="833" y="9143"/>
                  <a:pt x="836" y="9309"/>
                  <a:pt x="959" y="9413"/>
                </a:cubicBezTo>
                <a:lnTo>
                  <a:pt x="1083" y="9518"/>
                </a:lnTo>
                <a:lnTo>
                  <a:pt x="950" y="9571"/>
                </a:lnTo>
                <a:cubicBezTo>
                  <a:pt x="843" y="9614"/>
                  <a:pt x="878" y="9622"/>
                  <a:pt x="1135" y="9618"/>
                </a:cubicBezTo>
                <a:cubicBezTo>
                  <a:pt x="1355" y="9615"/>
                  <a:pt x="1472" y="9588"/>
                  <a:pt x="1515" y="9529"/>
                </a:cubicBezTo>
                <a:cubicBezTo>
                  <a:pt x="1571" y="9452"/>
                  <a:pt x="1581" y="9453"/>
                  <a:pt x="1611" y="9536"/>
                </a:cubicBezTo>
                <a:cubicBezTo>
                  <a:pt x="1640" y="9611"/>
                  <a:pt x="1717" y="9627"/>
                  <a:pt x="2035" y="9624"/>
                </a:cubicBezTo>
                <a:cubicBezTo>
                  <a:pt x="2390" y="9621"/>
                  <a:pt x="2425" y="9611"/>
                  <a:pt x="2440" y="9505"/>
                </a:cubicBezTo>
                <a:cubicBezTo>
                  <a:pt x="2458" y="9371"/>
                  <a:pt x="2553" y="9368"/>
                  <a:pt x="2579" y="9500"/>
                </a:cubicBezTo>
                <a:cubicBezTo>
                  <a:pt x="2589" y="9550"/>
                  <a:pt x="2637" y="9635"/>
                  <a:pt x="2685" y="9690"/>
                </a:cubicBezTo>
                <a:cubicBezTo>
                  <a:pt x="2794" y="9813"/>
                  <a:pt x="2976" y="9826"/>
                  <a:pt x="3063" y="9717"/>
                </a:cubicBezTo>
                <a:cubicBezTo>
                  <a:pt x="3100" y="9672"/>
                  <a:pt x="3174" y="9635"/>
                  <a:pt x="3229" y="9635"/>
                </a:cubicBezTo>
                <a:cubicBezTo>
                  <a:pt x="3304" y="9635"/>
                  <a:pt x="3328" y="9595"/>
                  <a:pt x="3328" y="9471"/>
                </a:cubicBezTo>
                <a:cubicBezTo>
                  <a:pt x="3328" y="9311"/>
                  <a:pt x="3321" y="9307"/>
                  <a:pt x="3067" y="9307"/>
                </a:cubicBezTo>
                <a:cubicBezTo>
                  <a:pt x="2923" y="9307"/>
                  <a:pt x="2790" y="9332"/>
                  <a:pt x="2772" y="9363"/>
                </a:cubicBezTo>
                <a:cubicBezTo>
                  <a:pt x="2748" y="9403"/>
                  <a:pt x="2713" y="9400"/>
                  <a:pt x="2663" y="9357"/>
                </a:cubicBezTo>
                <a:cubicBezTo>
                  <a:pt x="2622" y="9322"/>
                  <a:pt x="2515" y="9305"/>
                  <a:pt x="2423" y="9319"/>
                </a:cubicBezTo>
                <a:cubicBezTo>
                  <a:pt x="2293" y="9339"/>
                  <a:pt x="2251" y="9321"/>
                  <a:pt x="2231" y="9241"/>
                </a:cubicBezTo>
                <a:cubicBezTo>
                  <a:pt x="2207" y="9144"/>
                  <a:pt x="2202" y="9144"/>
                  <a:pt x="2137" y="9237"/>
                </a:cubicBezTo>
                <a:cubicBezTo>
                  <a:pt x="2082" y="9313"/>
                  <a:pt x="2054" y="9320"/>
                  <a:pt x="2002" y="9267"/>
                </a:cubicBezTo>
                <a:cubicBezTo>
                  <a:pt x="1954" y="9218"/>
                  <a:pt x="1918" y="9216"/>
                  <a:pt x="1866" y="9260"/>
                </a:cubicBezTo>
                <a:cubicBezTo>
                  <a:pt x="1815" y="9304"/>
                  <a:pt x="1776" y="9303"/>
                  <a:pt x="1723" y="9258"/>
                </a:cubicBezTo>
                <a:cubicBezTo>
                  <a:pt x="1669" y="9211"/>
                  <a:pt x="1637" y="9215"/>
                  <a:pt x="1590" y="9273"/>
                </a:cubicBezTo>
                <a:cubicBezTo>
                  <a:pt x="1556" y="9315"/>
                  <a:pt x="1482" y="9338"/>
                  <a:pt x="1424" y="9322"/>
                </a:cubicBezTo>
                <a:cubicBezTo>
                  <a:pt x="1367" y="9307"/>
                  <a:pt x="1286" y="9322"/>
                  <a:pt x="1245" y="9358"/>
                </a:cubicBezTo>
                <a:cubicBezTo>
                  <a:pt x="1144" y="9444"/>
                  <a:pt x="942" y="9340"/>
                  <a:pt x="985" y="9224"/>
                </a:cubicBezTo>
                <a:cubicBezTo>
                  <a:pt x="1001" y="9179"/>
                  <a:pt x="988" y="9143"/>
                  <a:pt x="955" y="9143"/>
                </a:cubicBezTo>
                <a:close/>
                <a:moveTo>
                  <a:pt x="118" y="9144"/>
                </a:moveTo>
                <a:cubicBezTo>
                  <a:pt x="89" y="9150"/>
                  <a:pt x="65" y="9234"/>
                  <a:pt x="60" y="9385"/>
                </a:cubicBezTo>
                <a:cubicBezTo>
                  <a:pt x="52" y="9605"/>
                  <a:pt x="63" y="9628"/>
                  <a:pt x="171" y="9622"/>
                </a:cubicBezTo>
                <a:cubicBezTo>
                  <a:pt x="236" y="9619"/>
                  <a:pt x="318" y="9594"/>
                  <a:pt x="352" y="9568"/>
                </a:cubicBezTo>
                <a:cubicBezTo>
                  <a:pt x="388" y="9540"/>
                  <a:pt x="427" y="9544"/>
                  <a:pt x="447" y="9578"/>
                </a:cubicBezTo>
                <a:cubicBezTo>
                  <a:pt x="514" y="9689"/>
                  <a:pt x="588" y="9632"/>
                  <a:pt x="572" y="9483"/>
                </a:cubicBezTo>
                <a:cubicBezTo>
                  <a:pt x="558" y="9358"/>
                  <a:pt x="527" y="9332"/>
                  <a:pt x="380" y="9317"/>
                </a:cubicBezTo>
                <a:cubicBezTo>
                  <a:pt x="284" y="9308"/>
                  <a:pt x="192" y="9264"/>
                  <a:pt x="176" y="9221"/>
                </a:cubicBezTo>
                <a:cubicBezTo>
                  <a:pt x="155" y="9165"/>
                  <a:pt x="136" y="9140"/>
                  <a:pt x="118" y="9144"/>
                </a:cubicBezTo>
                <a:close/>
                <a:moveTo>
                  <a:pt x="16800" y="10619"/>
                </a:moveTo>
                <a:cubicBezTo>
                  <a:pt x="16707" y="10619"/>
                  <a:pt x="16693" y="10653"/>
                  <a:pt x="16693" y="10865"/>
                </a:cubicBezTo>
                <a:cubicBezTo>
                  <a:pt x="16693" y="11114"/>
                  <a:pt x="16756" y="11190"/>
                  <a:pt x="16821" y="11015"/>
                </a:cubicBezTo>
                <a:cubicBezTo>
                  <a:pt x="16854" y="10927"/>
                  <a:pt x="16862" y="10926"/>
                  <a:pt x="16922" y="11009"/>
                </a:cubicBezTo>
                <a:cubicBezTo>
                  <a:pt x="16957" y="11059"/>
                  <a:pt x="17045" y="11110"/>
                  <a:pt x="17116" y="11122"/>
                </a:cubicBezTo>
                <a:cubicBezTo>
                  <a:pt x="17258" y="11145"/>
                  <a:pt x="17371" y="11120"/>
                  <a:pt x="17465" y="11045"/>
                </a:cubicBezTo>
                <a:cubicBezTo>
                  <a:pt x="17502" y="11015"/>
                  <a:pt x="17541" y="11019"/>
                  <a:pt x="17561" y="11053"/>
                </a:cubicBezTo>
                <a:cubicBezTo>
                  <a:pt x="17580" y="11084"/>
                  <a:pt x="17768" y="11107"/>
                  <a:pt x="17982" y="11105"/>
                </a:cubicBezTo>
                <a:cubicBezTo>
                  <a:pt x="18358" y="11101"/>
                  <a:pt x="18370" y="11097"/>
                  <a:pt x="18363" y="10969"/>
                </a:cubicBezTo>
                <a:cubicBezTo>
                  <a:pt x="18356" y="10844"/>
                  <a:pt x="18314" y="10810"/>
                  <a:pt x="18197" y="10836"/>
                </a:cubicBezTo>
                <a:cubicBezTo>
                  <a:pt x="18090" y="10861"/>
                  <a:pt x="17381" y="10846"/>
                  <a:pt x="17338" y="10819"/>
                </a:cubicBezTo>
                <a:cubicBezTo>
                  <a:pt x="17314" y="10803"/>
                  <a:pt x="17261" y="10811"/>
                  <a:pt x="17220" y="10837"/>
                </a:cubicBezTo>
                <a:cubicBezTo>
                  <a:pt x="17169" y="10870"/>
                  <a:pt x="17109" y="10843"/>
                  <a:pt x="17028" y="10752"/>
                </a:cubicBezTo>
                <a:cubicBezTo>
                  <a:pt x="16962" y="10679"/>
                  <a:pt x="16859" y="10619"/>
                  <a:pt x="16800" y="10619"/>
                </a:cubicBezTo>
                <a:close/>
                <a:moveTo>
                  <a:pt x="19205" y="10619"/>
                </a:moveTo>
                <a:cubicBezTo>
                  <a:pt x="19161" y="10619"/>
                  <a:pt x="19100" y="10668"/>
                  <a:pt x="19069" y="10728"/>
                </a:cubicBezTo>
                <a:cubicBezTo>
                  <a:pt x="19029" y="10805"/>
                  <a:pt x="18958" y="10837"/>
                  <a:pt x="18829" y="10837"/>
                </a:cubicBezTo>
                <a:cubicBezTo>
                  <a:pt x="18668" y="10837"/>
                  <a:pt x="18645" y="10855"/>
                  <a:pt x="18645" y="10977"/>
                </a:cubicBezTo>
                <a:cubicBezTo>
                  <a:pt x="18645" y="11105"/>
                  <a:pt x="18663" y="11115"/>
                  <a:pt x="18856" y="11103"/>
                </a:cubicBezTo>
                <a:cubicBezTo>
                  <a:pt x="18971" y="11096"/>
                  <a:pt x="19082" y="11106"/>
                  <a:pt x="19102" y="11127"/>
                </a:cubicBezTo>
                <a:cubicBezTo>
                  <a:pt x="19155" y="11181"/>
                  <a:pt x="19168" y="11157"/>
                  <a:pt x="19189" y="10943"/>
                </a:cubicBezTo>
                <a:cubicBezTo>
                  <a:pt x="19199" y="10837"/>
                  <a:pt x="19225" y="10722"/>
                  <a:pt x="19246" y="10686"/>
                </a:cubicBezTo>
                <a:cubicBezTo>
                  <a:pt x="19271" y="10645"/>
                  <a:pt x="19255" y="10619"/>
                  <a:pt x="19205" y="10619"/>
                </a:cubicBezTo>
                <a:close/>
                <a:moveTo>
                  <a:pt x="15313" y="10624"/>
                </a:moveTo>
                <a:cubicBezTo>
                  <a:pt x="15309" y="10616"/>
                  <a:pt x="15276" y="10620"/>
                  <a:pt x="15212" y="10629"/>
                </a:cubicBezTo>
                <a:cubicBezTo>
                  <a:pt x="15098" y="10644"/>
                  <a:pt x="15078" y="10678"/>
                  <a:pt x="15064" y="10879"/>
                </a:cubicBezTo>
                <a:cubicBezTo>
                  <a:pt x="15047" y="11128"/>
                  <a:pt x="15082" y="11167"/>
                  <a:pt x="15188" y="11016"/>
                </a:cubicBezTo>
                <a:cubicBezTo>
                  <a:pt x="15252" y="10926"/>
                  <a:pt x="15261" y="10926"/>
                  <a:pt x="15357" y="11016"/>
                </a:cubicBezTo>
                <a:cubicBezTo>
                  <a:pt x="15471" y="11123"/>
                  <a:pt x="15664" y="11142"/>
                  <a:pt x="15718" y="11052"/>
                </a:cubicBezTo>
                <a:cubicBezTo>
                  <a:pt x="15743" y="11009"/>
                  <a:pt x="15769" y="11009"/>
                  <a:pt x="15810" y="11052"/>
                </a:cubicBezTo>
                <a:cubicBezTo>
                  <a:pt x="15903" y="11148"/>
                  <a:pt x="15940" y="11120"/>
                  <a:pt x="15913" y="10972"/>
                </a:cubicBezTo>
                <a:cubicBezTo>
                  <a:pt x="15899" y="10896"/>
                  <a:pt x="15859" y="10843"/>
                  <a:pt x="15826" y="10855"/>
                </a:cubicBezTo>
                <a:cubicBezTo>
                  <a:pt x="15794" y="10867"/>
                  <a:pt x="15727" y="10857"/>
                  <a:pt x="15680" y="10831"/>
                </a:cubicBezTo>
                <a:cubicBezTo>
                  <a:pt x="15629" y="10804"/>
                  <a:pt x="15522" y="10810"/>
                  <a:pt x="15425" y="10845"/>
                </a:cubicBezTo>
                <a:cubicBezTo>
                  <a:pt x="15203" y="10925"/>
                  <a:pt x="15075" y="10820"/>
                  <a:pt x="15239" y="10693"/>
                </a:cubicBezTo>
                <a:cubicBezTo>
                  <a:pt x="15290" y="10652"/>
                  <a:pt x="15316" y="10632"/>
                  <a:pt x="15313" y="10624"/>
                </a:cubicBezTo>
                <a:close/>
                <a:moveTo>
                  <a:pt x="19534" y="10652"/>
                </a:moveTo>
                <a:cubicBezTo>
                  <a:pt x="19453" y="10704"/>
                  <a:pt x="19491" y="10866"/>
                  <a:pt x="19600" y="10936"/>
                </a:cubicBezTo>
                <a:cubicBezTo>
                  <a:pt x="19659" y="10974"/>
                  <a:pt x="19695" y="11025"/>
                  <a:pt x="19680" y="11050"/>
                </a:cubicBezTo>
                <a:cubicBezTo>
                  <a:pt x="19665" y="11074"/>
                  <a:pt x="19843" y="11094"/>
                  <a:pt x="20075" y="11094"/>
                </a:cubicBezTo>
                <a:cubicBezTo>
                  <a:pt x="20306" y="11094"/>
                  <a:pt x="20512" y="11109"/>
                  <a:pt x="20530" y="11128"/>
                </a:cubicBezTo>
                <a:cubicBezTo>
                  <a:pt x="20548" y="11146"/>
                  <a:pt x="20579" y="11152"/>
                  <a:pt x="20600" y="11139"/>
                </a:cubicBezTo>
                <a:cubicBezTo>
                  <a:pt x="20637" y="11116"/>
                  <a:pt x="20748" y="11110"/>
                  <a:pt x="21284" y="11109"/>
                </a:cubicBezTo>
                <a:cubicBezTo>
                  <a:pt x="21442" y="11108"/>
                  <a:pt x="21577" y="11102"/>
                  <a:pt x="21585" y="11094"/>
                </a:cubicBezTo>
                <a:cubicBezTo>
                  <a:pt x="21593" y="11086"/>
                  <a:pt x="21587" y="11027"/>
                  <a:pt x="21571" y="10963"/>
                </a:cubicBezTo>
                <a:cubicBezTo>
                  <a:pt x="21543" y="10854"/>
                  <a:pt x="21509" y="10848"/>
                  <a:pt x="20974" y="10851"/>
                </a:cubicBezTo>
                <a:cubicBezTo>
                  <a:pt x="20661" y="10853"/>
                  <a:pt x="20378" y="10837"/>
                  <a:pt x="20345" y="10816"/>
                </a:cubicBezTo>
                <a:cubicBezTo>
                  <a:pt x="20312" y="10795"/>
                  <a:pt x="20240" y="10804"/>
                  <a:pt x="20185" y="10834"/>
                </a:cubicBezTo>
                <a:cubicBezTo>
                  <a:pt x="20109" y="10876"/>
                  <a:pt x="20067" y="10870"/>
                  <a:pt x="20017" y="10808"/>
                </a:cubicBezTo>
                <a:cubicBezTo>
                  <a:pt x="19981" y="10762"/>
                  <a:pt x="19926" y="10734"/>
                  <a:pt x="19895" y="10745"/>
                </a:cubicBezTo>
                <a:cubicBezTo>
                  <a:pt x="19864" y="10756"/>
                  <a:pt x="19780" y="10733"/>
                  <a:pt x="19709" y="10695"/>
                </a:cubicBezTo>
                <a:cubicBezTo>
                  <a:pt x="19637" y="10656"/>
                  <a:pt x="19558" y="10637"/>
                  <a:pt x="19534" y="10652"/>
                </a:cubicBezTo>
                <a:close/>
                <a:moveTo>
                  <a:pt x="16396" y="10809"/>
                </a:moveTo>
                <a:cubicBezTo>
                  <a:pt x="16381" y="10806"/>
                  <a:pt x="16360" y="10806"/>
                  <a:pt x="16335" y="10811"/>
                </a:cubicBezTo>
                <a:cubicBezTo>
                  <a:pt x="16284" y="10821"/>
                  <a:pt x="16204" y="10831"/>
                  <a:pt x="16156" y="10833"/>
                </a:cubicBezTo>
                <a:cubicBezTo>
                  <a:pt x="16108" y="10836"/>
                  <a:pt x="16058" y="10897"/>
                  <a:pt x="16044" y="10974"/>
                </a:cubicBezTo>
                <a:cubicBezTo>
                  <a:pt x="16017" y="11122"/>
                  <a:pt x="16054" y="11147"/>
                  <a:pt x="16151" y="11047"/>
                </a:cubicBezTo>
                <a:cubicBezTo>
                  <a:pt x="16198" y="10998"/>
                  <a:pt x="16222" y="11008"/>
                  <a:pt x="16252" y="11088"/>
                </a:cubicBezTo>
                <a:cubicBezTo>
                  <a:pt x="16290" y="11190"/>
                  <a:pt x="16292" y="11190"/>
                  <a:pt x="16311" y="11084"/>
                </a:cubicBezTo>
                <a:cubicBezTo>
                  <a:pt x="16322" y="11024"/>
                  <a:pt x="16353" y="10951"/>
                  <a:pt x="16379" y="10923"/>
                </a:cubicBezTo>
                <a:cubicBezTo>
                  <a:pt x="16436" y="10861"/>
                  <a:pt x="16440" y="10818"/>
                  <a:pt x="16396" y="10809"/>
                </a:cubicBezTo>
                <a:close/>
                <a:moveTo>
                  <a:pt x="19264" y="11549"/>
                </a:moveTo>
                <a:cubicBezTo>
                  <a:pt x="19222" y="11549"/>
                  <a:pt x="19174" y="11598"/>
                  <a:pt x="19159" y="11658"/>
                </a:cubicBezTo>
                <a:cubicBezTo>
                  <a:pt x="19138" y="11741"/>
                  <a:pt x="19087" y="11767"/>
                  <a:pt x="18944" y="11767"/>
                </a:cubicBezTo>
                <a:cubicBezTo>
                  <a:pt x="18727" y="11767"/>
                  <a:pt x="18671" y="11829"/>
                  <a:pt x="18751" y="11983"/>
                </a:cubicBezTo>
                <a:cubicBezTo>
                  <a:pt x="18820" y="12116"/>
                  <a:pt x="18924" y="12127"/>
                  <a:pt x="19019" y="12008"/>
                </a:cubicBezTo>
                <a:cubicBezTo>
                  <a:pt x="19083" y="11929"/>
                  <a:pt x="19095" y="11930"/>
                  <a:pt x="19158" y="12019"/>
                </a:cubicBezTo>
                <a:cubicBezTo>
                  <a:pt x="19220" y="12107"/>
                  <a:pt x="19228" y="12101"/>
                  <a:pt x="19235" y="11955"/>
                </a:cubicBezTo>
                <a:cubicBezTo>
                  <a:pt x="19247" y="11720"/>
                  <a:pt x="19253" y="11691"/>
                  <a:pt x="19299" y="11616"/>
                </a:cubicBezTo>
                <a:cubicBezTo>
                  <a:pt x="19325" y="11573"/>
                  <a:pt x="19312" y="11549"/>
                  <a:pt x="19264" y="11549"/>
                </a:cubicBezTo>
                <a:close/>
                <a:moveTo>
                  <a:pt x="20970" y="11549"/>
                </a:moveTo>
                <a:cubicBezTo>
                  <a:pt x="20941" y="11549"/>
                  <a:pt x="20917" y="11586"/>
                  <a:pt x="20917" y="11632"/>
                </a:cubicBezTo>
                <a:cubicBezTo>
                  <a:pt x="20917" y="11717"/>
                  <a:pt x="20714" y="11829"/>
                  <a:pt x="20641" y="11785"/>
                </a:cubicBezTo>
                <a:cubicBezTo>
                  <a:pt x="20619" y="11771"/>
                  <a:pt x="20601" y="11713"/>
                  <a:pt x="20601" y="11655"/>
                </a:cubicBezTo>
                <a:cubicBezTo>
                  <a:pt x="20601" y="11507"/>
                  <a:pt x="20505" y="11521"/>
                  <a:pt x="20485" y="11672"/>
                </a:cubicBezTo>
                <a:cubicBezTo>
                  <a:pt x="20472" y="11767"/>
                  <a:pt x="20438" y="11792"/>
                  <a:pt x="20336" y="11780"/>
                </a:cubicBezTo>
                <a:cubicBezTo>
                  <a:pt x="20263" y="11771"/>
                  <a:pt x="20091" y="11786"/>
                  <a:pt x="19952" y="11813"/>
                </a:cubicBezTo>
                <a:cubicBezTo>
                  <a:pt x="19684" y="11866"/>
                  <a:pt x="19594" y="11818"/>
                  <a:pt x="19704" y="11681"/>
                </a:cubicBezTo>
                <a:cubicBezTo>
                  <a:pt x="19780" y="11586"/>
                  <a:pt x="19697" y="11575"/>
                  <a:pt x="19607" y="11669"/>
                </a:cubicBezTo>
                <a:cubicBezTo>
                  <a:pt x="19519" y="11759"/>
                  <a:pt x="19528" y="11907"/>
                  <a:pt x="19627" y="12009"/>
                </a:cubicBezTo>
                <a:cubicBezTo>
                  <a:pt x="19719" y="12105"/>
                  <a:pt x="19849" y="12117"/>
                  <a:pt x="19962" y="12044"/>
                </a:cubicBezTo>
                <a:cubicBezTo>
                  <a:pt x="20007" y="12014"/>
                  <a:pt x="20085" y="12020"/>
                  <a:pt x="20161" y="12055"/>
                </a:cubicBezTo>
                <a:cubicBezTo>
                  <a:pt x="20252" y="12098"/>
                  <a:pt x="20303" y="12097"/>
                  <a:pt x="20347" y="12051"/>
                </a:cubicBezTo>
                <a:cubicBezTo>
                  <a:pt x="20392" y="12005"/>
                  <a:pt x="20426" y="12004"/>
                  <a:pt x="20479" y="12050"/>
                </a:cubicBezTo>
                <a:cubicBezTo>
                  <a:pt x="20533" y="12097"/>
                  <a:pt x="20567" y="12097"/>
                  <a:pt x="20612" y="12050"/>
                </a:cubicBezTo>
                <a:cubicBezTo>
                  <a:pt x="20650" y="12011"/>
                  <a:pt x="20694" y="12006"/>
                  <a:pt x="20731" y="12039"/>
                </a:cubicBezTo>
                <a:cubicBezTo>
                  <a:pt x="20764" y="12067"/>
                  <a:pt x="20843" y="12077"/>
                  <a:pt x="20907" y="12059"/>
                </a:cubicBezTo>
                <a:cubicBezTo>
                  <a:pt x="21004" y="12033"/>
                  <a:pt x="21023" y="11989"/>
                  <a:pt x="21023" y="11788"/>
                </a:cubicBezTo>
                <a:cubicBezTo>
                  <a:pt x="21023" y="11656"/>
                  <a:pt x="20999" y="11549"/>
                  <a:pt x="20970" y="11549"/>
                </a:cubicBezTo>
                <a:close/>
                <a:moveTo>
                  <a:pt x="15160" y="11603"/>
                </a:moveTo>
                <a:cubicBezTo>
                  <a:pt x="15130" y="11603"/>
                  <a:pt x="15107" y="11710"/>
                  <a:pt x="15107" y="11840"/>
                </a:cubicBezTo>
                <a:cubicBezTo>
                  <a:pt x="15107" y="12050"/>
                  <a:pt x="15120" y="12076"/>
                  <a:pt x="15225" y="12072"/>
                </a:cubicBezTo>
                <a:cubicBezTo>
                  <a:pt x="15293" y="12070"/>
                  <a:pt x="15356" y="12025"/>
                  <a:pt x="15371" y="11969"/>
                </a:cubicBezTo>
                <a:cubicBezTo>
                  <a:pt x="15408" y="11830"/>
                  <a:pt x="15497" y="11846"/>
                  <a:pt x="15532" y="11996"/>
                </a:cubicBezTo>
                <a:cubicBezTo>
                  <a:pt x="15556" y="12105"/>
                  <a:pt x="15566" y="12109"/>
                  <a:pt x="15596" y="12027"/>
                </a:cubicBezTo>
                <a:cubicBezTo>
                  <a:pt x="15656" y="11865"/>
                  <a:pt x="15583" y="11774"/>
                  <a:pt x="15379" y="11756"/>
                </a:cubicBezTo>
                <a:cubicBezTo>
                  <a:pt x="15259" y="11746"/>
                  <a:pt x="15191" y="11714"/>
                  <a:pt x="15200" y="11672"/>
                </a:cubicBezTo>
                <a:cubicBezTo>
                  <a:pt x="15207" y="11634"/>
                  <a:pt x="15189" y="11603"/>
                  <a:pt x="15160" y="11603"/>
                </a:cubicBezTo>
                <a:close/>
                <a:moveTo>
                  <a:pt x="16120" y="11603"/>
                </a:moveTo>
                <a:cubicBezTo>
                  <a:pt x="15960" y="11603"/>
                  <a:pt x="15939" y="11682"/>
                  <a:pt x="16059" y="11839"/>
                </a:cubicBezTo>
                <a:cubicBezTo>
                  <a:pt x="16165" y="11979"/>
                  <a:pt x="16124" y="12085"/>
                  <a:pt x="15992" y="12008"/>
                </a:cubicBezTo>
                <a:cubicBezTo>
                  <a:pt x="15941" y="11978"/>
                  <a:pt x="15941" y="11986"/>
                  <a:pt x="15993" y="12044"/>
                </a:cubicBezTo>
                <a:cubicBezTo>
                  <a:pt x="16048" y="12104"/>
                  <a:pt x="16080" y="12107"/>
                  <a:pt x="16166" y="12051"/>
                </a:cubicBezTo>
                <a:cubicBezTo>
                  <a:pt x="16241" y="12003"/>
                  <a:pt x="16300" y="11999"/>
                  <a:pt x="16372" y="12039"/>
                </a:cubicBezTo>
                <a:cubicBezTo>
                  <a:pt x="16522" y="12122"/>
                  <a:pt x="16570" y="12109"/>
                  <a:pt x="16606" y="11973"/>
                </a:cubicBezTo>
                <a:lnTo>
                  <a:pt x="16639" y="11850"/>
                </a:lnTo>
                <a:lnTo>
                  <a:pt x="16740" y="11983"/>
                </a:lnTo>
                <a:cubicBezTo>
                  <a:pt x="16821" y="12090"/>
                  <a:pt x="16856" y="12105"/>
                  <a:pt x="16917" y="12052"/>
                </a:cubicBezTo>
                <a:cubicBezTo>
                  <a:pt x="16958" y="12017"/>
                  <a:pt x="17010" y="12005"/>
                  <a:pt x="17032" y="12028"/>
                </a:cubicBezTo>
                <a:cubicBezTo>
                  <a:pt x="17053" y="12050"/>
                  <a:pt x="17170" y="12068"/>
                  <a:pt x="17291" y="12068"/>
                </a:cubicBezTo>
                <a:cubicBezTo>
                  <a:pt x="17458" y="12068"/>
                  <a:pt x="17516" y="12044"/>
                  <a:pt x="17536" y="11969"/>
                </a:cubicBezTo>
                <a:cubicBezTo>
                  <a:pt x="17570" y="11843"/>
                  <a:pt x="17663" y="11842"/>
                  <a:pt x="17687" y="11966"/>
                </a:cubicBezTo>
                <a:cubicBezTo>
                  <a:pt x="17698" y="12018"/>
                  <a:pt x="17757" y="12104"/>
                  <a:pt x="17819" y="12158"/>
                </a:cubicBezTo>
                <a:cubicBezTo>
                  <a:pt x="17962" y="12282"/>
                  <a:pt x="18034" y="12282"/>
                  <a:pt x="18149" y="12164"/>
                </a:cubicBezTo>
                <a:cubicBezTo>
                  <a:pt x="18199" y="12111"/>
                  <a:pt x="18278" y="12070"/>
                  <a:pt x="18325" y="12069"/>
                </a:cubicBezTo>
                <a:cubicBezTo>
                  <a:pt x="18376" y="12069"/>
                  <a:pt x="18414" y="12010"/>
                  <a:pt x="18424" y="11918"/>
                </a:cubicBezTo>
                <a:lnTo>
                  <a:pt x="18443" y="11769"/>
                </a:lnTo>
                <a:lnTo>
                  <a:pt x="17925" y="11772"/>
                </a:lnTo>
                <a:cubicBezTo>
                  <a:pt x="17510" y="11774"/>
                  <a:pt x="17396" y="11758"/>
                  <a:pt x="17346" y="11687"/>
                </a:cubicBezTo>
                <a:cubicBezTo>
                  <a:pt x="17290" y="11607"/>
                  <a:pt x="17283" y="11607"/>
                  <a:pt x="17253" y="11689"/>
                </a:cubicBezTo>
                <a:cubicBezTo>
                  <a:pt x="17226" y="11762"/>
                  <a:pt x="17204" y="11767"/>
                  <a:pt x="17141" y="11712"/>
                </a:cubicBezTo>
                <a:cubicBezTo>
                  <a:pt x="17078" y="11658"/>
                  <a:pt x="17044" y="11659"/>
                  <a:pt x="16981" y="11713"/>
                </a:cubicBezTo>
                <a:cubicBezTo>
                  <a:pt x="16921" y="11765"/>
                  <a:pt x="16886" y="11766"/>
                  <a:pt x="16828" y="11717"/>
                </a:cubicBezTo>
                <a:cubicBezTo>
                  <a:pt x="16777" y="11673"/>
                  <a:pt x="16743" y="11671"/>
                  <a:pt x="16719" y="11710"/>
                </a:cubicBezTo>
                <a:cubicBezTo>
                  <a:pt x="16701" y="11742"/>
                  <a:pt x="16616" y="11767"/>
                  <a:pt x="16532" y="11767"/>
                </a:cubicBezTo>
                <a:cubicBezTo>
                  <a:pt x="16449" y="11767"/>
                  <a:pt x="16365" y="11792"/>
                  <a:pt x="16347" y="11822"/>
                </a:cubicBezTo>
                <a:cubicBezTo>
                  <a:pt x="16326" y="11858"/>
                  <a:pt x="16281" y="11857"/>
                  <a:pt x="16211" y="11818"/>
                </a:cubicBezTo>
                <a:cubicBezTo>
                  <a:pt x="16126" y="11771"/>
                  <a:pt x="16117" y="11743"/>
                  <a:pt x="16167" y="11680"/>
                </a:cubicBezTo>
                <a:cubicBezTo>
                  <a:pt x="16218" y="11617"/>
                  <a:pt x="16209" y="11603"/>
                  <a:pt x="16120" y="11603"/>
                </a:cubicBezTo>
                <a:close/>
                <a:moveTo>
                  <a:pt x="3333" y="12218"/>
                </a:moveTo>
                <a:cubicBezTo>
                  <a:pt x="3322" y="12218"/>
                  <a:pt x="3316" y="12251"/>
                  <a:pt x="3308" y="12316"/>
                </a:cubicBezTo>
                <a:cubicBezTo>
                  <a:pt x="3295" y="12427"/>
                  <a:pt x="3045" y="12517"/>
                  <a:pt x="2914" y="12458"/>
                </a:cubicBezTo>
                <a:cubicBezTo>
                  <a:pt x="2827" y="12418"/>
                  <a:pt x="2762" y="12420"/>
                  <a:pt x="2689" y="12468"/>
                </a:cubicBezTo>
                <a:cubicBezTo>
                  <a:pt x="2607" y="12521"/>
                  <a:pt x="2563" y="12517"/>
                  <a:pt x="2460" y="12448"/>
                </a:cubicBezTo>
                <a:cubicBezTo>
                  <a:pt x="2390" y="12401"/>
                  <a:pt x="2316" y="12321"/>
                  <a:pt x="2295" y="12270"/>
                </a:cubicBezTo>
                <a:cubicBezTo>
                  <a:pt x="2263" y="12193"/>
                  <a:pt x="2251" y="12200"/>
                  <a:pt x="2222" y="12313"/>
                </a:cubicBezTo>
                <a:cubicBezTo>
                  <a:pt x="2191" y="12433"/>
                  <a:pt x="2163" y="12448"/>
                  <a:pt x="1978" y="12433"/>
                </a:cubicBezTo>
                <a:cubicBezTo>
                  <a:pt x="1863" y="12424"/>
                  <a:pt x="1743" y="12381"/>
                  <a:pt x="1711" y="12338"/>
                </a:cubicBezTo>
                <a:cubicBezTo>
                  <a:pt x="1679" y="12295"/>
                  <a:pt x="1602" y="12259"/>
                  <a:pt x="1540" y="12259"/>
                </a:cubicBezTo>
                <a:cubicBezTo>
                  <a:pt x="1441" y="12259"/>
                  <a:pt x="1426" y="12290"/>
                  <a:pt x="1426" y="12505"/>
                </a:cubicBezTo>
                <a:cubicBezTo>
                  <a:pt x="1426" y="12742"/>
                  <a:pt x="1432" y="12751"/>
                  <a:pt x="1587" y="12751"/>
                </a:cubicBezTo>
                <a:cubicBezTo>
                  <a:pt x="1680" y="12751"/>
                  <a:pt x="1759" y="12785"/>
                  <a:pt x="1777" y="12833"/>
                </a:cubicBezTo>
                <a:cubicBezTo>
                  <a:pt x="1816" y="12937"/>
                  <a:pt x="1848" y="12937"/>
                  <a:pt x="1926" y="12827"/>
                </a:cubicBezTo>
                <a:cubicBezTo>
                  <a:pt x="1960" y="12778"/>
                  <a:pt x="2051" y="12737"/>
                  <a:pt x="2125" y="12737"/>
                </a:cubicBezTo>
                <a:cubicBezTo>
                  <a:pt x="2218" y="12737"/>
                  <a:pt x="2280" y="12695"/>
                  <a:pt x="2319" y="12604"/>
                </a:cubicBezTo>
                <a:cubicBezTo>
                  <a:pt x="2386" y="12454"/>
                  <a:pt x="2483" y="12481"/>
                  <a:pt x="2483" y="12651"/>
                </a:cubicBezTo>
                <a:cubicBezTo>
                  <a:pt x="2483" y="12741"/>
                  <a:pt x="2497" y="12752"/>
                  <a:pt x="2557" y="12701"/>
                </a:cubicBezTo>
                <a:cubicBezTo>
                  <a:pt x="2608" y="12657"/>
                  <a:pt x="2642" y="12655"/>
                  <a:pt x="2666" y="12694"/>
                </a:cubicBezTo>
                <a:cubicBezTo>
                  <a:pt x="2711" y="12769"/>
                  <a:pt x="2942" y="12768"/>
                  <a:pt x="2987" y="12692"/>
                </a:cubicBezTo>
                <a:cubicBezTo>
                  <a:pt x="3013" y="12649"/>
                  <a:pt x="3039" y="12649"/>
                  <a:pt x="3080" y="12692"/>
                </a:cubicBezTo>
                <a:cubicBezTo>
                  <a:pt x="3112" y="12725"/>
                  <a:pt x="3190" y="12751"/>
                  <a:pt x="3254" y="12751"/>
                </a:cubicBezTo>
                <a:cubicBezTo>
                  <a:pt x="3384" y="12751"/>
                  <a:pt x="3439" y="12551"/>
                  <a:pt x="3375" y="12313"/>
                </a:cubicBezTo>
                <a:cubicBezTo>
                  <a:pt x="3358" y="12249"/>
                  <a:pt x="3343" y="12217"/>
                  <a:pt x="3333" y="12218"/>
                </a:cubicBezTo>
                <a:close/>
                <a:moveTo>
                  <a:pt x="227" y="12259"/>
                </a:moveTo>
                <a:cubicBezTo>
                  <a:pt x="34" y="12259"/>
                  <a:pt x="-7" y="12274"/>
                  <a:pt x="42" y="12325"/>
                </a:cubicBezTo>
                <a:cubicBezTo>
                  <a:pt x="77" y="12361"/>
                  <a:pt x="106" y="12472"/>
                  <a:pt x="106" y="12571"/>
                </a:cubicBezTo>
                <a:cubicBezTo>
                  <a:pt x="106" y="12819"/>
                  <a:pt x="201" y="12799"/>
                  <a:pt x="221" y="12546"/>
                </a:cubicBezTo>
                <a:cubicBezTo>
                  <a:pt x="232" y="12408"/>
                  <a:pt x="262" y="12342"/>
                  <a:pt x="316" y="12342"/>
                </a:cubicBezTo>
                <a:cubicBezTo>
                  <a:pt x="359" y="12342"/>
                  <a:pt x="388" y="12376"/>
                  <a:pt x="379" y="12419"/>
                </a:cubicBezTo>
                <a:cubicBezTo>
                  <a:pt x="370" y="12463"/>
                  <a:pt x="379" y="12562"/>
                  <a:pt x="399" y="12639"/>
                </a:cubicBezTo>
                <a:lnTo>
                  <a:pt x="434" y="12777"/>
                </a:lnTo>
                <a:lnTo>
                  <a:pt x="481" y="12652"/>
                </a:lnTo>
                <a:cubicBezTo>
                  <a:pt x="528" y="12523"/>
                  <a:pt x="634" y="12533"/>
                  <a:pt x="634" y="12665"/>
                </a:cubicBezTo>
                <a:cubicBezTo>
                  <a:pt x="634" y="12713"/>
                  <a:pt x="713" y="12739"/>
                  <a:pt x="872" y="12742"/>
                </a:cubicBezTo>
                <a:cubicBezTo>
                  <a:pt x="1101" y="12747"/>
                  <a:pt x="1109" y="12742"/>
                  <a:pt x="1109" y="12586"/>
                </a:cubicBezTo>
                <a:cubicBezTo>
                  <a:pt x="1109" y="12418"/>
                  <a:pt x="1006" y="12370"/>
                  <a:pt x="853" y="12471"/>
                </a:cubicBezTo>
                <a:cubicBezTo>
                  <a:pt x="775" y="12522"/>
                  <a:pt x="476" y="12395"/>
                  <a:pt x="476" y="12310"/>
                </a:cubicBezTo>
                <a:cubicBezTo>
                  <a:pt x="476" y="12282"/>
                  <a:pt x="364" y="12259"/>
                  <a:pt x="227" y="12259"/>
                </a:cubicBezTo>
                <a:close/>
                <a:moveTo>
                  <a:pt x="4650" y="12863"/>
                </a:moveTo>
                <a:cubicBezTo>
                  <a:pt x="4618" y="12861"/>
                  <a:pt x="4594" y="12862"/>
                  <a:pt x="4578" y="12866"/>
                </a:cubicBezTo>
                <a:cubicBezTo>
                  <a:pt x="4557" y="12872"/>
                  <a:pt x="4549" y="12882"/>
                  <a:pt x="4560" y="12900"/>
                </a:cubicBezTo>
                <a:cubicBezTo>
                  <a:pt x="4587" y="12946"/>
                  <a:pt x="5139" y="13139"/>
                  <a:pt x="5599" y="13264"/>
                </a:cubicBezTo>
                <a:cubicBezTo>
                  <a:pt x="5758" y="13308"/>
                  <a:pt x="6151" y="13423"/>
                  <a:pt x="6471" y="13518"/>
                </a:cubicBezTo>
                <a:cubicBezTo>
                  <a:pt x="6791" y="13614"/>
                  <a:pt x="7218" y="13741"/>
                  <a:pt x="7421" y="13800"/>
                </a:cubicBezTo>
                <a:cubicBezTo>
                  <a:pt x="7623" y="13859"/>
                  <a:pt x="7800" y="13917"/>
                  <a:pt x="7812" y="13930"/>
                </a:cubicBezTo>
                <a:cubicBezTo>
                  <a:pt x="7825" y="13943"/>
                  <a:pt x="7881" y="13954"/>
                  <a:pt x="7936" y="13954"/>
                </a:cubicBezTo>
                <a:cubicBezTo>
                  <a:pt x="8100" y="13954"/>
                  <a:pt x="8011" y="13826"/>
                  <a:pt x="7814" y="13778"/>
                </a:cubicBezTo>
                <a:cubicBezTo>
                  <a:pt x="7495" y="13701"/>
                  <a:pt x="6104" y="13286"/>
                  <a:pt x="5113" y="12972"/>
                </a:cubicBezTo>
                <a:cubicBezTo>
                  <a:pt x="4909" y="12908"/>
                  <a:pt x="4746" y="12870"/>
                  <a:pt x="4650" y="12863"/>
                </a:cubicBezTo>
                <a:close/>
                <a:moveTo>
                  <a:pt x="19045" y="13689"/>
                </a:moveTo>
                <a:cubicBezTo>
                  <a:pt x="18996" y="13699"/>
                  <a:pt x="18956" y="13732"/>
                  <a:pt x="18956" y="13762"/>
                </a:cubicBezTo>
                <a:cubicBezTo>
                  <a:pt x="18952" y="13878"/>
                  <a:pt x="18841" y="13952"/>
                  <a:pt x="18718" y="13920"/>
                </a:cubicBezTo>
                <a:cubicBezTo>
                  <a:pt x="18545" y="13875"/>
                  <a:pt x="18419" y="13987"/>
                  <a:pt x="18490" y="14123"/>
                </a:cubicBezTo>
                <a:cubicBezTo>
                  <a:pt x="18548" y="14235"/>
                  <a:pt x="18725" y="14263"/>
                  <a:pt x="18781" y="14170"/>
                </a:cubicBezTo>
                <a:cubicBezTo>
                  <a:pt x="18804" y="14131"/>
                  <a:pt x="18839" y="14132"/>
                  <a:pt x="18891" y="14177"/>
                </a:cubicBezTo>
                <a:cubicBezTo>
                  <a:pt x="18989" y="14261"/>
                  <a:pt x="19017" y="14227"/>
                  <a:pt x="19037" y="13996"/>
                </a:cubicBezTo>
                <a:cubicBezTo>
                  <a:pt x="19046" y="13891"/>
                  <a:pt x="19071" y="13776"/>
                  <a:pt x="19093" y="13739"/>
                </a:cubicBezTo>
                <a:cubicBezTo>
                  <a:pt x="19121" y="13693"/>
                  <a:pt x="19104" y="13676"/>
                  <a:pt x="19045" y="13689"/>
                </a:cubicBezTo>
                <a:close/>
                <a:moveTo>
                  <a:pt x="20320" y="13691"/>
                </a:moveTo>
                <a:cubicBezTo>
                  <a:pt x="20315" y="13694"/>
                  <a:pt x="20305" y="13727"/>
                  <a:pt x="20288" y="13790"/>
                </a:cubicBezTo>
                <a:cubicBezTo>
                  <a:pt x="20250" y="13931"/>
                  <a:pt x="20267" y="13926"/>
                  <a:pt x="19676" y="13967"/>
                </a:cubicBezTo>
                <a:cubicBezTo>
                  <a:pt x="19431" y="13984"/>
                  <a:pt x="19374" y="13848"/>
                  <a:pt x="19598" y="13784"/>
                </a:cubicBezTo>
                <a:lnTo>
                  <a:pt x="19728" y="13746"/>
                </a:lnTo>
                <a:lnTo>
                  <a:pt x="19595" y="13741"/>
                </a:lnTo>
                <a:cubicBezTo>
                  <a:pt x="19433" y="13734"/>
                  <a:pt x="19333" y="13826"/>
                  <a:pt x="19333" y="13982"/>
                </a:cubicBezTo>
                <a:cubicBezTo>
                  <a:pt x="19333" y="14045"/>
                  <a:pt x="19360" y="14126"/>
                  <a:pt x="19395" y="14162"/>
                </a:cubicBezTo>
                <a:cubicBezTo>
                  <a:pt x="19474" y="14244"/>
                  <a:pt x="19684" y="14247"/>
                  <a:pt x="19731" y="14168"/>
                </a:cubicBezTo>
                <a:cubicBezTo>
                  <a:pt x="19757" y="14125"/>
                  <a:pt x="19783" y="14125"/>
                  <a:pt x="19824" y="14168"/>
                </a:cubicBezTo>
                <a:cubicBezTo>
                  <a:pt x="19855" y="14200"/>
                  <a:pt x="19934" y="14228"/>
                  <a:pt x="20000" y="14228"/>
                </a:cubicBezTo>
                <a:cubicBezTo>
                  <a:pt x="20065" y="14228"/>
                  <a:pt x="20135" y="14200"/>
                  <a:pt x="20155" y="14168"/>
                </a:cubicBezTo>
                <a:cubicBezTo>
                  <a:pt x="20180" y="14126"/>
                  <a:pt x="20206" y="14126"/>
                  <a:pt x="20245" y="14167"/>
                </a:cubicBezTo>
                <a:cubicBezTo>
                  <a:pt x="20284" y="14207"/>
                  <a:pt x="20322" y="14207"/>
                  <a:pt x="20366" y="14169"/>
                </a:cubicBezTo>
                <a:cubicBezTo>
                  <a:pt x="20411" y="14130"/>
                  <a:pt x="20443" y="14130"/>
                  <a:pt x="20466" y="14170"/>
                </a:cubicBezTo>
                <a:cubicBezTo>
                  <a:pt x="20510" y="14244"/>
                  <a:pt x="20743" y="14244"/>
                  <a:pt x="20787" y="14171"/>
                </a:cubicBezTo>
                <a:cubicBezTo>
                  <a:pt x="20805" y="14139"/>
                  <a:pt x="20802" y="14010"/>
                  <a:pt x="20780" y="13883"/>
                </a:cubicBezTo>
                <a:cubicBezTo>
                  <a:pt x="20757" y="13755"/>
                  <a:pt x="20730" y="13696"/>
                  <a:pt x="20718" y="13752"/>
                </a:cubicBezTo>
                <a:cubicBezTo>
                  <a:pt x="20695" y="13857"/>
                  <a:pt x="20465" y="13976"/>
                  <a:pt x="20384" y="13924"/>
                </a:cubicBezTo>
                <a:cubicBezTo>
                  <a:pt x="20357" y="13907"/>
                  <a:pt x="20333" y="13839"/>
                  <a:pt x="20330" y="13773"/>
                </a:cubicBezTo>
                <a:cubicBezTo>
                  <a:pt x="20328" y="13718"/>
                  <a:pt x="20326" y="13689"/>
                  <a:pt x="20320" y="13691"/>
                </a:cubicBezTo>
                <a:close/>
                <a:moveTo>
                  <a:pt x="16596" y="13711"/>
                </a:moveTo>
                <a:cubicBezTo>
                  <a:pt x="16566" y="13704"/>
                  <a:pt x="16516" y="13707"/>
                  <a:pt x="16440" y="13719"/>
                </a:cubicBezTo>
                <a:cubicBezTo>
                  <a:pt x="16331" y="13736"/>
                  <a:pt x="16212" y="13775"/>
                  <a:pt x="16176" y="13805"/>
                </a:cubicBezTo>
                <a:cubicBezTo>
                  <a:pt x="16092" y="13873"/>
                  <a:pt x="16092" y="14076"/>
                  <a:pt x="16174" y="14161"/>
                </a:cubicBezTo>
                <a:cubicBezTo>
                  <a:pt x="16208" y="14196"/>
                  <a:pt x="16326" y="14222"/>
                  <a:pt x="16436" y="14218"/>
                </a:cubicBezTo>
                <a:cubicBezTo>
                  <a:pt x="16594" y="14211"/>
                  <a:pt x="16637" y="14187"/>
                  <a:pt x="16650" y="14096"/>
                </a:cubicBezTo>
                <a:cubicBezTo>
                  <a:pt x="16670" y="13948"/>
                  <a:pt x="16766" y="13948"/>
                  <a:pt x="16786" y="14096"/>
                </a:cubicBezTo>
                <a:cubicBezTo>
                  <a:pt x="16801" y="14201"/>
                  <a:pt x="16837" y="14211"/>
                  <a:pt x="17219" y="14214"/>
                </a:cubicBezTo>
                <a:cubicBezTo>
                  <a:pt x="17593" y="14217"/>
                  <a:pt x="17638" y="14206"/>
                  <a:pt x="17653" y="14111"/>
                </a:cubicBezTo>
                <a:cubicBezTo>
                  <a:pt x="17674" y="13973"/>
                  <a:pt x="17769" y="13973"/>
                  <a:pt x="17790" y="14110"/>
                </a:cubicBezTo>
                <a:cubicBezTo>
                  <a:pt x="17803" y="14194"/>
                  <a:pt x="17846" y="14215"/>
                  <a:pt x="18001" y="14208"/>
                </a:cubicBezTo>
                <a:cubicBezTo>
                  <a:pt x="18169" y="14201"/>
                  <a:pt x="18196" y="14180"/>
                  <a:pt x="18205" y="14057"/>
                </a:cubicBezTo>
                <a:cubicBezTo>
                  <a:pt x="18216" y="13920"/>
                  <a:pt x="18206" y="13917"/>
                  <a:pt x="17892" y="13914"/>
                </a:cubicBezTo>
                <a:cubicBezTo>
                  <a:pt x="17659" y="13912"/>
                  <a:pt x="17552" y="13886"/>
                  <a:pt x="17508" y="13823"/>
                </a:cubicBezTo>
                <a:cubicBezTo>
                  <a:pt x="17429" y="13712"/>
                  <a:pt x="17390" y="13713"/>
                  <a:pt x="17369" y="13825"/>
                </a:cubicBezTo>
                <a:cubicBezTo>
                  <a:pt x="17336" y="13998"/>
                  <a:pt x="16638" y="13943"/>
                  <a:pt x="16638" y="13767"/>
                </a:cubicBezTo>
                <a:cubicBezTo>
                  <a:pt x="16638" y="13737"/>
                  <a:pt x="16627" y="13719"/>
                  <a:pt x="16596" y="13711"/>
                </a:cubicBezTo>
                <a:close/>
                <a:moveTo>
                  <a:pt x="5210" y="14444"/>
                </a:moveTo>
                <a:cubicBezTo>
                  <a:pt x="5187" y="14448"/>
                  <a:pt x="5158" y="14488"/>
                  <a:pt x="5129" y="14569"/>
                </a:cubicBezTo>
                <a:cubicBezTo>
                  <a:pt x="5095" y="14663"/>
                  <a:pt x="5043" y="14692"/>
                  <a:pt x="4906" y="14692"/>
                </a:cubicBezTo>
                <a:cubicBezTo>
                  <a:pt x="4750" y="14692"/>
                  <a:pt x="4724" y="14711"/>
                  <a:pt x="4710" y="14842"/>
                </a:cubicBezTo>
                <a:cubicBezTo>
                  <a:pt x="4695" y="14970"/>
                  <a:pt x="4714" y="14993"/>
                  <a:pt x="4827" y="14993"/>
                </a:cubicBezTo>
                <a:cubicBezTo>
                  <a:pt x="4900" y="14993"/>
                  <a:pt x="4975" y="14967"/>
                  <a:pt x="4993" y="14935"/>
                </a:cubicBezTo>
                <a:cubicBezTo>
                  <a:pt x="5017" y="14896"/>
                  <a:pt x="5052" y="14899"/>
                  <a:pt x="5103" y="14943"/>
                </a:cubicBezTo>
                <a:cubicBezTo>
                  <a:pt x="5206" y="15031"/>
                  <a:pt x="5227" y="14997"/>
                  <a:pt x="5256" y="14700"/>
                </a:cubicBezTo>
                <a:cubicBezTo>
                  <a:pt x="5273" y="14532"/>
                  <a:pt x="5249" y="14438"/>
                  <a:pt x="5210" y="14444"/>
                </a:cubicBezTo>
                <a:close/>
                <a:moveTo>
                  <a:pt x="3753" y="14449"/>
                </a:moveTo>
                <a:cubicBezTo>
                  <a:pt x="3727" y="14459"/>
                  <a:pt x="3698" y="14500"/>
                  <a:pt x="3688" y="14566"/>
                </a:cubicBezTo>
                <a:cubicBezTo>
                  <a:pt x="3674" y="14668"/>
                  <a:pt x="3635" y="14688"/>
                  <a:pt x="3443" y="14693"/>
                </a:cubicBezTo>
                <a:cubicBezTo>
                  <a:pt x="3273" y="14697"/>
                  <a:pt x="3202" y="14672"/>
                  <a:pt x="3164" y="14599"/>
                </a:cubicBezTo>
                <a:cubicBezTo>
                  <a:pt x="3136" y="14544"/>
                  <a:pt x="3054" y="14501"/>
                  <a:pt x="2982" y="14501"/>
                </a:cubicBezTo>
                <a:cubicBezTo>
                  <a:pt x="2862" y="14501"/>
                  <a:pt x="2852" y="14521"/>
                  <a:pt x="2854" y="14761"/>
                </a:cubicBezTo>
                <a:cubicBezTo>
                  <a:pt x="2855" y="14971"/>
                  <a:pt x="2866" y="15001"/>
                  <a:pt x="2911" y="14920"/>
                </a:cubicBezTo>
                <a:cubicBezTo>
                  <a:pt x="2961" y="14833"/>
                  <a:pt x="2978" y="14831"/>
                  <a:pt x="3055" y="14900"/>
                </a:cubicBezTo>
                <a:cubicBezTo>
                  <a:pt x="3120" y="14958"/>
                  <a:pt x="3302" y="14979"/>
                  <a:pt x="3759" y="14980"/>
                </a:cubicBezTo>
                <a:cubicBezTo>
                  <a:pt x="4339" y="14983"/>
                  <a:pt x="4376" y="14976"/>
                  <a:pt x="4403" y="14869"/>
                </a:cubicBezTo>
                <a:cubicBezTo>
                  <a:pt x="4419" y="14807"/>
                  <a:pt x="4419" y="14735"/>
                  <a:pt x="4405" y="14710"/>
                </a:cubicBezTo>
                <a:cubicBezTo>
                  <a:pt x="4368" y="14649"/>
                  <a:pt x="4187" y="14652"/>
                  <a:pt x="4150" y="14715"/>
                </a:cubicBezTo>
                <a:cubicBezTo>
                  <a:pt x="4107" y="14786"/>
                  <a:pt x="3803" y="14619"/>
                  <a:pt x="3803" y="14524"/>
                </a:cubicBezTo>
                <a:cubicBezTo>
                  <a:pt x="3803" y="14461"/>
                  <a:pt x="3779" y="14439"/>
                  <a:pt x="3753" y="14449"/>
                </a:cubicBezTo>
                <a:close/>
                <a:moveTo>
                  <a:pt x="3179" y="15267"/>
                </a:moveTo>
                <a:cubicBezTo>
                  <a:pt x="3151" y="15267"/>
                  <a:pt x="3114" y="15305"/>
                  <a:pt x="3096" y="15352"/>
                </a:cubicBezTo>
                <a:cubicBezTo>
                  <a:pt x="3076" y="15408"/>
                  <a:pt x="3027" y="15426"/>
                  <a:pt x="2962" y="15404"/>
                </a:cubicBezTo>
                <a:cubicBezTo>
                  <a:pt x="2835" y="15363"/>
                  <a:pt x="2802" y="15417"/>
                  <a:pt x="2836" y="15603"/>
                </a:cubicBezTo>
                <a:cubicBezTo>
                  <a:pt x="2863" y="15748"/>
                  <a:pt x="2865" y="15749"/>
                  <a:pt x="3331" y="15747"/>
                </a:cubicBezTo>
                <a:cubicBezTo>
                  <a:pt x="3740" y="15745"/>
                  <a:pt x="3805" y="15730"/>
                  <a:pt x="3832" y="15642"/>
                </a:cubicBezTo>
                <a:cubicBezTo>
                  <a:pt x="3849" y="15586"/>
                  <a:pt x="3848" y="15515"/>
                  <a:pt x="3830" y="15485"/>
                </a:cubicBezTo>
                <a:cubicBezTo>
                  <a:pt x="3788" y="15414"/>
                  <a:pt x="3629" y="15415"/>
                  <a:pt x="3560" y="15486"/>
                </a:cubicBezTo>
                <a:cubicBezTo>
                  <a:pt x="3494" y="15554"/>
                  <a:pt x="3152" y="15394"/>
                  <a:pt x="3198" y="15317"/>
                </a:cubicBezTo>
                <a:cubicBezTo>
                  <a:pt x="3215" y="15289"/>
                  <a:pt x="3206" y="15267"/>
                  <a:pt x="3179" y="15267"/>
                </a:cubicBezTo>
                <a:close/>
                <a:moveTo>
                  <a:pt x="6074" y="15267"/>
                </a:moveTo>
                <a:cubicBezTo>
                  <a:pt x="6045" y="15267"/>
                  <a:pt x="6022" y="15289"/>
                  <a:pt x="6022" y="15317"/>
                </a:cubicBezTo>
                <a:cubicBezTo>
                  <a:pt x="6022" y="15423"/>
                  <a:pt x="5737" y="15517"/>
                  <a:pt x="5586" y="15461"/>
                </a:cubicBezTo>
                <a:cubicBezTo>
                  <a:pt x="5467" y="15417"/>
                  <a:pt x="5428" y="15427"/>
                  <a:pt x="5365" y="15515"/>
                </a:cubicBezTo>
                <a:cubicBezTo>
                  <a:pt x="5295" y="15614"/>
                  <a:pt x="5288" y="15615"/>
                  <a:pt x="5254" y="15525"/>
                </a:cubicBezTo>
                <a:cubicBezTo>
                  <a:pt x="5235" y="15473"/>
                  <a:pt x="5184" y="15430"/>
                  <a:pt x="5142" y="15430"/>
                </a:cubicBezTo>
                <a:cubicBezTo>
                  <a:pt x="5101" y="15430"/>
                  <a:pt x="5054" y="15393"/>
                  <a:pt x="5038" y="15348"/>
                </a:cubicBezTo>
                <a:cubicBezTo>
                  <a:pt x="4997" y="15238"/>
                  <a:pt x="4904" y="15243"/>
                  <a:pt x="4923" y="15354"/>
                </a:cubicBezTo>
                <a:cubicBezTo>
                  <a:pt x="4936" y="15427"/>
                  <a:pt x="4880" y="15445"/>
                  <a:pt x="4608" y="15457"/>
                </a:cubicBezTo>
                <a:cubicBezTo>
                  <a:pt x="4265" y="15471"/>
                  <a:pt x="4156" y="15423"/>
                  <a:pt x="4317" y="15326"/>
                </a:cubicBezTo>
                <a:cubicBezTo>
                  <a:pt x="4398" y="15277"/>
                  <a:pt x="4391" y="15269"/>
                  <a:pt x="4266" y="15268"/>
                </a:cubicBezTo>
                <a:cubicBezTo>
                  <a:pt x="4129" y="15266"/>
                  <a:pt x="4120" y="15279"/>
                  <a:pt x="4120" y="15512"/>
                </a:cubicBezTo>
                <a:cubicBezTo>
                  <a:pt x="4120" y="15749"/>
                  <a:pt x="4126" y="15758"/>
                  <a:pt x="4280" y="15758"/>
                </a:cubicBezTo>
                <a:cubicBezTo>
                  <a:pt x="4374" y="15758"/>
                  <a:pt x="4453" y="15792"/>
                  <a:pt x="4470" y="15840"/>
                </a:cubicBezTo>
                <a:cubicBezTo>
                  <a:pt x="4509" y="15946"/>
                  <a:pt x="4542" y="15943"/>
                  <a:pt x="4621" y="15830"/>
                </a:cubicBezTo>
                <a:cubicBezTo>
                  <a:pt x="4657" y="15779"/>
                  <a:pt x="4758" y="15740"/>
                  <a:pt x="4849" y="15740"/>
                </a:cubicBezTo>
                <a:cubicBezTo>
                  <a:pt x="4968" y="15740"/>
                  <a:pt x="5017" y="15711"/>
                  <a:pt x="5028" y="15637"/>
                </a:cubicBezTo>
                <a:cubicBezTo>
                  <a:pt x="5050" y="15498"/>
                  <a:pt x="5146" y="15508"/>
                  <a:pt x="5167" y="15650"/>
                </a:cubicBezTo>
                <a:cubicBezTo>
                  <a:pt x="5180" y="15739"/>
                  <a:pt x="5201" y="15750"/>
                  <a:pt x="5255" y="15703"/>
                </a:cubicBezTo>
                <a:cubicBezTo>
                  <a:pt x="5304" y="15662"/>
                  <a:pt x="5337" y="15660"/>
                  <a:pt x="5360" y="15700"/>
                </a:cubicBezTo>
                <a:cubicBezTo>
                  <a:pt x="5405" y="15775"/>
                  <a:pt x="5635" y="15774"/>
                  <a:pt x="5681" y="15698"/>
                </a:cubicBezTo>
                <a:cubicBezTo>
                  <a:pt x="5706" y="15655"/>
                  <a:pt x="5733" y="15655"/>
                  <a:pt x="5774" y="15698"/>
                </a:cubicBezTo>
                <a:cubicBezTo>
                  <a:pt x="5806" y="15730"/>
                  <a:pt x="5899" y="15758"/>
                  <a:pt x="5980" y="15758"/>
                </a:cubicBezTo>
                <a:cubicBezTo>
                  <a:pt x="6120" y="15758"/>
                  <a:pt x="6127" y="15745"/>
                  <a:pt x="6127" y="15512"/>
                </a:cubicBezTo>
                <a:cubicBezTo>
                  <a:pt x="6127" y="15376"/>
                  <a:pt x="6103" y="15267"/>
                  <a:pt x="6074" y="15267"/>
                </a:cubicBezTo>
                <a:close/>
                <a:moveTo>
                  <a:pt x="19807" y="16032"/>
                </a:moveTo>
                <a:cubicBezTo>
                  <a:pt x="19778" y="16032"/>
                  <a:pt x="19755" y="16068"/>
                  <a:pt x="19755" y="16112"/>
                </a:cubicBezTo>
                <a:cubicBezTo>
                  <a:pt x="19755" y="16240"/>
                  <a:pt x="19593" y="16292"/>
                  <a:pt x="19259" y="16270"/>
                </a:cubicBezTo>
                <a:cubicBezTo>
                  <a:pt x="19087" y="16259"/>
                  <a:pt x="18918" y="16275"/>
                  <a:pt x="18881" y="16307"/>
                </a:cubicBezTo>
                <a:cubicBezTo>
                  <a:pt x="18839" y="16342"/>
                  <a:pt x="18802" y="16344"/>
                  <a:pt x="18783" y="16313"/>
                </a:cubicBezTo>
                <a:cubicBezTo>
                  <a:pt x="18766" y="16284"/>
                  <a:pt x="18533" y="16263"/>
                  <a:pt x="18267" y="16265"/>
                </a:cubicBezTo>
                <a:cubicBezTo>
                  <a:pt x="17802" y="16269"/>
                  <a:pt x="17781" y="16265"/>
                  <a:pt x="17731" y="16137"/>
                </a:cubicBezTo>
                <a:cubicBezTo>
                  <a:pt x="17686" y="16024"/>
                  <a:pt x="17675" y="16019"/>
                  <a:pt x="17656" y="16103"/>
                </a:cubicBezTo>
                <a:cubicBezTo>
                  <a:pt x="17622" y="16249"/>
                  <a:pt x="17453" y="16291"/>
                  <a:pt x="16969" y="16273"/>
                </a:cubicBezTo>
                <a:cubicBezTo>
                  <a:pt x="16730" y="16264"/>
                  <a:pt x="16523" y="16278"/>
                  <a:pt x="16508" y="16304"/>
                </a:cubicBezTo>
                <a:cubicBezTo>
                  <a:pt x="16492" y="16329"/>
                  <a:pt x="16409" y="16314"/>
                  <a:pt x="16322" y="16269"/>
                </a:cubicBezTo>
                <a:cubicBezTo>
                  <a:pt x="16235" y="16224"/>
                  <a:pt x="16175" y="16166"/>
                  <a:pt x="16190" y="16140"/>
                </a:cubicBezTo>
                <a:cubicBezTo>
                  <a:pt x="16206" y="16115"/>
                  <a:pt x="16193" y="16079"/>
                  <a:pt x="16164" y="16060"/>
                </a:cubicBezTo>
                <a:cubicBezTo>
                  <a:pt x="16133" y="16040"/>
                  <a:pt x="16110" y="16083"/>
                  <a:pt x="16110" y="16162"/>
                </a:cubicBezTo>
                <a:cubicBezTo>
                  <a:pt x="16110" y="16310"/>
                  <a:pt x="16032" y="16394"/>
                  <a:pt x="15979" y="16305"/>
                </a:cubicBezTo>
                <a:cubicBezTo>
                  <a:pt x="15960" y="16274"/>
                  <a:pt x="15827" y="16250"/>
                  <a:pt x="15683" y="16250"/>
                </a:cubicBezTo>
                <a:cubicBezTo>
                  <a:pt x="15498" y="16250"/>
                  <a:pt x="15412" y="16226"/>
                  <a:pt x="15391" y="16168"/>
                </a:cubicBezTo>
                <a:cubicBezTo>
                  <a:pt x="15374" y="16123"/>
                  <a:pt x="15303" y="16086"/>
                  <a:pt x="15234" y="16086"/>
                </a:cubicBezTo>
                <a:cubicBezTo>
                  <a:pt x="15119" y="16086"/>
                  <a:pt x="15107" y="16110"/>
                  <a:pt x="15107" y="16333"/>
                </a:cubicBezTo>
                <a:lnTo>
                  <a:pt x="15107" y="16579"/>
                </a:lnTo>
                <a:lnTo>
                  <a:pt x="15740" y="16574"/>
                </a:lnTo>
                <a:cubicBezTo>
                  <a:pt x="16088" y="16572"/>
                  <a:pt x="16388" y="16545"/>
                  <a:pt x="16405" y="16516"/>
                </a:cubicBezTo>
                <a:cubicBezTo>
                  <a:pt x="16425" y="16483"/>
                  <a:pt x="16464" y="16486"/>
                  <a:pt x="16508" y="16524"/>
                </a:cubicBezTo>
                <a:cubicBezTo>
                  <a:pt x="16563" y="16571"/>
                  <a:pt x="16582" y="16556"/>
                  <a:pt x="16595" y="16458"/>
                </a:cubicBezTo>
                <a:cubicBezTo>
                  <a:pt x="16617" y="16300"/>
                  <a:pt x="16765" y="16292"/>
                  <a:pt x="16786" y="16447"/>
                </a:cubicBezTo>
                <a:cubicBezTo>
                  <a:pt x="16801" y="16558"/>
                  <a:pt x="16830" y="16561"/>
                  <a:pt x="17565" y="16561"/>
                </a:cubicBezTo>
                <a:cubicBezTo>
                  <a:pt x="18266" y="16562"/>
                  <a:pt x="18330" y="16555"/>
                  <a:pt x="18330" y="16465"/>
                </a:cubicBezTo>
                <a:cubicBezTo>
                  <a:pt x="18330" y="16306"/>
                  <a:pt x="18430" y="16286"/>
                  <a:pt x="18485" y="16435"/>
                </a:cubicBezTo>
                <a:cubicBezTo>
                  <a:pt x="18528" y="16552"/>
                  <a:pt x="18566" y="16572"/>
                  <a:pt x="18749" y="16564"/>
                </a:cubicBezTo>
                <a:cubicBezTo>
                  <a:pt x="18913" y="16558"/>
                  <a:pt x="18964" y="16534"/>
                  <a:pt x="18964" y="16461"/>
                </a:cubicBezTo>
                <a:cubicBezTo>
                  <a:pt x="18964" y="16307"/>
                  <a:pt x="19065" y="16287"/>
                  <a:pt x="19118" y="16432"/>
                </a:cubicBezTo>
                <a:cubicBezTo>
                  <a:pt x="19163" y="16554"/>
                  <a:pt x="19195" y="16566"/>
                  <a:pt x="19514" y="16568"/>
                </a:cubicBezTo>
                <a:lnTo>
                  <a:pt x="19861" y="16570"/>
                </a:lnTo>
                <a:lnTo>
                  <a:pt x="19861" y="16301"/>
                </a:lnTo>
                <a:cubicBezTo>
                  <a:pt x="19861" y="16153"/>
                  <a:pt x="19836" y="16032"/>
                  <a:pt x="19807" y="16032"/>
                </a:cubicBezTo>
                <a:close/>
                <a:moveTo>
                  <a:pt x="21215" y="16063"/>
                </a:moveTo>
                <a:cubicBezTo>
                  <a:pt x="21208" y="16069"/>
                  <a:pt x="21199" y="16096"/>
                  <a:pt x="21186" y="16141"/>
                </a:cubicBezTo>
                <a:cubicBezTo>
                  <a:pt x="21159" y="16244"/>
                  <a:pt x="21118" y="16274"/>
                  <a:pt x="21029" y="16260"/>
                </a:cubicBezTo>
                <a:cubicBezTo>
                  <a:pt x="20964" y="16251"/>
                  <a:pt x="20878" y="16270"/>
                  <a:pt x="20839" y="16304"/>
                </a:cubicBezTo>
                <a:cubicBezTo>
                  <a:pt x="20790" y="16346"/>
                  <a:pt x="20757" y="16346"/>
                  <a:pt x="20733" y="16307"/>
                </a:cubicBezTo>
                <a:cubicBezTo>
                  <a:pt x="20714" y="16275"/>
                  <a:pt x="20644" y="16250"/>
                  <a:pt x="20577" y="16250"/>
                </a:cubicBezTo>
                <a:cubicBezTo>
                  <a:pt x="20510" y="16250"/>
                  <a:pt x="20425" y="16213"/>
                  <a:pt x="20389" y="16168"/>
                </a:cubicBezTo>
                <a:cubicBezTo>
                  <a:pt x="20302" y="16059"/>
                  <a:pt x="20129" y="16064"/>
                  <a:pt x="20088" y="16176"/>
                </a:cubicBezTo>
                <a:cubicBezTo>
                  <a:pt x="20067" y="16233"/>
                  <a:pt x="20100" y="16299"/>
                  <a:pt x="20177" y="16360"/>
                </a:cubicBezTo>
                <a:cubicBezTo>
                  <a:pt x="20294" y="16451"/>
                  <a:pt x="20295" y="16456"/>
                  <a:pt x="20199" y="16512"/>
                </a:cubicBezTo>
                <a:cubicBezTo>
                  <a:pt x="20123" y="16556"/>
                  <a:pt x="20238" y="16570"/>
                  <a:pt x="20663" y="16566"/>
                </a:cubicBezTo>
                <a:cubicBezTo>
                  <a:pt x="21176" y="16563"/>
                  <a:pt x="21230" y="16553"/>
                  <a:pt x="21244" y="16459"/>
                </a:cubicBezTo>
                <a:cubicBezTo>
                  <a:pt x="21265" y="16321"/>
                  <a:pt x="21363" y="16327"/>
                  <a:pt x="21384" y="16467"/>
                </a:cubicBezTo>
                <a:cubicBezTo>
                  <a:pt x="21404" y="16603"/>
                  <a:pt x="21499" y="16616"/>
                  <a:pt x="21498" y="16483"/>
                </a:cubicBezTo>
                <a:cubicBezTo>
                  <a:pt x="21497" y="16358"/>
                  <a:pt x="21441" y="16279"/>
                  <a:pt x="21326" y="16235"/>
                </a:cubicBezTo>
                <a:cubicBezTo>
                  <a:pt x="21275" y="16215"/>
                  <a:pt x="21232" y="16156"/>
                  <a:pt x="21229" y="16102"/>
                </a:cubicBezTo>
                <a:cubicBezTo>
                  <a:pt x="21227" y="16070"/>
                  <a:pt x="21222" y="16056"/>
                  <a:pt x="21215" y="16063"/>
                </a:cubicBezTo>
                <a:close/>
                <a:moveTo>
                  <a:pt x="17272" y="16086"/>
                </a:moveTo>
                <a:cubicBezTo>
                  <a:pt x="17243" y="16086"/>
                  <a:pt x="17220" y="16111"/>
                  <a:pt x="17220" y="16141"/>
                </a:cubicBezTo>
                <a:cubicBezTo>
                  <a:pt x="17220" y="16171"/>
                  <a:pt x="17243" y="16194"/>
                  <a:pt x="17272" y="16194"/>
                </a:cubicBezTo>
                <a:cubicBezTo>
                  <a:pt x="17301" y="16194"/>
                  <a:pt x="17326" y="16171"/>
                  <a:pt x="17326" y="16141"/>
                </a:cubicBezTo>
                <a:cubicBezTo>
                  <a:pt x="17326" y="16111"/>
                  <a:pt x="17301" y="16086"/>
                  <a:pt x="17272" y="16086"/>
                </a:cubicBezTo>
                <a:close/>
                <a:moveTo>
                  <a:pt x="6455" y="16305"/>
                </a:moveTo>
                <a:cubicBezTo>
                  <a:pt x="6346" y="16304"/>
                  <a:pt x="6444" y="16433"/>
                  <a:pt x="6735" y="16677"/>
                </a:cubicBezTo>
                <a:cubicBezTo>
                  <a:pt x="6880" y="16798"/>
                  <a:pt x="7161" y="17035"/>
                  <a:pt x="7359" y="17203"/>
                </a:cubicBezTo>
                <a:cubicBezTo>
                  <a:pt x="7557" y="17370"/>
                  <a:pt x="7741" y="17508"/>
                  <a:pt x="7768" y="17508"/>
                </a:cubicBezTo>
                <a:cubicBezTo>
                  <a:pt x="7878" y="17508"/>
                  <a:pt x="7801" y="17405"/>
                  <a:pt x="7487" y="17134"/>
                </a:cubicBezTo>
                <a:cubicBezTo>
                  <a:pt x="6650" y="16411"/>
                  <a:pt x="6519" y="16305"/>
                  <a:pt x="6455" y="16305"/>
                </a:cubicBezTo>
                <a:close/>
                <a:moveTo>
                  <a:pt x="1528" y="17125"/>
                </a:moveTo>
                <a:cubicBezTo>
                  <a:pt x="1380" y="17125"/>
                  <a:pt x="1373" y="17136"/>
                  <a:pt x="1373" y="17371"/>
                </a:cubicBezTo>
                <a:cubicBezTo>
                  <a:pt x="1373" y="17506"/>
                  <a:pt x="1397" y="17617"/>
                  <a:pt x="1426" y="17617"/>
                </a:cubicBezTo>
                <a:cubicBezTo>
                  <a:pt x="1456" y="17617"/>
                  <a:pt x="1479" y="17580"/>
                  <a:pt x="1479" y="17536"/>
                </a:cubicBezTo>
                <a:cubicBezTo>
                  <a:pt x="1479" y="17466"/>
                  <a:pt x="1628" y="17343"/>
                  <a:pt x="1714" y="17343"/>
                </a:cubicBezTo>
                <a:cubicBezTo>
                  <a:pt x="1731" y="17343"/>
                  <a:pt x="1769" y="17405"/>
                  <a:pt x="1796" y="17480"/>
                </a:cubicBezTo>
                <a:cubicBezTo>
                  <a:pt x="1848" y="17622"/>
                  <a:pt x="2024" y="17668"/>
                  <a:pt x="2089" y="17558"/>
                </a:cubicBezTo>
                <a:cubicBezTo>
                  <a:pt x="2114" y="17517"/>
                  <a:pt x="2141" y="17516"/>
                  <a:pt x="2180" y="17556"/>
                </a:cubicBezTo>
                <a:cubicBezTo>
                  <a:pt x="2219" y="17596"/>
                  <a:pt x="2256" y="17585"/>
                  <a:pt x="2303" y="17520"/>
                </a:cubicBezTo>
                <a:cubicBezTo>
                  <a:pt x="2366" y="17431"/>
                  <a:pt x="2372" y="17431"/>
                  <a:pt x="2406" y="17522"/>
                </a:cubicBezTo>
                <a:cubicBezTo>
                  <a:pt x="2456" y="17655"/>
                  <a:pt x="2525" y="17641"/>
                  <a:pt x="2546" y="17494"/>
                </a:cubicBezTo>
                <a:cubicBezTo>
                  <a:pt x="2567" y="17338"/>
                  <a:pt x="2659" y="17353"/>
                  <a:pt x="2697" y="17518"/>
                </a:cubicBezTo>
                <a:cubicBezTo>
                  <a:pt x="2717" y="17608"/>
                  <a:pt x="2736" y="17623"/>
                  <a:pt x="2767" y="17573"/>
                </a:cubicBezTo>
                <a:cubicBezTo>
                  <a:pt x="2799" y="17519"/>
                  <a:pt x="2827" y="17517"/>
                  <a:pt x="2884" y="17566"/>
                </a:cubicBezTo>
                <a:cubicBezTo>
                  <a:pt x="2924" y="17601"/>
                  <a:pt x="3006" y="17617"/>
                  <a:pt x="3065" y="17601"/>
                </a:cubicBezTo>
                <a:cubicBezTo>
                  <a:pt x="3134" y="17583"/>
                  <a:pt x="3188" y="17607"/>
                  <a:pt x="3222" y="17672"/>
                </a:cubicBezTo>
                <a:cubicBezTo>
                  <a:pt x="3250" y="17727"/>
                  <a:pt x="3304" y="17767"/>
                  <a:pt x="3341" y="17762"/>
                </a:cubicBezTo>
                <a:cubicBezTo>
                  <a:pt x="3463" y="17743"/>
                  <a:pt x="3632" y="17591"/>
                  <a:pt x="3652" y="17480"/>
                </a:cubicBezTo>
                <a:cubicBezTo>
                  <a:pt x="3680" y="17333"/>
                  <a:pt x="3826" y="17342"/>
                  <a:pt x="3847" y="17493"/>
                </a:cubicBezTo>
                <a:cubicBezTo>
                  <a:pt x="3861" y="17600"/>
                  <a:pt x="3892" y="17614"/>
                  <a:pt x="4095" y="17604"/>
                </a:cubicBezTo>
                <a:cubicBezTo>
                  <a:pt x="4274" y="17596"/>
                  <a:pt x="4331" y="17571"/>
                  <a:pt x="4343" y="17494"/>
                </a:cubicBezTo>
                <a:cubicBezTo>
                  <a:pt x="4363" y="17365"/>
                  <a:pt x="4456" y="17363"/>
                  <a:pt x="4490" y="17491"/>
                </a:cubicBezTo>
                <a:cubicBezTo>
                  <a:pt x="4521" y="17609"/>
                  <a:pt x="4877" y="17661"/>
                  <a:pt x="4989" y="17564"/>
                </a:cubicBezTo>
                <a:cubicBezTo>
                  <a:pt x="5029" y="17530"/>
                  <a:pt x="5074" y="17523"/>
                  <a:pt x="5089" y="17548"/>
                </a:cubicBezTo>
                <a:cubicBezTo>
                  <a:pt x="5104" y="17573"/>
                  <a:pt x="5290" y="17592"/>
                  <a:pt x="5503" y="17591"/>
                </a:cubicBezTo>
                <a:cubicBezTo>
                  <a:pt x="5885" y="17589"/>
                  <a:pt x="5889" y="17588"/>
                  <a:pt x="5906" y="17440"/>
                </a:cubicBezTo>
                <a:cubicBezTo>
                  <a:pt x="5922" y="17298"/>
                  <a:pt x="5912" y="17290"/>
                  <a:pt x="5717" y="17298"/>
                </a:cubicBezTo>
                <a:cubicBezTo>
                  <a:pt x="5603" y="17303"/>
                  <a:pt x="5484" y="17290"/>
                  <a:pt x="5453" y="17270"/>
                </a:cubicBezTo>
                <a:cubicBezTo>
                  <a:pt x="5421" y="17250"/>
                  <a:pt x="5380" y="17258"/>
                  <a:pt x="5360" y="17290"/>
                </a:cubicBezTo>
                <a:cubicBezTo>
                  <a:pt x="5337" y="17330"/>
                  <a:pt x="5292" y="17320"/>
                  <a:pt x="5226" y="17258"/>
                </a:cubicBezTo>
                <a:cubicBezTo>
                  <a:pt x="5152" y="17189"/>
                  <a:pt x="5108" y="17179"/>
                  <a:pt x="5056" y="17224"/>
                </a:cubicBezTo>
                <a:cubicBezTo>
                  <a:pt x="5018" y="17256"/>
                  <a:pt x="4940" y="17283"/>
                  <a:pt x="4883" y="17284"/>
                </a:cubicBezTo>
                <a:cubicBezTo>
                  <a:pt x="4827" y="17284"/>
                  <a:pt x="4389" y="17287"/>
                  <a:pt x="3909" y="17290"/>
                </a:cubicBezTo>
                <a:cubicBezTo>
                  <a:pt x="3430" y="17294"/>
                  <a:pt x="3013" y="17293"/>
                  <a:pt x="2984" y="17287"/>
                </a:cubicBezTo>
                <a:cubicBezTo>
                  <a:pt x="2955" y="17280"/>
                  <a:pt x="2908" y="17280"/>
                  <a:pt x="2879" y="17286"/>
                </a:cubicBezTo>
                <a:cubicBezTo>
                  <a:pt x="2849" y="17291"/>
                  <a:pt x="2576" y="17298"/>
                  <a:pt x="2271" y="17299"/>
                </a:cubicBezTo>
                <a:cubicBezTo>
                  <a:pt x="1803" y="17301"/>
                  <a:pt x="1714" y="17287"/>
                  <a:pt x="1700" y="17213"/>
                </a:cubicBezTo>
                <a:cubicBezTo>
                  <a:pt x="1689" y="17156"/>
                  <a:pt x="1628" y="17125"/>
                  <a:pt x="1528" y="17125"/>
                </a:cubicBezTo>
                <a:close/>
                <a:moveTo>
                  <a:pt x="4225" y="17875"/>
                </a:moveTo>
                <a:lnTo>
                  <a:pt x="4096" y="18019"/>
                </a:lnTo>
                <a:cubicBezTo>
                  <a:pt x="3942" y="18191"/>
                  <a:pt x="3855" y="18203"/>
                  <a:pt x="3818" y="18055"/>
                </a:cubicBezTo>
                <a:cubicBezTo>
                  <a:pt x="3783" y="17918"/>
                  <a:pt x="3698" y="17911"/>
                  <a:pt x="3698" y="18045"/>
                </a:cubicBezTo>
                <a:cubicBezTo>
                  <a:pt x="3698" y="18190"/>
                  <a:pt x="3647" y="18220"/>
                  <a:pt x="3533" y="18146"/>
                </a:cubicBezTo>
                <a:cubicBezTo>
                  <a:pt x="3456" y="18096"/>
                  <a:pt x="3410" y="18098"/>
                  <a:pt x="3329" y="18150"/>
                </a:cubicBezTo>
                <a:cubicBezTo>
                  <a:pt x="3207" y="18229"/>
                  <a:pt x="2925" y="18241"/>
                  <a:pt x="2883" y="18170"/>
                </a:cubicBezTo>
                <a:cubicBezTo>
                  <a:pt x="2838" y="18096"/>
                  <a:pt x="2986" y="17994"/>
                  <a:pt x="3083" y="18032"/>
                </a:cubicBezTo>
                <a:cubicBezTo>
                  <a:pt x="3130" y="18051"/>
                  <a:pt x="3169" y="18039"/>
                  <a:pt x="3169" y="18006"/>
                </a:cubicBezTo>
                <a:cubicBezTo>
                  <a:pt x="3169" y="17930"/>
                  <a:pt x="2982" y="17927"/>
                  <a:pt x="2848" y="18002"/>
                </a:cubicBezTo>
                <a:cubicBezTo>
                  <a:pt x="2737" y="18063"/>
                  <a:pt x="2713" y="18271"/>
                  <a:pt x="2805" y="18366"/>
                </a:cubicBezTo>
                <a:cubicBezTo>
                  <a:pt x="2840" y="18403"/>
                  <a:pt x="3122" y="18424"/>
                  <a:pt x="3543" y="18424"/>
                </a:cubicBezTo>
                <a:lnTo>
                  <a:pt x="4225" y="18423"/>
                </a:lnTo>
                <a:lnTo>
                  <a:pt x="4225" y="18147"/>
                </a:lnTo>
                <a:lnTo>
                  <a:pt x="4225" y="17875"/>
                </a:lnTo>
                <a:close/>
                <a:moveTo>
                  <a:pt x="5502" y="17914"/>
                </a:moveTo>
                <a:cubicBezTo>
                  <a:pt x="5441" y="17909"/>
                  <a:pt x="5388" y="17945"/>
                  <a:pt x="5388" y="18026"/>
                </a:cubicBezTo>
                <a:cubicBezTo>
                  <a:pt x="5388" y="18191"/>
                  <a:pt x="5344" y="18221"/>
                  <a:pt x="5199" y="18152"/>
                </a:cubicBezTo>
                <a:cubicBezTo>
                  <a:pt x="5105" y="18108"/>
                  <a:pt x="5054" y="18110"/>
                  <a:pt x="4992" y="18163"/>
                </a:cubicBezTo>
                <a:cubicBezTo>
                  <a:pt x="4900" y="18242"/>
                  <a:pt x="4835" y="18202"/>
                  <a:pt x="4834" y="18065"/>
                </a:cubicBezTo>
                <a:cubicBezTo>
                  <a:pt x="4834" y="18005"/>
                  <a:pt x="4782" y="17966"/>
                  <a:pt x="4688" y="17955"/>
                </a:cubicBezTo>
                <a:cubicBezTo>
                  <a:pt x="4554" y="17939"/>
                  <a:pt x="4542" y="17952"/>
                  <a:pt x="4542" y="18133"/>
                </a:cubicBezTo>
                <a:cubicBezTo>
                  <a:pt x="4542" y="18240"/>
                  <a:pt x="4542" y="18346"/>
                  <a:pt x="4542" y="18369"/>
                </a:cubicBezTo>
                <a:cubicBezTo>
                  <a:pt x="4542" y="18426"/>
                  <a:pt x="5223" y="18437"/>
                  <a:pt x="5256" y="18381"/>
                </a:cubicBezTo>
                <a:cubicBezTo>
                  <a:pt x="5272" y="18355"/>
                  <a:pt x="5340" y="18366"/>
                  <a:pt x="5408" y="18402"/>
                </a:cubicBezTo>
                <a:cubicBezTo>
                  <a:pt x="5477" y="18439"/>
                  <a:pt x="5632" y="18458"/>
                  <a:pt x="5755" y="18446"/>
                </a:cubicBezTo>
                <a:cubicBezTo>
                  <a:pt x="5952" y="18426"/>
                  <a:pt x="5975" y="18411"/>
                  <a:pt x="5948" y="18308"/>
                </a:cubicBezTo>
                <a:cubicBezTo>
                  <a:pt x="5931" y="18244"/>
                  <a:pt x="5918" y="18170"/>
                  <a:pt x="5917" y="18145"/>
                </a:cubicBezTo>
                <a:cubicBezTo>
                  <a:pt x="5917" y="18121"/>
                  <a:pt x="5869" y="18116"/>
                  <a:pt x="5810" y="18136"/>
                </a:cubicBezTo>
                <a:cubicBezTo>
                  <a:pt x="5731" y="18162"/>
                  <a:pt x="5693" y="18140"/>
                  <a:pt x="5660" y="18049"/>
                </a:cubicBezTo>
                <a:cubicBezTo>
                  <a:pt x="5630" y="17965"/>
                  <a:pt x="5563" y="17919"/>
                  <a:pt x="5502" y="17914"/>
                </a:cubicBezTo>
                <a:close/>
                <a:moveTo>
                  <a:pt x="2429" y="17918"/>
                </a:moveTo>
                <a:cubicBezTo>
                  <a:pt x="2400" y="17900"/>
                  <a:pt x="2377" y="17924"/>
                  <a:pt x="2377" y="17971"/>
                </a:cubicBezTo>
                <a:cubicBezTo>
                  <a:pt x="2377" y="18019"/>
                  <a:pt x="2335" y="18075"/>
                  <a:pt x="2285" y="18094"/>
                </a:cubicBezTo>
                <a:cubicBezTo>
                  <a:pt x="2234" y="18114"/>
                  <a:pt x="2165" y="18168"/>
                  <a:pt x="2130" y="18215"/>
                </a:cubicBezTo>
                <a:cubicBezTo>
                  <a:pt x="2075" y="18292"/>
                  <a:pt x="2063" y="18289"/>
                  <a:pt x="2031" y="18204"/>
                </a:cubicBezTo>
                <a:cubicBezTo>
                  <a:pt x="1991" y="18098"/>
                  <a:pt x="1771" y="18075"/>
                  <a:pt x="1714" y="18169"/>
                </a:cubicBezTo>
                <a:cubicBezTo>
                  <a:pt x="1689" y="18212"/>
                  <a:pt x="1661" y="18212"/>
                  <a:pt x="1620" y="18169"/>
                </a:cubicBezTo>
                <a:cubicBezTo>
                  <a:pt x="1588" y="18136"/>
                  <a:pt x="1509" y="18109"/>
                  <a:pt x="1442" y="18109"/>
                </a:cubicBezTo>
                <a:cubicBezTo>
                  <a:pt x="1342" y="18109"/>
                  <a:pt x="1321" y="18139"/>
                  <a:pt x="1321" y="18273"/>
                </a:cubicBezTo>
                <a:cubicBezTo>
                  <a:pt x="1321" y="18431"/>
                  <a:pt x="1330" y="18438"/>
                  <a:pt x="1555" y="18438"/>
                </a:cubicBezTo>
                <a:cubicBezTo>
                  <a:pt x="1750" y="18438"/>
                  <a:pt x="1791" y="18417"/>
                  <a:pt x="1805" y="18325"/>
                </a:cubicBezTo>
                <a:cubicBezTo>
                  <a:pt x="1827" y="18177"/>
                  <a:pt x="1924" y="18162"/>
                  <a:pt x="1943" y="18303"/>
                </a:cubicBezTo>
                <a:cubicBezTo>
                  <a:pt x="1956" y="18396"/>
                  <a:pt x="2002" y="18416"/>
                  <a:pt x="2221" y="18426"/>
                </a:cubicBezTo>
                <a:lnTo>
                  <a:pt x="2483" y="18438"/>
                </a:lnTo>
                <a:lnTo>
                  <a:pt x="2483" y="18194"/>
                </a:lnTo>
                <a:cubicBezTo>
                  <a:pt x="2483" y="18060"/>
                  <a:pt x="2458" y="17937"/>
                  <a:pt x="2429" y="17918"/>
                </a:cubicBezTo>
                <a:close/>
                <a:moveTo>
                  <a:pt x="16235" y="18519"/>
                </a:moveTo>
                <a:lnTo>
                  <a:pt x="16173" y="18642"/>
                </a:lnTo>
                <a:cubicBezTo>
                  <a:pt x="16137" y="18710"/>
                  <a:pt x="16062" y="18765"/>
                  <a:pt x="16006" y="18765"/>
                </a:cubicBezTo>
                <a:cubicBezTo>
                  <a:pt x="15951" y="18765"/>
                  <a:pt x="15892" y="18788"/>
                  <a:pt x="15875" y="18817"/>
                </a:cubicBezTo>
                <a:cubicBezTo>
                  <a:pt x="15854" y="18851"/>
                  <a:pt x="15805" y="18848"/>
                  <a:pt x="15742" y="18808"/>
                </a:cubicBezTo>
                <a:cubicBezTo>
                  <a:pt x="15671" y="18762"/>
                  <a:pt x="15609" y="18761"/>
                  <a:pt x="15520" y="18802"/>
                </a:cubicBezTo>
                <a:cubicBezTo>
                  <a:pt x="15381" y="18866"/>
                  <a:pt x="15160" y="18756"/>
                  <a:pt x="15160" y="18622"/>
                </a:cubicBezTo>
                <a:cubicBezTo>
                  <a:pt x="15160" y="18533"/>
                  <a:pt x="15075" y="18521"/>
                  <a:pt x="15027" y="18602"/>
                </a:cubicBezTo>
                <a:cubicBezTo>
                  <a:pt x="15009" y="18633"/>
                  <a:pt x="14970" y="18642"/>
                  <a:pt x="14942" y="18624"/>
                </a:cubicBezTo>
                <a:cubicBezTo>
                  <a:pt x="14852" y="18566"/>
                  <a:pt x="14645" y="18649"/>
                  <a:pt x="14619" y="18753"/>
                </a:cubicBezTo>
                <a:cubicBezTo>
                  <a:pt x="14605" y="18807"/>
                  <a:pt x="14613" y="18904"/>
                  <a:pt x="14635" y="18968"/>
                </a:cubicBezTo>
                <a:cubicBezTo>
                  <a:pt x="14676" y="19082"/>
                  <a:pt x="14701" y="19083"/>
                  <a:pt x="15834" y="19079"/>
                </a:cubicBezTo>
                <a:cubicBezTo>
                  <a:pt x="16931" y="19075"/>
                  <a:pt x="16993" y="19070"/>
                  <a:pt x="17039" y="18968"/>
                </a:cubicBezTo>
                <a:cubicBezTo>
                  <a:pt x="17100" y="18832"/>
                  <a:pt x="17188" y="18837"/>
                  <a:pt x="17210" y="18979"/>
                </a:cubicBezTo>
                <a:cubicBezTo>
                  <a:pt x="17224" y="19074"/>
                  <a:pt x="17268" y="19086"/>
                  <a:pt x="17566" y="19086"/>
                </a:cubicBezTo>
                <a:lnTo>
                  <a:pt x="17906" y="19086"/>
                </a:lnTo>
                <a:lnTo>
                  <a:pt x="17902" y="18803"/>
                </a:lnTo>
                <a:cubicBezTo>
                  <a:pt x="17900" y="18635"/>
                  <a:pt x="17884" y="18559"/>
                  <a:pt x="17862" y="18617"/>
                </a:cubicBezTo>
                <a:cubicBezTo>
                  <a:pt x="17818" y="18733"/>
                  <a:pt x="17550" y="18886"/>
                  <a:pt x="17510" y="18818"/>
                </a:cubicBezTo>
                <a:cubicBezTo>
                  <a:pt x="17471" y="18754"/>
                  <a:pt x="16963" y="18763"/>
                  <a:pt x="16924" y="18828"/>
                </a:cubicBezTo>
                <a:cubicBezTo>
                  <a:pt x="16905" y="18860"/>
                  <a:pt x="16867" y="18857"/>
                  <a:pt x="16825" y="18821"/>
                </a:cubicBezTo>
                <a:cubicBezTo>
                  <a:pt x="16788" y="18789"/>
                  <a:pt x="16655" y="18770"/>
                  <a:pt x="16529" y="18778"/>
                </a:cubicBezTo>
                <a:cubicBezTo>
                  <a:pt x="16324" y="18791"/>
                  <a:pt x="16297" y="18779"/>
                  <a:pt x="16268" y="18656"/>
                </a:cubicBezTo>
                <a:lnTo>
                  <a:pt x="16235" y="18519"/>
                </a:lnTo>
                <a:close/>
                <a:moveTo>
                  <a:pt x="16789" y="19479"/>
                </a:moveTo>
                <a:cubicBezTo>
                  <a:pt x="16597" y="19474"/>
                  <a:pt x="16505" y="19753"/>
                  <a:pt x="16650" y="19902"/>
                </a:cubicBezTo>
                <a:cubicBezTo>
                  <a:pt x="16727" y="19981"/>
                  <a:pt x="16884" y="19988"/>
                  <a:pt x="16929" y="19912"/>
                </a:cubicBezTo>
                <a:cubicBezTo>
                  <a:pt x="16951" y="19876"/>
                  <a:pt x="16999" y="19878"/>
                  <a:pt x="17071" y="19917"/>
                </a:cubicBezTo>
                <a:cubicBezTo>
                  <a:pt x="17149" y="19961"/>
                  <a:pt x="17215" y="19963"/>
                  <a:pt x="17303" y="19921"/>
                </a:cubicBezTo>
                <a:cubicBezTo>
                  <a:pt x="17381" y="19885"/>
                  <a:pt x="17438" y="19881"/>
                  <a:pt x="17458" y="19914"/>
                </a:cubicBezTo>
                <a:cubicBezTo>
                  <a:pt x="17501" y="19986"/>
                  <a:pt x="17733" y="19981"/>
                  <a:pt x="17777" y="19908"/>
                </a:cubicBezTo>
                <a:cubicBezTo>
                  <a:pt x="17802" y="19865"/>
                  <a:pt x="17829" y="19865"/>
                  <a:pt x="17870" y="19908"/>
                </a:cubicBezTo>
                <a:cubicBezTo>
                  <a:pt x="17967" y="20007"/>
                  <a:pt x="17995" y="19976"/>
                  <a:pt x="17989" y="19779"/>
                </a:cubicBezTo>
                <a:cubicBezTo>
                  <a:pt x="17981" y="19551"/>
                  <a:pt x="17934" y="19493"/>
                  <a:pt x="17832" y="19581"/>
                </a:cubicBezTo>
                <a:cubicBezTo>
                  <a:pt x="17790" y="19617"/>
                  <a:pt x="17606" y="19648"/>
                  <a:pt x="17422" y="19650"/>
                </a:cubicBezTo>
                <a:cubicBezTo>
                  <a:pt x="17130" y="19653"/>
                  <a:pt x="17074" y="19670"/>
                  <a:pt x="16977" y="19791"/>
                </a:cubicBezTo>
                <a:cubicBezTo>
                  <a:pt x="16842" y="19962"/>
                  <a:pt x="16693" y="19924"/>
                  <a:pt x="16693" y="19721"/>
                </a:cubicBezTo>
                <a:cubicBezTo>
                  <a:pt x="16693" y="19626"/>
                  <a:pt x="16730" y="19566"/>
                  <a:pt x="16810" y="19533"/>
                </a:cubicBezTo>
                <a:cubicBezTo>
                  <a:pt x="16926" y="19485"/>
                  <a:pt x="16925" y="19482"/>
                  <a:pt x="16789" y="19479"/>
                </a:cubicBezTo>
                <a:close/>
                <a:moveTo>
                  <a:pt x="14681" y="19481"/>
                </a:moveTo>
                <a:cubicBezTo>
                  <a:pt x="14655" y="19490"/>
                  <a:pt x="14631" y="19574"/>
                  <a:pt x="14631" y="19724"/>
                </a:cubicBezTo>
                <a:lnTo>
                  <a:pt x="14631" y="19972"/>
                </a:lnTo>
                <a:lnTo>
                  <a:pt x="14919" y="19952"/>
                </a:lnTo>
                <a:cubicBezTo>
                  <a:pt x="15077" y="19941"/>
                  <a:pt x="15242" y="19902"/>
                  <a:pt x="15285" y="19865"/>
                </a:cubicBezTo>
                <a:cubicBezTo>
                  <a:pt x="15348" y="19811"/>
                  <a:pt x="15372" y="19816"/>
                  <a:pt x="15412" y="19890"/>
                </a:cubicBezTo>
                <a:cubicBezTo>
                  <a:pt x="15445" y="19951"/>
                  <a:pt x="15474" y="19962"/>
                  <a:pt x="15498" y="19921"/>
                </a:cubicBezTo>
                <a:cubicBezTo>
                  <a:pt x="15524" y="19878"/>
                  <a:pt x="15563" y="19879"/>
                  <a:pt x="15637" y="19927"/>
                </a:cubicBezTo>
                <a:cubicBezTo>
                  <a:pt x="15719" y="19980"/>
                  <a:pt x="15763" y="19980"/>
                  <a:pt x="15844" y="19927"/>
                </a:cubicBezTo>
                <a:cubicBezTo>
                  <a:pt x="15925" y="19875"/>
                  <a:pt x="15956" y="19875"/>
                  <a:pt x="15988" y="19927"/>
                </a:cubicBezTo>
                <a:cubicBezTo>
                  <a:pt x="16015" y="19972"/>
                  <a:pt x="16036" y="19953"/>
                  <a:pt x="16056" y="19868"/>
                </a:cubicBezTo>
                <a:cubicBezTo>
                  <a:pt x="16092" y="19707"/>
                  <a:pt x="16180" y="19707"/>
                  <a:pt x="16224" y="19869"/>
                </a:cubicBezTo>
                <a:cubicBezTo>
                  <a:pt x="16254" y="19979"/>
                  <a:pt x="16259" y="19973"/>
                  <a:pt x="16263" y="19824"/>
                </a:cubicBezTo>
                <a:lnTo>
                  <a:pt x="16268" y="19653"/>
                </a:lnTo>
                <a:lnTo>
                  <a:pt x="15705" y="19653"/>
                </a:lnTo>
                <a:cubicBezTo>
                  <a:pt x="15247" y="19653"/>
                  <a:pt x="15129" y="19636"/>
                  <a:pt x="15078" y="19564"/>
                </a:cubicBezTo>
                <a:cubicBezTo>
                  <a:pt x="14988" y="19437"/>
                  <a:pt x="14975" y="19452"/>
                  <a:pt x="14975" y="19681"/>
                </a:cubicBezTo>
                <a:cubicBezTo>
                  <a:pt x="14975" y="19850"/>
                  <a:pt x="14957" y="19886"/>
                  <a:pt x="14870" y="19886"/>
                </a:cubicBezTo>
                <a:cubicBezTo>
                  <a:pt x="14786" y="19886"/>
                  <a:pt x="14760" y="19844"/>
                  <a:pt x="14747" y="19681"/>
                </a:cubicBezTo>
                <a:cubicBezTo>
                  <a:pt x="14736" y="19536"/>
                  <a:pt x="14707" y="19471"/>
                  <a:pt x="14681" y="19481"/>
                </a:cubicBezTo>
                <a:close/>
                <a:moveTo>
                  <a:pt x="5104" y="19897"/>
                </a:moveTo>
                <a:cubicBezTo>
                  <a:pt x="5097" y="19905"/>
                  <a:pt x="5087" y="19927"/>
                  <a:pt x="5077" y="19967"/>
                </a:cubicBezTo>
                <a:cubicBezTo>
                  <a:pt x="5047" y="20074"/>
                  <a:pt x="5010" y="20100"/>
                  <a:pt x="4902" y="20087"/>
                </a:cubicBezTo>
                <a:cubicBezTo>
                  <a:pt x="4826" y="20077"/>
                  <a:pt x="4749" y="20097"/>
                  <a:pt x="4730" y="20128"/>
                </a:cubicBezTo>
                <a:cubicBezTo>
                  <a:pt x="4707" y="20166"/>
                  <a:pt x="4662" y="20163"/>
                  <a:pt x="4593" y="20118"/>
                </a:cubicBezTo>
                <a:cubicBezTo>
                  <a:pt x="4511" y="20066"/>
                  <a:pt x="4468" y="20066"/>
                  <a:pt x="4387" y="20118"/>
                </a:cubicBezTo>
                <a:cubicBezTo>
                  <a:pt x="4330" y="20155"/>
                  <a:pt x="4271" y="20163"/>
                  <a:pt x="4256" y="20137"/>
                </a:cubicBezTo>
                <a:cubicBezTo>
                  <a:pt x="4240" y="20111"/>
                  <a:pt x="4106" y="20089"/>
                  <a:pt x="3960" y="20089"/>
                </a:cubicBezTo>
                <a:cubicBezTo>
                  <a:pt x="3788" y="20089"/>
                  <a:pt x="3660" y="20059"/>
                  <a:pt x="3599" y="20002"/>
                </a:cubicBezTo>
                <a:cubicBezTo>
                  <a:pt x="3547" y="19953"/>
                  <a:pt x="3452" y="19912"/>
                  <a:pt x="3389" y="19912"/>
                </a:cubicBezTo>
                <a:cubicBezTo>
                  <a:pt x="3289" y="19912"/>
                  <a:pt x="3275" y="19943"/>
                  <a:pt x="3275" y="20155"/>
                </a:cubicBezTo>
                <a:lnTo>
                  <a:pt x="3275" y="20399"/>
                </a:lnTo>
                <a:lnTo>
                  <a:pt x="3534" y="20393"/>
                </a:lnTo>
                <a:cubicBezTo>
                  <a:pt x="3716" y="20388"/>
                  <a:pt x="3786" y="20367"/>
                  <a:pt x="3768" y="20320"/>
                </a:cubicBezTo>
                <a:cubicBezTo>
                  <a:pt x="3724" y="20200"/>
                  <a:pt x="3850" y="20179"/>
                  <a:pt x="3919" y="20294"/>
                </a:cubicBezTo>
                <a:cubicBezTo>
                  <a:pt x="3989" y="20410"/>
                  <a:pt x="4195" y="20446"/>
                  <a:pt x="4251" y="20352"/>
                </a:cubicBezTo>
                <a:cubicBezTo>
                  <a:pt x="4272" y="20319"/>
                  <a:pt x="4322" y="20323"/>
                  <a:pt x="4387" y="20365"/>
                </a:cubicBezTo>
                <a:cubicBezTo>
                  <a:pt x="4468" y="20418"/>
                  <a:pt x="4511" y="20418"/>
                  <a:pt x="4593" y="20365"/>
                </a:cubicBezTo>
                <a:cubicBezTo>
                  <a:pt x="4655" y="20325"/>
                  <a:pt x="4709" y="20319"/>
                  <a:pt x="4727" y="20350"/>
                </a:cubicBezTo>
                <a:cubicBezTo>
                  <a:pt x="4744" y="20379"/>
                  <a:pt x="4839" y="20397"/>
                  <a:pt x="4938" y="20394"/>
                </a:cubicBezTo>
                <a:cubicBezTo>
                  <a:pt x="5070" y="20388"/>
                  <a:pt x="5123" y="20361"/>
                  <a:pt x="5134" y="20285"/>
                </a:cubicBezTo>
                <a:cubicBezTo>
                  <a:pt x="5156" y="20142"/>
                  <a:pt x="5250" y="20155"/>
                  <a:pt x="5284" y="20306"/>
                </a:cubicBezTo>
                <a:cubicBezTo>
                  <a:pt x="5305" y="20396"/>
                  <a:pt x="5325" y="20411"/>
                  <a:pt x="5355" y="20361"/>
                </a:cubicBezTo>
                <a:cubicBezTo>
                  <a:pt x="5383" y="20315"/>
                  <a:pt x="5419" y="20308"/>
                  <a:pt x="5459" y="20342"/>
                </a:cubicBezTo>
                <a:cubicBezTo>
                  <a:pt x="5493" y="20371"/>
                  <a:pt x="5644" y="20395"/>
                  <a:pt x="5797" y="20397"/>
                </a:cubicBezTo>
                <a:cubicBezTo>
                  <a:pt x="6066" y="20398"/>
                  <a:pt x="6074" y="20394"/>
                  <a:pt x="6074" y="20245"/>
                </a:cubicBezTo>
                <a:cubicBezTo>
                  <a:pt x="6074" y="20096"/>
                  <a:pt x="6067" y="20090"/>
                  <a:pt x="5785" y="20088"/>
                </a:cubicBezTo>
                <a:cubicBezTo>
                  <a:pt x="5625" y="20086"/>
                  <a:pt x="5482" y="20107"/>
                  <a:pt x="5467" y="20132"/>
                </a:cubicBezTo>
                <a:cubicBezTo>
                  <a:pt x="5424" y="20204"/>
                  <a:pt x="5124" y="20025"/>
                  <a:pt x="5118" y="19923"/>
                </a:cubicBezTo>
                <a:cubicBezTo>
                  <a:pt x="5116" y="19897"/>
                  <a:pt x="5112" y="19889"/>
                  <a:pt x="5104" y="19897"/>
                </a:cubicBezTo>
                <a:close/>
                <a:moveTo>
                  <a:pt x="1373" y="19912"/>
                </a:moveTo>
                <a:cubicBezTo>
                  <a:pt x="1344" y="19912"/>
                  <a:pt x="1321" y="20023"/>
                  <a:pt x="1321" y="20159"/>
                </a:cubicBezTo>
                <a:lnTo>
                  <a:pt x="1321" y="20408"/>
                </a:lnTo>
                <a:lnTo>
                  <a:pt x="1614" y="20398"/>
                </a:lnTo>
                <a:cubicBezTo>
                  <a:pt x="1774" y="20392"/>
                  <a:pt x="1919" y="20366"/>
                  <a:pt x="1934" y="20340"/>
                </a:cubicBezTo>
                <a:cubicBezTo>
                  <a:pt x="1950" y="20315"/>
                  <a:pt x="1990" y="20313"/>
                  <a:pt x="2025" y="20336"/>
                </a:cubicBezTo>
                <a:cubicBezTo>
                  <a:pt x="2059" y="20359"/>
                  <a:pt x="2234" y="20380"/>
                  <a:pt x="2414" y="20383"/>
                </a:cubicBezTo>
                <a:cubicBezTo>
                  <a:pt x="2696" y="20387"/>
                  <a:pt x="2744" y="20373"/>
                  <a:pt x="2757" y="20285"/>
                </a:cubicBezTo>
                <a:cubicBezTo>
                  <a:pt x="2779" y="20143"/>
                  <a:pt x="2872" y="20154"/>
                  <a:pt x="2913" y="20306"/>
                </a:cubicBezTo>
                <a:cubicBezTo>
                  <a:pt x="2943" y="20414"/>
                  <a:pt x="2948" y="20408"/>
                  <a:pt x="2953" y="20257"/>
                </a:cubicBezTo>
                <a:lnTo>
                  <a:pt x="2958" y="20081"/>
                </a:lnTo>
                <a:lnTo>
                  <a:pt x="2654" y="20087"/>
                </a:lnTo>
                <a:cubicBezTo>
                  <a:pt x="2487" y="20090"/>
                  <a:pt x="2320" y="20117"/>
                  <a:pt x="2282" y="20148"/>
                </a:cubicBezTo>
                <a:cubicBezTo>
                  <a:pt x="2236" y="20185"/>
                  <a:pt x="2195" y="20184"/>
                  <a:pt x="2153" y="20141"/>
                </a:cubicBezTo>
                <a:cubicBezTo>
                  <a:pt x="2119" y="20106"/>
                  <a:pt x="2025" y="20078"/>
                  <a:pt x="1942" y="20078"/>
                </a:cubicBezTo>
                <a:cubicBezTo>
                  <a:pt x="1858" y="20078"/>
                  <a:pt x="1780" y="20041"/>
                  <a:pt x="1763" y="19995"/>
                </a:cubicBezTo>
                <a:cubicBezTo>
                  <a:pt x="1712" y="19858"/>
                  <a:pt x="1653" y="19902"/>
                  <a:pt x="1648" y="20084"/>
                </a:cubicBezTo>
                <a:cubicBezTo>
                  <a:pt x="1639" y="20419"/>
                  <a:pt x="1426" y="20435"/>
                  <a:pt x="1426" y="20100"/>
                </a:cubicBezTo>
                <a:cubicBezTo>
                  <a:pt x="1426" y="19997"/>
                  <a:pt x="1402" y="19912"/>
                  <a:pt x="1373" y="19912"/>
                </a:cubicBezTo>
                <a:close/>
                <a:moveTo>
                  <a:pt x="14307" y="20023"/>
                </a:moveTo>
                <a:cubicBezTo>
                  <a:pt x="14185" y="20023"/>
                  <a:pt x="13467" y="20412"/>
                  <a:pt x="13497" y="20461"/>
                </a:cubicBezTo>
                <a:cubicBezTo>
                  <a:pt x="13528" y="20513"/>
                  <a:pt x="13621" y="20480"/>
                  <a:pt x="14117" y="20235"/>
                </a:cubicBezTo>
                <a:cubicBezTo>
                  <a:pt x="14354" y="20118"/>
                  <a:pt x="14439" y="20023"/>
                  <a:pt x="14307" y="20023"/>
                </a:cubicBezTo>
                <a:close/>
                <a:moveTo>
                  <a:pt x="1300" y="20666"/>
                </a:moveTo>
                <a:cubicBezTo>
                  <a:pt x="1245" y="20675"/>
                  <a:pt x="1237" y="20731"/>
                  <a:pt x="1225" y="20918"/>
                </a:cubicBezTo>
                <a:cubicBezTo>
                  <a:pt x="1216" y="21065"/>
                  <a:pt x="1221" y="21217"/>
                  <a:pt x="1236" y="21258"/>
                </a:cubicBezTo>
                <a:cubicBezTo>
                  <a:pt x="1292" y="21408"/>
                  <a:pt x="1347" y="21331"/>
                  <a:pt x="1347" y="21103"/>
                </a:cubicBezTo>
                <a:cubicBezTo>
                  <a:pt x="1347" y="20830"/>
                  <a:pt x="1440" y="20742"/>
                  <a:pt x="1479" y="20979"/>
                </a:cubicBezTo>
                <a:cubicBezTo>
                  <a:pt x="1508" y="21156"/>
                  <a:pt x="1688" y="21231"/>
                  <a:pt x="1817" y="21120"/>
                </a:cubicBezTo>
                <a:cubicBezTo>
                  <a:pt x="1854" y="21088"/>
                  <a:pt x="1902" y="21080"/>
                  <a:pt x="1923" y="21102"/>
                </a:cubicBezTo>
                <a:cubicBezTo>
                  <a:pt x="1984" y="21166"/>
                  <a:pt x="2652" y="21175"/>
                  <a:pt x="2724" y="21113"/>
                </a:cubicBezTo>
                <a:cubicBezTo>
                  <a:pt x="2770" y="21074"/>
                  <a:pt x="2801" y="21074"/>
                  <a:pt x="2824" y="21113"/>
                </a:cubicBezTo>
                <a:cubicBezTo>
                  <a:pt x="2843" y="21144"/>
                  <a:pt x="2951" y="21166"/>
                  <a:pt x="3065" y="21161"/>
                </a:cubicBezTo>
                <a:cubicBezTo>
                  <a:pt x="3222" y="21155"/>
                  <a:pt x="3273" y="21129"/>
                  <a:pt x="3285" y="21051"/>
                </a:cubicBezTo>
                <a:cubicBezTo>
                  <a:pt x="3312" y="20877"/>
                  <a:pt x="3406" y="20939"/>
                  <a:pt x="3423" y="21142"/>
                </a:cubicBezTo>
                <a:cubicBezTo>
                  <a:pt x="3436" y="21296"/>
                  <a:pt x="3462" y="21335"/>
                  <a:pt x="3552" y="21335"/>
                </a:cubicBezTo>
                <a:cubicBezTo>
                  <a:pt x="3613" y="21335"/>
                  <a:pt x="3702" y="21297"/>
                  <a:pt x="3750" y="21252"/>
                </a:cubicBezTo>
                <a:cubicBezTo>
                  <a:pt x="3798" y="21206"/>
                  <a:pt x="3936" y="21167"/>
                  <a:pt x="4056" y="21162"/>
                </a:cubicBezTo>
                <a:cubicBezTo>
                  <a:pt x="4233" y="21155"/>
                  <a:pt x="4277" y="21132"/>
                  <a:pt x="4289" y="21039"/>
                </a:cubicBezTo>
                <a:cubicBezTo>
                  <a:pt x="4311" y="20879"/>
                  <a:pt x="4459" y="20895"/>
                  <a:pt x="4485" y="21061"/>
                </a:cubicBezTo>
                <a:lnTo>
                  <a:pt x="4506" y="21197"/>
                </a:lnTo>
                <a:lnTo>
                  <a:pt x="4537" y="21070"/>
                </a:lnTo>
                <a:cubicBezTo>
                  <a:pt x="4577" y="20909"/>
                  <a:pt x="4669" y="20910"/>
                  <a:pt x="4696" y="21072"/>
                </a:cubicBezTo>
                <a:lnTo>
                  <a:pt x="4717" y="21197"/>
                </a:lnTo>
                <a:lnTo>
                  <a:pt x="4748" y="21070"/>
                </a:lnTo>
                <a:cubicBezTo>
                  <a:pt x="4785" y="20920"/>
                  <a:pt x="4880" y="20907"/>
                  <a:pt x="4902" y="21049"/>
                </a:cubicBezTo>
                <a:cubicBezTo>
                  <a:pt x="4923" y="21185"/>
                  <a:pt x="5276" y="21200"/>
                  <a:pt x="5368" y="21070"/>
                </a:cubicBezTo>
                <a:cubicBezTo>
                  <a:pt x="5427" y="20987"/>
                  <a:pt x="5437" y="20989"/>
                  <a:pt x="5474" y="21089"/>
                </a:cubicBezTo>
                <a:cubicBezTo>
                  <a:pt x="5513" y="21194"/>
                  <a:pt x="5517" y="21191"/>
                  <a:pt x="5544" y="21070"/>
                </a:cubicBezTo>
                <a:cubicBezTo>
                  <a:pt x="5579" y="20920"/>
                  <a:pt x="5672" y="20907"/>
                  <a:pt x="5694" y="21049"/>
                </a:cubicBezTo>
                <a:cubicBezTo>
                  <a:pt x="5706" y="21124"/>
                  <a:pt x="5757" y="21151"/>
                  <a:pt x="5901" y="21155"/>
                </a:cubicBezTo>
                <a:cubicBezTo>
                  <a:pt x="6010" y="21158"/>
                  <a:pt x="6121" y="21197"/>
                  <a:pt x="6156" y="21246"/>
                </a:cubicBezTo>
                <a:cubicBezTo>
                  <a:pt x="6245" y="21372"/>
                  <a:pt x="6286" y="21295"/>
                  <a:pt x="6286" y="21000"/>
                </a:cubicBezTo>
                <a:cubicBezTo>
                  <a:pt x="6286" y="20735"/>
                  <a:pt x="6218" y="20607"/>
                  <a:pt x="6160" y="20764"/>
                </a:cubicBezTo>
                <a:cubicBezTo>
                  <a:pt x="6139" y="20820"/>
                  <a:pt x="6092" y="20838"/>
                  <a:pt x="6022" y="20815"/>
                </a:cubicBezTo>
                <a:cubicBezTo>
                  <a:pt x="5964" y="20796"/>
                  <a:pt x="5887" y="20799"/>
                  <a:pt x="5850" y="20823"/>
                </a:cubicBezTo>
                <a:cubicBezTo>
                  <a:pt x="5814" y="20846"/>
                  <a:pt x="5721" y="20859"/>
                  <a:pt x="5644" y="20851"/>
                </a:cubicBezTo>
                <a:cubicBezTo>
                  <a:pt x="5567" y="20843"/>
                  <a:pt x="5489" y="20860"/>
                  <a:pt x="5470" y="20891"/>
                </a:cubicBezTo>
                <a:cubicBezTo>
                  <a:pt x="5447" y="20930"/>
                  <a:pt x="5403" y="20928"/>
                  <a:pt x="5332" y="20883"/>
                </a:cubicBezTo>
                <a:cubicBezTo>
                  <a:pt x="5251" y="20830"/>
                  <a:pt x="5207" y="20830"/>
                  <a:pt x="5126" y="20883"/>
                </a:cubicBezTo>
                <a:cubicBezTo>
                  <a:pt x="5062" y="20924"/>
                  <a:pt x="5011" y="20930"/>
                  <a:pt x="4991" y="20897"/>
                </a:cubicBezTo>
                <a:cubicBezTo>
                  <a:pt x="4952" y="20831"/>
                  <a:pt x="2861" y="20840"/>
                  <a:pt x="2821" y="20906"/>
                </a:cubicBezTo>
                <a:cubicBezTo>
                  <a:pt x="2775" y="20984"/>
                  <a:pt x="2694" y="20900"/>
                  <a:pt x="2694" y="20774"/>
                </a:cubicBezTo>
                <a:cubicBezTo>
                  <a:pt x="2694" y="20660"/>
                  <a:pt x="2692" y="20659"/>
                  <a:pt x="2619" y="20763"/>
                </a:cubicBezTo>
                <a:cubicBezTo>
                  <a:pt x="2557" y="20850"/>
                  <a:pt x="2489" y="20868"/>
                  <a:pt x="2236" y="20857"/>
                </a:cubicBezTo>
                <a:cubicBezTo>
                  <a:pt x="2035" y="20848"/>
                  <a:pt x="1908" y="20814"/>
                  <a:pt x="1869" y="20761"/>
                </a:cubicBezTo>
                <a:cubicBezTo>
                  <a:pt x="1779" y="20634"/>
                  <a:pt x="1750" y="20659"/>
                  <a:pt x="1732" y="20883"/>
                </a:cubicBezTo>
                <a:cubicBezTo>
                  <a:pt x="1710" y="21150"/>
                  <a:pt x="1561" y="21173"/>
                  <a:pt x="1553" y="20910"/>
                </a:cubicBezTo>
                <a:cubicBezTo>
                  <a:pt x="1547" y="20699"/>
                  <a:pt x="1543" y="20695"/>
                  <a:pt x="1373" y="20670"/>
                </a:cubicBezTo>
                <a:cubicBezTo>
                  <a:pt x="1342" y="20666"/>
                  <a:pt x="1319" y="20663"/>
                  <a:pt x="1300" y="20666"/>
                </a:cubicBezTo>
                <a:close/>
              </a:path>
            </a:pathLst>
          </a:custGeom>
          <a:ln w="12700">
            <a:miter lim="400000"/>
          </a:ln>
          <a:effectLst>
            <a:outerShdw sx="100000" sy="100000" kx="0" ky="0" algn="b" rotWithShape="0" blurRad="63500" dist="74830" dir="5400000">
              <a:srgbClr val="000000">
                <a:alpha val="27785"/>
              </a:srgbClr>
            </a:outerShdw>
          </a:effectLst>
        </p:spPr>
      </p:pic>
      <p:pic>
        <p:nvPicPr>
          <p:cNvPr id="211" name="image15.png" descr="image15.png"/>
          <p:cNvPicPr>
            <a:picLocks noChangeAspect="1"/>
          </p:cNvPicPr>
          <p:nvPr/>
        </p:nvPicPr>
        <p:blipFill>
          <a:blip r:embed="rId3">
            <a:extLst/>
          </a:blip>
          <a:stretch>
            <a:fillRect/>
          </a:stretch>
        </p:blipFill>
        <p:spPr>
          <a:xfrm>
            <a:off x="8624476" y="1208162"/>
            <a:ext cx="4534418" cy="8317494"/>
          </a:xfrm>
          <a:prstGeom prst="rect">
            <a:avLst/>
          </a:prstGeom>
          <a:ln w="12700">
            <a:miter lim="400000"/>
          </a:ln>
        </p:spPr>
      </p:pic>
      <p:sp>
        <p:nvSpPr>
          <p:cNvPr id="212"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Does The Bible Provide A Standard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15" name="Shape 189"/>
          <p:cNvSpPr txBox="1"/>
          <p:nvPr/>
        </p:nvSpPr>
        <p:spPr>
          <a:xfrm>
            <a:off x="4932693" y="2566926"/>
            <a:ext cx="7724445" cy="6887221"/>
          </a:xfrm>
          <a:prstGeom prst="rect">
            <a:avLst/>
          </a:prstGeom>
          <a:ln w="12700">
            <a:miter lim="400000"/>
          </a:ln>
          <a:effectLst>
            <a:outerShdw sx="100000" sy="100000" kx="0" ky="0" algn="b" rotWithShape="0" blurRad="342900" dist="75593" dir="2236725">
              <a:srgbClr val="000000">
                <a:alpha val="458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5200">
                <a:solidFill>
                  <a:srgbClr val="000000"/>
                </a:solidFill>
                <a:latin typeface="Times New Roman"/>
                <a:ea typeface="Times New Roman"/>
                <a:cs typeface="Times New Roman"/>
                <a:sym typeface="Times New Roman"/>
              </a:defRPr>
            </a:pPr>
            <a:r>
              <a:t>1 Peter 3:1–4 (NKJV)</a:t>
            </a:r>
          </a:p>
          <a:p>
            <a:pPr defTabSz="457200">
              <a:spcBef>
                <a:spcPts val="700"/>
              </a:spcBef>
              <a:defRPr baseline="31999" sz="4000">
                <a:solidFill>
                  <a:srgbClr val="000000"/>
                </a:solidFill>
                <a:latin typeface="Times New Roman"/>
                <a:ea typeface="Times New Roman"/>
                <a:cs typeface="Times New Roman"/>
                <a:sym typeface="Times New Roman"/>
              </a:defRPr>
            </a:pPr>
            <a:r>
              <a:t>1</a:t>
            </a:r>
            <a:r>
              <a:rPr baseline="0"/>
              <a:t> Wives, … </a:t>
            </a:r>
            <a:r>
              <a:t>2</a:t>
            </a:r>
            <a:r>
              <a:rPr baseline="0"/>
              <a:t> when they observe your chaste conduct </a:t>
            </a:r>
            <a:r>
              <a:rPr baseline="0" i="1"/>
              <a:t>accompanied</a:t>
            </a:r>
            <a:r>
              <a:rPr baseline="0"/>
              <a:t> by fear. </a:t>
            </a:r>
            <a:r>
              <a:t>3</a:t>
            </a:r>
            <a:r>
              <a:rPr baseline="0"/>
              <a:t> Do not let your adornment be </a:t>
            </a:r>
            <a:r>
              <a:rPr baseline="0" i="1"/>
              <a:t>merely</a:t>
            </a:r>
            <a:r>
              <a:rPr baseline="0"/>
              <a:t> outward—arranging the hair, wearing gold, or putting on </a:t>
            </a:r>
            <a:r>
              <a:rPr baseline="0" i="1"/>
              <a:t>fine</a:t>
            </a:r>
            <a:r>
              <a:rPr baseline="0"/>
              <a:t> apparel—</a:t>
            </a:r>
            <a:r>
              <a:t>4</a:t>
            </a:r>
            <a:r>
              <a:rPr baseline="0"/>
              <a:t> rather </a:t>
            </a:r>
            <a:r>
              <a:rPr baseline="0" i="1"/>
              <a:t>let it be</a:t>
            </a:r>
            <a:r>
              <a:rPr baseline="0"/>
              <a:t> the hidden person of the heart, with the incorruptible </a:t>
            </a:r>
            <a:r>
              <a:rPr baseline="0" i="1"/>
              <a:t>beauty</a:t>
            </a:r>
            <a:r>
              <a:rPr baseline="0"/>
              <a:t> of a gentle and quiet spirit, which is very precious in the sight of God.</a:t>
            </a:r>
          </a:p>
        </p:txBody>
      </p:sp>
      <p:pic>
        <p:nvPicPr>
          <p:cNvPr id="216" name="pasted-image.png" descr="pasted-image.png"/>
          <p:cNvPicPr>
            <a:picLocks noChangeAspect="1"/>
          </p:cNvPicPr>
          <p:nvPr/>
        </p:nvPicPr>
        <p:blipFill>
          <a:blip r:embed="rId2">
            <a:extLst/>
          </a:blip>
          <a:stretch>
            <a:fillRect/>
          </a:stretch>
        </p:blipFill>
        <p:spPr>
          <a:xfrm>
            <a:off x="3019302" y="1038941"/>
            <a:ext cx="9245570" cy="1540930"/>
          </a:xfrm>
          <a:prstGeom prst="rect">
            <a:avLst/>
          </a:prstGeom>
          <a:ln w="12700">
            <a:miter lim="400000"/>
          </a:ln>
          <a:effectLst>
            <a:outerShdw sx="100000" sy="100000" kx="0" ky="0" algn="b" rotWithShape="0" blurRad="342900" dist="75593" dir="2236725">
              <a:srgbClr val="000000">
                <a:alpha val="31077"/>
              </a:srgbClr>
            </a:outerShdw>
          </a:effectLst>
        </p:spPr>
      </p:pic>
      <p:pic>
        <p:nvPicPr>
          <p:cNvPr id="217" name="pasted-image.pdf" descr="pasted-image.pdf"/>
          <p:cNvPicPr>
            <a:picLocks noChangeAspect="1"/>
          </p:cNvPicPr>
          <p:nvPr/>
        </p:nvPicPr>
        <p:blipFill>
          <a:blip r:embed="rId3">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pic>
        <p:nvPicPr>
          <p:cNvPr id="220" name="pasted-image.png" descr="pasted-image.png"/>
          <p:cNvPicPr>
            <a:picLocks noChangeAspect="1"/>
          </p:cNvPicPr>
          <p:nvPr/>
        </p:nvPicPr>
        <p:blipFill>
          <a:blip r:embed="rId2">
            <a:extLst/>
          </a:blip>
          <a:stretch>
            <a:fillRect/>
          </a:stretch>
        </p:blipFill>
        <p:spPr>
          <a:xfrm>
            <a:off x="3019302" y="1038941"/>
            <a:ext cx="9245570" cy="1540930"/>
          </a:xfrm>
          <a:prstGeom prst="rect">
            <a:avLst/>
          </a:prstGeom>
          <a:ln w="12700">
            <a:miter lim="400000"/>
          </a:ln>
          <a:effectLst>
            <a:outerShdw sx="100000" sy="100000" kx="0" ky="0" algn="b" rotWithShape="0" blurRad="342900" dist="75593" dir="2236725">
              <a:srgbClr val="000000">
                <a:alpha val="31077"/>
              </a:srgbClr>
            </a:outerShdw>
          </a:effectLst>
        </p:spPr>
      </p:pic>
      <p:pic>
        <p:nvPicPr>
          <p:cNvPr id="221" name="pasted-image.pdf" descr="pasted-image.pdf"/>
          <p:cNvPicPr>
            <a:picLocks noChangeAspect="1"/>
          </p:cNvPicPr>
          <p:nvPr/>
        </p:nvPicPr>
        <p:blipFill>
          <a:blip r:embed="rId3">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
        <p:nvSpPr>
          <p:cNvPr id="222" name="Shape 197"/>
          <p:cNvSpPr txBox="1"/>
          <p:nvPr/>
        </p:nvSpPr>
        <p:spPr>
          <a:xfrm>
            <a:off x="5107318" y="2448392"/>
            <a:ext cx="7658697" cy="7014220"/>
          </a:xfrm>
          <a:prstGeom prst="rect">
            <a:avLst/>
          </a:prstGeom>
          <a:ln w="12700">
            <a:miter lim="400000"/>
          </a:ln>
          <a:effectLst>
            <a:outerShdw sx="100000" sy="100000" kx="0" ky="0" algn="b" rotWithShape="0" blurRad="342900" dist="75593" dir="2236725">
              <a:srgbClr val="000000">
                <a:alpha val="458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5900">
                <a:solidFill>
                  <a:srgbClr val="000000"/>
                </a:solidFill>
                <a:latin typeface="Times New Roman"/>
                <a:ea typeface="Times New Roman"/>
                <a:cs typeface="Times New Roman"/>
                <a:sym typeface="Times New Roman"/>
              </a:defRPr>
            </a:pPr>
            <a:r>
              <a:t>Titus 2:3–5 (NKJV) </a:t>
            </a:r>
          </a:p>
          <a:p>
            <a:pPr defTabSz="457200">
              <a:spcBef>
                <a:spcPts val="700"/>
              </a:spcBef>
              <a:defRPr baseline="31999" sz="4000">
                <a:solidFill>
                  <a:srgbClr val="000000"/>
                </a:solidFill>
                <a:latin typeface="Times New Roman"/>
                <a:ea typeface="Times New Roman"/>
                <a:cs typeface="Times New Roman"/>
                <a:sym typeface="Times New Roman"/>
              </a:defRPr>
            </a:pPr>
            <a:r>
              <a:t>3</a:t>
            </a:r>
            <a:r>
              <a:rPr baseline="0"/>
              <a:t> the older women likewise, that they be reverent in behavior, not slanderers, not given to much wine, teachers of good things—</a:t>
            </a:r>
            <a:r>
              <a:t>4</a:t>
            </a:r>
            <a:r>
              <a:rPr baseline="0"/>
              <a:t> that they admonish the young women to love their husbands, to love their children, </a:t>
            </a:r>
            <a:r>
              <a:t>5</a:t>
            </a:r>
            <a:r>
              <a:rPr baseline="0"/>
              <a:t> to be discreet, chaste, homemakers, good, obedient to their own husbands, that the word of God may not be blasphemed.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25" name="Shape 199"/>
          <p:cNvSpPr txBox="1"/>
          <p:nvPr/>
        </p:nvSpPr>
        <p:spPr>
          <a:xfrm>
            <a:off x="4754562" y="2766461"/>
            <a:ext cx="7774386" cy="6388145"/>
          </a:xfrm>
          <a:prstGeom prst="rect">
            <a:avLst/>
          </a:prstGeom>
          <a:ln w="12700">
            <a:miter lim="400000"/>
          </a:ln>
          <a:effectLst>
            <a:outerShdw sx="100000" sy="100000" kx="0" ky="0" algn="b" rotWithShape="0" blurRad="342900" dist="75593" dir="2236725">
              <a:srgbClr val="000000">
                <a:alpha val="4581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700"/>
              </a:spcBef>
              <a:defRPr b="1" sz="5000">
                <a:solidFill>
                  <a:srgbClr val="000000"/>
                </a:solidFill>
                <a:latin typeface="Times New Roman"/>
                <a:ea typeface="Times New Roman"/>
                <a:cs typeface="Times New Roman"/>
                <a:sym typeface="Times New Roman"/>
              </a:defRPr>
            </a:pPr>
            <a:r>
              <a:t>1 Timothy 2:9–10 (NKJV)</a:t>
            </a:r>
          </a:p>
          <a:p>
            <a:pPr defTabSz="457200">
              <a:spcBef>
                <a:spcPts val="700"/>
              </a:spcBef>
              <a:defRPr baseline="31999" sz="4700">
                <a:solidFill>
                  <a:srgbClr val="000000"/>
                </a:solidFill>
                <a:latin typeface="Times New Roman"/>
                <a:ea typeface="Times New Roman"/>
                <a:cs typeface="Times New Roman"/>
                <a:sym typeface="Times New Roman"/>
              </a:defRPr>
            </a:pPr>
            <a:r>
              <a:t>9</a:t>
            </a:r>
            <a:r>
              <a:rPr baseline="0"/>
              <a:t> in like manner also, that the women adorn themselves in modest apparel, with propriety and moderation, not with braided hair or gold or pearls or costly clothing, </a:t>
            </a:r>
            <a:r>
              <a:t>10</a:t>
            </a:r>
            <a:r>
              <a:rPr baseline="0"/>
              <a:t> but, which is proper for women professing godliness, with good works.</a:t>
            </a:r>
          </a:p>
        </p:txBody>
      </p:sp>
      <p:pic>
        <p:nvPicPr>
          <p:cNvPr id="226" name="pasted-image.png" descr="pasted-image.png"/>
          <p:cNvPicPr>
            <a:picLocks noChangeAspect="1"/>
          </p:cNvPicPr>
          <p:nvPr/>
        </p:nvPicPr>
        <p:blipFill>
          <a:blip r:embed="rId2">
            <a:extLst/>
          </a:blip>
          <a:stretch>
            <a:fillRect/>
          </a:stretch>
        </p:blipFill>
        <p:spPr>
          <a:xfrm>
            <a:off x="3104158" y="841904"/>
            <a:ext cx="9769855" cy="1654748"/>
          </a:xfrm>
          <a:prstGeom prst="rect">
            <a:avLst/>
          </a:prstGeom>
          <a:ln w="12700">
            <a:miter lim="400000"/>
          </a:ln>
          <a:effectLst>
            <a:outerShdw sx="100000" sy="100000" kx="0" ky="0" algn="b" rotWithShape="0" blurRad="342900" dist="75593" dir="2236725">
              <a:srgbClr val="000000">
                <a:alpha val="31077"/>
              </a:srgbClr>
            </a:outerShdw>
          </a:effectLst>
        </p:spPr>
      </p:pic>
      <p:pic>
        <p:nvPicPr>
          <p:cNvPr id="227" name="pasted-image.pdf" descr="pasted-image.pdf"/>
          <p:cNvPicPr>
            <a:picLocks noChangeAspect="1"/>
          </p:cNvPicPr>
          <p:nvPr/>
        </p:nvPicPr>
        <p:blipFill>
          <a:blip r:embed="rId3">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pic>
        <p:nvPicPr>
          <p:cNvPr id="230" name="pasted-image.png" descr="pasted-image.png"/>
          <p:cNvPicPr>
            <a:picLocks noChangeAspect="1"/>
          </p:cNvPicPr>
          <p:nvPr/>
        </p:nvPicPr>
        <p:blipFill>
          <a:blip r:embed="rId2">
            <a:extLst/>
          </a:blip>
          <a:stretch>
            <a:fillRect/>
          </a:stretch>
        </p:blipFill>
        <p:spPr>
          <a:xfrm>
            <a:off x="3104158" y="841904"/>
            <a:ext cx="9769855" cy="1654748"/>
          </a:xfrm>
          <a:prstGeom prst="rect">
            <a:avLst/>
          </a:prstGeom>
          <a:ln w="12700">
            <a:miter lim="400000"/>
          </a:ln>
          <a:effectLst>
            <a:outerShdw sx="100000" sy="100000" kx="0" ky="0" algn="b" rotWithShape="0" blurRad="342900" dist="75593" dir="2236725">
              <a:srgbClr val="000000">
                <a:alpha val="31077"/>
              </a:srgbClr>
            </a:outerShdw>
          </a:effectLst>
        </p:spPr>
      </p:pic>
      <p:sp>
        <p:nvSpPr>
          <p:cNvPr id="231" name="Shape 205"/>
          <p:cNvSpPr txBox="1"/>
          <p:nvPr/>
        </p:nvSpPr>
        <p:spPr>
          <a:xfrm>
            <a:off x="4791561" y="2330045"/>
            <a:ext cx="8163901" cy="7289845"/>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1" indent="-401051" algn="l">
              <a:spcBef>
                <a:spcPts val="1400"/>
              </a:spcBef>
              <a:buSzPct val="45000"/>
              <a:buBlip>
                <a:blip r:embed="rId3"/>
              </a:buBlip>
              <a:defRPr sz="4700">
                <a:solidFill>
                  <a:srgbClr val="000000"/>
                </a:solidFill>
                <a:latin typeface="Times New Roman"/>
                <a:ea typeface="Times New Roman"/>
                <a:cs typeface="Times New Roman"/>
                <a:sym typeface="Times New Roman"/>
              </a:defRPr>
            </a:pPr>
            <a:r>
              <a:t>"Respectable; honorable" — (Arndt and Gingrich, 445).</a:t>
            </a:r>
          </a:p>
          <a:p>
            <a:pPr marL="401051" indent="-401051" algn="l">
              <a:spcBef>
                <a:spcPts val="1400"/>
              </a:spcBef>
              <a:buSzPct val="45000"/>
              <a:buBlip>
                <a:blip r:embed="rId3"/>
              </a:buBlip>
              <a:defRPr sz="4700">
                <a:solidFill>
                  <a:srgbClr val="000000"/>
                </a:solidFill>
                <a:latin typeface="Times New Roman"/>
                <a:ea typeface="Times New Roman"/>
                <a:cs typeface="Times New Roman"/>
                <a:sym typeface="Times New Roman"/>
              </a:defRPr>
            </a:pPr>
            <a:r>
              <a:t>"Orderly; well-arranged; decent" — (Vine)</a:t>
            </a:r>
          </a:p>
          <a:p>
            <a:pPr marL="401051" indent="-401051" algn="l">
              <a:spcBef>
                <a:spcPts val="1400"/>
              </a:spcBef>
              <a:buSzPct val="45000"/>
              <a:buBlip>
                <a:blip r:embed="rId3"/>
              </a:buBlip>
              <a:defRPr sz="4700">
                <a:solidFill>
                  <a:srgbClr val="000000"/>
                </a:solidFill>
                <a:latin typeface="Times New Roman"/>
                <a:ea typeface="Times New Roman"/>
                <a:cs typeface="Times New Roman"/>
                <a:sym typeface="Times New Roman"/>
              </a:defRPr>
            </a:pPr>
            <a:r>
              <a:t>"The well-ordering is not of dress and demeanor only, but the inner life’s uttering indeed, and expressing itself in the outward conversation" — (Trench’s Syn. 346).</a:t>
            </a:r>
          </a:p>
        </p:txBody>
      </p:sp>
      <p:pic>
        <p:nvPicPr>
          <p:cNvPr id="232"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1">
                                            <p:txEl>
                                              <p:pRg st="1" end="1"/>
                                            </p:txEl>
                                          </p:spTgt>
                                        </p:tgtEl>
                                        <p:attrNameLst>
                                          <p:attrName>style.visibility</p:attrName>
                                        </p:attrNameLst>
                                      </p:cBhvr>
                                      <p:to>
                                        <p:strVal val="visible"/>
                                      </p:to>
                                    </p:set>
                                    <p:animEffect filter="wipe(left)" transition="in">
                                      <p:cBhvr>
                                        <p:cTn id="7" dur="1500"/>
                                        <p:tgtEl>
                                          <p:spTgt spid="2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1">
                                            <p:txEl>
                                              <p:pRg st="2" end="2"/>
                                            </p:txEl>
                                          </p:spTgt>
                                        </p:tgtEl>
                                        <p:attrNameLst>
                                          <p:attrName>style.visibility</p:attrName>
                                        </p:attrNameLst>
                                      </p:cBhvr>
                                      <p:to>
                                        <p:strVal val="visible"/>
                                      </p:to>
                                    </p:set>
                                    <p:animEffect filter="wipe(left)" transition="in">
                                      <p:cBhvr>
                                        <p:cTn id="12" dur="1500"/>
                                        <p:tgtEl>
                                          <p:spTgt spid="23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pic>
        <p:nvPicPr>
          <p:cNvPr id="235" name="pasted-image.png" descr="pasted-image.png"/>
          <p:cNvPicPr>
            <a:picLocks noChangeAspect="1"/>
          </p:cNvPicPr>
          <p:nvPr/>
        </p:nvPicPr>
        <p:blipFill>
          <a:blip r:embed="rId2">
            <a:extLst/>
          </a:blip>
          <a:stretch>
            <a:fillRect/>
          </a:stretch>
        </p:blipFill>
        <p:spPr>
          <a:xfrm>
            <a:off x="3104158" y="841904"/>
            <a:ext cx="9769855" cy="1654748"/>
          </a:xfrm>
          <a:prstGeom prst="rect">
            <a:avLst/>
          </a:prstGeom>
          <a:ln w="12700">
            <a:miter lim="400000"/>
          </a:ln>
          <a:effectLst>
            <a:outerShdw sx="100000" sy="100000" kx="0" ky="0" algn="b" rotWithShape="0" blurRad="342900" dist="75593" dir="2236725">
              <a:srgbClr val="000000">
                <a:alpha val="31077"/>
              </a:srgbClr>
            </a:outerShdw>
          </a:effectLst>
        </p:spPr>
      </p:pic>
      <p:sp>
        <p:nvSpPr>
          <p:cNvPr id="236" name="Shape 210"/>
          <p:cNvSpPr txBox="1"/>
          <p:nvPr/>
        </p:nvSpPr>
        <p:spPr>
          <a:xfrm>
            <a:off x="4709824" y="2589632"/>
            <a:ext cx="8021754" cy="6749139"/>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3"/>
              </a:buBlip>
              <a:defRPr sz="4600">
                <a:solidFill>
                  <a:srgbClr val="000000"/>
                </a:solidFill>
                <a:latin typeface="Times New Roman"/>
                <a:ea typeface="Times New Roman"/>
                <a:cs typeface="Times New Roman"/>
                <a:sym typeface="Times New Roman"/>
              </a:defRPr>
            </a:pPr>
            <a:r>
              <a:t>“In simple attire which doesn’t attract attention.” — </a:t>
            </a:r>
            <a:r>
              <a:rPr sz="3800"/>
              <a:t>The People’s New Testament Commentary</a:t>
            </a:r>
          </a:p>
          <a:p>
            <a:pPr marL="401052" indent="-401052" algn="l">
              <a:spcBef>
                <a:spcPts val="1400"/>
              </a:spcBef>
              <a:buSzPct val="45000"/>
              <a:buBlip>
                <a:blip r:embed="rId3"/>
              </a:buBlip>
              <a:defRPr sz="4600">
                <a:solidFill>
                  <a:srgbClr val="000000"/>
                </a:solidFill>
                <a:latin typeface="Times New Roman"/>
                <a:ea typeface="Times New Roman"/>
                <a:cs typeface="Times New Roman"/>
                <a:sym typeface="Times New Roman"/>
              </a:defRPr>
            </a:pPr>
            <a:r>
              <a:t>“An appearance that is simple, moderate, judicious, and free from ostentation. . . . Christians must be careful about letting a pagan culture set their fashions.” — </a:t>
            </a:r>
            <a:r>
              <a:rPr sz="3700"/>
              <a:t>Bible Knowledge Commentary</a:t>
            </a:r>
          </a:p>
        </p:txBody>
      </p:sp>
      <p:pic>
        <p:nvPicPr>
          <p:cNvPr id="237"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6">
                                            <p:txEl>
                                              <p:pRg st="1" end="1"/>
                                            </p:txEl>
                                          </p:spTgt>
                                        </p:tgtEl>
                                        <p:attrNameLst>
                                          <p:attrName>style.visibility</p:attrName>
                                        </p:attrNameLst>
                                      </p:cBhvr>
                                      <p:to>
                                        <p:strVal val="visible"/>
                                      </p:to>
                                    </p:set>
                                    <p:animEffect filter="wipe(left)" transition="in">
                                      <p:cBhvr>
                                        <p:cTn id="7" dur="1500"/>
                                        <p:tgtEl>
                                          <p:spTgt spid="23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pic>
        <p:nvPicPr>
          <p:cNvPr id="240" name="pasted-image.png" descr="pasted-image.png"/>
          <p:cNvPicPr>
            <a:picLocks noChangeAspect="1"/>
          </p:cNvPicPr>
          <p:nvPr/>
        </p:nvPicPr>
        <p:blipFill>
          <a:blip r:embed="rId2">
            <a:extLst/>
          </a:blip>
          <a:stretch>
            <a:fillRect/>
          </a:stretch>
        </p:blipFill>
        <p:spPr>
          <a:xfrm>
            <a:off x="3104158" y="841904"/>
            <a:ext cx="9769855" cy="1654748"/>
          </a:xfrm>
          <a:prstGeom prst="rect">
            <a:avLst/>
          </a:prstGeom>
          <a:ln w="12700">
            <a:miter lim="400000"/>
          </a:ln>
          <a:effectLst>
            <a:outerShdw sx="100000" sy="100000" kx="0" ky="0" algn="b" rotWithShape="0" blurRad="342900" dist="75593" dir="2236725">
              <a:srgbClr val="000000">
                <a:alpha val="31077"/>
              </a:srgbClr>
            </a:outerShdw>
          </a:effectLst>
        </p:spPr>
      </p:pic>
      <p:sp>
        <p:nvSpPr>
          <p:cNvPr id="241" name="Shape 215"/>
          <p:cNvSpPr txBox="1"/>
          <p:nvPr/>
        </p:nvSpPr>
        <p:spPr>
          <a:xfrm>
            <a:off x="5887135" y="2481512"/>
            <a:ext cx="6726763" cy="6926983"/>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spcBef>
                <a:spcPts val="1400"/>
              </a:spcBef>
              <a:buSzPct val="45000"/>
              <a:buBlip>
                <a:blip r:embed="rId3"/>
              </a:buBlip>
              <a:defRPr sz="8400">
                <a:solidFill>
                  <a:srgbClr val="000000"/>
                </a:solidFill>
                <a:latin typeface="Times New Roman"/>
                <a:ea typeface="Times New Roman"/>
                <a:cs typeface="Times New Roman"/>
                <a:sym typeface="Times New Roman"/>
              </a:defRPr>
            </a:pPr>
            <a:r>
              <a:t>Reserved</a:t>
            </a:r>
          </a:p>
          <a:p>
            <a:pPr marL="914399" indent="-914399" algn="l">
              <a:spcBef>
                <a:spcPts val="1400"/>
              </a:spcBef>
              <a:buSzPct val="45000"/>
              <a:buBlip>
                <a:blip r:embed="rId3"/>
              </a:buBlip>
              <a:defRPr sz="8400">
                <a:solidFill>
                  <a:srgbClr val="000000"/>
                </a:solidFill>
                <a:latin typeface="Times New Roman"/>
                <a:ea typeface="Times New Roman"/>
                <a:cs typeface="Times New Roman"/>
                <a:sym typeface="Times New Roman"/>
              </a:defRPr>
            </a:pPr>
            <a:r>
              <a:t>Humble</a:t>
            </a:r>
          </a:p>
          <a:p>
            <a:pPr marL="914399" indent="-914399" algn="l">
              <a:spcBef>
                <a:spcPts val="1400"/>
              </a:spcBef>
              <a:buSzPct val="45000"/>
              <a:buBlip>
                <a:blip r:embed="rId3"/>
              </a:buBlip>
              <a:defRPr sz="8400">
                <a:solidFill>
                  <a:srgbClr val="000000"/>
                </a:solidFill>
                <a:latin typeface="Times New Roman"/>
                <a:ea typeface="Times New Roman"/>
                <a:cs typeface="Times New Roman"/>
                <a:sym typeface="Times New Roman"/>
              </a:defRPr>
            </a:pPr>
            <a:r>
              <a:t>Respectable</a:t>
            </a:r>
          </a:p>
          <a:p>
            <a:pPr marL="914399" indent="-914399" algn="l">
              <a:spcBef>
                <a:spcPts val="1400"/>
              </a:spcBef>
              <a:buSzPct val="45000"/>
              <a:buBlip>
                <a:blip r:embed="rId3"/>
              </a:buBlip>
              <a:defRPr sz="8400">
                <a:solidFill>
                  <a:srgbClr val="000000"/>
                </a:solidFill>
                <a:latin typeface="Times New Roman"/>
                <a:ea typeface="Times New Roman"/>
                <a:cs typeface="Times New Roman"/>
                <a:sym typeface="Times New Roman"/>
              </a:defRPr>
            </a:pPr>
            <a:r>
              <a:t>Decent</a:t>
            </a:r>
          </a:p>
          <a:p>
            <a:pPr marL="914399" indent="-914399" algn="l">
              <a:spcBef>
                <a:spcPts val="1400"/>
              </a:spcBef>
              <a:buSzPct val="45000"/>
              <a:buBlip>
                <a:blip r:embed="rId3"/>
              </a:buBlip>
              <a:defRPr sz="8400">
                <a:solidFill>
                  <a:srgbClr val="000000"/>
                </a:solidFill>
                <a:latin typeface="Times New Roman"/>
                <a:ea typeface="Times New Roman"/>
                <a:cs typeface="Times New Roman"/>
                <a:sym typeface="Times New Roman"/>
              </a:defRPr>
            </a:pPr>
            <a:r>
              <a:t>Orderly</a:t>
            </a:r>
          </a:p>
        </p:txBody>
      </p:sp>
      <p:pic>
        <p:nvPicPr>
          <p:cNvPr id="242"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45" name="Shape 219"/>
          <p:cNvSpPr txBox="1"/>
          <p:nvPr/>
        </p:nvSpPr>
        <p:spPr>
          <a:xfrm>
            <a:off x="4705086" y="2820926"/>
            <a:ext cx="8059257" cy="6660779"/>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1" indent="-401051" algn="l">
              <a:spcBef>
                <a:spcPts val="1400"/>
              </a:spcBef>
              <a:buSzPct val="45000"/>
              <a:buBlip>
                <a:blip r:embed="rId2"/>
              </a:buBlip>
              <a:defRPr sz="3600">
                <a:solidFill>
                  <a:srgbClr val="000000"/>
                </a:solidFill>
                <a:latin typeface="Times New Roman"/>
                <a:ea typeface="Times New Roman"/>
                <a:cs typeface="Times New Roman"/>
                <a:sym typeface="Times New Roman"/>
              </a:defRPr>
            </a:pPr>
            <a:r>
              <a:t>(aidos) (αἰδώς, 127), “a sense of shame, modesty,” is used regarding the demeanor of women in the church, 1 Tim. 2:9 — Shamefastness is that modesty which is ‘fast’ or rooted in the character — </a:t>
            </a:r>
            <a:r>
              <a:rPr sz="2500"/>
              <a:t>(Vine’s Complete Expository Dictionary of Old and New Testament Words (Vol. 2, p. 568).</a:t>
            </a:r>
          </a:p>
          <a:p>
            <a:pPr marL="401051" indent="-401051" algn="l">
              <a:spcBef>
                <a:spcPts val="1400"/>
              </a:spcBef>
              <a:buSzPct val="45000"/>
              <a:buBlip>
                <a:blip r:embed="rId2"/>
              </a:buBlip>
              <a:defRPr sz="3600">
                <a:solidFill>
                  <a:srgbClr val="000000"/>
                </a:solidFill>
                <a:latin typeface="Times New Roman"/>
                <a:ea typeface="Times New Roman"/>
                <a:cs typeface="Times New Roman"/>
                <a:sym typeface="Times New Roman"/>
              </a:defRPr>
            </a:pPr>
            <a:r>
              <a:t>(aidos) – “bashfulness, reverence, regard for others, respect” - "A sense of shame" — </a:t>
            </a:r>
            <a:r>
              <a:rPr sz="2600"/>
              <a:t>(Thayer, 14). </a:t>
            </a:r>
          </a:p>
          <a:p>
            <a:pPr marL="401051" indent="-401051" algn="l">
              <a:spcBef>
                <a:spcPts val="1400"/>
              </a:spcBef>
              <a:buSzPct val="45000"/>
              <a:buBlip>
                <a:blip r:embed="rId2"/>
              </a:buBlip>
              <a:defRPr sz="3600">
                <a:solidFill>
                  <a:srgbClr val="000000"/>
                </a:solidFill>
                <a:latin typeface="Times New Roman"/>
                <a:ea typeface="Times New Roman"/>
                <a:cs typeface="Times New Roman"/>
                <a:sym typeface="Times New Roman"/>
              </a:defRPr>
            </a:pPr>
            <a:r>
              <a:t>MANY have lost the ability to blush! — (Jeremiah 6:15; 8:12) </a:t>
            </a:r>
          </a:p>
        </p:txBody>
      </p:sp>
      <p:pic>
        <p:nvPicPr>
          <p:cNvPr id="246" name="pasted-image.png" descr="pasted-image.png"/>
          <p:cNvPicPr>
            <a:picLocks noChangeAspect="1"/>
          </p:cNvPicPr>
          <p:nvPr/>
        </p:nvPicPr>
        <p:blipFill>
          <a:blip r:embed="rId3">
            <a:extLst/>
          </a:blip>
          <a:stretch>
            <a:fillRect/>
          </a:stretch>
        </p:blipFill>
        <p:spPr>
          <a:xfrm>
            <a:off x="2804036" y="914400"/>
            <a:ext cx="10031432" cy="2167467"/>
          </a:xfrm>
          <a:prstGeom prst="rect">
            <a:avLst/>
          </a:prstGeom>
          <a:ln w="12700">
            <a:miter lim="400000"/>
          </a:ln>
          <a:effectLst>
            <a:outerShdw sx="100000" sy="100000" kx="0" ky="0" algn="b" rotWithShape="0" blurRad="342900" dist="75593" dir="2236725">
              <a:srgbClr val="000000">
                <a:alpha val="31077"/>
              </a:srgbClr>
            </a:outerShdw>
          </a:effectLst>
        </p:spPr>
      </p:pic>
      <p:pic>
        <p:nvPicPr>
          <p:cNvPr id="247"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5">
                                            <p:txEl>
                                              <p:pRg st="1" end="1"/>
                                            </p:txEl>
                                          </p:spTgt>
                                        </p:tgtEl>
                                        <p:attrNameLst>
                                          <p:attrName>style.visibility</p:attrName>
                                        </p:attrNameLst>
                                      </p:cBhvr>
                                      <p:to>
                                        <p:strVal val="visible"/>
                                      </p:to>
                                    </p:set>
                                    <p:animEffect filter="wipe(left)" transition="in">
                                      <p:cBhvr>
                                        <p:cTn id="7" dur="1500"/>
                                        <p:tgtEl>
                                          <p:spTgt spid="2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5">
                                            <p:txEl>
                                              <p:pRg st="2" end="2"/>
                                            </p:txEl>
                                          </p:spTgt>
                                        </p:tgtEl>
                                        <p:attrNameLst>
                                          <p:attrName>style.visibility</p:attrName>
                                        </p:attrNameLst>
                                      </p:cBhvr>
                                      <p:to>
                                        <p:strVal val="visible"/>
                                      </p:to>
                                    </p:set>
                                    <p:animEffect filter="wipe(left)" transition="in">
                                      <p:cBhvr>
                                        <p:cTn id="12" dur="1500"/>
                                        <p:tgtEl>
                                          <p:spTgt spid="2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50" name="Shape 224"/>
          <p:cNvSpPr txBox="1"/>
          <p:nvPr/>
        </p:nvSpPr>
        <p:spPr>
          <a:xfrm>
            <a:off x="4424033" y="2685459"/>
            <a:ext cx="8449253" cy="680857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1183" indent="-451183" algn="l">
              <a:spcBef>
                <a:spcPts val="1400"/>
              </a:spcBef>
              <a:buSzPct val="45000"/>
              <a:buBlip>
                <a:blip r:embed="rId2"/>
              </a:buBlip>
              <a:defRPr sz="3200">
                <a:solidFill>
                  <a:srgbClr val="000000"/>
                </a:solidFill>
                <a:latin typeface="Times New Roman"/>
                <a:ea typeface="Times New Roman"/>
                <a:cs typeface="Times New Roman"/>
                <a:sym typeface="Times New Roman"/>
              </a:defRPr>
            </a:pPr>
            <a:r>
              <a:rPr sz="3600"/>
              <a:t>sophrosune (σωφροσύνη, 4997) denotes “soundness of mind”, Acts 26:25, “soberness”; 1 Tim. 2:9, 15, “sobriety”; “sound judgment” practically expresses the meaning; “it is that habitual inner self-government, with its constant rein on all the passions and desires, which would hinder the temptation to these from arising, or at all events from arising in such strength as would overbear the checks and barriers which aidos (shamefastness) opposed to it”</a:t>
            </a:r>
            <a:r>
              <a:rPr i="1" sz="3600"/>
              <a:t> </a:t>
            </a:r>
            <a:r>
              <a:rPr i="1" sz="2100"/>
              <a:t>(Trench Syn. Sec.xx, end) -  (Vine’s Complete Expository Dictionary of Old and New Testament Words (Vol. 2, p. 583). </a:t>
            </a:r>
          </a:p>
        </p:txBody>
      </p:sp>
      <p:pic>
        <p:nvPicPr>
          <p:cNvPr id="251" name="pasted-image.png" descr="pasted-image.png"/>
          <p:cNvPicPr>
            <a:picLocks noChangeAspect="1"/>
          </p:cNvPicPr>
          <p:nvPr/>
        </p:nvPicPr>
        <p:blipFill>
          <a:blip r:embed="rId3">
            <a:extLst/>
          </a:blip>
          <a:stretch>
            <a:fillRect/>
          </a:stretch>
        </p:blipFill>
        <p:spPr>
          <a:xfrm>
            <a:off x="2582398" y="1388532"/>
            <a:ext cx="9846669" cy="1336743"/>
          </a:xfrm>
          <a:prstGeom prst="rect">
            <a:avLst/>
          </a:prstGeom>
          <a:ln w="12700">
            <a:miter lim="400000"/>
          </a:ln>
          <a:effectLst>
            <a:outerShdw sx="100000" sy="100000" kx="0" ky="0" algn="b" rotWithShape="0" blurRad="342900" dist="75593" dir="2236725">
              <a:srgbClr val="000000">
                <a:alpha val="31077"/>
              </a:srgbClr>
            </a:outerShdw>
          </a:effectLst>
        </p:spPr>
      </p:pic>
      <p:pic>
        <p:nvPicPr>
          <p:cNvPr id="252"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55" name="Shape 229"/>
          <p:cNvSpPr txBox="1"/>
          <p:nvPr/>
        </p:nvSpPr>
        <p:spPr>
          <a:xfrm>
            <a:off x="4331692" y="2837859"/>
            <a:ext cx="8449585" cy="6087660"/>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8782" indent="-488782" algn="l">
              <a:spcBef>
                <a:spcPts val="1400"/>
              </a:spcBef>
              <a:buSzPct val="45000"/>
              <a:buBlip>
                <a:blip r:embed="rId2"/>
              </a:buBlip>
              <a:defRPr sz="3600">
                <a:solidFill>
                  <a:srgbClr val="000000"/>
                </a:solidFill>
                <a:latin typeface="Times New Roman"/>
                <a:ea typeface="Times New Roman"/>
                <a:cs typeface="Times New Roman"/>
                <a:sym typeface="Times New Roman"/>
              </a:defRPr>
            </a:pPr>
            <a:r>
              <a:rPr sz="3900"/>
              <a:t>88.93 σωφρονισμόςb, οῦ m; σωφροσύνηb, ης f: to behave in a sensible manner, with the implication of thoughtful awareness of what is best—‘moderation, sensibility.’ —</a:t>
            </a:r>
            <a:r>
              <a:t> </a:t>
            </a:r>
            <a:r>
              <a:rPr sz="2700"/>
              <a:t>(Louw, J. P., &amp; Nida, E. A. (1996). Greek-English lexicon of the New Testament: based on semantic domains (electronic ed. of the 2nd edition., Vol. 1, p. 752)</a:t>
            </a:r>
            <a:r>
              <a:rPr sz="3200"/>
              <a:t>.</a:t>
            </a:r>
            <a:endParaRPr sz="3200"/>
          </a:p>
          <a:p>
            <a:pPr marL="488782" indent="-488782" algn="l">
              <a:spcBef>
                <a:spcPts val="1400"/>
              </a:spcBef>
              <a:buSzPct val="45000"/>
              <a:buBlip>
                <a:blip r:embed="rId2"/>
              </a:buBlip>
              <a:defRPr sz="3900">
                <a:solidFill>
                  <a:srgbClr val="000000"/>
                </a:solidFill>
                <a:latin typeface="Times New Roman"/>
                <a:ea typeface="Times New Roman"/>
                <a:cs typeface="Times New Roman"/>
                <a:sym typeface="Times New Roman"/>
              </a:defRPr>
            </a:pPr>
            <a:r>
              <a:t>To behave discreetly, to be in harmony with the will of God, being thoughtful of how our actions affect others.</a:t>
            </a:r>
          </a:p>
        </p:txBody>
      </p:sp>
      <p:pic>
        <p:nvPicPr>
          <p:cNvPr id="256" name="pasted-image.png" descr="pasted-image.png"/>
          <p:cNvPicPr>
            <a:picLocks noChangeAspect="1"/>
          </p:cNvPicPr>
          <p:nvPr/>
        </p:nvPicPr>
        <p:blipFill>
          <a:blip r:embed="rId3">
            <a:extLst/>
          </a:blip>
          <a:stretch>
            <a:fillRect/>
          </a:stretch>
        </p:blipFill>
        <p:spPr>
          <a:xfrm>
            <a:off x="2582398" y="1388532"/>
            <a:ext cx="9846669" cy="1336743"/>
          </a:xfrm>
          <a:prstGeom prst="rect">
            <a:avLst/>
          </a:prstGeom>
          <a:ln w="12700">
            <a:miter lim="400000"/>
          </a:ln>
          <a:effectLst>
            <a:outerShdw sx="100000" sy="100000" kx="0" ky="0" algn="b" rotWithShape="0" blurRad="342900" dist="75593" dir="2236725">
              <a:srgbClr val="000000">
                <a:alpha val="31077"/>
              </a:srgbClr>
            </a:outerShdw>
          </a:effectLst>
        </p:spPr>
      </p:pic>
      <p:pic>
        <p:nvPicPr>
          <p:cNvPr id="257"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txEl>
                                              <p:pRg st="1" end="1"/>
                                            </p:txEl>
                                          </p:spTgt>
                                        </p:tgtEl>
                                        <p:attrNameLst>
                                          <p:attrName>style.visibility</p:attrName>
                                        </p:attrNameLst>
                                      </p:cBhvr>
                                      <p:to>
                                        <p:strVal val="visible"/>
                                      </p:to>
                                    </p:set>
                                    <p:animEffect filter="wipe(left)" transition="in">
                                      <p:cBhvr>
                                        <p:cTn id="7" dur="1500"/>
                                        <p:tgtEl>
                                          <p:spTgt spid="25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asted-image.pdf" descr="pasted-image.pdf"/>
          <p:cNvPicPr>
            <a:picLocks noChangeAspect="1"/>
          </p:cNvPicPr>
          <p:nvPr/>
        </p:nvPicPr>
        <p:blipFill>
          <a:blip r:embed="rId2">
            <a:extLst/>
          </a:blip>
          <a:stretch>
            <a:fillRect/>
          </a:stretch>
        </p:blipFill>
        <p:spPr>
          <a:xfrm>
            <a:off x="10164607" y="-357163"/>
            <a:ext cx="3268681" cy="6419571"/>
          </a:xfrm>
          <a:prstGeom prst="rect">
            <a:avLst/>
          </a:prstGeom>
          <a:ln w="12700">
            <a:miter lim="400000"/>
          </a:ln>
          <a:effectLst>
            <a:outerShdw sx="100000" sy="100000" kx="0" ky="0" algn="b" rotWithShape="0" blurRad="342900" dist="75593" dir="2236725">
              <a:srgbClr val="000000">
                <a:alpha val="67777"/>
              </a:srgbClr>
            </a:outerShdw>
          </a:effectLst>
        </p:spPr>
      </p:pic>
      <p:pic>
        <p:nvPicPr>
          <p:cNvPr id="146" name="Image" descr="Image"/>
          <p:cNvPicPr>
            <a:picLocks noChangeAspect="1"/>
          </p:cNvPicPr>
          <p:nvPr/>
        </p:nvPicPr>
        <p:blipFill>
          <a:blip r:embed="rId3">
            <a:extLst/>
          </a:blip>
          <a:srcRect l="3848" t="4206" r="3396" b="0"/>
          <a:stretch>
            <a:fillRect/>
          </a:stretch>
        </p:blipFill>
        <p:spPr>
          <a:xfrm>
            <a:off x="-402856" y="761465"/>
            <a:ext cx="3809414" cy="5939598"/>
          </a:xfrm>
          <a:custGeom>
            <a:avLst/>
            <a:gdLst/>
            <a:ahLst/>
            <a:cxnLst>
              <a:cxn ang="0">
                <a:pos x="wd2" y="hd2"/>
              </a:cxn>
              <a:cxn ang="5400000">
                <a:pos x="wd2" y="hd2"/>
              </a:cxn>
              <a:cxn ang="10800000">
                <a:pos x="wd2" y="hd2"/>
              </a:cxn>
              <a:cxn ang="16200000">
                <a:pos x="wd2" y="hd2"/>
              </a:cxn>
            </a:cxnLst>
            <a:rect l="0" t="0" r="r" b="b"/>
            <a:pathLst>
              <a:path w="21579" h="21599" fill="norm" stroke="1" extrusionOk="0">
                <a:moveTo>
                  <a:pt x="13314" y="0"/>
                </a:moveTo>
                <a:cubicBezTo>
                  <a:pt x="12709" y="-1"/>
                  <a:pt x="12676" y="19"/>
                  <a:pt x="12676" y="88"/>
                </a:cubicBezTo>
                <a:cubicBezTo>
                  <a:pt x="12676" y="203"/>
                  <a:pt x="12322" y="372"/>
                  <a:pt x="12246" y="293"/>
                </a:cubicBezTo>
                <a:cubicBezTo>
                  <a:pt x="12151" y="194"/>
                  <a:pt x="11294" y="903"/>
                  <a:pt x="11131" y="1217"/>
                </a:cubicBezTo>
                <a:cubicBezTo>
                  <a:pt x="11074" y="1326"/>
                  <a:pt x="10948" y="1521"/>
                  <a:pt x="10852" y="1648"/>
                </a:cubicBezTo>
                <a:cubicBezTo>
                  <a:pt x="10757" y="1776"/>
                  <a:pt x="10656" y="1945"/>
                  <a:pt x="10625" y="2022"/>
                </a:cubicBezTo>
                <a:cubicBezTo>
                  <a:pt x="10595" y="2100"/>
                  <a:pt x="10450" y="2232"/>
                  <a:pt x="10304" y="2318"/>
                </a:cubicBezTo>
                <a:cubicBezTo>
                  <a:pt x="10134" y="2418"/>
                  <a:pt x="10041" y="2521"/>
                  <a:pt x="10041" y="2602"/>
                </a:cubicBezTo>
                <a:cubicBezTo>
                  <a:pt x="10041" y="2672"/>
                  <a:pt x="10005" y="2743"/>
                  <a:pt x="9962" y="2760"/>
                </a:cubicBezTo>
                <a:cubicBezTo>
                  <a:pt x="9919" y="2777"/>
                  <a:pt x="9883" y="2847"/>
                  <a:pt x="9883" y="2916"/>
                </a:cubicBezTo>
                <a:cubicBezTo>
                  <a:pt x="9883" y="2984"/>
                  <a:pt x="9835" y="3100"/>
                  <a:pt x="9775" y="3174"/>
                </a:cubicBezTo>
                <a:cubicBezTo>
                  <a:pt x="9716" y="3248"/>
                  <a:pt x="9646" y="3497"/>
                  <a:pt x="9616" y="3730"/>
                </a:cubicBezTo>
                <a:cubicBezTo>
                  <a:pt x="9586" y="3962"/>
                  <a:pt x="9517" y="4199"/>
                  <a:pt x="9463" y="4253"/>
                </a:cubicBezTo>
                <a:cubicBezTo>
                  <a:pt x="9409" y="4308"/>
                  <a:pt x="9341" y="4554"/>
                  <a:pt x="9310" y="4800"/>
                </a:cubicBezTo>
                <a:lnTo>
                  <a:pt x="9252" y="5249"/>
                </a:lnTo>
                <a:lnTo>
                  <a:pt x="9103" y="5346"/>
                </a:lnTo>
                <a:cubicBezTo>
                  <a:pt x="9097" y="5350"/>
                  <a:pt x="9092" y="5356"/>
                  <a:pt x="9085" y="5359"/>
                </a:cubicBezTo>
                <a:lnTo>
                  <a:pt x="8611" y="5671"/>
                </a:lnTo>
                <a:cubicBezTo>
                  <a:pt x="8258" y="5903"/>
                  <a:pt x="7926" y="6146"/>
                  <a:pt x="7876" y="6207"/>
                </a:cubicBezTo>
                <a:cubicBezTo>
                  <a:pt x="7795" y="6305"/>
                  <a:pt x="7724" y="6319"/>
                  <a:pt x="7298" y="6319"/>
                </a:cubicBezTo>
                <a:cubicBezTo>
                  <a:pt x="6856" y="6319"/>
                  <a:pt x="6790" y="6333"/>
                  <a:pt x="6583" y="6472"/>
                </a:cubicBezTo>
                <a:cubicBezTo>
                  <a:pt x="6458" y="6556"/>
                  <a:pt x="6243" y="6669"/>
                  <a:pt x="6104" y="6724"/>
                </a:cubicBezTo>
                <a:cubicBezTo>
                  <a:pt x="5960" y="6781"/>
                  <a:pt x="5850" y="6866"/>
                  <a:pt x="5850" y="6922"/>
                </a:cubicBezTo>
                <a:cubicBezTo>
                  <a:pt x="5850" y="6976"/>
                  <a:pt x="5775" y="7037"/>
                  <a:pt x="5677" y="7062"/>
                </a:cubicBezTo>
                <a:cubicBezTo>
                  <a:pt x="5581" y="7086"/>
                  <a:pt x="5400" y="7175"/>
                  <a:pt x="5275" y="7260"/>
                </a:cubicBezTo>
                <a:cubicBezTo>
                  <a:pt x="5132" y="7356"/>
                  <a:pt x="4970" y="7414"/>
                  <a:pt x="4843" y="7414"/>
                </a:cubicBezTo>
                <a:cubicBezTo>
                  <a:pt x="4718" y="7414"/>
                  <a:pt x="4555" y="7471"/>
                  <a:pt x="4418" y="7563"/>
                </a:cubicBezTo>
                <a:cubicBezTo>
                  <a:pt x="4295" y="7645"/>
                  <a:pt x="4118" y="7713"/>
                  <a:pt x="4025" y="7713"/>
                </a:cubicBezTo>
                <a:cubicBezTo>
                  <a:pt x="3931" y="7713"/>
                  <a:pt x="3811" y="7746"/>
                  <a:pt x="3757" y="7788"/>
                </a:cubicBezTo>
                <a:cubicBezTo>
                  <a:pt x="3703" y="7829"/>
                  <a:pt x="3538" y="7899"/>
                  <a:pt x="3393" y="7944"/>
                </a:cubicBezTo>
                <a:cubicBezTo>
                  <a:pt x="3236" y="7991"/>
                  <a:pt x="3070" y="8099"/>
                  <a:pt x="2984" y="8208"/>
                </a:cubicBezTo>
                <a:cubicBezTo>
                  <a:pt x="2904" y="8308"/>
                  <a:pt x="2783" y="8420"/>
                  <a:pt x="2716" y="8456"/>
                </a:cubicBezTo>
                <a:cubicBezTo>
                  <a:pt x="2649" y="8492"/>
                  <a:pt x="2595" y="8570"/>
                  <a:pt x="2595" y="8629"/>
                </a:cubicBezTo>
                <a:cubicBezTo>
                  <a:pt x="2595" y="8689"/>
                  <a:pt x="2562" y="8759"/>
                  <a:pt x="2523" y="8785"/>
                </a:cubicBezTo>
                <a:cubicBezTo>
                  <a:pt x="2442" y="8839"/>
                  <a:pt x="2284" y="9352"/>
                  <a:pt x="2284" y="9563"/>
                </a:cubicBezTo>
                <a:cubicBezTo>
                  <a:pt x="2284" y="9642"/>
                  <a:pt x="2169" y="9806"/>
                  <a:pt x="2021" y="9940"/>
                </a:cubicBezTo>
                <a:cubicBezTo>
                  <a:pt x="1877" y="10070"/>
                  <a:pt x="1740" y="10255"/>
                  <a:pt x="1713" y="10351"/>
                </a:cubicBezTo>
                <a:cubicBezTo>
                  <a:pt x="1687" y="10447"/>
                  <a:pt x="1630" y="10659"/>
                  <a:pt x="1588" y="10823"/>
                </a:cubicBezTo>
                <a:cubicBezTo>
                  <a:pt x="1502" y="11152"/>
                  <a:pt x="1212" y="11730"/>
                  <a:pt x="983" y="12026"/>
                </a:cubicBezTo>
                <a:cubicBezTo>
                  <a:pt x="902" y="12131"/>
                  <a:pt x="788" y="12328"/>
                  <a:pt x="731" y="12464"/>
                </a:cubicBezTo>
                <a:cubicBezTo>
                  <a:pt x="674" y="12599"/>
                  <a:pt x="516" y="12845"/>
                  <a:pt x="380" y="13011"/>
                </a:cubicBezTo>
                <a:cubicBezTo>
                  <a:pt x="110" y="13341"/>
                  <a:pt x="4" y="13732"/>
                  <a:pt x="0" y="14406"/>
                </a:cubicBezTo>
                <a:cubicBezTo>
                  <a:pt x="-2" y="14799"/>
                  <a:pt x="2" y="14809"/>
                  <a:pt x="338" y="15103"/>
                </a:cubicBezTo>
                <a:cubicBezTo>
                  <a:pt x="1113" y="15785"/>
                  <a:pt x="1557" y="15999"/>
                  <a:pt x="2127" y="15963"/>
                </a:cubicBezTo>
                <a:cubicBezTo>
                  <a:pt x="2664" y="15930"/>
                  <a:pt x="3610" y="15629"/>
                  <a:pt x="3874" y="15408"/>
                </a:cubicBezTo>
                <a:cubicBezTo>
                  <a:pt x="4126" y="15195"/>
                  <a:pt x="4212" y="15186"/>
                  <a:pt x="4452" y="15350"/>
                </a:cubicBezTo>
                <a:cubicBezTo>
                  <a:pt x="4630" y="15472"/>
                  <a:pt x="4631" y="15473"/>
                  <a:pt x="4503" y="15810"/>
                </a:cubicBezTo>
                <a:cubicBezTo>
                  <a:pt x="4308" y="16330"/>
                  <a:pt x="4146" y="17173"/>
                  <a:pt x="4146" y="17669"/>
                </a:cubicBezTo>
                <a:cubicBezTo>
                  <a:pt x="4146" y="17955"/>
                  <a:pt x="4103" y="18183"/>
                  <a:pt x="4029" y="18297"/>
                </a:cubicBezTo>
                <a:cubicBezTo>
                  <a:pt x="3965" y="18395"/>
                  <a:pt x="3912" y="18542"/>
                  <a:pt x="3912" y="18623"/>
                </a:cubicBezTo>
                <a:cubicBezTo>
                  <a:pt x="3912" y="18705"/>
                  <a:pt x="3862" y="18841"/>
                  <a:pt x="3800" y="18928"/>
                </a:cubicBezTo>
                <a:cubicBezTo>
                  <a:pt x="3699" y="19068"/>
                  <a:pt x="3637" y="19210"/>
                  <a:pt x="3364" y="19931"/>
                </a:cubicBezTo>
                <a:cubicBezTo>
                  <a:pt x="3322" y="20040"/>
                  <a:pt x="3240" y="20326"/>
                  <a:pt x="3179" y="20564"/>
                </a:cubicBezTo>
                <a:cubicBezTo>
                  <a:pt x="3119" y="20803"/>
                  <a:pt x="3031" y="21083"/>
                  <a:pt x="2986" y="21186"/>
                </a:cubicBezTo>
                <a:cubicBezTo>
                  <a:pt x="2941" y="21290"/>
                  <a:pt x="2905" y="21425"/>
                  <a:pt x="2905" y="21486"/>
                </a:cubicBezTo>
                <a:lnTo>
                  <a:pt x="2905" y="21599"/>
                </a:lnTo>
                <a:lnTo>
                  <a:pt x="18865" y="21599"/>
                </a:lnTo>
                <a:lnTo>
                  <a:pt x="18921" y="21120"/>
                </a:lnTo>
                <a:cubicBezTo>
                  <a:pt x="19003" y="20418"/>
                  <a:pt x="18857" y="19158"/>
                  <a:pt x="18649" y="18786"/>
                </a:cubicBezTo>
                <a:cubicBezTo>
                  <a:pt x="18611" y="18718"/>
                  <a:pt x="18565" y="18609"/>
                  <a:pt x="18523" y="18499"/>
                </a:cubicBezTo>
                <a:cubicBezTo>
                  <a:pt x="18476" y="18445"/>
                  <a:pt x="18441" y="18330"/>
                  <a:pt x="18418" y="18176"/>
                </a:cubicBezTo>
                <a:cubicBezTo>
                  <a:pt x="18403" y="18125"/>
                  <a:pt x="18383" y="18072"/>
                  <a:pt x="18373" y="18026"/>
                </a:cubicBezTo>
                <a:cubicBezTo>
                  <a:pt x="18313" y="17771"/>
                  <a:pt x="18226" y="17479"/>
                  <a:pt x="18179" y="17378"/>
                </a:cubicBezTo>
                <a:cubicBezTo>
                  <a:pt x="18133" y="17277"/>
                  <a:pt x="18105" y="17060"/>
                  <a:pt x="18119" y="16896"/>
                </a:cubicBezTo>
                <a:lnTo>
                  <a:pt x="18143" y="16597"/>
                </a:lnTo>
                <a:lnTo>
                  <a:pt x="18454" y="16601"/>
                </a:lnTo>
                <a:cubicBezTo>
                  <a:pt x="18624" y="16604"/>
                  <a:pt x="19063" y="16624"/>
                  <a:pt x="19429" y="16646"/>
                </a:cubicBezTo>
                <a:lnTo>
                  <a:pt x="20095" y="16685"/>
                </a:lnTo>
                <a:lnTo>
                  <a:pt x="20457" y="16401"/>
                </a:lnTo>
                <a:cubicBezTo>
                  <a:pt x="20656" y="16244"/>
                  <a:pt x="20819" y="16076"/>
                  <a:pt x="20819" y="16028"/>
                </a:cubicBezTo>
                <a:cubicBezTo>
                  <a:pt x="20819" y="15981"/>
                  <a:pt x="20962" y="15766"/>
                  <a:pt x="21138" y="15552"/>
                </a:cubicBezTo>
                <a:cubicBezTo>
                  <a:pt x="21440" y="15184"/>
                  <a:pt x="21457" y="15145"/>
                  <a:pt x="21419" y="14841"/>
                </a:cubicBezTo>
                <a:cubicBezTo>
                  <a:pt x="21391" y="14615"/>
                  <a:pt x="21413" y="14464"/>
                  <a:pt x="21495" y="14338"/>
                </a:cubicBezTo>
                <a:cubicBezTo>
                  <a:pt x="21578" y="14211"/>
                  <a:pt x="21598" y="14079"/>
                  <a:pt x="21563" y="13885"/>
                </a:cubicBezTo>
                <a:cubicBezTo>
                  <a:pt x="21518" y="13638"/>
                  <a:pt x="21506" y="12875"/>
                  <a:pt x="21527" y="11611"/>
                </a:cubicBezTo>
                <a:cubicBezTo>
                  <a:pt x="21532" y="11313"/>
                  <a:pt x="21491" y="11070"/>
                  <a:pt x="21410" y="10914"/>
                </a:cubicBezTo>
                <a:cubicBezTo>
                  <a:pt x="21342" y="10782"/>
                  <a:pt x="21235" y="10436"/>
                  <a:pt x="21176" y="10146"/>
                </a:cubicBezTo>
                <a:cubicBezTo>
                  <a:pt x="21117" y="9856"/>
                  <a:pt x="20938" y="9307"/>
                  <a:pt x="20778" y="8926"/>
                </a:cubicBezTo>
                <a:cubicBezTo>
                  <a:pt x="20459" y="8165"/>
                  <a:pt x="20221" y="7897"/>
                  <a:pt x="19618" y="7619"/>
                </a:cubicBezTo>
                <a:cubicBezTo>
                  <a:pt x="19242" y="7445"/>
                  <a:pt x="18587" y="7246"/>
                  <a:pt x="18134" y="7169"/>
                </a:cubicBezTo>
                <a:cubicBezTo>
                  <a:pt x="17959" y="7139"/>
                  <a:pt x="17732" y="7072"/>
                  <a:pt x="17631" y="7021"/>
                </a:cubicBezTo>
                <a:cubicBezTo>
                  <a:pt x="17379" y="6895"/>
                  <a:pt x="16787" y="6717"/>
                  <a:pt x="16621" y="6717"/>
                </a:cubicBezTo>
                <a:cubicBezTo>
                  <a:pt x="16546" y="6717"/>
                  <a:pt x="16462" y="6693"/>
                  <a:pt x="16435" y="6665"/>
                </a:cubicBezTo>
                <a:cubicBezTo>
                  <a:pt x="16407" y="6636"/>
                  <a:pt x="16162" y="6547"/>
                  <a:pt x="15891" y="6464"/>
                </a:cubicBezTo>
                <a:cubicBezTo>
                  <a:pt x="15516" y="6351"/>
                  <a:pt x="15327" y="6253"/>
                  <a:pt x="15108" y="6062"/>
                </a:cubicBezTo>
                <a:cubicBezTo>
                  <a:pt x="14794" y="5787"/>
                  <a:pt x="14804" y="5718"/>
                  <a:pt x="15173" y="5574"/>
                </a:cubicBezTo>
                <a:cubicBezTo>
                  <a:pt x="15493" y="5450"/>
                  <a:pt x="16475" y="4747"/>
                  <a:pt x="16475" y="4643"/>
                </a:cubicBezTo>
                <a:cubicBezTo>
                  <a:pt x="16475" y="4590"/>
                  <a:pt x="16432" y="4518"/>
                  <a:pt x="16378" y="4483"/>
                </a:cubicBezTo>
                <a:cubicBezTo>
                  <a:pt x="16301" y="4432"/>
                  <a:pt x="16321" y="4400"/>
                  <a:pt x="16477" y="4313"/>
                </a:cubicBezTo>
                <a:cubicBezTo>
                  <a:pt x="16669" y="4205"/>
                  <a:pt x="17329" y="3571"/>
                  <a:pt x="17329" y="3494"/>
                </a:cubicBezTo>
                <a:cubicBezTo>
                  <a:pt x="17329" y="3472"/>
                  <a:pt x="17435" y="3371"/>
                  <a:pt x="17565" y="3269"/>
                </a:cubicBezTo>
                <a:cubicBezTo>
                  <a:pt x="17696" y="3167"/>
                  <a:pt x="17784" y="3064"/>
                  <a:pt x="17759" y="3038"/>
                </a:cubicBezTo>
                <a:cubicBezTo>
                  <a:pt x="17734" y="3012"/>
                  <a:pt x="17749" y="2977"/>
                  <a:pt x="17793" y="2960"/>
                </a:cubicBezTo>
                <a:cubicBezTo>
                  <a:pt x="17836" y="2943"/>
                  <a:pt x="17871" y="2887"/>
                  <a:pt x="17871" y="2838"/>
                </a:cubicBezTo>
                <a:cubicBezTo>
                  <a:pt x="17871" y="2788"/>
                  <a:pt x="17927" y="2718"/>
                  <a:pt x="17995" y="2682"/>
                </a:cubicBezTo>
                <a:cubicBezTo>
                  <a:pt x="18090" y="2631"/>
                  <a:pt x="18106" y="2565"/>
                  <a:pt x="18065" y="2389"/>
                </a:cubicBezTo>
                <a:cubicBezTo>
                  <a:pt x="18036" y="2264"/>
                  <a:pt x="17990" y="2141"/>
                  <a:pt x="17963" y="2113"/>
                </a:cubicBezTo>
                <a:cubicBezTo>
                  <a:pt x="17937" y="2086"/>
                  <a:pt x="17904" y="1889"/>
                  <a:pt x="17891" y="1677"/>
                </a:cubicBezTo>
                <a:cubicBezTo>
                  <a:pt x="17866" y="1258"/>
                  <a:pt x="17695" y="982"/>
                  <a:pt x="17442" y="950"/>
                </a:cubicBezTo>
                <a:cubicBezTo>
                  <a:pt x="17202" y="920"/>
                  <a:pt x="16943" y="787"/>
                  <a:pt x="16943" y="696"/>
                </a:cubicBezTo>
                <a:cubicBezTo>
                  <a:pt x="16943" y="642"/>
                  <a:pt x="16789" y="563"/>
                  <a:pt x="16525" y="479"/>
                </a:cubicBezTo>
                <a:cubicBezTo>
                  <a:pt x="16295" y="407"/>
                  <a:pt x="16040" y="286"/>
                  <a:pt x="15960" y="210"/>
                </a:cubicBezTo>
                <a:cubicBezTo>
                  <a:pt x="15881" y="134"/>
                  <a:pt x="15763" y="61"/>
                  <a:pt x="15699" y="48"/>
                </a:cubicBezTo>
                <a:cubicBezTo>
                  <a:pt x="15636" y="35"/>
                  <a:pt x="14930" y="16"/>
                  <a:pt x="14130" y="8"/>
                </a:cubicBezTo>
                <a:cubicBezTo>
                  <a:pt x="13781" y="4"/>
                  <a:pt x="13516" y="1"/>
                  <a:pt x="13314" y="0"/>
                </a:cubicBezTo>
                <a:close/>
              </a:path>
            </a:pathLst>
          </a:custGeom>
          <a:ln w="12700">
            <a:miter lim="400000"/>
          </a:ln>
          <a:effectLst>
            <a:outerShdw sx="100000" sy="100000" kx="0" ky="0" algn="b" rotWithShape="0" blurRad="63500" dist="74830" dir="5400000">
              <a:srgbClr val="000000">
                <a:alpha val="29744"/>
              </a:srgbClr>
            </a:outerShdw>
          </a:effectLst>
        </p:spPr>
      </p:pic>
      <p:pic>
        <p:nvPicPr>
          <p:cNvPr id="147" name="Shape 116" descr="Shape 116"/>
          <p:cNvPicPr>
            <a:picLocks noChangeAspect="1"/>
          </p:cNvPicPr>
          <p:nvPr>
            <p:ph type="pic" idx="21"/>
          </p:nvPr>
        </p:nvPicPr>
        <p:blipFill>
          <a:blip r:embed="rId4">
            <a:extLst/>
          </a:blip>
          <a:srcRect l="3173" t="0" r="7814" b="0"/>
          <a:stretch>
            <a:fillRect/>
          </a:stretch>
        </p:blipFill>
        <p:spPr>
          <a:xfrm>
            <a:off x="0" y="0"/>
            <a:ext cx="13004800" cy="9753600"/>
          </a:xfrm>
          <a:prstGeom prst="rect">
            <a:avLst/>
          </a:prstGeom>
        </p:spPr>
      </p:pic>
      <p:sp>
        <p:nvSpPr>
          <p:cNvPr id="148" name="Rectangle"/>
          <p:cNvSpPr/>
          <p:nvPr/>
        </p:nvSpPr>
        <p:spPr>
          <a:xfrm>
            <a:off x="-34356" y="-2048"/>
            <a:ext cx="8163977" cy="9745188"/>
          </a:xfrm>
          <a:prstGeom prst="rect">
            <a:avLst/>
          </a:prstGeom>
          <a:gradFill>
            <a:gsLst>
              <a:gs pos="0">
                <a:srgbClr val="D6D6D6">
                  <a:alpha val="58700"/>
                </a:srgbClr>
              </a:gs>
              <a:gs pos="44275">
                <a:srgbClr val="929292"/>
              </a:gs>
              <a:gs pos="77006">
                <a:srgbClr val="B4B4B4">
                  <a:alpha val="51104"/>
                </a:srgbClr>
              </a:gs>
              <a:gs pos="100000">
                <a:srgbClr val="D6D6D6">
                  <a:alpha val="2209"/>
                </a:srgbClr>
              </a:gs>
            </a:gsLst>
          </a:gradFill>
          <a:ln w="12700">
            <a:miter lim="400000"/>
          </a:ln>
        </p:spPr>
        <p:txBody>
          <a:bodyPr lIns="50800" tIns="50800" rIns="50800" bIns="50800" anchor="ctr"/>
          <a:lstStyle/>
          <a:p>
            <a:pPr/>
          </a:p>
        </p:txBody>
      </p:sp>
      <p:pic>
        <p:nvPicPr>
          <p:cNvPr id="149" name="Image" descr="Image"/>
          <p:cNvPicPr>
            <a:picLocks noChangeAspect="1"/>
          </p:cNvPicPr>
          <p:nvPr/>
        </p:nvPicPr>
        <p:blipFill>
          <a:blip r:embed="rId5">
            <a:extLst/>
          </a:blip>
          <a:stretch>
            <a:fillRect/>
          </a:stretch>
        </p:blipFill>
        <p:spPr>
          <a:xfrm>
            <a:off x="-170149" y="-67971"/>
            <a:ext cx="8101112" cy="3841465"/>
          </a:xfrm>
          <a:prstGeom prst="rect">
            <a:avLst/>
          </a:prstGeom>
          <a:ln w="12700">
            <a:miter lim="400000"/>
          </a:ln>
          <a:effectLst>
            <a:outerShdw sx="100000" sy="100000" kx="0" ky="0" algn="b" rotWithShape="0" blurRad="0" dist="163730" dir="5400000">
              <a:srgbClr val="FFFFFF"/>
            </a:outerShdw>
          </a:effectLst>
        </p:spPr>
      </p:pic>
      <p:pic>
        <p:nvPicPr>
          <p:cNvPr id="150" name="Image" descr="Image"/>
          <p:cNvPicPr>
            <a:picLocks noChangeAspect="1"/>
          </p:cNvPicPr>
          <p:nvPr/>
        </p:nvPicPr>
        <p:blipFill>
          <a:blip r:embed="rId6">
            <a:extLst/>
          </a:blip>
          <a:stretch>
            <a:fillRect/>
          </a:stretch>
        </p:blipFill>
        <p:spPr>
          <a:xfrm>
            <a:off x="1162607" y="3286309"/>
            <a:ext cx="5435601" cy="6248401"/>
          </a:xfrm>
          <a:prstGeom prst="rect">
            <a:avLst/>
          </a:prstGeom>
          <a:ln w="12700">
            <a:miter lim="400000"/>
          </a:ln>
          <a:effectLst>
            <a:outerShdw sx="100000" sy="100000" kx="0" ky="0" algn="b" rotWithShape="0" blurRad="114300" dist="16373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60" name="Shape 234"/>
          <p:cNvSpPr txBox="1"/>
          <p:nvPr/>
        </p:nvSpPr>
        <p:spPr>
          <a:xfrm>
            <a:off x="4554008" y="2704633"/>
            <a:ext cx="8311934" cy="6918556"/>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2510" indent="-412510" algn="l">
              <a:spcBef>
                <a:spcPts val="1400"/>
              </a:spcBef>
              <a:buSzPct val="45000"/>
              <a:buBlip>
                <a:blip r:embed="rId2"/>
              </a:buBlip>
              <a:defRPr sz="3500">
                <a:solidFill>
                  <a:srgbClr val="000000"/>
                </a:solidFill>
                <a:latin typeface="Times New Roman"/>
                <a:ea typeface="Times New Roman"/>
                <a:cs typeface="Times New Roman"/>
                <a:sym typeface="Times New Roman"/>
              </a:defRPr>
            </a:pPr>
            <a:r>
              <a:rPr sz="3600"/>
              <a:t>theosebeia (θεοσέβεια, 2317) denotes “the fear or reverence of God,” —</a:t>
            </a:r>
            <a:r>
              <a:rPr sz="3200"/>
              <a:t> </a:t>
            </a:r>
            <a:r>
              <a:rPr sz="2900"/>
              <a:t>(Vine’s Complete Expository Dictionary of Old and New Testament Words (Vol. 2, p. 273).</a:t>
            </a:r>
          </a:p>
          <a:p>
            <a:pPr marL="435427" indent="-435427" algn="l">
              <a:spcBef>
                <a:spcPts val="1400"/>
              </a:spcBef>
              <a:buSzPct val="45000"/>
              <a:buBlip>
                <a:blip r:embed="rId2"/>
              </a:buBlip>
              <a:defRPr sz="3500">
                <a:solidFill>
                  <a:srgbClr val="000000"/>
                </a:solidFill>
                <a:latin typeface="Times New Roman"/>
                <a:ea typeface="Times New Roman"/>
                <a:cs typeface="Times New Roman"/>
                <a:sym typeface="Times New Roman"/>
              </a:defRPr>
            </a:pPr>
            <a:r>
              <a:rPr sz="3800"/>
              <a:t>53.1 θρησκεία, … f: appropriate beliefs and devout practice of obligations relating to supernatural persons and powers—‘religion, piety.’ …</a:t>
            </a:r>
            <a:r>
              <a:rPr i="1" sz="3800"/>
              <a:t>  ‘if he does not control his tongue, he deceives himself, and his religion is worthless’ Jas 1:26.</a:t>
            </a:r>
            <a:r>
              <a:t>  </a:t>
            </a:r>
            <a:r>
              <a:rPr sz="2300"/>
              <a:t> </a:t>
            </a:r>
            <a:r>
              <a:rPr sz="2900"/>
              <a:t>Louw, J. P., &amp; Nida, E. A. (1996). Greek-English lexicon of the New Testament: based on semantic domains</a:t>
            </a:r>
          </a:p>
        </p:txBody>
      </p:sp>
      <p:pic>
        <p:nvPicPr>
          <p:cNvPr id="261" name="pasted-image.png" descr="pasted-image.png"/>
          <p:cNvPicPr>
            <a:picLocks noChangeAspect="1"/>
          </p:cNvPicPr>
          <p:nvPr/>
        </p:nvPicPr>
        <p:blipFill>
          <a:blip r:embed="rId3">
            <a:extLst/>
          </a:blip>
          <a:stretch>
            <a:fillRect/>
          </a:stretch>
        </p:blipFill>
        <p:spPr>
          <a:xfrm>
            <a:off x="2644113" y="1151465"/>
            <a:ext cx="9937354" cy="1656228"/>
          </a:xfrm>
          <a:prstGeom prst="rect">
            <a:avLst/>
          </a:prstGeom>
          <a:ln w="12700">
            <a:miter lim="400000"/>
          </a:ln>
          <a:effectLst>
            <a:outerShdw sx="100000" sy="100000" kx="0" ky="0" algn="b" rotWithShape="0" blurRad="342900" dist="75593" dir="2236725">
              <a:srgbClr val="000000">
                <a:alpha val="31077"/>
              </a:srgbClr>
            </a:outerShdw>
          </a:effectLst>
        </p:spPr>
      </p:pic>
      <p:pic>
        <p:nvPicPr>
          <p:cNvPr id="262"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0">
                                            <p:txEl>
                                              <p:pRg st="1" end="1"/>
                                            </p:txEl>
                                          </p:spTgt>
                                        </p:tgtEl>
                                        <p:attrNameLst>
                                          <p:attrName>style.visibility</p:attrName>
                                        </p:attrNameLst>
                                      </p:cBhvr>
                                      <p:to>
                                        <p:strVal val="visible"/>
                                      </p:to>
                                    </p:set>
                                    <p:animEffect filter="wipe(left)" transition="in">
                                      <p:cBhvr>
                                        <p:cTn id="7" dur="1500"/>
                                        <p:tgtEl>
                                          <p:spTgt spid="26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65" name="Shape 239"/>
          <p:cNvSpPr txBox="1"/>
          <p:nvPr/>
        </p:nvSpPr>
        <p:spPr>
          <a:xfrm>
            <a:off x="4531385" y="2956392"/>
            <a:ext cx="8317691" cy="6481900"/>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1" indent="-401051" algn="l">
              <a:spcBef>
                <a:spcPts val="1000"/>
              </a:spcBef>
              <a:buSzPct val="45000"/>
              <a:buBlip>
                <a:blip r:embed="rId2"/>
              </a:buBlip>
              <a:defRPr sz="3800">
                <a:solidFill>
                  <a:srgbClr val="000000"/>
                </a:solidFill>
                <a:latin typeface="Times New Roman"/>
                <a:ea typeface="Times New Roman"/>
                <a:cs typeface="Times New Roman"/>
                <a:sym typeface="Times New Roman"/>
              </a:defRPr>
            </a:pPr>
            <a:r>
              <a:rPr cap="all"/>
              <a:t>Attention Drawing APPAREL</a:t>
            </a:r>
            <a:r>
              <a:t> - Wearing fancy clothes &amp; jewelry in order to make a fashion statement! - (1 Tim 2:9; 1 Pet 3:2)</a:t>
            </a:r>
          </a:p>
          <a:p>
            <a:pPr marL="401051" indent="-401051" algn="l">
              <a:spcBef>
                <a:spcPts val="1000"/>
              </a:spcBef>
              <a:buSzPct val="45000"/>
              <a:buBlip>
                <a:blip r:embed="rId2"/>
              </a:buBlip>
              <a:defRPr sz="3800">
                <a:solidFill>
                  <a:srgbClr val="000000"/>
                </a:solidFill>
                <a:latin typeface="Times New Roman"/>
                <a:ea typeface="Times New Roman"/>
                <a:cs typeface="Times New Roman"/>
                <a:sym typeface="Times New Roman"/>
              </a:defRPr>
            </a:pPr>
            <a:r>
              <a:t>It CAN BE just as IMMODEST to go to the other extreme FOR the PURPOSE of drawing attention to ourselves!</a:t>
            </a:r>
          </a:p>
          <a:p>
            <a:pPr marL="401051" indent="-401051" algn="l">
              <a:spcBef>
                <a:spcPts val="1000"/>
              </a:spcBef>
              <a:buSzPct val="45000"/>
              <a:buBlip>
                <a:blip r:embed="rId2"/>
              </a:buBlip>
              <a:defRPr sz="3800">
                <a:solidFill>
                  <a:srgbClr val="000000"/>
                </a:solidFill>
                <a:latin typeface="Times New Roman"/>
                <a:ea typeface="Times New Roman"/>
                <a:cs typeface="Times New Roman"/>
                <a:sym typeface="Times New Roman"/>
              </a:defRPr>
            </a:pPr>
            <a:r>
              <a:t>Immodesty is a pride issue. —“Look at how RICH I am,” / “Look how trendy I am,” / “Look how SEXY I am / or even, “LOOK AT HOW GODLY I AM”</a:t>
            </a:r>
          </a:p>
        </p:txBody>
      </p:sp>
      <p:pic>
        <p:nvPicPr>
          <p:cNvPr id="266" name="pasted-image.png" descr="pasted-image.png"/>
          <p:cNvPicPr>
            <a:picLocks noChangeAspect="1"/>
          </p:cNvPicPr>
          <p:nvPr/>
        </p:nvPicPr>
        <p:blipFill>
          <a:blip r:embed="rId3">
            <a:extLst/>
          </a:blip>
          <a:stretch>
            <a:fillRect/>
          </a:stretch>
        </p:blipFill>
        <p:spPr>
          <a:xfrm>
            <a:off x="2689157" y="1286932"/>
            <a:ext cx="10080826" cy="1630497"/>
          </a:xfrm>
          <a:prstGeom prst="rect">
            <a:avLst/>
          </a:prstGeom>
          <a:ln w="12700">
            <a:miter lim="400000"/>
          </a:ln>
          <a:effectLst>
            <a:outerShdw sx="100000" sy="100000" kx="0" ky="0" algn="b" rotWithShape="0" blurRad="342900" dist="75593" dir="2236725">
              <a:srgbClr val="000000">
                <a:alpha val="31077"/>
              </a:srgbClr>
            </a:outerShdw>
          </a:effectLst>
        </p:spPr>
      </p:pic>
      <p:pic>
        <p:nvPicPr>
          <p:cNvPr id="267"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5">
                                            <p:txEl>
                                              <p:pRg st="1" end="1"/>
                                            </p:txEl>
                                          </p:spTgt>
                                        </p:tgtEl>
                                        <p:attrNameLst>
                                          <p:attrName>style.visibility</p:attrName>
                                        </p:attrNameLst>
                                      </p:cBhvr>
                                      <p:to>
                                        <p:strVal val="visible"/>
                                      </p:to>
                                    </p:set>
                                    <p:animEffect filter="wipe(left)" transition="in">
                                      <p:cBhvr>
                                        <p:cTn id="7" dur="2000"/>
                                        <p:tgtEl>
                                          <p:spTgt spid="2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5">
                                            <p:txEl>
                                              <p:pRg st="2" end="2"/>
                                            </p:txEl>
                                          </p:spTgt>
                                        </p:tgtEl>
                                        <p:attrNameLst>
                                          <p:attrName>style.visibility</p:attrName>
                                        </p:attrNameLst>
                                      </p:cBhvr>
                                      <p:to>
                                        <p:strVal val="visible"/>
                                      </p:to>
                                    </p:set>
                                    <p:animEffect filter="wipe(left)" transition="in">
                                      <p:cBhvr>
                                        <p:cTn id="12" dur="2000"/>
                                        <p:tgtEl>
                                          <p:spTgt spid="26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70" name="Shape 244"/>
          <p:cNvSpPr txBox="1"/>
          <p:nvPr/>
        </p:nvSpPr>
        <p:spPr>
          <a:xfrm>
            <a:off x="4446720" y="3193458"/>
            <a:ext cx="8370011" cy="5983903"/>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2400"/>
              </a:spcBef>
              <a:buSzPct val="45000"/>
              <a:buBlip>
                <a:blip r:embed="rId2"/>
              </a:buBlip>
              <a:defRPr sz="4300">
                <a:solidFill>
                  <a:srgbClr val="000000"/>
                </a:solidFill>
                <a:latin typeface="Times New Roman"/>
                <a:ea typeface="Times New Roman"/>
                <a:cs typeface="Times New Roman"/>
                <a:sym typeface="Times New Roman"/>
              </a:defRPr>
            </a:pPr>
            <a:r>
              <a:t>REVEALING APPAREL - When a woman wears short shorts, low cut dresses, mini skirts, bikinis — she is communicating pride in her body. — When a man goes without a shirt &amp; wears short shorts, he too is communicating pride. </a:t>
            </a:r>
          </a:p>
          <a:p>
            <a:pPr marL="401052" indent="-401052" algn="l">
              <a:spcBef>
                <a:spcPts val="2400"/>
              </a:spcBef>
              <a:buSzPct val="45000"/>
              <a:buBlip>
                <a:blip r:embed="rId2"/>
              </a:buBlip>
              <a:defRPr sz="4300">
                <a:solidFill>
                  <a:srgbClr val="000000"/>
                </a:solidFill>
                <a:latin typeface="Times New Roman"/>
                <a:ea typeface="Times New Roman"/>
                <a:cs typeface="Times New Roman"/>
                <a:sym typeface="Times New Roman"/>
              </a:defRPr>
            </a:pPr>
            <a:r>
              <a:t>Christians should NOT conduct themselves in such a way!</a:t>
            </a:r>
          </a:p>
        </p:txBody>
      </p:sp>
      <p:pic>
        <p:nvPicPr>
          <p:cNvPr id="271" name="pasted-image.png" descr="pasted-image.png"/>
          <p:cNvPicPr>
            <a:picLocks noChangeAspect="1"/>
          </p:cNvPicPr>
          <p:nvPr/>
        </p:nvPicPr>
        <p:blipFill>
          <a:blip r:embed="rId3">
            <a:extLst/>
          </a:blip>
          <a:stretch>
            <a:fillRect/>
          </a:stretch>
        </p:blipFill>
        <p:spPr>
          <a:xfrm>
            <a:off x="2689157" y="1286932"/>
            <a:ext cx="10080826" cy="1630497"/>
          </a:xfrm>
          <a:prstGeom prst="rect">
            <a:avLst/>
          </a:prstGeom>
          <a:ln w="12700">
            <a:miter lim="400000"/>
          </a:ln>
          <a:effectLst>
            <a:outerShdw sx="100000" sy="100000" kx="0" ky="0" algn="b" rotWithShape="0" blurRad="342900" dist="75593" dir="2236725">
              <a:srgbClr val="000000">
                <a:alpha val="31077"/>
              </a:srgbClr>
            </a:outerShdw>
          </a:effectLst>
        </p:spPr>
      </p:pic>
      <p:pic>
        <p:nvPicPr>
          <p:cNvPr id="272"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0">
                                            <p:txEl>
                                              <p:pRg st="1" end="1"/>
                                            </p:txEl>
                                          </p:spTgt>
                                        </p:tgtEl>
                                        <p:attrNameLst>
                                          <p:attrName>style.visibility</p:attrName>
                                        </p:attrNameLst>
                                      </p:cBhvr>
                                      <p:to>
                                        <p:strVal val="visible"/>
                                      </p:to>
                                    </p:set>
                                    <p:animEffect filter="wipe(left)" transition="in">
                                      <p:cBhvr>
                                        <p:cTn id="7" dur="1500"/>
                                        <p:tgtEl>
                                          <p:spTgt spid="27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275" name="Shape 249"/>
          <p:cNvSpPr txBox="1"/>
          <p:nvPr/>
        </p:nvSpPr>
        <p:spPr>
          <a:xfrm>
            <a:off x="4446720" y="3193458"/>
            <a:ext cx="8370011" cy="6378142"/>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4200">
                <a:solidFill>
                  <a:srgbClr val="000000"/>
                </a:solidFill>
                <a:latin typeface="Times New Roman"/>
                <a:ea typeface="Times New Roman"/>
                <a:cs typeface="Times New Roman"/>
                <a:sym typeface="Times New Roman"/>
              </a:defRPr>
            </a:pPr>
            <a:r>
              <a:t>REVEALING APPAREL -</a:t>
            </a:r>
          </a:p>
          <a:p>
            <a:pPr lvl="1" marL="909051" indent="-401051" algn="l">
              <a:spcBef>
                <a:spcPts val="2800"/>
              </a:spcBef>
              <a:buSzPct val="45000"/>
              <a:buBlip>
                <a:blip r:embed="rId2"/>
              </a:buBlip>
              <a:defRPr sz="4200">
                <a:solidFill>
                  <a:srgbClr val="000000"/>
                </a:solidFill>
                <a:latin typeface="Times New Roman"/>
                <a:ea typeface="Times New Roman"/>
                <a:cs typeface="Times New Roman"/>
                <a:sym typeface="Times New Roman"/>
              </a:defRPr>
            </a:pPr>
            <a:r>
              <a:t>Too short, (</a:t>
            </a:r>
            <a:r>
              <a:rPr i="1"/>
              <a:t>revealing the thighs</a:t>
            </a:r>
            <a:r>
              <a:t>).</a:t>
            </a:r>
          </a:p>
          <a:p>
            <a:pPr lvl="1" marL="909051" indent="-401051" algn="l">
              <a:spcBef>
                <a:spcPts val="2800"/>
              </a:spcBef>
              <a:buSzPct val="45000"/>
              <a:buBlip>
                <a:blip r:embed="rId2"/>
              </a:buBlip>
              <a:defRPr sz="4200">
                <a:solidFill>
                  <a:srgbClr val="000000"/>
                </a:solidFill>
                <a:latin typeface="Times New Roman"/>
                <a:ea typeface="Times New Roman"/>
                <a:cs typeface="Times New Roman"/>
                <a:sym typeface="Times New Roman"/>
              </a:defRPr>
            </a:pPr>
            <a:r>
              <a:t>Too low off the shoulders, (</a:t>
            </a:r>
            <a:r>
              <a:rPr i="1"/>
              <a:t>showing cleavage/ chest/ back</a:t>
            </a:r>
            <a:r>
              <a:t>).</a:t>
            </a:r>
          </a:p>
          <a:p>
            <a:pPr lvl="1" marL="909051" indent="-401051" algn="l">
              <a:spcBef>
                <a:spcPts val="2800"/>
              </a:spcBef>
              <a:buSzPct val="45000"/>
              <a:buBlip>
                <a:blip r:embed="rId2"/>
              </a:buBlip>
              <a:defRPr sz="4200">
                <a:solidFill>
                  <a:srgbClr val="000000"/>
                </a:solidFill>
                <a:latin typeface="Times New Roman"/>
                <a:ea typeface="Times New Roman"/>
                <a:cs typeface="Times New Roman"/>
                <a:sym typeface="Times New Roman"/>
              </a:defRPr>
            </a:pPr>
            <a:r>
              <a:t>Too sheer (</a:t>
            </a:r>
            <a:r>
              <a:rPr i="1"/>
              <a:t>can see through</a:t>
            </a:r>
            <a:r>
              <a:t>).</a:t>
            </a:r>
          </a:p>
          <a:p>
            <a:pPr lvl="1" marL="909051" indent="-401051" algn="l">
              <a:spcBef>
                <a:spcPts val="2800"/>
              </a:spcBef>
              <a:buSzPct val="45000"/>
              <a:buBlip>
                <a:blip r:embed="rId2"/>
              </a:buBlip>
              <a:defRPr sz="4200">
                <a:solidFill>
                  <a:srgbClr val="000000"/>
                </a:solidFill>
                <a:latin typeface="Times New Roman"/>
                <a:ea typeface="Times New Roman"/>
                <a:cs typeface="Times New Roman"/>
                <a:sym typeface="Times New Roman"/>
              </a:defRPr>
            </a:pPr>
            <a:r>
              <a:t>Too tight (</a:t>
            </a:r>
            <a:r>
              <a:rPr i="1"/>
              <a:t>Too suggestive - leaving nothing for the imagination</a:t>
            </a:r>
            <a:r>
              <a:t>).</a:t>
            </a:r>
          </a:p>
        </p:txBody>
      </p:sp>
      <p:pic>
        <p:nvPicPr>
          <p:cNvPr id="276" name="pasted-image.png" descr="pasted-image.png"/>
          <p:cNvPicPr>
            <a:picLocks noChangeAspect="1"/>
          </p:cNvPicPr>
          <p:nvPr/>
        </p:nvPicPr>
        <p:blipFill>
          <a:blip r:embed="rId3">
            <a:extLst/>
          </a:blip>
          <a:stretch>
            <a:fillRect/>
          </a:stretch>
        </p:blipFill>
        <p:spPr>
          <a:xfrm>
            <a:off x="2689157" y="1286932"/>
            <a:ext cx="10080826" cy="1630497"/>
          </a:xfrm>
          <a:prstGeom prst="rect">
            <a:avLst/>
          </a:prstGeom>
          <a:ln w="12700">
            <a:miter lim="400000"/>
          </a:ln>
          <a:effectLst>
            <a:outerShdw sx="100000" sy="100000" kx="0" ky="0" algn="b" rotWithShape="0" blurRad="342900" dist="75593" dir="2236725">
              <a:srgbClr val="000000">
                <a:alpha val="31077"/>
              </a:srgbClr>
            </a:outerShdw>
          </a:effectLst>
        </p:spPr>
      </p:pic>
      <p:pic>
        <p:nvPicPr>
          <p:cNvPr id="277"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5">
                                            <p:txEl>
                                              <p:pRg st="1" end="1"/>
                                            </p:txEl>
                                          </p:spTgt>
                                        </p:tgtEl>
                                        <p:attrNameLst>
                                          <p:attrName>style.visibility</p:attrName>
                                        </p:attrNameLst>
                                      </p:cBhvr>
                                      <p:to>
                                        <p:strVal val="visible"/>
                                      </p:to>
                                    </p:set>
                                    <p:animEffect filter="fade" transition="in">
                                      <p:cBhvr>
                                        <p:cTn id="7" dur="1500"/>
                                        <p:tgtEl>
                                          <p:spTgt spid="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5">
                                            <p:txEl>
                                              <p:pRg st="2" end="2"/>
                                            </p:txEl>
                                          </p:spTgt>
                                        </p:tgtEl>
                                        <p:attrNameLst>
                                          <p:attrName>style.visibility</p:attrName>
                                        </p:attrNameLst>
                                      </p:cBhvr>
                                      <p:to>
                                        <p:strVal val="visible"/>
                                      </p:to>
                                    </p:set>
                                    <p:animEffect filter="fade" transition="in">
                                      <p:cBhvr>
                                        <p:cTn id="12" dur="1500"/>
                                        <p:tgtEl>
                                          <p:spTgt spid="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5">
                                            <p:txEl>
                                              <p:pRg st="3" end="3"/>
                                            </p:txEl>
                                          </p:spTgt>
                                        </p:tgtEl>
                                        <p:attrNameLst>
                                          <p:attrName>style.visibility</p:attrName>
                                        </p:attrNameLst>
                                      </p:cBhvr>
                                      <p:to>
                                        <p:strVal val="visible"/>
                                      </p:to>
                                    </p:set>
                                    <p:animEffect filter="fade" transition="in">
                                      <p:cBhvr>
                                        <p:cTn id="17" dur="1500"/>
                                        <p:tgtEl>
                                          <p:spTgt spid="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75">
                                            <p:txEl>
                                              <p:pRg st="4" end="4"/>
                                            </p:txEl>
                                          </p:spTgt>
                                        </p:tgtEl>
                                        <p:attrNameLst>
                                          <p:attrName>style.visibility</p:attrName>
                                        </p:attrNameLst>
                                      </p:cBhvr>
                                      <p:to>
                                        <p:strVal val="visible"/>
                                      </p:to>
                                    </p:set>
                                    <p:animEffect filter="fade" transition="in">
                                      <p:cBhvr>
                                        <p:cTn id="22" dur="1500"/>
                                        <p:tgtEl>
                                          <p:spTgt spid="27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54"/>
          <p:cNvSpPr txBox="1"/>
          <p:nvPr/>
        </p:nvSpPr>
        <p:spPr>
          <a:xfrm>
            <a:off x="5527040" y="9320107"/>
            <a:ext cx="7477760"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17, 2009</a:t>
            </a:r>
          </a:p>
        </p:txBody>
      </p:sp>
      <p:sp>
        <p:nvSpPr>
          <p:cNvPr id="280" name="Shape 255"/>
          <p:cNvSpPr txBox="1"/>
          <p:nvPr/>
        </p:nvSpPr>
        <p:spPr>
          <a:xfrm>
            <a:off x="-2" y="9320107"/>
            <a:ext cx="5960537"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
        <p:nvSpPr>
          <p:cNvPr id="281" name="Shape 256"/>
          <p:cNvSpPr txBox="1"/>
          <p:nvPr>
            <p:ph type="sldNum" sz="quarter" idx="4294967295"/>
          </p:nvPr>
        </p:nvSpPr>
        <p:spPr>
          <a:xfrm>
            <a:off x="12607779" y="-2"/>
            <a:ext cx="397020" cy="389269"/>
          </a:xfrm>
          <a:prstGeom prst="rect">
            <a:avLst/>
          </a:prstGeom>
          <a:extLst>
            <a:ext uri="{C572A759-6A51-4108-AA02-DFA0A04FC94B}">
              <ma14:wrappingTextBoxFlag xmlns:ma14="http://schemas.microsoft.com/office/mac/drawingml/2011/main" val="1"/>
            </a:ext>
          </a:extLst>
        </p:spPr>
        <p:txBody>
          <a:bodyPr lIns="65022" tIns="65022" rIns="65022" bIns="65022"/>
          <a:lstStyle>
            <a:lvl1pPr algn="r" defTabSz="1300480">
              <a:defRPr sz="1800">
                <a:solidFill>
                  <a:srgbClr val="000000"/>
                </a:solidFill>
                <a:latin typeface="Arial"/>
                <a:ea typeface="Arial"/>
                <a:cs typeface="Arial"/>
                <a:sym typeface="Arial"/>
              </a:defRPr>
            </a:lvl1pPr>
          </a:lstStyle>
          <a:p>
            <a:pPr/>
            <a:fld id="{86CB4B4D-7CA3-9044-876B-883B54F8677D}" type="slidenum"/>
          </a:p>
        </p:txBody>
      </p:sp>
      <p:grpSp>
        <p:nvGrpSpPr>
          <p:cNvPr id="284" name="Group 259"/>
          <p:cNvGrpSpPr/>
          <p:nvPr/>
        </p:nvGrpSpPr>
        <p:grpSpPr>
          <a:xfrm>
            <a:off x="-2" y="-2"/>
            <a:ext cx="13004802" cy="9753601"/>
            <a:chOff x="-1" y="-1"/>
            <a:chExt cx="13004801" cy="9753600"/>
          </a:xfrm>
        </p:grpSpPr>
        <p:sp>
          <p:nvSpPr>
            <p:cNvPr id="282" name="Shape 257"/>
            <p:cNvSpPr/>
            <p:nvPr/>
          </p:nvSpPr>
          <p:spPr>
            <a:xfrm>
              <a:off x="-1" y="-1"/>
              <a:ext cx="13004802" cy="9753601"/>
            </a:xfrm>
            <a:prstGeom prst="rect">
              <a:avLst/>
            </a:prstGeom>
            <a:solidFill>
              <a:srgbClr val="FFFFFF"/>
            </a:solidFill>
            <a:ln w="12700" cap="flat">
              <a:noFill/>
              <a:miter lim="400000"/>
            </a:ln>
            <a:effectLst/>
          </p:spPr>
          <p:txBody>
            <a:bodyPr wrap="square" lIns="50800" tIns="50800" rIns="50800" bIns="50800" numCol="1" anchor="ctr">
              <a:noAutofit/>
            </a:bodyPr>
            <a:lstStyle/>
            <a:p>
              <a:pPr algn="l" defTabSz="1300480">
                <a:defRPr sz="2400">
                  <a:solidFill>
                    <a:srgbClr val="FADAB5"/>
                  </a:solidFill>
                  <a:latin typeface="Arial"/>
                  <a:ea typeface="Arial"/>
                  <a:cs typeface="Arial"/>
                  <a:sym typeface="Arial"/>
                </a:defRPr>
              </a:pPr>
            </a:p>
          </p:txBody>
        </p:sp>
        <p:pic>
          <p:nvPicPr>
            <p:cNvPr id="283" name="image35.jpg" descr="image35.jpg"/>
            <p:cNvPicPr>
              <a:picLocks noChangeAspect="1"/>
            </p:cNvPicPr>
            <p:nvPr/>
          </p:nvPicPr>
          <p:blipFill>
            <a:blip r:embed="rId2">
              <a:extLst/>
            </a:blip>
            <a:stretch>
              <a:fillRect/>
            </a:stretch>
          </p:blipFill>
          <p:spPr>
            <a:xfrm>
              <a:off x="-2" y="-2"/>
              <a:ext cx="13004803" cy="9753602"/>
            </a:xfrm>
            <a:prstGeom prst="rect">
              <a:avLst/>
            </a:prstGeom>
            <a:ln w="12700" cap="flat">
              <a:noFill/>
              <a:miter lim="400000"/>
            </a:ln>
            <a:effectLst/>
          </p:spPr>
        </p:pic>
      </p:grpSp>
      <p:sp>
        <p:nvSpPr>
          <p:cNvPr id="285" name="Shape 260"/>
          <p:cNvSpPr/>
          <p:nvPr/>
        </p:nvSpPr>
        <p:spPr>
          <a:xfrm>
            <a:off x="8994985" y="1192106"/>
            <a:ext cx="3684696" cy="3226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39"/>
                </a:moveTo>
                <a:cubicBezTo>
                  <a:pt x="0" y="1137"/>
                  <a:pt x="996" y="0"/>
                  <a:pt x="2224" y="0"/>
                </a:cubicBezTo>
                <a:lnTo>
                  <a:pt x="19376" y="0"/>
                </a:lnTo>
                <a:cubicBezTo>
                  <a:pt x="20604" y="0"/>
                  <a:pt x="21600" y="1137"/>
                  <a:pt x="21600" y="2539"/>
                </a:cubicBezTo>
                <a:lnTo>
                  <a:pt x="21600" y="12697"/>
                </a:lnTo>
                <a:cubicBezTo>
                  <a:pt x="21600" y="14100"/>
                  <a:pt x="20604" y="15237"/>
                  <a:pt x="19376" y="15237"/>
                </a:cubicBezTo>
                <a:lnTo>
                  <a:pt x="18000" y="15237"/>
                </a:lnTo>
                <a:lnTo>
                  <a:pt x="14797" y="21600"/>
                </a:lnTo>
                <a:lnTo>
                  <a:pt x="12600" y="15237"/>
                </a:lnTo>
                <a:lnTo>
                  <a:pt x="2224" y="15237"/>
                </a:lnTo>
                <a:cubicBezTo>
                  <a:pt x="996" y="15237"/>
                  <a:pt x="0" y="14100"/>
                  <a:pt x="0" y="12697"/>
                </a:cubicBezTo>
                <a:lnTo>
                  <a:pt x="0" y="8888"/>
                </a:lnTo>
                <a:close/>
              </a:path>
            </a:pathLst>
          </a:custGeom>
          <a:solidFill>
            <a:srgbClr val="FFFFFF"/>
          </a:solidFill>
          <a:ln w="12700">
            <a:solidFill>
              <a:srgbClr val="000000"/>
            </a:solidFill>
            <a:miter/>
          </a:ln>
          <a:effectLst>
            <a:outerShdw sx="100000" sy="100000" kx="0" ky="0" algn="b" rotWithShape="0" blurRad="342900" dist="75593" dir="2236725">
              <a:srgbClr val="000000">
                <a:alpha val="67777"/>
              </a:srgbClr>
            </a:outerShdw>
          </a:effectLst>
        </p:spPr>
        <p:txBody>
          <a:bodyPr lIns="50800" tIns="50800" rIns="50800" bIns="50800"/>
          <a:lstStyle/>
          <a:p>
            <a:pPr defTabSz="1300480">
              <a:defRPr sz="2400">
                <a:solidFill>
                  <a:srgbClr val="000000"/>
                </a:solidFill>
                <a:latin typeface="Arial"/>
                <a:ea typeface="Arial"/>
                <a:cs typeface="Arial"/>
                <a:sym typeface="Arial"/>
              </a:defRPr>
            </a:pPr>
          </a:p>
        </p:txBody>
      </p:sp>
      <p:sp>
        <p:nvSpPr>
          <p:cNvPr id="286" name="Shape 261"/>
          <p:cNvSpPr/>
          <p:nvPr/>
        </p:nvSpPr>
        <p:spPr>
          <a:xfrm>
            <a:off x="325118" y="758612"/>
            <a:ext cx="3034457" cy="239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5"/>
                </a:moveTo>
                <a:cubicBezTo>
                  <a:pt x="0" y="947"/>
                  <a:pt x="748" y="0"/>
                  <a:pt x="1671" y="0"/>
                </a:cubicBezTo>
                <a:lnTo>
                  <a:pt x="19929" y="0"/>
                </a:lnTo>
                <a:cubicBezTo>
                  <a:pt x="20852" y="0"/>
                  <a:pt x="21600" y="947"/>
                  <a:pt x="21600" y="2115"/>
                </a:cubicBezTo>
                <a:lnTo>
                  <a:pt x="21600" y="10576"/>
                </a:lnTo>
                <a:cubicBezTo>
                  <a:pt x="21600" y="11744"/>
                  <a:pt x="20852" y="12691"/>
                  <a:pt x="19929" y="12691"/>
                </a:cubicBezTo>
                <a:lnTo>
                  <a:pt x="9000" y="12691"/>
                </a:lnTo>
                <a:lnTo>
                  <a:pt x="9386" y="21600"/>
                </a:lnTo>
                <a:lnTo>
                  <a:pt x="3600" y="12691"/>
                </a:lnTo>
                <a:lnTo>
                  <a:pt x="1671" y="12691"/>
                </a:lnTo>
                <a:cubicBezTo>
                  <a:pt x="748" y="12691"/>
                  <a:pt x="0" y="11744"/>
                  <a:pt x="0" y="10576"/>
                </a:cubicBezTo>
                <a:lnTo>
                  <a:pt x="0" y="7403"/>
                </a:lnTo>
                <a:close/>
              </a:path>
            </a:pathLst>
          </a:custGeom>
          <a:solidFill>
            <a:srgbClr val="FFFFFF"/>
          </a:solidFill>
          <a:ln w="12700">
            <a:solidFill>
              <a:srgbClr val="000000"/>
            </a:solidFill>
            <a:miter/>
          </a:ln>
          <a:effectLst>
            <a:outerShdw sx="100000" sy="100000" kx="0" ky="0" algn="b" rotWithShape="0" blurRad="342900" dist="75593" dir="2236725">
              <a:srgbClr val="000000">
                <a:alpha val="67777"/>
              </a:srgbClr>
            </a:outerShdw>
          </a:effectLst>
        </p:spPr>
        <p:txBody>
          <a:bodyPr lIns="50800" tIns="50800" rIns="50800" bIns="50800"/>
          <a:lstStyle/>
          <a:p>
            <a:pPr defTabSz="1300480">
              <a:defRPr sz="2400">
                <a:solidFill>
                  <a:srgbClr val="000000"/>
                </a:solidFill>
                <a:latin typeface="Arial"/>
                <a:ea typeface="Arial"/>
                <a:cs typeface="Arial"/>
                <a:sym typeface="Arial"/>
              </a:defRPr>
            </a:pPr>
          </a:p>
        </p:txBody>
      </p:sp>
      <p:sp>
        <p:nvSpPr>
          <p:cNvPr id="287" name="Shape 262"/>
          <p:cNvSpPr/>
          <p:nvPr/>
        </p:nvSpPr>
        <p:spPr>
          <a:xfrm>
            <a:off x="4009812" y="216746"/>
            <a:ext cx="5093550" cy="2472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25"/>
                </a:moveTo>
                <a:cubicBezTo>
                  <a:pt x="0" y="1130"/>
                  <a:pt x="549" y="0"/>
                  <a:pt x="1226" y="0"/>
                </a:cubicBezTo>
                <a:lnTo>
                  <a:pt x="20374" y="0"/>
                </a:lnTo>
                <a:cubicBezTo>
                  <a:pt x="21051" y="0"/>
                  <a:pt x="21600" y="1130"/>
                  <a:pt x="21600" y="2525"/>
                </a:cubicBezTo>
                <a:lnTo>
                  <a:pt x="21600" y="12625"/>
                </a:lnTo>
                <a:cubicBezTo>
                  <a:pt x="21600" y="14019"/>
                  <a:pt x="21051" y="15149"/>
                  <a:pt x="20374" y="15149"/>
                </a:cubicBezTo>
                <a:lnTo>
                  <a:pt x="18000" y="15149"/>
                </a:lnTo>
                <a:lnTo>
                  <a:pt x="12839" y="21600"/>
                </a:lnTo>
                <a:lnTo>
                  <a:pt x="12600" y="15149"/>
                </a:lnTo>
                <a:lnTo>
                  <a:pt x="1226" y="15149"/>
                </a:lnTo>
                <a:cubicBezTo>
                  <a:pt x="549" y="15149"/>
                  <a:pt x="0" y="14019"/>
                  <a:pt x="0" y="12625"/>
                </a:cubicBezTo>
                <a:lnTo>
                  <a:pt x="0" y="8837"/>
                </a:lnTo>
                <a:close/>
              </a:path>
            </a:pathLst>
          </a:custGeom>
          <a:solidFill>
            <a:srgbClr val="FFFFFF"/>
          </a:solidFill>
          <a:ln w="12700">
            <a:solidFill>
              <a:srgbClr val="000000"/>
            </a:solidFill>
            <a:miter/>
          </a:ln>
          <a:effectLst>
            <a:outerShdw sx="100000" sy="100000" kx="0" ky="0" algn="b" rotWithShape="0" blurRad="342900" dist="75593" dir="2236725">
              <a:srgbClr val="000000">
                <a:alpha val="67777"/>
              </a:srgbClr>
            </a:outerShdw>
          </a:effectLst>
        </p:spPr>
        <p:txBody>
          <a:bodyPr lIns="50800" tIns="50800" rIns="50800" bIns="50800"/>
          <a:lstStyle/>
          <a:p>
            <a:pPr defTabSz="1300480">
              <a:defRPr sz="2400">
                <a:solidFill>
                  <a:srgbClr val="000000"/>
                </a:solidFill>
                <a:latin typeface="Arial"/>
                <a:ea typeface="Arial"/>
                <a:cs typeface="Arial"/>
                <a:sym typeface="Arial"/>
              </a:defRPr>
            </a:pPr>
          </a:p>
        </p:txBody>
      </p:sp>
      <p:pic>
        <p:nvPicPr>
          <p:cNvPr id="288" name="image36.png" descr="image36.png"/>
          <p:cNvPicPr>
            <a:picLocks noChangeAspect="1"/>
          </p:cNvPicPr>
          <p:nvPr/>
        </p:nvPicPr>
        <p:blipFill>
          <a:blip r:embed="rId3">
            <a:extLst/>
          </a:blip>
          <a:stretch>
            <a:fillRect/>
          </a:stretch>
        </p:blipFill>
        <p:spPr>
          <a:xfrm>
            <a:off x="4226559" y="3359572"/>
            <a:ext cx="2670954" cy="7044269"/>
          </a:xfrm>
          <a:prstGeom prst="rect">
            <a:avLst/>
          </a:prstGeom>
          <a:ln w="12700">
            <a:miter lim="400000"/>
          </a:ln>
        </p:spPr>
      </p:pic>
      <p:pic>
        <p:nvPicPr>
          <p:cNvPr id="289" name="image37.png" descr="image37.png"/>
          <p:cNvPicPr>
            <a:picLocks noChangeAspect="1"/>
          </p:cNvPicPr>
          <p:nvPr/>
        </p:nvPicPr>
        <p:blipFill>
          <a:blip r:embed="rId4">
            <a:extLst/>
          </a:blip>
          <a:stretch>
            <a:fillRect/>
          </a:stretch>
        </p:blipFill>
        <p:spPr>
          <a:xfrm>
            <a:off x="9861973" y="4768425"/>
            <a:ext cx="1889763" cy="3251203"/>
          </a:xfrm>
          <a:prstGeom prst="rect">
            <a:avLst/>
          </a:prstGeom>
          <a:ln w="12700">
            <a:miter lim="400000"/>
          </a:ln>
        </p:spPr>
      </p:pic>
      <p:pic>
        <p:nvPicPr>
          <p:cNvPr id="290" name="image28.png" descr="image28.png"/>
          <p:cNvPicPr>
            <a:picLocks noChangeAspect="1"/>
          </p:cNvPicPr>
          <p:nvPr/>
        </p:nvPicPr>
        <p:blipFill>
          <a:blip r:embed="rId5">
            <a:extLst/>
          </a:blip>
          <a:stretch>
            <a:fillRect/>
          </a:stretch>
        </p:blipFill>
        <p:spPr>
          <a:xfrm>
            <a:off x="1300478" y="6394025"/>
            <a:ext cx="2655149" cy="1932660"/>
          </a:xfrm>
          <a:prstGeom prst="rect">
            <a:avLst/>
          </a:prstGeom>
          <a:ln w="12700">
            <a:miter lim="400000"/>
          </a:ln>
        </p:spPr>
      </p:pic>
      <p:pic>
        <p:nvPicPr>
          <p:cNvPr id="291" name="image29.png" descr="image29.png"/>
          <p:cNvPicPr>
            <a:picLocks noChangeAspect="1"/>
          </p:cNvPicPr>
          <p:nvPr/>
        </p:nvPicPr>
        <p:blipFill>
          <a:blip r:embed="rId6">
            <a:extLst/>
          </a:blip>
          <a:stretch>
            <a:fillRect/>
          </a:stretch>
        </p:blipFill>
        <p:spPr>
          <a:xfrm>
            <a:off x="1438205" y="3251200"/>
            <a:ext cx="2029743" cy="2817708"/>
          </a:xfrm>
          <a:prstGeom prst="rect">
            <a:avLst/>
          </a:prstGeom>
          <a:ln w="12700">
            <a:miter lim="400000"/>
          </a:ln>
        </p:spPr>
      </p:pic>
      <p:sp>
        <p:nvSpPr>
          <p:cNvPr id="292" name="Shape 267"/>
          <p:cNvSpPr txBox="1"/>
          <p:nvPr/>
        </p:nvSpPr>
        <p:spPr>
          <a:xfrm>
            <a:off x="4118185" y="216745"/>
            <a:ext cx="4876803" cy="155950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sz="3400">
                <a:solidFill>
                  <a:srgbClr val="000000"/>
                </a:solidFill>
                <a:latin typeface="Times New Roman"/>
                <a:ea typeface="Times New Roman"/>
                <a:cs typeface="Times New Roman"/>
                <a:sym typeface="Times New Roman"/>
              </a:defRPr>
            </a:lvl1pPr>
          </a:lstStyle>
          <a:p>
            <a:pPr/>
            <a:r>
              <a:t>Someone’s at the door – Could someone answer it – I’m not dressed!</a:t>
            </a:r>
          </a:p>
        </p:txBody>
      </p:sp>
      <p:sp>
        <p:nvSpPr>
          <p:cNvPr id="293" name="Shape 268"/>
          <p:cNvSpPr txBox="1"/>
          <p:nvPr/>
        </p:nvSpPr>
        <p:spPr>
          <a:xfrm>
            <a:off x="433493" y="866986"/>
            <a:ext cx="2840285" cy="107690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sz="3400">
                <a:solidFill>
                  <a:srgbClr val="000000"/>
                </a:solidFill>
                <a:latin typeface="Times New Roman"/>
                <a:ea typeface="Times New Roman"/>
                <a:cs typeface="Times New Roman"/>
                <a:sym typeface="Times New Roman"/>
              </a:defRPr>
            </a:lvl1pPr>
          </a:lstStyle>
          <a:p>
            <a:pPr/>
            <a:r>
              <a:t>I’m dressed – I’ll get it</a:t>
            </a:r>
          </a:p>
        </p:txBody>
      </p:sp>
      <p:sp>
        <p:nvSpPr>
          <p:cNvPr id="294" name="Shape 269"/>
          <p:cNvSpPr txBox="1"/>
          <p:nvPr/>
        </p:nvSpPr>
        <p:spPr>
          <a:xfrm>
            <a:off x="9211733" y="1192106"/>
            <a:ext cx="3359575" cy="204210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sz="3400">
                <a:solidFill>
                  <a:srgbClr val="000000"/>
                </a:solidFill>
                <a:latin typeface="Times New Roman"/>
                <a:ea typeface="Times New Roman"/>
                <a:cs typeface="Times New Roman"/>
                <a:sym typeface="Times New Roman"/>
              </a:defRPr>
            </a:lvl1pPr>
          </a:lstStyle>
          <a:p>
            <a:pPr/>
            <a:r>
              <a:t>It’s probably my friends – we are going to Magic Springs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92"/>
                                        </p:tgtEl>
                                        <p:attrNameLst>
                                          <p:attrName>style.visibility</p:attrName>
                                        </p:attrNameLst>
                                      </p:cBhvr>
                                      <p:to>
                                        <p:strVal val="visible"/>
                                      </p:to>
                                    </p:set>
                                    <p:animEffect filter="wipe(down)" transition="in">
                                      <p:cBhvr>
                                        <p:cTn id="7" dur="500"/>
                                        <p:tgtEl>
                                          <p:spTgt spid="292"/>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87"/>
                                        </p:tgtEl>
                                        <p:attrNameLst>
                                          <p:attrName>style.visibility</p:attrName>
                                        </p:attrNameLst>
                                      </p:cBhvr>
                                      <p:to>
                                        <p:strVal val="visible"/>
                                      </p:to>
                                    </p:set>
                                    <p:animEffect filter="wipe(down)" transition="in">
                                      <p:cBhvr>
                                        <p:cTn id="11" dur="500"/>
                                        <p:tgtEl>
                                          <p:spTgt spid="28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7" grpId="3" fill="hold">
                                  <p:stCondLst>
                                    <p:cond delay="0"/>
                                  </p:stCondLst>
                                  <p:iterate type="el" backwards="0">
                                    <p:tmAbs val="0"/>
                                  </p:iterate>
                                  <p:childTnLst>
                                    <p:set>
                                      <p:cBhvr>
                                        <p:cTn id="15" fill="hold"/>
                                        <p:tgtEl>
                                          <p:spTgt spid="291"/>
                                        </p:tgtEl>
                                        <p:attrNameLst>
                                          <p:attrName>style.visibility</p:attrName>
                                        </p:attrNameLst>
                                      </p:cBhvr>
                                      <p:to>
                                        <p:strVal val="visible"/>
                                      </p:to>
                                    </p:set>
                                    <p:anim calcmode="lin" valueType="num">
                                      <p:cBhvr>
                                        <p:cTn id="16" dur="2000" fill="hold"/>
                                        <p:tgtEl>
                                          <p:spTgt spid="291"/>
                                        </p:tgtEl>
                                        <p:attrNameLst>
                                          <p:attrName>ppt_x</p:attrName>
                                        </p:attrNameLst>
                                      </p:cBhvr>
                                      <p:tavLst>
                                        <p:tav tm="0">
                                          <p:val>
                                            <p:strVal val="0-#ppt_w/2"/>
                                          </p:val>
                                        </p:tav>
                                        <p:tav tm="100000">
                                          <p:val>
                                            <p:strVal val="#ppt_x"/>
                                          </p:val>
                                        </p:tav>
                                      </p:tavLst>
                                    </p:anim>
                                    <p:anim calcmode="lin" valueType="num">
                                      <p:cBhvr>
                                        <p:cTn id="17" dur="2000" fill="hold"/>
                                        <p:tgtEl>
                                          <p:spTgt spid="291"/>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Subtype="8" presetID="7" grpId="4" fill="hold">
                                  <p:stCondLst>
                                    <p:cond delay="0"/>
                                  </p:stCondLst>
                                  <p:iterate type="el" backwards="0">
                                    <p:tmAbs val="0"/>
                                  </p:iterate>
                                  <p:childTnLst>
                                    <p:set>
                                      <p:cBhvr>
                                        <p:cTn id="20" fill="hold"/>
                                        <p:tgtEl>
                                          <p:spTgt spid="290"/>
                                        </p:tgtEl>
                                        <p:attrNameLst>
                                          <p:attrName>style.visibility</p:attrName>
                                        </p:attrNameLst>
                                      </p:cBhvr>
                                      <p:to>
                                        <p:strVal val="visible"/>
                                      </p:to>
                                    </p:set>
                                    <p:anim calcmode="lin" valueType="num">
                                      <p:cBhvr>
                                        <p:cTn id="21" dur="2000" fill="hold"/>
                                        <p:tgtEl>
                                          <p:spTgt spid="290"/>
                                        </p:tgtEl>
                                        <p:attrNameLst>
                                          <p:attrName>ppt_x</p:attrName>
                                        </p:attrNameLst>
                                      </p:cBhvr>
                                      <p:tavLst>
                                        <p:tav tm="0">
                                          <p:val>
                                            <p:strVal val="0-#ppt_w/2"/>
                                          </p:val>
                                        </p:tav>
                                        <p:tav tm="100000">
                                          <p:val>
                                            <p:strVal val="#ppt_x"/>
                                          </p:val>
                                        </p:tav>
                                      </p:tavLst>
                                    </p:anim>
                                    <p:anim calcmode="lin" valueType="num">
                                      <p:cBhvr>
                                        <p:cTn id="22" dur="2000" fill="hold"/>
                                        <p:tgtEl>
                                          <p:spTgt spid="290"/>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Class="entr" nodeType="afterEffect" presetSubtype="4" presetID="22" grpId="5" fill="hold">
                                  <p:stCondLst>
                                    <p:cond delay="0"/>
                                  </p:stCondLst>
                                  <p:iterate type="el" backwards="0">
                                    <p:tmAbs val="0"/>
                                  </p:iterate>
                                  <p:childTnLst>
                                    <p:set>
                                      <p:cBhvr>
                                        <p:cTn id="25" fill="hold"/>
                                        <p:tgtEl>
                                          <p:spTgt spid="286"/>
                                        </p:tgtEl>
                                        <p:attrNameLst>
                                          <p:attrName>style.visibility</p:attrName>
                                        </p:attrNameLst>
                                      </p:cBhvr>
                                      <p:to>
                                        <p:strVal val="visible"/>
                                      </p:to>
                                    </p:set>
                                    <p:animEffect filter="wipe(down)" transition="in">
                                      <p:cBhvr>
                                        <p:cTn id="26" dur="500"/>
                                        <p:tgtEl>
                                          <p:spTgt spid="286"/>
                                        </p:tgtEl>
                                      </p:cBhvr>
                                    </p:animEffect>
                                  </p:childTnLst>
                                </p:cTn>
                              </p:par>
                            </p:childTnLst>
                          </p:cTn>
                        </p:par>
                        <p:par>
                          <p:cTn id="27" fill="hold">
                            <p:stCondLst>
                              <p:cond delay="4500"/>
                            </p:stCondLst>
                            <p:childTnLst>
                              <p:par>
                                <p:cTn id="28" presetClass="entr" nodeType="afterEffect" presetSubtype="4" presetID="22" grpId="6" fill="hold">
                                  <p:stCondLst>
                                    <p:cond delay="0"/>
                                  </p:stCondLst>
                                  <p:iterate type="el" backwards="0">
                                    <p:tmAbs val="0"/>
                                  </p:iterate>
                                  <p:childTnLst>
                                    <p:set>
                                      <p:cBhvr>
                                        <p:cTn id="29" fill="hold"/>
                                        <p:tgtEl>
                                          <p:spTgt spid="293"/>
                                        </p:tgtEl>
                                        <p:attrNameLst>
                                          <p:attrName>style.visibility</p:attrName>
                                        </p:attrNameLst>
                                      </p:cBhvr>
                                      <p:to>
                                        <p:strVal val="visible"/>
                                      </p:to>
                                    </p:set>
                                    <p:animEffect filter="wipe(down)" transition="in">
                                      <p:cBhvr>
                                        <p:cTn id="30" dur="500"/>
                                        <p:tgtEl>
                                          <p:spTgt spid="293"/>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2" presetID="7" grpId="7" fill="hold">
                                  <p:stCondLst>
                                    <p:cond delay="0"/>
                                  </p:stCondLst>
                                  <p:iterate type="el" backwards="0">
                                    <p:tmAbs val="0"/>
                                  </p:iterate>
                                  <p:childTnLst>
                                    <p:set>
                                      <p:cBhvr>
                                        <p:cTn id="34" fill="hold"/>
                                        <p:tgtEl>
                                          <p:spTgt spid="289"/>
                                        </p:tgtEl>
                                        <p:attrNameLst>
                                          <p:attrName>style.visibility</p:attrName>
                                        </p:attrNameLst>
                                      </p:cBhvr>
                                      <p:to>
                                        <p:strVal val="visible"/>
                                      </p:to>
                                    </p:set>
                                    <p:anim calcmode="lin" valueType="num">
                                      <p:cBhvr>
                                        <p:cTn id="35" dur="2000" fill="hold"/>
                                        <p:tgtEl>
                                          <p:spTgt spid="289"/>
                                        </p:tgtEl>
                                        <p:attrNameLst>
                                          <p:attrName>ppt_x</p:attrName>
                                        </p:attrNameLst>
                                      </p:cBhvr>
                                      <p:tavLst>
                                        <p:tav tm="0">
                                          <p:val>
                                            <p:strVal val="1+#ppt_w/2"/>
                                          </p:val>
                                        </p:tav>
                                        <p:tav tm="100000">
                                          <p:val>
                                            <p:strVal val="#ppt_x"/>
                                          </p:val>
                                        </p:tav>
                                      </p:tavLst>
                                    </p:anim>
                                    <p:anim calcmode="lin" valueType="num">
                                      <p:cBhvr>
                                        <p:cTn id="36" dur="2000" fill="hold"/>
                                        <p:tgtEl>
                                          <p:spTgt spid="289"/>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Class="entr" nodeType="afterEffect" presetSubtype="4" presetID="22" grpId="8" fill="hold">
                                  <p:stCondLst>
                                    <p:cond delay="0"/>
                                  </p:stCondLst>
                                  <p:iterate type="el" backwards="0">
                                    <p:tmAbs val="0"/>
                                  </p:iterate>
                                  <p:childTnLst>
                                    <p:set>
                                      <p:cBhvr>
                                        <p:cTn id="39" fill="hold"/>
                                        <p:tgtEl>
                                          <p:spTgt spid="285"/>
                                        </p:tgtEl>
                                        <p:attrNameLst>
                                          <p:attrName>style.visibility</p:attrName>
                                        </p:attrNameLst>
                                      </p:cBhvr>
                                      <p:to>
                                        <p:strVal val="visible"/>
                                      </p:to>
                                    </p:set>
                                    <p:animEffect filter="wipe(down)" transition="in">
                                      <p:cBhvr>
                                        <p:cTn id="40" dur="500"/>
                                        <p:tgtEl>
                                          <p:spTgt spid="285"/>
                                        </p:tgtEl>
                                      </p:cBhvr>
                                    </p:animEffect>
                                  </p:childTnLst>
                                </p:cTn>
                              </p:par>
                            </p:childTnLst>
                          </p:cTn>
                        </p:par>
                        <p:par>
                          <p:cTn id="41" fill="hold">
                            <p:stCondLst>
                              <p:cond delay="2500"/>
                            </p:stCondLst>
                            <p:childTnLst>
                              <p:par>
                                <p:cTn id="42" presetClass="entr" nodeType="afterEffect" presetSubtype="4" presetID="22" grpId="9" fill="hold">
                                  <p:stCondLst>
                                    <p:cond delay="0"/>
                                  </p:stCondLst>
                                  <p:iterate type="el" backwards="0">
                                    <p:tmAbs val="0"/>
                                  </p:iterate>
                                  <p:childTnLst>
                                    <p:set>
                                      <p:cBhvr>
                                        <p:cTn id="43" fill="hold"/>
                                        <p:tgtEl>
                                          <p:spTgt spid="294"/>
                                        </p:tgtEl>
                                        <p:attrNameLst>
                                          <p:attrName>style.visibility</p:attrName>
                                        </p:attrNameLst>
                                      </p:cBhvr>
                                      <p:to>
                                        <p:strVal val="visible"/>
                                      </p:to>
                                    </p:set>
                                    <p:animEffect filter="wipe(down)" transition="in">
                                      <p:cBhvr>
                                        <p:cTn id="44"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2"/>
      <p:bldP build="whole" bldLvl="1" animBg="1" rev="0" advAuto="0" spid="285" grpId="8"/>
      <p:bldP build="whole" bldLvl="1" animBg="1" rev="0" advAuto="0" spid="294" grpId="9"/>
      <p:bldP build="whole" bldLvl="1" animBg="1" rev="0" advAuto="0" spid="290" grpId="4"/>
      <p:bldP build="whole" bldLvl="1" animBg="1" rev="0" advAuto="0" spid="289" grpId="7"/>
      <p:bldP build="whole" bldLvl="1" animBg="1" rev="0" advAuto="0" spid="292" grpId="1"/>
      <p:bldP build="whole" bldLvl="1" animBg="1" rev="0" advAuto="0" spid="291" grpId="3"/>
      <p:bldP build="whole" bldLvl="1" animBg="1" rev="0" advAuto="0" spid="293" grpId="6"/>
      <p:bldP build="whole" bldLvl="1" animBg="1" rev="0" advAuto="0" spid="286" grpId="5"/>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pic>
        <p:nvPicPr>
          <p:cNvPr id="297" name="pasted-image.png" descr="pasted-image.png"/>
          <p:cNvPicPr>
            <a:picLocks noChangeAspect="1"/>
          </p:cNvPicPr>
          <p:nvPr/>
        </p:nvPicPr>
        <p:blipFill>
          <a:blip r:embed="rId2">
            <a:extLst/>
          </a:blip>
          <a:stretch>
            <a:fillRect/>
          </a:stretch>
        </p:blipFill>
        <p:spPr>
          <a:xfrm>
            <a:off x="2689157" y="1286932"/>
            <a:ext cx="10080826" cy="1630497"/>
          </a:xfrm>
          <a:prstGeom prst="rect">
            <a:avLst/>
          </a:prstGeom>
          <a:ln w="12700">
            <a:miter lim="400000"/>
          </a:ln>
          <a:effectLst>
            <a:outerShdw sx="100000" sy="100000" kx="0" ky="0" algn="b" rotWithShape="0" blurRad="342900" dist="75593" dir="2236725">
              <a:srgbClr val="000000">
                <a:alpha val="31077"/>
              </a:srgbClr>
            </a:outerShdw>
          </a:effectLst>
        </p:spPr>
      </p:pic>
      <p:sp>
        <p:nvSpPr>
          <p:cNvPr id="298" name="Shape 272"/>
          <p:cNvSpPr txBox="1"/>
          <p:nvPr/>
        </p:nvSpPr>
        <p:spPr>
          <a:xfrm>
            <a:off x="4446720" y="3007192"/>
            <a:ext cx="8370011" cy="644218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3"/>
              </a:buBlip>
              <a:defRPr b="1" sz="4100">
                <a:solidFill>
                  <a:srgbClr val="000000"/>
                </a:solidFill>
                <a:latin typeface="Times New Roman"/>
                <a:ea typeface="Times New Roman"/>
                <a:cs typeface="Times New Roman"/>
                <a:sym typeface="Times New Roman"/>
              </a:defRPr>
            </a:pPr>
            <a:r>
              <a:t>REVEALING APPAREL - </a:t>
            </a:r>
          </a:p>
          <a:p>
            <a:pPr lvl="1" marL="909051" indent="-401051" algn="l">
              <a:spcBef>
                <a:spcPts val="1400"/>
              </a:spcBef>
              <a:buSzPct val="45000"/>
              <a:buBlip>
                <a:blip r:embed="rId3"/>
              </a:buBlip>
              <a:defRPr sz="3700">
                <a:solidFill>
                  <a:srgbClr val="000000"/>
                </a:solidFill>
                <a:latin typeface="Times New Roman"/>
                <a:ea typeface="Times New Roman"/>
                <a:cs typeface="Times New Roman"/>
                <a:sym typeface="Times New Roman"/>
              </a:defRPr>
            </a:pPr>
            <a:r>
              <a:t>“I WANT THE OPPOSITE SEX TO NOTICE ME” - Mat 5:28-30; 18:6-10 </a:t>
            </a:r>
          </a:p>
          <a:p>
            <a:pPr lvl="1" marL="909051" indent="-401051" algn="l">
              <a:spcBef>
                <a:spcPts val="1400"/>
              </a:spcBef>
              <a:buSzPct val="45000"/>
              <a:buBlip>
                <a:blip r:embed="rId3"/>
              </a:buBlip>
              <a:defRPr sz="3700">
                <a:solidFill>
                  <a:srgbClr val="000000"/>
                </a:solidFill>
                <a:latin typeface="Times New Roman"/>
                <a:ea typeface="Times New Roman"/>
                <a:cs typeface="Times New Roman"/>
                <a:sym typeface="Times New Roman"/>
              </a:defRPr>
            </a:pPr>
            <a:r>
              <a:t>“I look good in this and I’m going to wear it REGARDLESS of how it affects others.” - Rom 12:3,9,10; 13:10</a:t>
            </a:r>
          </a:p>
          <a:p>
            <a:pPr lvl="1" marL="909051" indent="-401051" algn="l">
              <a:spcBef>
                <a:spcPts val="1400"/>
              </a:spcBef>
              <a:buSzPct val="45000"/>
              <a:buBlip>
                <a:blip r:embed="rId3"/>
              </a:buBlip>
              <a:defRPr sz="3700">
                <a:solidFill>
                  <a:srgbClr val="000000"/>
                </a:solidFill>
                <a:latin typeface="Times New Roman"/>
                <a:ea typeface="Times New Roman"/>
                <a:cs typeface="Times New Roman"/>
                <a:sym typeface="Times New Roman"/>
              </a:defRPr>
            </a:pPr>
            <a:r>
              <a:t>“Everyone else is wearing this” - Deut 23:2; Prov 4:14</a:t>
            </a:r>
          </a:p>
          <a:p>
            <a:pPr lvl="1" marL="401051" indent="-401051" algn="l">
              <a:spcBef>
                <a:spcPts val="1400"/>
              </a:spcBef>
              <a:buSzPct val="45000"/>
              <a:buBlip>
                <a:blip r:embed="rId3"/>
              </a:buBlip>
              <a:defRPr b="1" sz="4100">
                <a:solidFill>
                  <a:srgbClr val="000000"/>
                </a:solidFill>
                <a:latin typeface="Times New Roman"/>
                <a:ea typeface="Times New Roman"/>
                <a:cs typeface="Times New Roman"/>
                <a:sym typeface="Times New Roman"/>
              </a:defRPr>
            </a:pPr>
            <a:r>
              <a:t>Let us REVEAL godliness with humility and love for others!</a:t>
            </a:r>
          </a:p>
        </p:txBody>
      </p:sp>
      <p:pic>
        <p:nvPicPr>
          <p:cNvPr id="299" name="pasted-image.pdf" descr="pasted-image.pdf"/>
          <p:cNvPicPr>
            <a:picLocks noChangeAspect="1"/>
          </p:cNvPicPr>
          <p:nvPr/>
        </p:nvPicPr>
        <p:blipFill>
          <a:blip r:embed="rId4">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xEl>
                                              <p:pRg st="2" end="2"/>
                                            </p:txEl>
                                          </p:spTgt>
                                        </p:tgtEl>
                                        <p:attrNameLst>
                                          <p:attrName>style.visibility</p:attrName>
                                        </p:attrNameLst>
                                      </p:cBhvr>
                                      <p:to>
                                        <p:strVal val="visible"/>
                                      </p:to>
                                    </p:set>
                                    <p:animEffect filter="wipe(left)" transition="in">
                                      <p:cBhvr>
                                        <p:cTn id="7" dur="1500"/>
                                        <p:tgtEl>
                                          <p:spTgt spid="29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8">
                                            <p:txEl>
                                              <p:pRg st="3" end="3"/>
                                            </p:txEl>
                                          </p:spTgt>
                                        </p:tgtEl>
                                        <p:attrNameLst>
                                          <p:attrName>style.visibility</p:attrName>
                                        </p:attrNameLst>
                                      </p:cBhvr>
                                      <p:to>
                                        <p:strVal val="visible"/>
                                      </p:to>
                                    </p:set>
                                    <p:animEffect filter="wipe(left)" transition="in">
                                      <p:cBhvr>
                                        <p:cTn id="12" dur="1500"/>
                                        <p:tgtEl>
                                          <p:spTgt spid="29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8">
                                            <p:txEl>
                                              <p:pRg st="4" end="4"/>
                                            </p:txEl>
                                          </p:spTgt>
                                        </p:tgtEl>
                                        <p:attrNameLst>
                                          <p:attrName>style.visibility</p:attrName>
                                        </p:attrNameLst>
                                      </p:cBhvr>
                                      <p:to>
                                        <p:strVal val="visible"/>
                                      </p:to>
                                    </p:set>
                                    <p:animEffect filter="wipe(left)" transition="in">
                                      <p:cBhvr>
                                        <p:cTn id="17" dur="1500"/>
                                        <p:tgtEl>
                                          <p:spTgt spid="29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302" name="Shape 276"/>
          <p:cNvSpPr txBox="1"/>
          <p:nvPr/>
        </p:nvSpPr>
        <p:spPr>
          <a:xfrm>
            <a:off x="4420606" y="3284858"/>
            <a:ext cx="8370011" cy="6101978"/>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Clr>
                <a:srgbClr val="000000"/>
              </a:buClr>
              <a:buSzPct val="90000"/>
              <a:buBlip>
                <a:blip r:embed="rId2"/>
              </a:buBlip>
              <a:defRPr b="1" sz="4800">
                <a:solidFill>
                  <a:srgbClr val="000000"/>
                </a:solidFill>
                <a:latin typeface="Times New Roman"/>
                <a:ea typeface="Times New Roman"/>
                <a:cs typeface="Times New Roman"/>
                <a:sym typeface="Times New Roman"/>
              </a:defRPr>
            </a:pPr>
            <a:r>
              <a:t>The GODLY woman’s attire will be her “good works.”</a:t>
            </a:r>
          </a:p>
          <a:p>
            <a:pPr marL="1143000" indent="-685800" algn="l">
              <a:spcBef>
                <a:spcPts val="1400"/>
              </a:spcBef>
              <a:buSzPct val="90000"/>
              <a:buBlip>
                <a:blip r:embed="rId3"/>
              </a:buBlip>
              <a:defRPr sz="3600">
                <a:solidFill>
                  <a:srgbClr val="000000"/>
                </a:solidFill>
                <a:latin typeface="Times New Roman"/>
                <a:ea typeface="Times New Roman"/>
                <a:cs typeface="Times New Roman"/>
                <a:sym typeface="Times New Roman"/>
              </a:defRPr>
            </a:pPr>
            <a:r>
              <a:t>“The hidden person of the heart, with the incorruptible beauty of a gentle and quiet spirit, which is very precious in the sight of God.” (1 Pet 3:4)</a:t>
            </a:r>
          </a:p>
          <a:p>
            <a:pPr marL="1143000" indent="-685800" algn="l">
              <a:spcBef>
                <a:spcPts val="1400"/>
              </a:spcBef>
              <a:buSzPct val="90000"/>
              <a:buBlip>
                <a:blip r:embed="rId3"/>
              </a:buBlip>
              <a:defRPr sz="3600">
                <a:solidFill>
                  <a:srgbClr val="000000"/>
                </a:solidFill>
                <a:latin typeface="Times New Roman"/>
                <a:ea typeface="Times New Roman"/>
                <a:cs typeface="Times New Roman"/>
                <a:sym typeface="Times New Roman"/>
              </a:defRPr>
            </a:pPr>
            <a:r>
              <a:t>“Loving their husbands, their children, homemakers, good, obedient to their own husbands, that the word of God may not be blasphemed.” (Tit 2:4,5)</a:t>
            </a:r>
          </a:p>
        </p:txBody>
      </p:sp>
      <p:pic>
        <p:nvPicPr>
          <p:cNvPr id="303" name="pasted-image.png" descr="pasted-image.png"/>
          <p:cNvPicPr>
            <a:picLocks noChangeAspect="1"/>
          </p:cNvPicPr>
          <p:nvPr/>
        </p:nvPicPr>
        <p:blipFill>
          <a:blip r:embed="rId4">
            <a:extLst/>
          </a:blip>
          <a:stretch>
            <a:fillRect/>
          </a:stretch>
        </p:blipFill>
        <p:spPr>
          <a:xfrm>
            <a:off x="2409702" y="1089741"/>
            <a:ext cx="10713633" cy="1785606"/>
          </a:xfrm>
          <a:prstGeom prst="rect">
            <a:avLst/>
          </a:prstGeom>
          <a:ln w="12700">
            <a:miter lim="400000"/>
          </a:ln>
          <a:effectLst>
            <a:outerShdw sx="100000" sy="100000" kx="0" ky="0" algn="b" rotWithShape="0" blurRad="342900" dist="75593" dir="2236725">
              <a:srgbClr val="000000">
                <a:alpha val="31077"/>
              </a:srgbClr>
            </a:outerShdw>
          </a:effectLst>
        </p:spPr>
      </p:pic>
      <p:pic>
        <p:nvPicPr>
          <p:cNvPr id="304" name="pasted-image.pdf" descr="pasted-image.pdf"/>
          <p:cNvPicPr>
            <a:picLocks noChangeAspect="1"/>
          </p:cNvPicPr>
          <p:nvPr/>
        </p:nvPicPr>
        <p:blipFill>
          <a:blip r:embed="rId5">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 calcmode="lin" valueType="num">
                                      <p:cBhvr>
                                        <p:cTn id="7" dur="1000" fill="hold"/>
                                        <p:tgtEl>
                                          <p:spTgt spid="302">
                                            <p:txEl>
                                              <p:pRg st="1" end="1"/>
                                            </p:txEl>
                                          </p:spTgt>
                                        </p:tgtEl>
                                        <p:attrNameLst>
                                          <p:attrName>ppt_w</p:attrName>
                                        </p:attrNameLst>
                                      </p:cBhvr>
                                      <p:tavLst>
                                        <p:tav tm="0">
                                          <p:val>
                                            <p:strVal val="4*#ppt_w"/>
                                          </p:val>
                                        </p:tav>
                                        <p:tav tm="100000">
                                          <p:val>
                                            <p:strVal val="#ppt_w"/>
                                          </p:val>
                                        </p:tav>
                                      </p:tavLst>
                                    </p:anim>
                                    <p:anim calcmode="lin" valueType="num">
                                      <p:cBhvr>
                                        <p:cTn id="8" dur="1000" fill="hold"/>
                                        <p:tgtEl>
                                          <p:spTgt spid="302">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2" presetID="23" grpId="1" fill="hold">
                                  <p:stCondLst>
                                    <p:cond delay="0"/>
                                  </p:stCondLst>
                                  <p:iterate type="el" backwards="0">
                                    <p:tmAbs val="0"/>
                                  </p:iterate>
                                  <p:childTnLst>
                                    <p:set>
                                      <p:cBhvr>
                                        <p:cTn id="12" fill="hold"/>
                                        <p:tgtEl>
                                          <p:spTgt spid="302">
                                            <p:txEl>
                                              <p:pRg st="2" end="2"/>
                                            </p:txEl>
                                          </p:spTgt>
                                        </p:tgtEl>
                                        <p:attrNameLst>
                                          <p:attrName>style.visibility</p:attrName>
                                        </p:attrNameLst>
                                      </p:cBhvr>
                                      <p:to>
                                        <p:strVal val="visible"/>
                                      </p:to>
                                    </p:set>
                                    <p:anim calcmode="lin" valueType="num">
                                      <p:cBhvr>
                                        <p:cTn id="13" dur="1000" fill="hold"/>
                                        <p:tgtEl>
                                          <p:spTgt spid="302">
                                            <p:txEl>
                                              <p:pRg st="2" end="2"/>
                                            </p:txEl>
                                          </p:spTgt>
                                        </p:tgtEl>
                                        <p:attrNameLst>
                                          <p:attrName>ppt_w</p:attrName>
                                        </p:attrNameLst>
                                      </p:cBhvr>
                                      <p:tavLst>
                                        <p:tav tm="0">
                                          <p:val>
                                            <p:strVal val="4*#ppt_w"/>
                                          </p:val>
                                        </p:tav>
                                        <p:tav tm="100000">
                                          <p:val>
                                            <p:strVal val="#ppt_w"/>
                                          </p:val>
                                        </p:tav>
                                      </p:tavLst>
                                    </p:anim>
                                    <p:anim calcmode="lin" valueType="num">
                                      <p:cBhvr>
                                        <p:cTn id="14" dur="1000" fill="hold"/>
                                        <p:tgtEl>
                                          <p:spTgt spid="302">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WHAT DOES OUR CLOTHING REVEAL?</a:t>
            </a:r>
          </a:p>
        </p:txBody>
      </p:sp>
      <p:sp>
        <p:nvSpPr>
          <p:cNvPr id="307" name="Shape 281"/>
          <p:cNvSpPr txBox="1"/>
          <p:nvPr/>
        </p:nvSpPr>
        <p:spPr>
          <a:xfrm>
            <a:off x="6010701" y="2774795"/>
            <a:ext cx="6931272" cy="6876679"/>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1400"/>
              </a:spcBef>
              <a:defRPr b="1" cap="all" sz="5200">
                <a:solidFill>
                  <a:srgbClr val="000000"/>
                </a:solidFill>
                <a:latin typeface="Times New Roman"/>
                <a:ea typeface="Times New Roman"/>
                <a:cs typeface="Times New Roman"/>
                <a:sym typeface="Times New Roman"/>
              </a:defRPr>
            </a:pPr>
            <a:r>
              <a:t>Note To Parents - </a:t>
            </a:r>
          </a:p>
          <a:p>
            <a:pPr lvl="1" marL="934117" indent="-426117" algn="l">
              <a:spcBef>
                <a:spcPts val="1400"/>
              </a:spcBef>
              <a:buSzPct val="45000"/>
              <a:buBlip>
                <a:blip r:embed="rId2"/>
              </a:buBlip>
              <a:defRPr sz="3600">
                <a:solidFill>
                  <a:srgbClr val="000000"/>
                </a:solidFill>
                <a:latin typeface="Times New Roman"/>
                <a:ea typeface="Times New Roman"/>
                <a:cs typeface="Times New Roman"/>
                <a:sym typeface="Times New Roman"/>
              </a:defRPr>
            </a:pPr>
            <a:r>
              <a:t>Begin early - </a:t>
            </a:r>
            <a:r>
              <a:rPr i="1"/>
              <a:t>don't allow immodesty until 12 or 13, and then expect sudden correction</a:t>
            </a:r>
            <a:r>
              <a:t>. </a:t>
            </a:r>
          </a:p>
          <a:p>
            <a:pPr lvl="1" marL="946650" indent="-438650" algn="l">
              <a:spcBef>
                <a:spcPts val="1400"/>
              </a:spcBef>
              <a:buSzPct val="45000"/>
              <a:buBlip>
                <a:blip r:embed="rId2"/>
              </a:buBlip>
              <a:defRPr sz="3600">
                <a:solidFill>
                  <a:srgbClr val="000000"/>
                </a:solidFill>
                <a:latin typeface="Times New Roman"/>
                <a:ea typeface="Times New Roman"/>
                <a:cs typeface="Times New Roman"/>
                <a:sym typeface="Times New Roman"/>
              </a:defRPr>
            </a:pPr>
            <a:r>
              <a:t>Teach your children; don't wait for someone else to do it. </a:t>
            </a:r>
          </a:p>
          <a:p>
            <a:pPr lvl="1" marL="946650" indent="-438650" algn="l">
              <a:spcBef>
                <a:spcPts val="1400"/>
              </a:spcBef>
              <a:buSzPct val="45000"/>
              <a:buBlip>
                <a:blip r:embed="rId2"/>
              </a:buBlip>
              <a:defRPr sz="3600">
                <a:solidFill>
                  <a:srgbClr val="000000"/>
                </a:solidFill>
                <a:latin typeface="Times New Roman"/>
                <a:ea typeface="Times New Roman"/>
                <a:cs typeface="Times New Roman"/>
                <a:sym typeface="Times New Roman"/>
              </a:defRPr>
            </a:pPr>
            <a:r>
              <a:t>Teach children in both word &amp; deed - - inconsistency is destructive! </a:t>
            </a:r>
          </a:p>
          <a:p>
            <a:pPr lvl="1" marL="946650" indent="-438650" algn="l">
              <a:spcBef>
                <a:spcPts val="1400"/>
              </a:spcBef>
              <a:buSzPct val="45000"/>
              <a:buBlip>
                <a:blip r:embed="rId2"/>
              </a:buBlip>
              <a:defRPr sz="3600">
                <a:solidFill>
                  <a:srgbClr val="000000"/>
                </a:solidFill>
                <a:latin typeface="Times New Roman"/>
                <a:ea typeface="Times New Roman"/>
                <a:cs typeface="Times New Roman"/>
                <a:sym typeface="Times New Roman"/>
              </a:defRPr>
            </a:pPr>
            <a:r>
              <a:t>Mothers, do not undermine godly fathers as they teach.</a:t>
            </a:r>
          </a:p>
        </p:txBody>
      </p:sp>
      <p:pic>
        <p:nvPicPr>
          <p:cNvPr id="308" name="pasted-image.png" descr="pasted-image.png"/>
          <p:cNvPicPr>
            <a:picLocks noChangeAspect="1"/>
          </p:cNvPicPr>
          <p:nvPr/>
        </p:nvPicPr>
        <p:blipFill>
          <a:blip r:embed="rId3">
            <a:extLst/>
          </a:blip>
          <a:stretch>
            <a:fillRect/>
          </a:stretch>
        </p:blipFill>
        <p:spPr>
          <a:xfrm>
            <a:off x="2409702" y="1089741"/>
            <a:ext cx="10713633" cy="1785606"/>
          </a:xfrm>
          <a:prstGeom prst="rect">
            <a:avLst/>
          </a:prstGeom>
          <a:ln w="12700">
            <a:miter lim="400000"/>
          </a:ln>
          <a:effectLst>
            <a:outerShdw sx="100000" sy="100000" kx="0" ky="0" algn="b" rotWithShape="0" blurRad="342900" dist="75593" dir="2236725">
              <a:srgbClr val="000000">
                <a:alpha val="31077"/>
              </a:srgbClr>
            </a:outerShdw>
          </a:effectLst>
        </p:spPr>
      </p:pic>
      <p:pic>
        <p:nvPicPr>
          <p:cNvPr id="309" name="Image" descr="Image"/>
          <p:cNvPicPr>
            <a:picLocks noChangeAspect="1"/>
          </p:cNvPicPr>
          <p:nvPr/>
        </p:nvPicPr>
        <p:blipFill>
          <a:blip r:embed="rId4">
            <a:extLst/>
          </a:blip>
          <a:srcRect l="8688" t="4971" r="22780" b="0"/>
          <a:stretch>
            <a:fillRect/>
          </a:stretch>
        </p:blipFill>
        <p:spPr>
          <a:xfrm>
            <a:off x="-439896" y="2881155"/>
            <a:ext cx="7434661" cy="6872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19" y="0"/>
                </a:moveTo>
                <a:cubicBezTo>
                  <a:pt x="10004" y="13"/>
                  <a:pt x="9989" y="21"/>
                  <a:pt x="9976" y="36"/>
                </a:cubicBezTo>
                <a:cubicBezTo>
                  <a:pt x="9946" y="73"/>
                  <a:pt x="9886" y="116"/>
                  <a:pt x="9815" y="158"/>
                </a:cubicBezTo>
                <a:cubicBezTo>
                  <a:pt x="9756" y="196"/>
                  <a:pt x="9682" y="234"/>
                  <a:pt x="9600" y="263"/>
                </a:cubicBezTo>
                <a:cubicBezTo>
                  <a:pt x="9555" y="279"/>
                  <a:pt x="9492" y="322"/>
                  <a:pt x="9433" y="360"/>
                </a:cubicBezTo>
                <a:cubicBezTo>
                  <a:pt x="9403" y="380"/>
                  <a:pt x="9380" y="387"/>
                  <a:pt x="9348" y="410"/>
                </a:cubicBezTo>
                <a:cubicBezTo>
                  <a:pt x="9275" y="464"/>
                  <a:pt x="9195" y="536"/>
                  <a:pt x="9116" y="607"/>
                </a:cubicBezTo>
                <a:cubicBezTo>
                  <a:pt x="9087" y="634"/>
                  <a:pt x="9056" y="658"/>
                  <a:pt x="9029" y="686"/>
                </a:cubicBezTo>
                <a:cubicBezTo>
                  <a:pt x="9007" y="708"/>
                  <a:pt x="8986" y="731"/>
                  <a:pt x="8964" y="753"/>
                </a:cubicBezTo>
                <a:cubicBezTo>
                  <a:pt x="8860" y="867"/>
                  <a:pt x="8825" y="916"/>
                  <a:pt x="8783" y="972"/>
                </a:cubicBezTo>
                <a:cubicBezTo>
                  <a:pt x="8763" y="1005"/>
                  <a:pt x="8741" y="1039"/>
                  <a:pt x="8696" y="1088"/>
                </a:cubicBezTo>
                <a:cubicBezTo>
                  <a:pt x="8690" y="1094"/>
                  <a:pt x="8691" y="1095"/>
                  <a:pt x="8685" y="1101"/>
                </a:cubicBezTo>
                <a:cubicBezTo>
                  <a:pt x="8681" y="1120"/>
                  <a:pt x="8682" y="1137"/>
                  <a:pt x="8650" y="1179"/>
                </a:cubicBezTo>
                <a:cubicBezTo>
                  <a:pt x="8628" y="1208"/>
                  <a:pt x="8606" y="1223"/>
                  <a:pt x="8586" y="1232"/>
                </a:cubicBezTo>
                <a:cubicBezTo>
                  <a:pt x="8575" y="1248"/>
                  <a:pt x="8541" y="1284"/>
                  <a:pt x="8541" y="1290"/>
                </a:cubicBezTo>
                <a:cubicBezTo>
                  <a:pt x="8541" y="1308"/>
                  <a:pt x="8483" y="1417"/>
                  <a:pt x="8413" y="1532"/>
                </a:cubicBezTo>
                <a:cubicBezTo>
                  <a:pt x="8343" y="1646"/>
                  <a:pt x="8279" y="1790"/>
                  <a:pt x="8270" y="1853"/>
                </a:cubicBezTo>
                <a:cubicBezTo>
                  <a:pt x="8261" y="1916"/>
                  <a:pt x="8202" y="2029"/>
                  <a:pt x="8139" y="2102"/>
                </a:cubicBezTo>
                <a:cubicBezTo>
                  <a:pt x="8077" y="2175"/>
                  <a:pt x="8025" y="2266"/>
                  <a:pt x="8025" y="2306"/>
                </a:cubicBezTo>
                <a:cubicBezTo>
                  <a:pt x="8025" y="2347"/>
                  <a:pt x="7927" y="2511"/>
                  <a:pt x="7806" y="2672"/>
                </a:cubicBezTo>
                <a:cubicBezTo>
                  <a:pt x="7685" y="2832"/>
                  <a:pt x="7533" y="3058"/>
                  <a:pt x="7467" y="3173"/>
                </a:cubicBezTo>
                <a:cubicBezTo>
                  <a:pt x="7460" y="3185"/>
                  <a:pt x="7451" y="3194"/>
                  <a:pt x="7444" y="3205"/>
                </a:cubicBezTo>
                <a:cubicBezTo>
                  <a:pt x="7510" y="3233"/>
                  <a:pt x="7447" y="3376"/>
                  <a:pt x="7260" y="3585"/>
                </a:cubicBezTo>
                <a:cubicBezTo>
                  <a:pt x="7222" y="3627"/>
                  <a:pt x="7211" y="3651"/>
                  <a:pt x="7185" y="3686"/>
                </a:cubicBezTo>
                <a:cubicBezTo>
                  <a:pt x="7171" y="3747"/>
                  <a:pt x="7151" y="3798"/>
                  <a:pt x="7118" y="3818"/>
                </a:cubicBezTo>
                <a:cubicBezTo>
                  <a:pt x="7086" y="3837"/>
                  <a:pt x="7067" y="3877"/>
                  <a:pt x="7053" y="3958"/>
                </a:cubicBezTo>
                <a:cubicBezTo>
                  <a:pt x="7053" y="3981"/>
                  <a:pt x="7053" y="4004"/>
                  <a:pt x="7059" y="4029"/>
                </a:cubicBezTo>
                <a:cubicBezTo>
                  <a:pt x="7081" y="4122"/>
                  <a:pt x="7065" y="4328"/>
                  <a:pt x="7026" y="4495"/>
                </a:cubicBezTo>
                <a:cubicBezTo>
                  <a:pt x="7023" y="4681"/>
                  <a:pt x="7019" y="4816"/>
                  <a:pt x="7009" y="4893"/>
                </a:cubicBezTo>
                <a:cubicBezTo>
                  <a:pt x="7014" y="4901"/>
                  <a:pt x="7016" y="4911"/>
                  <a:pt x="7022" y="4919"/>
                </a:cubicBezTo>
                <a:cubicBezTo>
                  <a:pt x="7083" y="4999"/>
                  <a:pt x="7045" y="5049"/>
                  <a:pt x="6835" y="5165"/>
                </a:cubicBezTo>
                <a:cubicBezTo>
                  <a:pt x="6497" y="5351"/>
                  <a:pt x="6429" y="5448"/>
                  <a:pt x="6402" y="5762"/>
                </a:cubicBezTo>
                <a:cubicBezTo>
                  <a:pt x="6383" y="5976"/>
                  <a:pt x="6347" y="6023"/>
                  <a:pt x="6192" y="6054"/>
                </a:cubicBezTo>
                <a:cubicBezTo>
                  <a:pt x="6067" y="6079"/>
                  <a:pt x="5963" y="6177"/>
                  <a:pt x="5877" y="6349"/>
                </a:cubicBezTo>
                <a:cubicBezTo>
                  <a:pt x="5801" y="6502"/>
                  <a:pt x="5742" y="6566"/>
                  <a:pt x="5661" y="6582"/>
                </a:cubicBezTo>
                <a:cubicBezTo>
                  <a:pt x="5651" y="6586"/>
                  <a:pt x="5637" y="6585"/>
                  <a:pt x="5626" y="6584"/>
                </a:cubicBezTo>
                <a:cubicBezTo>
                  <a:pt x="5613" y="6585"/>
                  <a:pt x="5602" y="6587"/>
                  <a:pt x="5589" y="6586"/>
                </a:cubicBezTo>
                <a:cubicBezTo>
                  <a:pt x="5231" y="6544"/>
                  <a:pt x="5054" y="6515"/>
                  <a:pt x="4952" y="6487"/>
                </a:cubicBezTo>
                <a:cubicBezTo>
                  <a:pt x="4859" y="6500"/>
                  <a:pt x="4774" y="6513"/>
                  <a:pt x="4684" y="6522"/>
                </a:cubicBezTo>
                <a:cubicBezTo>
                  <a:pt x="4535" y="6537"/>
                  <a:pt x="4360" y="6573"/>
                  <a:pt x="4295" y="6603"/>
                </a:cubicBezTo>
                <a:cubicBezTo>
                  <a:pt x="4245" y="6626"/>
                  <a:pt x="4177" y="6629"/>
                  <a:pt x="4122" y="6620"/>
                </a:cubicBezTo>
                <a:cubicBezTo>
                  <a:pt x="4110" y="6636"/>
                  <a:pt x="4098" y="6643"/>
                  <a:pt x="4084" y="6643"/>
                </a:cubicBezTo>
                <a:cubicBezTo>
                  <a:pt x="4024" y="6676"/>
                  <a:pt x="3965" y="6711"/>
                  <a:pt x="3939" y="6744"/>
                </a:cubicBezTo>
                <a:cubicBezTo>
                  <a:pt x="3718" y="7021"/>
                  <a:pt x="3503" y="7167"/>
                  <a:pt x="3195" y="7235"/>
                </a:cubicBezTo>
                <a:cubicBezTo>
                  <a:pt x="3137" y="7250"/>
                  <a:pt x="3074" y="7260"/>
                  <a:pt x="3004" y="7267"/>
                </a:cubicBezTo>
                <a:cubicBezTo>
                  <a:pt x="2877" y="7279"/>
                  <a:pt x="2791" y="7296"/>
                  <a:pt x="2694" y="7311"/>
                </a:cubicBezTo>
                <a:cubicBezTo>
                  <a:pt x="2674" y="7318"/>
                  <a:pt x="2664" y="7325"/>
                  <a:pt x="2640" y="7331"/>
                </a:cubicBezTo>
                <a:cubicBezTo>
                  <a:pt x="2302" y="7418"/>
                  <a:pt x="1703" y="8069"/>
                  <a:pt x="1430" y="8648"/>
                </a:cubicBezTo>
                <a:cubicBezTo>
                  <a:pt x="1318" y="8885"/>
                  <a:pt x="1181" y="9096"/>
                  <a:pt x="1125" y="9119"/>
                </a:cubicBezTo>
                <a:cubicBezTo>
                  <a:pt x="1069" y="9141"/>
                  <a:pt x="723" y="9476"/>
                  <a:pt x="357" y="9862"/>
                </a:cubicBezTo>
                <a:cubicBezTo>
                  <a:pt x="225" y="10002"/>
                  <a:pt x="112" y="10110"/>
                  <a:pt x="0" y="10218"/>
                </a:cubicBezTo>
                <a:lnTo>
                  <a:pt x="0" y="21600"/>
                </a:lnTo>
                <a:lnTo>
                  <a:pt x="10626" y="21600"/>
                </a:lnTo>
                <a:cubicBezTo>
                  <a:pt x="16492" y="21600"/>
                  <a:pt x="19698" y="21594"/>
                  <a:pt x="21600" y="21578"/>
                </a:cubicBezTo>
                <a:lnTo>
                  <a:pt x="21600" y="20889"/>
                </a:lnTo>
                <a:cubicBezTo>
                  <a:pt x="21575" y="20907"/>
                  <a:pt x="21545" y="20915"/>
                  <a:pt x="21518" y="20897"/>
                </a:cubicBezTo>
                <a:cubicBezTo>
                  <a:pt x="21481" y="20872"/>
                  <a:pt x="21415" y="20905"/>
                  <a:pt x="21371" y="20969"/>
                </a:cubicBezTo>
                <a:cubicBezTo>
                  <a:pt x="21302" y="21069"/>
                  <a:pt x="21239" y="21011"/>
                  <a:pt x="20919" y="20565"/>
                </a:cubicBezTo>
                <a:cubicBezTo>
                  <a:pt x="20714" y="20279"/>
                  <a:pt x="20407" y="19909"/>
                  <a:pt x="20239" y="19742"/>
                </a:cubicBezTo>
                <a:cubicBezTo>
                  <a:pt x="20142" y="19644"/>
                  <a:pt x="20065" y="19561"/>
                  <a:pt x="20009" y="19493"/>
                </a:cubicBezTo>
                <a:cubicBezTo>
                  <a:pt x="19986" y="19484"/>
                  <a:pt x="19969" y="19481"/>
                  <a:pt x="19944" y="19468"/>
                </a:cubicBezTo>
                <a:cubicBezTo>
                  <a:pt x="19865" y="19429"/>
                  <a:pt x="19750" y="19399"/>
                  <a:pt x="19618" y="19376"/>
                </a:cubicBezTo>
                <a:cubicBezTo>
                  <a:pt x="19575" y="19390"/>
                  <a:pt x="19537" y="19386"/>
                  <a:pt x="19505" y="19357"/>
                </a:cubicBezTo>
                <a:cubicBezTo>
                  <a:pt x="18972" y="19289"/>
                  <a:pt x="18153" y="19331"/>
                  <a:pt x="17369" y="19481"/>
                </a:cubicBezTo>
                <a:cubicBezTo>
                  <a:pt x="16853" y="19580"/>
                  <a:pt x="16542" y="19610"/>
                  <a:pt x="16500" y="19564"/>
                </a:cubicBezTo>
                <a:cubicBezTo>
                  <a:pt x="16460" y="19521"/>
                  <a:pt x="16458" y="19396"/>
                  <a:pt x="16494" y="19244"/>
                </a:cubicBezTo>
                <a:cubicBezTo>
                  <a:pt x="16539" y="19057"/>
                  <a:pt x="16595" y="18992"/>
                  <a:pt x="16719" y="18976"/>
                </a:cubicBezTo>
                <a:cubicBezTo>
                  <a:pt x="17032" y="18935"/>
                  <a:pt x="17198" y="18797"/>
                  <a:pt x="17179" y="18597"/>
                </a:cubicBezTo>
                <a:cubicBezTo>
                  <a:pt x="17157" y="18359"/>
                  <a:pt x="17272" y="18135"/>
                  <a:pt x="17435" y="18101"/>
                </a:cubicBezTo>
                <a:cubicBezTo>
                  <a:pt x="17505" y="18087"/>
                  <a:pt x="18004" y="18074"/>
                  <a:pt x="18544" y="18074"/>
                </a:cubicBezTo>
                <a:cubicBezTo>
                  <a:pt x="19085" y="18074"/>
                  <a:pt x="19619" y="18055"/>
                  <a:pt x="19731" y="18029"/>
                </a:cubicBezTo>
                <a:cubicBezTo>
                  <a:pt x="19934" y="17983"/>
                  <a:pt x="19935" y="17982"/>
                  <a:pt x="19766" y="17933"/>
                </a:cubicBezTo>
                <a:cubicBezTo>
                  <a:pt x="19672" y="17906"/>
                  <a:pt x="19604" y="17843"/>
                  <a:pt x="19614" y="17793"/>
                </a:cubicBezTo>
                <a:cubicBezTo>
                  <a:pt x="19625" y="17744"/>
                  <a:pt x="19605" y="17721"/>
                  <a:pt x="19571" y="17743"/>
                </a:cubicBezTo>
                <a:cubicBezTo>
                  <a:pt x="19537" y="17766"/>
                  <a:pt x="19474" y="17739"/>
                  <a:pt x="19431" y="17682"/>
                </a:cubicBezTo>
                <a:cubicBezTo>
                  <a:pt x="19400" y="17642"/>
                  <a:pt x="19387" y="17612"/>
                  <a:pt x="19390" y="17586"/>
                </a:cubicBezTo>
                <a:cubicBezTo>
                  <a:pt x="19328" y="17551"/>
                  <a:pt x="19297" y="17509"/>
                  <a:pt x="19318" y="17448"/>
                </a:cubicBezTo>
                <a:cubicBezTo>
                  <a:pt x="19339" y="17388"/>
                  <a:pt x="19330" y="17357"/>
                  <a:pt x="19297" y="17379"/>
                </a:cubicBezTo>
                <a:cubicBezTo>
                  <a:pt x="19264" y="17401"/>
                  <a:pt x="19143" y="17302"/>
                  <a:pt x="19028" y="17160"/>
                </a:cubicBezTo>
                <a:cubicBezTo>
                  <a:pt x="18912" y="17017"/>
                  <a:pt x="18817" y="16927"/>
                  <a:pt x="18817" y="16955"/>
                </a:cubicBezTo>
                <a:cubicBezTo>
                  <a:pt x="18817" y="16984"/>
                  <a:pt x="18747" y="16938"/>
                  <a:pt x="18663" y="16855"/>
                </a:cubicBezTo>
                <a:cubicBezTo>
                  <a:pt x="18387" y="16584"/>
                  <a:pt x="18215" y="16525"/>
                  <a:pt x="17845" y="16579"/>
                </a:cubicBezTo>
                <a:cubicBezTo>
                  <a:pt x="17652" y="16607"/>
                  <a:pt x="17464" y="16656"/>
                  <a:pt x="17427" y="16688"/>
                </a:cubicBezTo>
                <a:cubicBezTo>
                  <a:pt x="17390" y="16721"/>
                  <a:pt x="17169" y="16766"/>
                  <a:pt x="16937" y="16788"/>
                </a:cubicBezTo>
                <a:cubicBezTo>
                  <a:pt x="16705" y="16810"/>
                  <a:pt x="16420" y="16882"/>
                  <a:pt x="16304" y="16946"/>
                </a:cubicBezTo>
                <a:cubicBezTo>
                  <a:pt x="16043" y="17092"/>
                  <a:pt x="15866" y="17041"/>
                  <a:pt x="15962" y="16848"/>
                </a:cubicBezTo>
                <a:cubicBezTo>
                  <a:pt x="16048" y="16674"/>
                  <a:pt x="16029" y="16534"/>
                  <a:pt x="15794" y="15662"/>
                </a:cubicBezTo>
                <a:cubicBezTo>
                  <a:pt x="15790" y="15645"/>
                  <a:pt x="15779" y="15626"/>
                  <a:pt x="15773" y="15609"/>
                </a:cubicBezTo>
                <a:cubicBezTo>
                  <a:pt x="15739" y="15577"/>
                  <a:pt x="15705" y="15542"/>
                  <a:pt x="15666" y="15522"/>
                </a:cubicBezTo>
                <a:cubicBezTo>
                  <a:pt x="15488" y="15429"/>
                  <a:pt x="15482" y="15412"/>
                  <a:pt x="15589" y="15328"/>
                </a:cubicBezTo>
                <a:cubicBezTo>
                  <a:pt x="15599" y="15320"/>
                  <a:pt x="15600" y="15314"/>
                  <a:pt x="15608" y="15306"/>
                </a:cubicBezTo>
                <a:cubicBezTo>
                  <a:pt x="15522" y="15194"/>
                  <a:pt x="15428" y="15111"/>
                  <a:pt x="15365" y="15111"/>
                </a:cubicBezTo>
                <a:cubicBezTo>
                  <a:pt x="15208" y="15111"/>
                  <a:pt x="15198" y="14921"/>
                  <a:pt x="15353" y="14877"/>
                </a:cubicBezTo>
                <a:cubicBezTo>
                  <a:pt x="15387" y="14868"/>
                  <a:pt x="15408" y="14854"/>
                  <a:pt x="15429" y="14842"/>
                </a:cubicBezTo>
                <a:cubicBezTo>
                  <a:pt x="15358" y="14705"/>
                  <a:pt x="15224" y="14512"/>
                  <a:pt x="15101" y="14380"/>
                </a:cubicBezTo>
                <a:cubicBezTo>
                  <a:pt x="15072" y="14348"/>
                  <a:pt x="15053" y="14323"/>
                  <a:pt x="15030" y="14295"/>
                </a:cubicBezTo>
                <a:lnTo>
                  <a:pt x="15018" y="14327"/>
                </a:lnTo>
                <a:cubicBezTo>
                  <a:pt x="14909" y="14620"/>
                  <a:pt x="14797" y="14435"/>
                  <a:pt x="14845" y="14039"/>
                </a:cubicBezTo>
                <a:cubicBezTo>
                  <a:pt x="14852" y="13985"/>
                  <a:pt x="14849" y="13938"/>
                  <a:pt x="14851" y="13887"/>
                </a:cubicBezTo>
                <a:cubicBezTo>
                  <a:pt x="14849" y="13860"/>
                  <a:pt x="14845" y="13837"/>
                  <a:pt x="14844" y="13806"/>
                </a:cubicBezTo>
                <a:cubicBezTo>
                  <a:pt x="14841" y="13695"/>
                  <a:pt x="14826" y="13616"/>
                  <a:pt x="14813" y="13530"/>
                </a:cubicBezTo>
                <a:cubicBezTo>
                  <a:pt x="14812" y="13529"/>
                  <a:pt x="14813" y="13524"/>
                  <a:pt x="14812" y="13523"/>
                </a:cubicBezTo>
                <a:cubicBezTo>
                  <a:pt x="14772" y="13442"/>
                  <a:pt x="14739" y="13167"/>
                  <a:pt x="14723" y="12907"/>
                </a:cubicBezTo>
                <a:cubicBezTo>
                  <a:pt x="14701" y="12712"/>
                  <a:pt x="14601" y="12376"/>
                  <a:pt x="14489" y="12140"/>
                </a:cubicBezTo>
                <a:cubicBezTo>
                  <a:pt x="14323" y="11789"/>
                  <a:pt x="14298" y="11687"/>
                  <a:pt x="14373" y="11656"/>
                </a:cubicBezTo>
                <a:cubicBezTo>
                  <a:pt x="14497" y="11604"/>
                  <a:pt x="14467" y="11327"/>
                  <a:pt x="14307" y="11067"/>
                </a:cubicBezTo>
                <a:cubicBezTo>
                  <a:pt x="14237" y="10952"/>
                  <a:pt x="14187" y="10798"/>
                  <a:pt x="14197" y="10724"/>
                </a:cubicBezTo>
                <a:cubicBezTo>
                  <a:pt x="14208" y="10650"/>
                  <a:pt x="14166" y="10472"/>
                  <a:pt x="14103" y="10327"/>
                </a:cubicBezTo>
                <a:lnTo>
                  <a:pt x="13986" y="10064"/>
                </a:lnTo>
                <a:lnTo>
                  <a:pt x="13868" y="10235"/>
                </a:lnTo>
                <a:cubicBezTo>
                  <a:pt x="13753" y="10399"/>
                  <a:pt x="13746" y="10400"/>
                  <a:pt x="13681" y="10265"/>
                </a:cubicBezTo>
                <a:cubicBezTo>
                  <a:pt x="13643" y="10188"/>
                  <a:pt x="13593" y="10018"/>
                  <a:pt x="13567" y="9887"/>
                </a:cubicBezTo>
                <a:cubicBezTo>
                  <a:pt x="13541" y="9756"/>
                  <a:pt x="13486" y="9648"/>
                  <a:pt x="13447" y="9648"/>
                </a:cubicBezTo>
                <a:cubicBezTo>
                  <a:pt x="13408" y="9648"/>
                  <a:pt x="13273" y="9549"/>
                  <a:pt x="13145" y="9427"/>
                </a:cubicBezTo>
                <a:cubicBezTo>
                  <a:pt x="13016" y="9305"/>
                  <a:pt x="12880" y="9226"/>
                  <a:pt x="12843" y="9251"/>
                </a:cubicBezTo>
                <a:cubicBezTo>
                  <a:pt x="12805" y="9276"/>
                  <a:pt x="12708" y="9230"/>
                  <a:pt x="12627" y="9150"/>
                </a:cubicBezTo>
                <a:cubicBezTo>
                  <a:pt x="12546" y="9069"/>
                  <a:pt x="12352" y="8982"/>
                  <a:pt x="12198" y="8955"/>
                </a:cubicBezTo>
                <a:cubicBezTo>
                  <a:pt x="11921" y="8906"/>
                  <a:pt x="11487" y="8533"/>
                  <a:pt x="11585" y="8428"/>
                </a:cubicBezTo>
                <a:cubicBezTo>
                  <a:pt x="11610" y="8401"/>
                  <a:pt x="11598" y="8336"/>
                  <a:pt x="11558" y="8284"/>
                </a:cubicBezTo>
                <a:cubicBezTo>
                  <a:pt x="11505" y="8215"/>
                  <a:pt x="11569" y="8040"/>
                  <a:pt x="11647" y="7934"/>
                </a:cubicBezTo>
                <a:cubicBezTo>
                  <a:pt x="11674" y="7882"/>
                  <a:pt x="11696" y="7855"/>
                  <a:pt x="11724" y="7856"/>
                </a:cubicBezTo>
                <a:cubicBezTo>
                  <a:pt x="11742" y="7849"/>
                  <a:pt x="11759" y="7846"/>
                  <a:pt x="11774" y="7856"/>
                </a:cubicBezTo>
                <a:cubicBezTo>
                  <a:pt x="11807" y="7878"/>
                  <a:pt x="11816" y="7849"/>
                  <a:pt x="11796" y="7790"/>
                </a:cubicBezTo>
                <a:cubicBezTo>
                  <a:pt x="11744" y="7645"/>
                  <a:pt x="11836" y="7599"/>
                  <a:pt x="12027" y="7677"/>
                </a:cubicBezTo>
                <a:cubicBezTo>
                  <a:pt x="12128" y="7718"/>
                  <a:pt x="12174" y="7782"/>
                  <a:pt x="12150" y="7850"/>
                </a:cubicBezTo>
                <a:cubicBezTo>
                  <a:pt x="12119" y="7938"/>
                  <a:pt x="12205" y="8075"/>
                  <a:pt x="12286" y="8126"/>
                </a:cubicBezTo>
                <a:cubicBezTo>
                  <a:pt x="12350" y="8126"/>
                  <a:pt x="12389" y="8106"/>
                  <a:pt x="12413" y="8045"/>
                </a:cubicBezTo>
                <a:cubicBezTo>
                  <a:pt x="12416" y="8037"/>
                  <a:pt x="12417" y="8029"/>
                  <a:pt x="12421" y="8020"/>
                </a:cubicBezTo>
                <a:cubicBezTo>
                  <a:pt x="12429" y="7993"/>
                  <a:pt x="12436" y="7964"/>
                  <a:pt x="12443" y="7925"/>
                </a:cubicBezTo>
                <a:cubicBezTo>
                  <a:pt x="12471" y="7753"/>
                  <a:pt x="12520" y="7701"/>
                  <a:pt x="12662" y="7683"/>
                </a:cubicBezTo>
                <a:cubicBezTo>
                  <a:pt x="12802" y="7666"/>
                  <a:pt x="12848" y="7616"/>
                  <a:pt x="12865" y="7464"/>
                </a:cubicBezTo>
                <a:cubicBezTo>
                  <a:pt x="12881" y="7311"/>
                  <a:pt x="12927" y="7259"/>
                  <a:pt x="13067" y="7242"/>
                </a:cubicBezTo>
                <a:cubicBezTo>
                  <a:pt x="13208" y="7224"/>
                  <a:pt x="13254" y="7176"/>
                  <a:pt x="13270" y="7023"/>
                </a:cubicBezTo>
                <a:cubicBezTo>
                  <a:pt x="13278" y="6955"/>
                  <a:pt x="13294" y="6910"/>
                  <a:pt x="13319" y="6876"/>
                </a:cubicBezTo>
                <a:cubicBezTo>
                  <a:pt x="13321" y="6873"/>
                  <a:pt x="13322" y="6868"/>
                  <a:pt x="13325" y="6865"/>
                </a:cubicBezTo>
                <a:cubicBezTo>
                  <a:pt x="13331" y="6857"/>
                  <a:pt x="13343" y="6853"/>
                  <a:pt x="13351" y="6847"/>
                </a:cubicBezTo>
                <a:cubicBezTo>
                  <a:pt x="13362" y="6839"/>
                  <a:pt x="13370" y="6829"/>
                  <a:pt x="13385" y="6824"/>
                </a:cubicBezTo>
                <a:cubicBezTo>
                  <a:pt x="13410" y="6814"/>
                  <a:pt x="13438" y="6806"/>
                  <a:pt x="13474" y="6801"/>
                </a:cubicBezTo>
                <a:cubicBezTo>
                  <a:pt x="13647" y="6780"/>
                  <a:pt x="13660" y="6756"/>
                  <a:pt x="13679" y="6364"/>
                </a:cubicBezTo>
                <a:cubicBezTo>
                  <a:pt x="13683" y="6264"/>
                  <a:pt x="13687" y="6187"/>
                  <a:pt x="13694" y="6129"/>
                </a:cubicBezTo>
                <a:cubicBezTo>
                  <a:pt x="13700" y="6072"/>
                  <a:pt x="13709" y="6032"/>
                  <a:pt x="13722" y="6003"/>
                </a:cubicBezTo>
                <a:cubicBezTo>
                  <a:pt x="13730" y="5987"/>
                  <a:pt x="13744" y="5979"/>
                  <a:pt x="13756" y="5969"/>
                </a:cubicBezTo>
                <a:cubicBezTo>
                  <a:pt x="13764" y="5962"/>
                  <a:pt x="13769" y="5951"/>
                  <a:pt x="13780" y="5946"/>
                </a:cubicBezTo>
                <a:cubicBezTo>
                  <a:pt x="13806" y="5934"/>
                  <a:pt x="13841" y="5928"/>
                  <a:pt x="13885" y="5922"/>
                </a:cubicBezTo>
                <a:lnTo>
                  <a:pt x="13892" y="5921"/>
                </a:lnTo>
                <a:lnTo>
                  <a:pt x="14072" y="5900"/>
                </a:lnTo>
                <a:lnTo>
                  <a:pt x="14072" y="5353"/>
                </a:lnTo>
                <a:lnTo>
                  <a:pt x="14060" y="4878"/>
                </a:lnTo>
                <a:cubicBezTo>
                  <a:pt x="14054" y="4623"/>
                  <a:pt x="14045" y="4547"/>
                  <a:pt x="14038" y="4400"/>
                </a:cubicBezTo>
                <a:cubicBezTo>
                  <a:pt x="14022" y="4325"/>
                  <a:pt x="14001" y="4281"/>
                  <a:pt x="13966" y="4267"/>
                </a:cubicBezTo>
                <a:cubicBezTo>
                  <a:pt x="13893" y="4237"/>
                  <a:pt x="13873" y="4173"/>
                  <a:pt x="13905" y="4066"/>
                </a:cubicBezTo>
                <a:cubicBezTo>
                  <a:pt x="13930" y="3980"/>
                  <a:pt x="13912" y="3834"/>
                  <a:pt x="13864" y="3738"/>
                </a:cubicBezTo>
                <a:cubicBezTo>
                  <a:pt x="13854" y="3717"/>
                  <a:pt x="13848" y="3701"/>
                  <a:pt x="13841" y="3683"/>
                </a:cubicBezTo>
                <a:cubicBezTo>
                  <a:pt x="13790" y="3619"/>
                  <a:pt x="13765" y="3548"/>
                  <a:pt x="13782" y="3436"/>
                </a:cubicBezTo>
                <a:cubicBezTo>
                  <a:pt x="13800" y="3324"/>
                  <a:pt x="13811" y="3070"/>
                  <a:pt x="13809" y="2871"/>
                </a:cubicBezTo>
                <a:cubicBezTo>
                  <a:pt x="13808" y="2825"/>
                  <a:pt x="13814" y="2786"/>
                  <a:pt x="13816" y="2741"/>
                </a:cubicBezTo>
                <a:cubicBezTo>
                  <a:pt x="13799" y="2668"/>
                  <a:pt x="13805" y="2594"/>
                  <a:pt x="13837" y="2543"/>
                </a:cubicBezTo>
                <a:cubicBezTo>
                  <a:pt x="13846" y="2496"/>
                  <a:pt x="13856" y="2443"/>
                  <a:pt x="13868" y="2427"/>
                </a:cubicBezTo>
                <a:cubicBezTo>
                  <a:pt x="13873" y="2420"/>
                  <a:pt x="13871" y="2410"/>
                  <a:pt x="13873" y="2401"/>
                </a:cubicBezTo>
                <a:cubicBezTo>
                  <a:pt x="13868" y="2365"/>
                  <a:pt x="13851" y="2314"/>
                  <a:pt x="13835" y="2265"/>
                </a:cubicBezTo>
                <a:cubicBezTo>
                  <a:pt x="13806" y="2209"/>
                  <a:pt x="13766" y="2146"/>
                  <a:pt x="13700" y="2067"/>
                </a:cubicBezTo>
                <a:cubicBezTo>
                  <a:pt x="13574" y="1913"/>
                  <a:pt x="13485" y="1748"/>
                  <a:pt x="13502" y="1699"/>
                </a:cubicBezTo>
                <a:cubicBezTo>
                  <a:pt x="13546" y="1576"/>
                  <a:pt x="13224" y="1217"/>
                  <a:pt x="13071" y="1217"/>
                </a:cubicBezTo>
                <a:cubicBezTo>
                  <a:pt x="12913" y="1217"/>
                  <a:pt x="12784" y="1079"/>
                  <a:pt x="12784" y="912"/>
                </a:cubicBezTo>
                <a:cubicBezTo>
                  <a:pt x="12784" y="864"/>
                  <a:pt x="12725" y="802"/>
                  <a:pt x="12649" y="741"/>
                </a:cubicBezTo>
                <a:cubicBezTo>
                  <a:pt x="12645" y="741"/>
                  <a:pt x="12645" y="740"/>
                  <a:pt x="12641" y="740"/>
                </a:cubicBezTo>
                <a:cubicBezTo>
                  <a:pt x="12546" y="740"/>
                  <a:pt x="12444" y="672"/>
                  <a:pt x="12345" y="566"/>
                </a:cubicBezTo>
                <a:cubicBezTo>
                  <a:pt x="12277" y="540"/>
                  <a:pt x="12211" y="521"/>
                  <a:pt x="12152" y="516"/>
                </a:cubicBezTo>
                <a:cubicBezTo>
                  <a:pt x="12078" y="511"/>
                  <a:pt x="11981" y="453"/>
                  <a:pt x="11936" y="387"/>
                </a:cubicBezTo>
                <a:cubicBezTo>
                  <a:pt x="11892" y="320"/>
                  <a:pt x="11833" y="288"/>
                  <a:pt x="11806" y="318"/>
                </a:cubicBezTo>
                <a:cubicBezTo>
                  <a:pt x="11779" y="348"/>
                  <a:pt x="11716" y="316"/>
                  <a:pt x="11669" y="246"/>
                </a:cubicBezTo>
                <a:cubicBezTo>
                  <a:pt x="11599" y="143"/>
                  <a:pt x="11434" y="109"/>
                  <a:pt x="10811" y="72"/>
                </a:cubicBezTo>
                <a:cubicBezTo>
                  <a:pt x="10399" y="48"/>
                  <a:pt x="10062" y="16"/>
                  <a:pt x="10019" y="0"/>
                </a:cubicBezTo>
                <a:close/>
                <a:moveTo>
                  <a:pt x="21570" y="13197"/>
                </a:moveTo>
                <a:cubicBezTo>
                  <a:pt x="21554" y="13250"/>
                  <a:pt x="21555" y="13306"/>
                  <a:pt x="21591" y="13379"/>
                </a:cubicBezTo>
                <a:cubicBezTo>
                  <a:pt x="21595" y="13388"/>
                  <a:pt x="21597" y="13402"/>
                  <a:pt x="21600" y="13414"/>
                </a:cubicBezTo>
                <a:lnTo>
                  <a:pt x="21600" y="13381"/>
                </a:lnTo>
                <a:cubicBezTo>
                  <a:pt x="21590" y="13313"/>
                  <a:pt x="21580" y="13242"/>
                  <a:pt x="21570" y="13197"/>
                </a:cubicBezTo>
                <a:close/>
                <a:moveTo>
                  <a:pt x="18513" y="13894"/>
                </a:moveTo>
                <a:cubicBezTo>
                  <a:pt x="18500" y="13898"/>
                  <a:pt x="18489" y="13894"/>
                  <a:pt x="18475" y="13903"/>
                </a:cubicBezTo>
                <a:cubicBezTo>
                  <a:pt x="18379" y="13967"/>
                  <a:pt x="18402" y="14013"/>
                  <a:pt x="18535" y="14050"/>
                </a:cubicBezTo>
                <a:cubicBezTo>
                  <a:pt x="18509" y="13994"/>
                  <a:pt x="18501" y="13941"/>
                  <a:pt x="18513" y="13894"/>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07">
                                            <p:txEl>
                                              <p:pRg st="1" end="1"/>
                                            </p:txEl>
                                          </p:spTgt>
                                        </p:tgtEl>
                                        <p:attrNameLst>
                                          <p:attrName>style.visibility</p:attrName>
                                        </p:attrNameLst>
                                      </p:cBhvr>
                                      <p:to>
                                        <p:strVal val="visible"/>
                                      </p:to>
                                    </p:set>
                                    <p:anim calcmode="lin" valueType="num">
                                      <p:cBhvr>
                                        <p:cTn id="7" dur="1250" fill="hold"/>
                                        <p:tgtEl>
                                          <p:spTgt spid="307">
                                            <p:txEl>
                                              <p:pRg st="1" end="1"/>
                                            </p:txEl>
                                          </p:spTgt>
                                        </p:tgtEl>
                                        <p:attrNameLst>
                                          <p:attrName>ppt_x</p:attrName>
                                        </p:attrNameLst>
                                      </p:cBhvr>
                                      <p:tavLst>
                                        <p:tav tm="0">
                                          <p:val>
                                            <p:strVal val="0-#ppt_w/2"/>
                                          </p:val>
                                        </p:tav>
                                        <p:tav tm="100000">
                                          <p:val>
                                            <p:strVal val="#ppt_x"/>
                                          </p:val>
                                        </p:tav>
                                      </p:tavLst>
                                    </p:anim>
                                    <p:anim calcmode="lin" valueType="num">
                                      <p:cBhvr>
                                        <p:cTn id="8" dur="1250" fill="hold"/>
                                        <p:tgtEl>
                                          <p:spTgt spid="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307">
                                            <p:txEl>
                                              <p:pRg st="2" end="2"/>
                                            </p:txEl>
                                          </p:spTgt>
                                        </p:tgtEl>
                                        <p:attrNameLst>
                                          <p:attrName>style.visibility</p:attrName>
                                        </p:attrNameLst>
                                      </p:cBhvr>
                                      <p:to>
                                        <p:strVal val="visible"/>
                                      </p:to>
                                    </p:set>
                                    <p:anim calcmode="lin" valueType="num">
                                      <p:cBhvr>
                                        <p:cTn id="13" dur="1250" fill="hold"/>
                                        <p:tgtEl>
                                          <p:spTgt spid="307">
                                            <p:txEl>
                                              <p:pRg st="2" end="2"/>
                                            </p:txEl>
                                          </p:spTgt>
                                        </p:tgtEl>
                                        <p:attrNameLst>
                                          <p:attrName>ppt_x</p:attrName>
                                        </p:attrNameLst>
                                      </p:cBhvr>
                                      <p:tavLst>
                                        <p:tav tm="0">
                                          <p:val>
                                            <p:strVal val="0-#ppt_w/2"/>
                                          </p:val>
                                        </p:tav>
                                        <p:tav tm="100000">
                                          <p:val>
                                            <p:strVal val="#ppt_x"/>
                                          </p:val>
                                        </p:tav>
                                      </p:tavLst>
                                    </p:anim>
                                    <p:anim calcmode="lin" valueType="num">
                                      <p:cBhvr>
                                        <p:cTn id="14" dur="1250" fill="hold"/>
                                        <p:tgtEl>
                                          <p:spTgt spid="3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1" fill="hold">
                                  <p:stCondLst>
                                    <p:cond delay="0"/>
                                  </p:stCondLst>
                                  <p:iterate type="el" backwards="0">
                                    <p:tmAbs val="0"/>
                                  </p:iterate>
                                  <p:childTnLst>
                                    <p:set>
                                      <p:cBhvr>
                                        <p:cTn id="18" fill="hold"/>
                                        <p:tgtEl>
                                          <p:spTgt spid="307">
                                            <p:txEl>
                                              <p:pRg st="3" end="3"/>
                                            </p:txEl>
                                          </p:spTgt>
                                        </p:tgtEl>
                                        <p:attrNameLst>
                                          <p:attrName>style.visibility</p:attrName>
                                        </p:attrNameLst>
                                      </p:cBhvr>
                                      <p:to>
                                        <p:strVal val="visible"/>
                                      </p:to>
                                    </p:set>
                                    <p:anim calcmode="lin" valueType="num">
                                      <p:cBhvr>
                                        <p:cTn id="19" dur="1250" fill="hold"/>
                                        <p:tgtEl>
                                          <p:spTgt spid="307">
                                            <p:txEl>
                                              <p:pRg st="3" end="3"/>
                                            </p:txEl>
                                          </p:spTgt>
                                        </p:tgtEl>
                                        <p:attrNameLst>
                                          <p:attrName>ppt_x</p:attrName>
                                        </p:attrNameLst>
                                      </p:cBhvr>
                                      <p:tavLst>
                                        <p:tav tm="0">
                                          <p:val>
                                            <p:strVal val="0-#ppt_w/2"/>
                                          </p:val>
                                        </p:tav>
                                        <p:tav tm="100000">
                                          <p:val>
                                            <p:strVal val="#ppt_x"/>
                                          </p:val>
                                        </p:tav>
                                      </p:tavLst>
                                    </p:anim>
                                    <p:anim calcmode="lin" valueType="num">
                                      <p:cBhvr>
                                        <p:cTn id="20" dur="1250" fill="hold"/>
                                        <p:tgtEl>
                                          <p:spTgt spid="3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1" fill="hold">
                                  <p:stCondLst>
                                    <p:cond delay="0"/>
                                  </p:stCondLst>
                                  <p:iterate type="el" backwards="0">
                                    <p:tmAbs val="0"/>
                                  </p:iterate>
                                  <p:childTnLst>
                                    <p:set>
                                      <p:cBhvr>
                                        <p:cTn id="24" fill="hold"/>
                                        <p:tgtEl>
                                          <p:spTgt spid="307">
                                            <p:txEl>
                                              <p:pRg st="4" end="4"/>
                                            </p:txEl>
                                          </p:spTgt>
                                        </p:tgtEl>
                                        <p:attrNameLst>
                                          <p:attrName>style.visibility</p:attrName>
                                        </p:attrNameLst>
                                      </p:cBhvr>
                                      <p:to>
                                        <p:strVal val="visible"/>
                                      </p:to>
                                    </p:set>
                                    <p:anim calcmode="lin" valueType="num">
                                      <p:cBhvr>
                                        <p:cTn id="25" dur="1250" fill="hold"/>
                                        <p:tgtEl>
                                          <p:spTgt spid="307">
                                            <p:txEl>
                                              <p:pRg st="4" end="4"/>
                                            </p:txEl>
                                          </p:spTgt>
                                        </p:tgtEl>
                                        <p:attrNameLst>
                                          <p:attrName>ppt_x</p:attrName>
                                        </p:attrNameLst>
                                      </p:cBhvr>
                                      <p:tavLst>
                                        <p:tav tm="0">
                                          <p:val>
                                            <p:strVal val="0-#ppt_w/2"/>
                                          </p:val>
                                        </p:tav>
                                        <p:tav tm="100000">
                                          <p:val>
                                            <p:strVal val="#ppt_x"/>
                                          </p:val>
                                        </p:tav>
                                      </p:tavLst>
                                    </p:anim>
                                    <p:anim calcmode="lin" valueType="num">
                                      <p:cBhvr>
                                        <p:cTn id="26" dur="1250" fill="hold"/>
                                        <p:tgtEl>
                                          <p:spTgt spid="3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Shape 116" descr="Shape 116"/>
          <p:cNvPicPr>
            <a:picLocks noChangeAspect="1"/>
          </p:cNvPicPr>
          <p:nvPr>
            <p:ph type="pic" idx="21"/>
          </p:nvPr>
        </p:nvPicPr>
        <p:blipFill>
          <a:blip r:embed="rId2">
            <a:extLst/>
          </a:blip>
          <a:srcRect l="15166" t="0" r="15166" b="0"/>
          <a:stretch>
            <a:fillRect/>
          </a:stretch>
        </p:blipFill>
        <p:spPr>
          <a:xfrm>
            <a:off x="0" y="0"/>
            <a:ext cx="13004800" cy="9753600"/>
          </a:xfrm>
          <a:prstGeom prst="rect">
            <a:avLst/>
          </a:prstGeom>
        </p:spPr>
      </p:pic>
      <p:pic>
        <p:nvPicPr>
          <p:cNvPr id="312" name="Image" descr="Image"/>
          <p:cNvPicPr>
            <a:picLocks noChangeAspect="1"/>
          </p:cNvPicPr>
          <p:nvPr/>
        </p:nvPicPr>
        <p:blipFill>
          <a:blip r:embed="rId3">
            <a:extLst/>
          </a:blip>
          <a:stretch>
            <a:fillRect/>
          </a:stretch>
        </p:blipFill>
        <p:spPr>
          <a:xfrm>
            <a:off x="452598" y="-134957"/>
            <a:ext cx="6453701" cy="3060279"/>
          </a:xfrm>
          <a:prstGeom prst="rect">
            <a:avLst/>
          </a:prstGeom>
          <a:ln w="12700">
            <a:miter lim="400000"/>
          </a:ln>
          <a:effectLst>
            <a:outerShdw sx="100000" sy="100000" kx="0" ky="0" algn="b" rotWithShape="0" blurRad="0" dist="163730" dir="5400000">
              <a:srgbClr val="FFFFFF"/>
            </a:outerShdw>
          </a:effectLst>
        </p:spPr>
      </p:pic>
      <p:sp>
        <p:nvSpPr>
          <p:cNvPr id="313" name="Shape 306"/>
          <p:cNvSpPr txBox="1"/>
          <p:nvPr/>
        </p:nvSpPr>
        <p:spPr>
          <a:xfrm>
            <a:off x="701533" y="2757179"/>
            <a:ext cx="5955831" cy="6571879"/>
          </a:xfrm>
          <a:prstGeom prst="rect">
            <a:avLst/>
          </a:prstGeom>
          <a:solidFill>
            <a:srgbClr val="FFFFFF">
              <a:alpha val="70526"/>
            </a:srgbClr>
          </a:solidFill>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1700"/>
              </a:spcBef>
              <a:defRPr sz="4100">
                <a:solidFill>
                  <a:srgbClr val="000000"/>
                </a:solidFill>
                <a:latin typeface="Times New Roman"/>
                <a:ea typeface="Times New Roman"/>
                <a:cs typeface="Times New Roman"/>
                <a:sym typeface="Times New Roman"/>
              </a:defRPr>
            </a:pPr>
            <a:r>
              <a:rPr b="1"/>
              <a:t>I AM WEARING THIS</a:t>
            </a:r>
            <a:r>
              <a:t> – </a:t>
            </a:r>
          </a:p>
          <a:p>
            <a:pPr marL="401051" indent="-401051" algn="l">
              <a:spcBef>
                <a:spcPts val="1700"/>
              </a:spcBef>
              <a:buSzPct val="45000"/>
              <a:buBlip>
                <a:blip r:embed="rId4"/>
              </a:buBlip>
              <a:defRPr b="1" sz="3600">
                <a:solidFill>
                  <a:srgbClr val="000000"/>
                </a:solidFill>
                <a:latin typeface="Times New Roman"/>
                <a:ea typeface="Times New Roman"/>
                <a:cs typeface="Times New Roman"/>
                <a:sym typeface="Times New Roman"/>
              </a:defRPr>
            </a:pPr>
            <a:r>
              <a:t>Because it is the latest fashion …</a:t>
            </a:r>
          </a:p>
          <a:p>
            <a:pPr marL="401051" indent="-401051" algn="l">
              <a:spcBef>
                <a:spcPts val="1700"/>
              </a:spcBef>
              <a:buSzPct val="45000"/>
              <a:buBlip>
                <a:blip r:embed="rId4"/>
              </a:buBlip>
              <a:defRPr b="1" sz="3600">
                <a:solidFill>
                  <a:srgbClr val="000000"/>
                </a:solidFill>
                <a:latin typeface="Times New Roman"/>
                <a:ea typeface="Times New Roman"/>
                <a:cs typeface="Times New Roman"/>
                <a:sym typeface="Times New Roman"/>
              </a:defRPr>
            </a:pPr>
            <a:r>
              <a:t>Because everyone else is …</a:t>
            </a:r>
          </a:p>
          <a:p>
            <a:pPr marL="401051" indent="-401051" algn="l">
              <a:spcBef>
                <a:spcPts val="1700"/>
              </a:spcBef>
              <a:buSzPct val="45000"/>
              <a:buBlip>
                <a:blip r:embed="rId4"/>
              </a:buBlip>
              <a:defRPr b="1" sz="3600">
                <a:solidFill>
                  <a:srgbClr val="000000"/>
                </a:solidFill>
                <a:latin typeface="Times New Roman"/>
                <a:ea typeface="Times New Roman"/>
                <a:cs typeface="Times New Roman"/>
                <a:sym typeface="Times New Roman"/>
              </a:defRPr>
            </a:pPr>
            <a:r>
              <a:t>So I can stand out …</a:t>
            </a:r>
          </a:p>
          <a:p>
            <a:pPr marL="401051" indent="-401051" algn="l">
              <a:spcBef>
                <a:spcPts val="1700"/>
              </a:spcBef>
              <a:buSzPct val="45000"/>
              <a:buBlip>
                <a:blip r:embed="rId4"/>
              </a:buBlip>
              <a:defRPr b="1" sz="3600">
                <a:solidFill>
                  <a:srgbClr val="000000"/>
                </a:solidFill>
                <a:latin typeface="Times New Roman"/>
                <a:ea typeface="Times New Roman"/>
                <a:cs typeface="Times New Roman"/>
                <a:sym typeface="Times New Roman"/>
              </a:defRPr>
            </a:pPr>
            <a:r>
              <a:t>Because it makes me look attractive / sexy …</a:t>
            </a:r>
          </a:p>
          <a:p>
            <a:pPr marL="401051" indent="-401051" algn="l">
              <a:spcBef>
                <a:spcPts val="1700"/>
              </a:spcBef>
              <a:buSzPct val="45000"/>
              <a:buBlip>
                <a:blip r:embed="rId4"/>
              </a:buBlip>
              <a:defRPr b="1" sz="3600">
                <a:solidFill>
                  <a:srgbClr val="000000"/>
                </a:solidFill>
                <a:latin typeface="Times New Roman"/>
                <a:ea typeface="Times New Roman"/>
                <a:cs typeface="Times New Roman"/>
                <a:sym typeface="Times New Roman"/>
              </a:defRPr>
            </a:pPr>
            <a:r>
              <a:t>Because I want to please God, and not cause others to stumble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left)"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wipe(left)" transition="in">
                                      <p:cBhvr>
                                        <p:cTn id="12" dur="1500"/>
                                        <p:tgtEl>
                                          <p:spTgt spid="3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3">
                                            <p:txEl>
                                              <p:pRg st="3" end="3"/>
                                            </p:txEl>
                                          </p:spTgt>
                                        </p:tgtEl>
                                        <p:attrNameLst>
                                          <p:attrName>style.visibility</p:attrName>
                                        </p:attrNameLst>
                                      </p:cBhvr>
                                      <p:to>
                                        <p:strVal val="visible"/>
                                      </p:to>
                                    </p:set>
                                    <p:animEffect filter="wipe(left)" transition="in">
                                      <p:cBhvr>
                                        <p:cTn id="17" dur="1500"/>
                                        <p:tgtEl>
                                          <p:spTgt spid="3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13">
                                            <p:txEl>
                                              <p:pRg st="4" end="4"/>
                                            </p:txEl>
                                          </p:spTgt>
                                        </p:tgtEl>
                                        <p:attrNameLst>
                                          <p:attrName>style.visibility</p:attrName>
                                        </p:attrNameLst>
                                      </p:cBhvr>
                                      <p:to>
                                        <p:strVal val="visible"/>
                                      </p:to>
                                    </p:set>
                                    <p:animEffect filter="wipe(left)" transition="in">
                                      <p:cBhvr>
                                        <p:cTn id="22" dur="1500"/>
                                        <p:tgtEl>
                                          <p:spTgt spid="3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13">
                                            <p:txEl>
                                              <p:pRg st="5" end="5"/>
                                            </p:txEl>
                                          </p:spTgt>
                                        </p:tgtEl>
                                        <p:attrNameLst>
                                          <p:attrName>style.visibility</p:attrName>
                                        </p:attrNameLst>
                                      </p:cBhvr>
                                      <p:to>
                                        <p:strVal val="visible"/>
                                      </p:to>
                                    </p:set>
                                    <p:animEffect filter="wipe(left)" transition="in">
                                      <p:cBhvr>
                                        <p:cTn id="27" dur="1500"/>
                                        <p:tgtEl>
                                          <p:spTgt spid="31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Shape 116" descr="Shape 116"/>
          <p:cNvPicPr>
            <a:picLocks noChangeAspect="1"/>
          </p:cNvPicPr>
          <p:nvPr>
            <p:ph type="pic" idx="21"/>
          </p:nvPr>
        </p:nvPicPr>
        <p:blipFill>
          <a:blip r:embed="rId2">
            <a:extLst/>
          </a:blip>
          <a:srcRect l="15166" t="0" r="15166" b="0"/>
          <a:stretch>
            <a:fillRect/>
          </a:stretch>
        </p:blipFill>
        <p:spPr>
          <a:xfrm>
            <a:off x="0" y="0"/>
            <a:ext cx="13004800" cy="9753600"/>
          </a:xfrm>
          <a:prstGeom prst="rect">
            <a:avLst/>
          </a:prstGeom>
        </p:spPr>
      </p:pic>
      <p:pic>
        <p:nvPicPr>
          <p:cNvPr id="316" name="Image" descr="Image"/>
          <p:cNvPicPr>
            <a:picLocks noChangeAspect="1"/>
          </p:cNvPicPr>
          <p:nvPr/>
        </p:nvPicPr>
        <p:blipFill>
          <a:blip r:embed="rId3">
            <a:extLst/>
          </a:blip>
          <a:stretch>
            <a:fillRect/>
          </a:stretch>
        </p:blipFill>
        <p:spPr>
          <a:xfrm>
            <a:off x="452598" y="-134957"/>
            <a:ext cx="6453701" cy="3060279"/>
          </a:xfrm>
          <a:prstGeom prst="rect">
            <a:avLst/>
          </a:prstGeom>
          <a:ln w="12700">
            <a:miter lim="400000"/>
          </a:ln>
          <a:effectLst>
            <a:outerShdw sx="100000" sy="100000" kx="0" ky="0" algn="b" rotWithShape="0" blurRad="0" dist="163730" dir="5400000">
              <a:srgbClr val="FFFFFF"/>
            </a:outerShdw>
          </a:effectLst>
        </p:spPr>
      </p:pic>
      <p:sp>
        <p:nvSpPr>
          <p:cNvPr id="317" name="Shape 306"/>
          <p:cNvSpPr txBox="1"/>
          <p:nvPr/>
        </p:nvSpPr>
        <p:spPr>
          <a:xfrm>
            <a:off x="701533" y="2757179"/>
            <a:ext cx="5955831" cy="6813179"/>
          </a:xfrm>
          <a:prstGeom prst="rect">
            <a:avLst/>
          </a:prstGeom>
          <a:solidFill>
            <a:srgbClr val="FFFFFF">
              <a:alpha val="70526"/>
            </a:srgbClr>
          </a:solidFill>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1" indent="-401051" algn="l">
              <a:spcBef>
                <a:spcPts val="1700"/>
              </a:spcBef>
              <a:buSzPct val="45000"/>
              <a:buBlip>
                <a:blip r:embed="rId4"/>
              </a:buBlip>
              <a:defRPr sz="3600">
                <a:solidFill>
                  <a:srgbClr val="000000"/>
                </a:solidFill>
                <a:latin typeface="Times New Roman"/>
                <a:ea typeface="Times New Roman"/>
                <a:cs typeface="Times New Roman"/>
                <a:sym typeface="Times New Roman"/>
              </a:defRPr>
            </a:pPr>
            <a:r>
              <a:rPr b="1"/>
              <a:t>Be Modest</a:t>
            </a:r>
            <a:r>
              <a:t> – </a:t>
            </a:r>
            <a:br/>
            <a:r>
              <a:rPr i="1"/>
              <a:t>reserved, decent, respectable</a:t>
            </a:r>
          </a:p>
          <a:p>
            <a:pPr marL="401051" indent="-401051" algn="l">
              <a:spcBef>
                <a:spcPts val="1700"/>
              </a:spcBef>
              <a:buSzPct val="45000"/>
              <a:buBlip>
                <a:blip r:embed="rId4"/>
              </a:buBlip>
              <a:defRPr sz="3600">
                <a:solidFill>
                  <a:srgbClr val="000000"/>
                </a:solidFill>
                <a:latin typeface="Times New Roman"/>
                <a:ea typeface="Times New Roman"/>
                <a:cs typeface="Times New Roman"/>
                <a:sym typeface="Times New Roman"/>
              </a:defRPr>
            </a:pPr>
            <a:r>
              <a:rPr b="1"/>
              <a:t>Exhibit Propriety</a:t>
            </a:r>
            <a:r>
              <a:t> – </a:t>
            </a:r>
            <a:br/>
            <a:r>
              <a:rPr i="1"/>
              <a:t>have shame, discretion</a:t>
            </a:r>
          </a:p>
          <a:p>
            <a:pPr marL="401051" indent="-401051" algn="l">
              <a:spcBef>
                <a:spcPts val="1700"/>
              </a:spcBef>
              <a:buSzPct val="45000"/>
              <a:buBlip>
                <a:blip r:embed="rId4"/>
              </a:buBlip>
              <a:defRPr sz="3600">
                <a:solidFill>
                  <a:srgbClr val="000000"/>
                </a:solidFill>
                <a:latin typeface="Times New Roman"/>
                <a:ea typeface="Times New Roman"/>
                <a:cs typeface="Times New Roman"/>
                <a:sym typeface="Times New Roman"/>
              </a:defRPr>
            </a:pPr>
            <a:r>
              <a:rPr b="1"/>
              <a:t>Use Good Judgment</a:t>
            </a:r>
            <a:r>
              <a:t> – </a:t>
            </a:r>
            <a:br/>
            <a:r>
              <a:rPr i="1"/>
              <a:t>Think of others</a:t>
            </a:r>
          </a:p>
          <a:p>
            <a:pPr marL="401051" indent="-401051" algn="l">
              <a:spcBef>
                <a:spcPts val="1700"/>
              </a:spcBef>
              <a:buSzPct val="45000"/>
              <a:buBlip>
                <a:blip r:embed="rId4"/>
              </a:buBlip>
              <a:defRPr sz="3600">
                <a:solidFill>
                  <a:srgbClr val="000000"/>
                </a:solidFill>
                <a:latin typeface="Times New Roman"/>
                <a:ea typeface="Times New Roman"/>
                <a:cs typeface="Times New Roman"/>
                <a:sym typeface="Times New Roman"/>
              </a:defRPr>
            </a:pPr>
            <a:r>
              <a:rPr b="1"/>
              <a:t>Show Godliness</a:t>
            </a:r>
            <a:r>
              <a:t> – </a:t>
            </a:r>
            <a:br/>
            <a:r>
              <a:rPr i="1"/>
              <a:t>devoted to God / Holiness</a:t>
            </a:r>
          </a:p>
          <a:p>
            <a:pPr marL="401051" indent="-401051" algn="l">
              <a:spcBef>
                <a:spcPts val="1700"/>
              </a:spcBef>
              <a:buSzPct val="45000"/>
              <a:buBlip>
                <a:blip r:embed="rId4"/>
              </a:buBlip>
              <a:defRPr sz="3600">
                <a:solidFill>
                  <a:srgbClr val="000000"/>
                </a:solidFill>
                <a:latin typeface="Times New Roman"/>
                <a:ea typeface="Times New Roman"/>
                <a:cs typeface="Times New Roman"/>
                <a:sym typeface="Times New Roman"/>
              </a:defRPr>
            </a:pPr>
            <a:r>
              <a:rPr b="1"/>
              <a:t>Respect Others</a:t>
            </a:r>
            <a:r>
              <a:t> – </a:t>
            </a:r>
            <a:r>
              <a:rPr i="1"/>
              <a:t>If someone stumbles over your beauty, let it not be your fault!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7">
                                            <p:txEl>
                                              <p:pRg st="1" end="1"/>
                                            </p:txEl>
                                          </p:spTgt>
                                        </p:tgtEl>
                                        <p:attrNameLst>
                                          <p:attrName>style.visibility</p:attrName>
                                        </p:attrNameLst>
                                      </p:cBhvr>
                                      <p:to>
                                        <p:strVal val="visible"/>
                                      </p:to>
                                    </p:set>
                                    <p:animEffect filter="wipe(left)" transition="in">
                                      <p:cBhvr>
                                        <p:cTn id="7" dur="1500"/>
                                        <p:tgtEl>
                                          <p:spTgt spid="3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7">
                                            <p:txEl>
                                              <p:pRg st="2" end="2"/>
                                            </p:txEl>
                                          </p:spTgt>
                                        </p:tgtEl>
                                        <p:attrNameLst>
                                          <p:attrName>style.visibility</p:attrName>
                                        </p:attrNameLst>
                                      </p:cBhvr>
                                      <p:to>
                                        <p:strVal val="visible"/>
                                      </p:to>
                                    </p:set>
                                    <p:animEffect filter="wipe(left)" transition="in">
                                      <p:cBhvr>
                                        <p:cTn id="12" dur="1500"/>
                                        <p:tgtEl>
                                          <p:spTgt spid="3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7">
                                            <p:txEl>
                                              <p:pRg st="3" end="3"/>
                                            </p:txEl>
                                          </p:spTgt>
                                        </p:tgtEl>
                                        <p:attrNameLst>
                                          <p:attrName>style.visibility</p:attrName>
                                        </p:attrNameLst>
                                      </p:cBhvr>
                                      <p:to>
                                        <p:strVal val="visible"/>
                                      </p:to>
                                    </p:set>
                                    <p:animEffect filter="wipe(left)" transition="in">
                                      <p:cBhvr>
                                        <p:cTn id="17" dur="1500"/>
                                        <p:tgtEl>
                                          <p:spTgt spid="3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17">
                                            <p:txEl>
                                              <p:pRg st="4" end="4"/>
                                            </p:txEl>
                                          </p:spTgt>
                                        </p:tgtEl>
                                        <p:attrNameLst>
                                          <p:attrName>style.visibility</p:attrName>
                                        </p:attrNameLst>
                                      </p:cBhvr>
                                      <p:to>
                                        <p:strVal val="visible"/>
                                      </p:to>
                                    </p:set>
                                    <p:animEffect filter="wipe(left)" transition="in">
                                      <p:cBhvr>
                                        <p:cTn id="22" dur="1500"/>
                                        <p:tgtEl>
                                          <p:spTgt spid="31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215"/>
          <p:cNvSpPr txBox="1"/>
          <p:nvPr/>
        </p:nvSpPr>
        <p:spPr>
          <a:xfrm>
            <a:off x="2787322" y="4842169"/>
            <a:ext cx="7430155" cy="44069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sz="4900">
                <a:solidFill>
                  <a:srgbClr val="000000"/>
                </a:solidFill>
                <a:latin typeface="Palatino"/>
                <a:ea typeface="Palatino"/>
                <a:cs typeface="Palatino"/>
                <a:sym typeface="Palatino"/>
              </a:defRPr>
            </a:pPr>
            <a:r>
              <a:t>A MESSAGE for BOTH MEN &amp; WOMEN </a:t>
            </a:r>
          </a:p>
          <a:p>
            <a:pPr>
              <a:spcBef>
                <a:spcPts val="1400"/>
              </a:spcBef>
              <a:defRPr sz="4900">
                <a:solidFill>
                  <a:srgbClr val="000000"/>
                </a:solidFill>
                <a:latin typeface="Palatino"/>
                <a:ea typeface="Palatino"/>
                <a:cs typeface="Palatino"/>
                <a:sym typeface="Palatino"/>
              </a:defRPr>
            </a:pPr>
            <a:r>
              <a:t>Mat. 5:27-30; 18:6-11;</a:t>
            </a:r>
            <a:br/>
            <a:r>
              <a:t>1 Pet. 3:1-4; </a:t>
            </a:r>
            <a:br/>
            <a:r>
              <a:t>1 Tim. 2:9-10</a:t>
            </a:r>
          </a:p>
        </p:txBody>
      </p:sp>
      <p:pic>
        <p:nvPicPr>
          <p:cNvPr id="153" name="pasted-image.pdf" descr="pasted-image.pdf"/>
          <p:cNvPicPr>
            <a:picLocks noChangeAspect="1"/>
          </p:cNvPicPr>
          <p:nvPr/>
        </p:nvPicPr>
        <p:blipFill>
          <a:blip r:embed="rId2">
            <a:extLst/>
          </a:blip>
          <a:stretch>
            <a:fillRect/>
          </a:stretch>
        </p:blipFill>
        <p:spPr>
          <a:xfrm>
            <a:off x="-17292" y="3394063"/>
            <a:ext cx="3268682" cy="6419571"/>
          </a:xfrm>
          <a:prstGeom prst="rect">
            <a:avLst/>
          </a:prstGeom>
          <a:ln w="12700">
            <a:miter lim="400000"/>
          </a:ln>
          <a:effectLst>
            <a:outerShdw sx="100000" sy="100000" kx="0" ky="0" algn="b" rotWithShape="0" blurRad="342900" dist="75593" dir="2236725">
              <a:srgbClr val="000000">
                <a:alpha val="67777"/>
              </a:srgbClr>
            </a:outerShdw>
          </a:effectLst>
        </p:spPr>
      </p:pic>
      <p:pic>
        <p:nvPicPr>
          <p:cNvPr id="154" name="Image" descr="Image"/>
          <p:cNvPicPr>
            <a:picLocks noChangeAspect="1"/>
          </p:cNvPicPr>
          <p:nvPr/>
        </p:nvPicPr>
        <p:blipFill>
          <a:blip r:embed="rId3">
            <a:extLst/>
          </a:blip>
          <a:srcRect l="3848" t="4206" r="3396" b="0"/>
          <a:stretch>
            <a:fillRect/>
          </a:stretch>
        </p:blipFill>
        <p:spPr>
          <a:xfrm>
            <a:off x="9477605" y="3809336"/>
            <a:ext cx="3809414" cy="5939598"/>
          </a:xfrm>
          <a:custGeom>
            <a:avLst/>
            <a:gdLst/>
            <a:ahLst/>
            <a:cxnLst>
              <a:cxn ang="0">
                <a:pos x="wd2" y="hd2"/>
              </a:cxn>
              <a:cxn ang="5400000">
                <a:pos x="wd2" y="hd2"/>
              </a:cxn>
              <a:cxn ang="10800000">
                <a:pos x="wd2" y="hd2"/>
              </a:cxn>
              <a:cxn ang="16200000">
                <a:pos x="wd2" y="hd2"/>
              </a:cxn>
            </a:cxnLst>
            <a:rect l="0" t="0" r="r" b="b"/>
            <a:pathLst>
              <a:path w="21579" h="21599" fill="norm" stroke="1" extrusionOk="0">
                <a:moveTo>
                  <a:pt x="13314" y="0"/>
                </a:moveTo>
                <a:cubicBezTo>
                  <a:pt x="12709" y="-1"/>
                  <a:pt x="12676" y="19"/>
                  <a:pt x="12676" y="88"/>
                </a:cubicBezTo>
                <a:cubicBezTo>
                  <a:pt x="12676" y="203"/>
                  <a:pt x="12322" y="372"/>
                  <a:pt x="12246" y="293"/>
                </a:cubicBezTo>
                <a:cubicBezTo>
                  <a:pt x="12151" y="194"/>
                  <a:pt x="11294" y="903"/>
                  <a:pt x="11131" y="1217"/>
                </a:cubicBezTo>
                <a:cubicBezTo>
                  <a:pt x="11074" y="1326"/>
                  <a:pt x="10948" y="1521"/>
                  <a:pt x="10852" y="1648"/>
                </a:cubicBezTo>
                <a:cubicBezTo>
                  <a:pt x="10757" y="1776"/>
                  <a:pt x="10656" y="1945"/>
                  <a:pt x="10625" y="2022"/>
                </a:cubicBezTo>
                <a:cubicBezTo>
                  <a:pt x="10595" y="2100"/>
                  <a:pt x="10450" y="2232"/>
                  <a:pt x="10304" y="2318"/>
                </a:cubicBezTo>
                <a:cubicBezTo>
                  <a:pt x="10134" y="2418"/>
                  <a:pt x="10041" y="2521"/>
                  <a:pt x="10041" y="2602"/>
                </a:cubicBezTo>
                <a:cubicBezTo>
                  <a:pt x="10041" y="2672"/>
                  <a:pt x="10005" y="2743"/>
                  <a:pt x="9962" y="2760"/>
                </a:cubicBezTo>
                <a:cubicBezTo>
                  <a:pt x="9919" y="2777"/>
                  <a:pt x="9883" y="2847"/>
                  <a:pt x="9883" y="2916"/>
                </a:cubicBezTo>
                <a:cubicBezTo>
                  <a:pt x="9883" y="2984"/>
                  <a:pt x="9835" y="3100"/>
                  <a:pt x="9775" y="3174"/>
                </a:cubicBezTo>
                <a:cubicBezTo>
                  <a:pt x="9716" y="3248"/>
                  <a:pt x="9646" y="3497"/>
                  <a:pt x="9616" y="3730"/>
                </a:cubicBezTo>
                <a:cubicBezTo>
                  <a:pt x="9586" y="3962"/>
                  <a:pt x="9517" y="4199"/>
                  <a:pt x="9463" y="4253"/>
                </a:cubicBezTo>
                <a:cubicBezTo>
                  <a:pt x="9409" y="4308"/>
                  <a:pt x="9341" y="4554"/>
                  <a:pt x="9310" y="4800"/>
                </a:cubicBezTo>
                <a:lnTo>
                  <a:pt x="9252" y="5249"/>
                </a:lnTo>
                <a:lnTo>
                  <a:pt x="9103" y="5346"/>
                </a:lnTo>
                <a:cubicBezTo>
                  <a:pt x="9097" y="5350"/>
                  <a:pt x="9092" y="5356"/>
                  <a:pt x="9085" y="5359"/>
                </a:cubicBezTo>
                <a:lnTo>
                  <a:pt x="8611" y="5671"/>
                </a:lnTo>
                <a:cubicBezTo>
                  <a:pt x="8258" y="5903"/>
                  <a:pt x="7926" y="6146"/>
                  <a:pt x="7876" y="6207"/>
                </a:cubicBezTo>
                <a:cubicBezTo>
                  <a:pt x="7795" y="6305"/>
                  <a:pt x="7724" y="6319"/>
                  <a:pt x="7298" y="6319"/>
                </a:cubicBezTo>
                <a:cubicBezTo>
                  <a:pt x="6856" y="6319"/>
                  <a:pt x="6790" y="6333"/>
                  <a:pt x="6583" y="6472"/>
                </a:cubicBezTo>
                <a:cubicBezTo>
                  <a:pt x="6458" y="6556"/>
                  <a:pt x="6243" y="6669"/>
                  <a:pt x="6104" y="6724"/>
                </a:cubicBezTo>
                <a:cubicBezTo>
                  <a:pt x="5960" y="6781"/>
                  <a:pt x="5850" y="6866"/>
                  <a:pt x="5850" y="6922"/>
                </a:cubicBezTo>
                <a:cubicBezTo>
                  <a:pt x="5850" y="6976"/>
                  <a:pt x="5775" y="7037"/>
                  <a:pt x="5677" y="7062"/>
                </a:cubicBezTo>
                <a:cubicBezTo>
                  <a:pt x="5581" y="7086"/>
                  <a:pt x="5400" y="7175"/>
                  <a:pt x="5275" y="7260"/>
                </a:cubicBezTo>
                <a:cubicBezTo>
                  <a:pt x="5132" y="7356"/>
                  <a:pt x="4970" y="7414"/>
                  <a:pt x="4843" y="7414"/>
                </a:cubicBezTo>
                <a:cubicBezTo>
                  <a:pt x="4718" y="7414"/>
                  <a:pt x="4555" y="7471"/>
                  <a:pt x="4418" y="7563"/>
                </a:cubicBezTo>
                <a:cubicBezTo>
                  <a:pt x="4295" y="7645"/>
                  <a:pt x="4118" y="7713"/>
                  <a:pt x="4025" y="7713"/>
                </a:cubicBezTo>
                <a:cubicBezTo>
                  <a:pt x="3931" y="7713"/>
                  <a:pt x="3811" y="7746"/>
                  <a:pt x="3757" y="7788"/>
                </a:cubicBezTo>
                <a:cubicBezTo>
                  <a:pt x="3703" y="7829"/>
                  <a:pt x="3538" y="7899"/>
                  <a:pt x="3393" y="7944"/>
                </a:cubicBezTo>
                <a:cubicBezTo>
                  <a:pt x="3236" y="7991"/>
                  <a:pt x="3070" y="8099"/>
                  <a:pt x="2984" y="8208"/>
                </a:cubicBezTo>
                <a:cubicBezTo>
                  <a:pt x="2904" y="8308"/>
                  <a:pt x="2783" y="8420"/>
                  <a:pt x="2716" y="8456"/>
                </a:cubicBezTo>
                <a:cubicBezTo>
                  <a:pt x="2649" y="8492"/>
                  <a:pt x="2595" y="8570"/>
                  <a:pt x="2595" y="8629"/>
                </a:cubicBezTo>
                <a:cubicBezTo>
                  <a:pt x="2595" y="8689"/>
                  <a:pt x="2562" y="8759"/>
                  <a:pt x="2523" y="8785"/>
                </a:cubicBezTo>
                <a:cubicBezTo>
                  <a:pt x="2442" y="8839"/>
                  <a:pt x="2284" y="9352"/>
                  <a:pt x="2284" y="9563"/>
                </a:cubicBezTo>
                <a:cubicBezTo>
                  <a:pt x="2284" y="9642"/>
                  <a:pt x="2169" y="9806"/>
                  <a:pt x="2021" y="9940"/>
                </a:cubicBezTo>
                <a:cubicBezTo>
                  <a:pt x="1877" y="10070"/>
                  <a:pt x="1740" y="10255"/>
                  <a:pt x="1713" y="10351"/>
                </a:cubicBezTo>
                <a:cubicBezTo>
                  <a:pt x="1687" y="10447"/>
                  <a:pt x="1630" y="10659"/>
                  <a:pt x="1588" y="10823"/>
                </a:cubicBezTo>
                <a:cubicBezTo>
                  <a:pt x="1502" y="11152"/>
                  <a:pt x="1212" y="11730"/>
                  <a:pt x="983" y="12026"/>
                </a:cubicBezTo>
                <a:cubicBezTo>
                  <a:pt x="902" y="12131"/>
                  <a:pt x="788" y="12328"/>
                  <a:pt x="731" y="12464"/>
                </a:cubicBezTo>
                <a:cubicBezTo>
                  <a:pt x="674" y="12599"/>
                  <a:pt x="516" y="12845"/>
                  <a:pt x="380" y="13011"/>
                </a:cubicBezTo>
                <a:cubicBezTo>
                  <a:pt x="110" y="13341"/>
                  <a:pt x="4" y="13732"/>
                  <a:pt x="0" y="14406"/>
                </a:cubicBezTo>
                <a:cubicBezTo>
                  <a:pt x="-2" y="14799"/>
                  <a:pt x="2" y="14809"/>
                  <a:pt x="338" y="15103"/>
                </a:cubicBezTo>
                <a:cubicBezTo>
                  <a:pt x="1113" y="15785"/>
                  <a:pt x="1557" y="15999"/>
                  <a:pt x="2127" y="15963"/>
                </a:cubicBezTo>
                <a:cubicBezTo>
                  <a:pt x="2664" y="15930"/>
                  <a:pt x="3610" y="15629"/>
                  <a:pt x="3874" y="15408"/>
                </a:cubicBezTo>
                <a:cubicBezTo>
                  <a:pt x="4126" y="15195"/>
                  <a:pt x="4212" y="15186"/>
                  <a:pt x="4452" y="15350"/>
                </a:cubicBezTo>
                <a:cubicBezTo>
                  <a:pt x="4630" y="15472"/>
                  <a:pt x="4631" y="15473"/>
                  <a:pt x="4503" y="15810"/>
                </a:cubicBezTo>
                <a:cubicBezTo>
                  <a:pt x="4308" y="16330"/>
                  <a:pt x="4146" y="17173"/>
                  <a:pt x="4146" y="17669"/>
                </a:cubicBezTo>
                <a:cubicBezTo>
                  <a:pt x="4146" y="17955"/>
                  <a:pt x="4103" y="18183"/>
                  <a:pt x="4029" y="18297"/>
                </a:cubicBezTo>
                <a:cubicBezTo>
                  <a:pt x="3965" y="18395"/>
                  <a:pt x="3912" y="18542"/>
                  <a:pt x="3912" y="18623"/>
                </a:cubicBezTo>
                <a:cubicBezTo>
                  <a:pt x="3912" y="18705"/>
                  <a:pt x="3862" y="18841"/>
                  <a:pt x="3800" y="18928"/>
                </a:cubicBezTo>
                <a:cubicBezTo>
                  <a:pt x="3699" y="19068"/>
                  <a:pt x="3637" y="19210"/>
                  <a:pt x="3364" y="19931"/>
                </a:cubicBezTo>
                <a:cubicBezTo>
                  <a:pt x="3322" y="20040"/>
                  <a:pt x="3240" y="20326"/>
                  <a:pt x="3179" y="20564"/>
                </a:cubicBezTo>
                <a:cubicBezTo>
                  <a:pt x="3119" y="20803"/>
                  <a:pt x="3031" y="21083"/>
                  <a:pt x="2986" y="21186"/>
                </a:cubicBezTo>
                <a:cubicBezTo>
                  <a:pt x="2941" y="21290"/>
                  <a:pt x="2905" y="21425"/>
                  <a:pt x="2905" y="21486"/>
                </a:cubicBezTo>
                <a:lnTo>
                  <a:pt x="2905" y="21599"/>
                </a:lnTo>
                <a:lnTo>
                  <a:pt x="18865" y="21599"/>
                </a:lnTo>
                <a:lnTo>
                  <a:pt x="18921" y="21120"/>
                </a:lnTo>
                <a:cubicBezTo>
                  <a:pt x="19003" y="20418"/>
                  <a:pt x="18857" y="19158"/>
                  <a:pt x="18649" y="18786"/>
                </a:cubicBezTo>
                <a:cubicBezTo>
                  <a:pt x="18611" y="18718"/>
                  <a:pt x="18565" y="18609"/>
                  <a:pt x="18523" y="18499"/>
                </a:cubicBezTo>
                <a:cubicBezTo>
                  <a:pt x="18476" y="18445"/>
                  <a:pt x="18441" y="18330"/>
                  <a:pt x="18418" y="18176"/>
                </a:cubicBezTo>
                <a:cubicBezTo>
                  <a:pt x="18403" y="18125"/>
                  <a:pt x="18383" y="18072"/>
                  <a:pt x="18373" y="18026"/>
                </a:cubicBezTo>
                <a:cubicBezTo>
                  <a:pt x="18313" y="17771"/>
                  <a:pt x="18226" y="17479"/>
                  <a:pt x="18179" y="17378"/>
                </a:cubicBezTo>
                <a:cubicBezTo>
                  <a:pt x="18133" y="17277"/>
                  <a:pt x="18105" y="17060"/>
                  <a:pt x="18119" y="16896"/>
                </a:cubicBezTo>
                <a:lnTo>
                  <a:pt x="18143" y="16597"/>
                </a:lnTo>
                <a:lnTo>
                  <a:pt x="18454" y="16601"/>
                </a:lnTo>
                <a:cubicBezTo>
                  <a:pt x="18624" y="16604"/>
                  <a:pt x="19063" y="16624"/>
                  <a:pt x="19429" y="16646"/>
                </a:cubicBezTo>
                <a:lnTo>
                  <a:pt x="20095" y="16685"/>
                </a:lnTo>
                <a:lnTo>
                  <a:pt x="20457" y="16401"/>
                </a:lnTo>
                <a:cubicBezTo>
                  <a:pt x="20656" y="16244"/>
                  <a:pt x="20819" y="16076"/>
                  <a:pt x="20819" y="16028"/>
                </a:cubicBezTo>
                <a:cubicBezTo>
                  <a:pt x="20819" y="15981"/>
                  <a:pt x="20962" y="15766"/>
                  <a:pt x="21138" y="15552"/>
                </a:cubicBezTo>
                <a:cubicBezTo>
                  <a:pt x="21440" y="15184"/>
                  <a:pt x="21457" y="15145"/>
                  <a:pt x="21419" y="14841"/>
                </a:cubicBezTo>
                <a:cubicBezTo>
                  <a:pt x="21391" y="14615"/>
                  <a:pt x="21413" y="14464"/>
                  <a:pt x="21495" y="14338"/>
                </a:cubicBezTo>
                <a:cubicBezTo>
                  <a:pt x="21578" y="14211"/>
                  <a:pt x="21598" y="14079"/>
                  <a:pt x="21563" y="13885"/>
                </a:cubicBezTo>
                <a:cubicBezTo>
                  <a:pt x="21518" y="13638"/>
                  <a:pt x="21506" y="12875"/>
                  <a:pt x="21527" y="11611"/>
                </a:cubicBezTo>
                <a:cubicBezTo>
                  <a:pt x="21532" y="11313"/>
                  <a:pt x="21491" y="11070"/>
                  <a:pt x="21410" y="10914"/>
                </a:cubicBezTo>
                <a:cubicBezTo>
                  <a:pt x="21342" y="10782"/>
                  <a:pt x="21235" y="10436"/>
                  <a:pt x="21176" y="10146"/>
                </a:cubicBezTo>
                <a:cubicBezTo>
                  <a:pt x="21117" y="9856"/>
                  <a:pt x="20938" y="9307"/>
                  <a:pt x="20778" y="8926"/>
                </a:cubicBezTo>
                <a:cubicBezTo>
                  <a:pt x="20459" y="8165"/>
                  <a:pt x="20221" y="7897"/>
                  <a:pt x="19618" y="7619"/>
                </a:cubicBezTo>
                <a:cubicBezTo>
                  <a:pt x="19242" y="7445"/>
                  <a:pt x="18587" y="7246"/>
                  <a:pt x="18134" y="7169"/>
                </a:cubicBezTo>
                <a:cubicBezTo>
                  <a:pt x="17959" y="7139"/>
                  <a:pt x="17732" y="7072"/>
                  <a:pt x="17631" y="7021"/>
                </a:cubicBezTo>
                <a:cubicBezTo>
                  <a:pt x="17379" y="6895"/>
                  <a:pt x="16787" y="6717"/>
                  <a:pt x="16621" y="6717"/>
                </a:cubicBezTo>
                <a:cubicBezTo>
                  <a:pt x="16546" y="6717"/>
                  <a:pt x="16462" y="6693"/>
                  <a:pt x="16435" y="6665"/>
                </a:cubicBezTo>
                <a:cubicBezTo>
                  <a:pt x="16407" y="6636"/>
                  <a:pt x="16162" y="6547"/>
                  <a:pt x="15891" y="6464"/>
                </a:cubicBezTo>
                <a:cubicBezTo>
                  <a:pt x="15516" y="6351"/>
                  <a:pt x="15327" y="6253"/>
                  <a:pt x="15108" y="6062"/>
                </a:cubicBezTo>
                <a:cubicBezTo>
                  <a:pt x="14794" y="5787"/>
                  <a:pt x="14804" y="5718"/>
                  <a:pt x="15173" y="5574"/>
                </a:cubicBezTo>
                <a:cubicBezTo>
                  <a:pt x="15493" y="5450"/>
                  <a:pt x="16475" y="4747"/>
                  <a:pt x="16475" y="4643"/>
                </a:cubicBezTo>
                <a:cubicBezTo>
                  <a:pt x="16475" y="4590"/>
                  <a:pt x="16432" y="4518"/>
                  <a:pt x="16378" y="4483"/>
                </a:cubicBezTo>
                <a:cubicBezTo>
                  <a:pt x="16301" y="4432"/>
                  <a:pt x="16321" y="4400"/>
                  <a:pt x="16477" y="4313"/>
                </a:cubicBezTo>
                <a:cubicBezTo>
                  <a:pt x="16669" y="4205"/>
                  <a:pt x="17329" y="3571"/>
                  <a:pt x="17329" y="3494"/>
                </a:cubicBezTo>
                <a:cubicBezTo>
                  <a:pt x="17329" y="3472"/>
                  <a:pt x="17435" y="3371"/>
                  <a:pt x="17565" y="3269"/>
                </a:cubicBezTo>
                <a:cubicBezTo>
                  <a:pt x="17696" y="3167"/>
                  <a:pt x="17784" y="3064"/>
                  <a:pt x="17759" y="3038"/>
                </a:cubicBezTo>
                <a:cubicBezTo>
                  <a:pt x="17734" y="3012"/>
                  <a:pt x="17749" y="2977"/>
                  <a:pt x="17793" y="2960"/>
                </a:cubicBezTo>
                <a:cubicBezTo>
                  <a:pt x="17836" y="2943"/>
                  <a:pt x="17871" y="2887"/>
                  <a:pt x="17871" y="2838"/>
                </a:cubicBezTo>
                <a:cubicBezTo>
                  <a:pt x="17871" y="2788"/>
                  <a:pt x="17927" y="2718"/>
                  <a:pt x="17995" y="2682"/>
                </a:cubicBezTo>
                <a:cubicBezTo>
                  <a:pt x="18090" y="2631"/>
                  <a:pt x="18106" y="2565"/>
                  <a:pt x="18065" y="2389"/>
                </a:cubicBezTo>
                <a:cubicBezTo>
                  <a:pt x="18036" y="2264"/>
                  <a:pt x="17990" y="2141"/>
                  <a:pt x="17963" y="2113"/>
                </a:cubicBezTo>
                <a:cubicBezTo>
                  <a:pt x="17937" y="2086"/>
                  <a:pt x="17904" y="1889"/>
                  <a:pt x="17891" y="1677"/>
                </a:cubicBezTo>
                <a:cubicBezTo>
                  <a:pt x="17866" y="1258"/>
                  <a:pt x="17695" y="982"/>
                  <a:pt x="17442" y="950"/>
                </a:cubicBezTo>
                <a:cubicBezTo>
                  <a:pt x="17202" y="920"/>
                  <a:pt x="16943" y="787"/>
                  <a:pt x="16943" y="696"/>
                </a:cubicBezTo>
                <a:cubicBezTo>
                  <a:pt x="16943" y="642"/>
                  <a:pt x="16789" y="563"/>
                  <a:pt x="16525" y="479"/>
                </a:cubicBezTo>
                <a:cubicBezTo>
                  <a:pt x="16295" y="407"/>
                  <a:pt x="16040" y="286"/>
                  <a:pt x="15960" y="210"/>
                </a:cubicBezTo>
                <a:cubicBezTo>
                  <a:pt x="15881" y="134"/>
                  <a:pt x="15763" y="61"/>
                  <a:pt x="15699" y="48"/>
                </a:cubicBezTo>
                <a:cubicBezTo>
                  <a:pt x="15636" y="35"/>
                  <a:pt x="14930" y="16"/>
                  <a:pt x="14130" y="8"/>
                </a:cubicBezTo>
                <a:cubicBezTo>
                  <a:pt x="13781" y="4"/>
                  <a:pt x="13516" y="1"/>
                  <a:pt x="13314" y="0"/>
                </a:cubicBezTo>
                <a:close/>
              </a:path>
            </a:pathLst>
          </a:custGeom>
          <a:ln w="12700">
            <a:miter lim="400000"/>
          </a:ln>
          <a:effectLst>
            <a:outerShdw sx="100000" sy="100000" kx="0" ky="0" algn="b" rotWithShape="0" blurRad="63500" dist="74830" dir="5400000">
              <a:srgbClr val="000000">
                <a:alpha val="29744"/>
              </a:srgbClr>
            </a:outerShdw>
          </a:effectLst>
        </p:spPr>
      </p:pic>
      <p:pic>
        <p:nvPicPr>
          <p:cNvPr id="155" name="Image" descr="Image"/>
          <p:cNvPicPr>
            <a:picLocks noChangeAspect="1"/>
          </p:cNvPicPr>
          <p:nvPr/>
        </p:nvPicPr>
        <p:blipFill>
          <a:blip r:embed="rId4">
            <a:extLst/>
          </a:blip>
          <a:stretch>
            <a:fillRect/>
          </a:stretch>
        </p:blipFill>
        <p:spPr>
          <a:xfrm>
            <a:off x="1056911" y="-182548"/>
            <a:ext cx="10890978" cy="5164390"/>
          </a:xfrm>
          <a:prstGeom prst="rect">
            <a:avLst/>
          </a:prstGeom>
          <a:ln w="12700">
            <a:miter lim="400000"/>
          </a:ln>
          <a:effectLst>
            <a:outerShdw sx="100000" sy="100000" kx="0" ky="0" algn="b" rotWithShape="0" blurRad="0" dist="163730" dir="5400000">
              <a:srgbClr val="FFFFFF"/>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152">
                                            <p:bg/>
                                          </p:spTgt>
                                        </p:tgtEl>
                                        <p:attrNameLst>
                                          <p:attrName>style.visibility</p:attrName>
                                        </p:attrNameLst>
                                      </p:cBhvr>
                                      <p:to>
                                        <p:strVal val="visible"/>
                                      </p:to>
                                    </p:set>
                                    <p:anim calcmode="lin" valueType="num">
                                      <p:cBhvr>
                                        <p:cTn id="7" dur="2250" fill="hold"/>
                                        <p:tgtEl>
                                          <p:spTgt spid="152">
                                            <p:bg/>
                                          </p:spTgt>
                                        </p:tgtEl>
                                        <p:attrNameLst>
                                          <p:attrName>ppt_x</p:attrName>
                                        </p:attrNameLst>
                                      </p:cBhvr>
                                      <p:tavLst>
                                        <p:tav tm="0">
                                          <p:val>
                                            <p:strVal val="#ppt_x"/>
                                          </p:val>
                                        </p:tav>
                                        <p:tav tm="100000">
                                          <p:val>
                                            <p:strVal val="#ppt_x"/>
                                          </p:val>
                                        </p:tav>
                                      </p:tavLst>
                                    </p:anim>
                                    <p:anim calcmode="lin" valueType="num">
                                      <p:cBhvr>
                                        <p:cTn id="8" dur="2250" fill="hold"/>
                                        <p:tgtEl>
                                          <p:spTgt spid="152">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152">
                                            <p:txEl>
                                              <p:pRg st="0" end="0"/>
                                            </p:txEl>
                                          </p:spTgt>
                                        </p:tgtEl>
                                        <p:attrNameLst>
                                          <p:attrName>style.visibility</p:attrName>
                                        </p:attrNameLst>
                                      </p:cBhvr>
                                      <p:to>
                                        <p:strVal val="visible"/>
                                      </p:to>
                                    </p:set>
                                    <p:anim calcmode="lin" valueType="num">
                                      <p:cBhvr>
                                        <p:cTn id="11" dur="2250" fill="hold"/>
                                        <p:tgtEl>
                                          <p:spTgt spid="152">
                                            <p:txEl>
                                              <p:pRg st="0" end="0"/>
                                            </p:txEl>
                                          </p:spTgt>
                                        </p:tgtEl>
                                        <p:attrNameLst>
                                          <p:attrName>ppt_x</p:attrName>
                                        </p:attrNameLst>
                                      </p:cBhvr>
                                      <p:tavLst>
                                        <p:tav tm="0">
                                          <p:val>
                                            <p:strVal val="#ppt_x"/>
                                          </p:val>
                                        </p:tav>
                                        <p:tav tm="100000">
                                          <p:val>
                                            <p:strVal val="#ppt_x"/>
                                          </p:val>
                                        </p:tav>
                                      </p:tavLst>
                                    </p:anim>
                                    <p:anim calcmode="lin" valueType="num">
                                      <p:cBhvr>
                                        <p:cTn id="12" dur="2250" fill="hold"/>
                                        <p:tgtEl>
                                          <p:spTgt spid="15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152">
                                            <p:txEl>
                                              <p:pRg st="1" end="1"/>
                                            </p:txEl>
                                          </p:spTgt>
                                        </p:tgtEl>
                                        <p:attrNameLst>
                                          <p:attrName>style.visibility</p:attrName>
                                        </p:attrNameLst>
                                      </p:cBhvr>
                                      <p:to>
                                        <p:strVal val="visible"/>
                                      </p:to>
                                    </p:set>
                                    <p:anim calcmode="lin" valueType="num">
                                      <p:cBhvr>
                                        <p:cTn id="17" dur="2250" fill="hold"/>
                                        <p:tgtEl>
                                          <p:spTgt spid="152">
                                            <p:txEl>
                                              <p:pRg st="1" end="1"/>
                                            </p:txEl>
                                          </p:spTgt>
                                        </p:tgtEl>
                                        <p:attrNameLst>
                                          <p:attrName>ppt_x</p:attrName>
                                        </p:attrNameLst>
                                      </p:cBhvr>
                                      <p:tavLst>
                                        <p:tav tm="0">
                                          <p:val>
                                            <p:strVal val="#ppt_x"/>
                                          </p:val>
                                        </p:tav>
                                        <p:tav tm="100000">
                                          <p:val>
                                            <p:strVal val="#ppt_x"/>
                                          </p:val>
                                        </p:tav>
                                      </p:tavLst>
                                    </p:anim>
                                    <p:anim calcmode="lin" valueType="num">
                                      <p:cBhvr>
                                        <p:cTn id="18" dur="2250" fill="hold"/>
                                        <p:tgtEl>
                                          <p:spTgt spid="15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pasted-image.pdf" descr="pasted-image.pdf"/>
          <p:cNvPicPr>
            <a:picLocks noChangeAspect="1"/>
          </p:cNvPicPr>
          <p:nvPr/>
        </p:nvPicPr>
        <p:blipFill>
          <a:blip r:embed="rId2">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pic>
        <p:nvPicPr>
          <p:cNvPr id="320" name="image31.png" descr="image31.png"/>
          <p:cNvPicPr>
            <a:picLocks noChangeAspect="1"/>
          </p:cNvPicPr>
          <p:nvPr/>
        </p:nvPicPr>
        <p:blipFill>
          <a:blip r:embed="rId3">
            <a:extLst/>
          </a:blip>
          <a:stretch>
            <a:fillRect/>
          </a:stretch>
        </p:blipFill>
        <p:spPr>
          <a:xfrm>
            <a:off x="-3640" y="4669366"/>
            <a:ext cx="13012080" cy="5088622"/>
          </a:xfrm>
          <a:prstGeom prst="rect">
            <a:avLst/>
          </a:prstGeom>
          <a:ln w="12700">
            <a:miter lim="400000"/>
          </a:ln>
          <a:effectLst>
            <a:outerShdw sx="100000" sy="100000" kx="0" ky="0" algn="b" rotWithShape="0" blurRad="342900" dist="75593" dir="2236725">
              <a:srgbClr val="000000">
                <a:alpha val="67777"/>
              </a:srgbClr>
            </a:outerShdw>
          </a:effectLst>
        </p:spPr>
      </p:pic>
      <p:pic>
        <p:nvPicPr>
          <p:cNvPr id="321" name="Image" descr="Image"/>
          <p:cNvPicPr>
            <a:picLocks noChangeAspect="1"/>
          </p:cNvPicPr>
          <p:nvPr/>
        </p:nvPicPr>
        <p:blipFill>
          <a:blip r:embed="rId4">
            <a:extLst/>
          </a:blip>
          <a:stretch>
            <a:fillRect/>
          </a:stretch>
        </p:blipFill>
        <p:spPr>
          <a:xfrm>
            <a:off x="2998073" y="183228"/>
            <a:ext cx="10225392" cy="4848776"/>
          </a:xfrm>
          <a:prstGeom prst="rect">
            <a:avLst/>
          </a:prstGeom>
          <a:ln w="12700">
            <a:miter lim="400000"/>
          </a:ln>
          <a:effectLst>
            <a:outerShdw sx="100000" sy="100000" kx="0" ky="0" algn="b" rotWithShape="0" blurRad="0" dist="163730" dir="5400000">
              <a:srgbClr val="FFFFFF"/>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pasted-image.pdf" descr="pasted-image.pdf"/>
          <p:cNvPicPr>
            <a:picLocks noChangeAspect="1"/>
          </p:cNvPicPr>
          <p:nvPr/>
        </p:nvPicPr>
        <p:blipFill>
          <a:blip r:embed="rId2">
            <a:extLst/>
          </a:blip>
          <a:stretch>
            <a:fillRect/>
          </a:stretch>
        </p:blipFill>
        <p:spPr>
          <a:xfrm>
            <a:off x="-4234" y="-605847"/>
            <a:ext cx="5287699" cy="10384847"/>
          </a:xfrm>
          <a:prstGeom prst="rect">
            <a:avLst/>
          </a:prstGeom>
          <a:ln w="12700">
            <a:miter lim="400000"/>
          </a:ln>
          <a:effectLst>
            <a:outerShdw sx="100000" sy="100000" kx="0" ky="0" algn="b" rotWithShape="0" blurRad="342900" dist="75593" dir="2236725">
              <a:srgbClr val="000000">
                <a:alpha val="67777"/>
              </a:srgbClr>
            </a:outerShdw>
          </a:effectLst>
        </p:spPr>
      </p:pic>
      <p:sp>
        <p:nvSpPr>
          <p:cNvPr id="324" name="Do the CLOTHES we wear in public REVEAL GODLINESS or UNGODLINESS?"/>
          <p:cNvSpPr txBox="1"/>
          <p:nvPr/>
        </p:nvSpPr>
        <p:spPr>
          <a:xfrm>
            <a:off x="5020510" y="4667432"/>
            <a:ext cx="7341879" cy="4766073"/>
          </a:xfrm>
          <a:prstGeom prst="rect">
            <a:avLst/>
          </a:prstGeom>
          <a:ln w="12700">
            <a:miter lim="400000"/>
          </a:ln>
          <a:effectLst>
            <a:outerShdw sx="100000" sy="100000" kx="0" ky="0" algn="b" rotWithShape="0" blurRad="342900" dist="75593" dir="2236725">
              <a:srgbClr val="000000">
                <a:alpha val="42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6400">
                <a:latin typeface="Times New Roman"/>
                <a:ea typeface="Times New Roman"/>
                <a:cs typeface="Times New Roman"/>
                <a:sym typeface="Times New Roman"/>
              </a:defRPr>
            </a:pPr>
            <a:r>
              <a:rPr>
                <a:solidFill>
                  <a:srgbClr val="000000"/>
                </a:solidFill>
              </a:rPr>
              <a:t>Do the CLOTHES we wear in public REVEAL </a:t>
            </a:r>
            <a:r>
              <a:rPr b="1">
                <a:solidFill>
                  <a:schemeClr val="accent1"/>
                </a:solidFill>
              </a:rPr>
              <a:t>GODLINESS</a:t>
            </a:r>
            <a:r>
              <a:t> </a:t>
            </a:r>
            <a:r>
              <a:rPr>
                <a:solidFill>
                  <a:srgbClr val="000000"/>
                </a:solidFill>
              </a:rPr>
              <a:t>or</a:t>
            </a:r>
            <a:r>
              <a:t> </a:t>
            </a:r>
            <a:r>
              <a:rPr>
                <a:solidFill>
                  <a:srgbClr val="FF2600"/>
                </a:solidFill>
              </a:rPr>
              <a:t>UNGODLINESS</a:t>
            </a:r>
            <a:r>
              <a:t>?</a:t>
            </a:r>
          </a:p>
        </p:txBody>
      </p:sp>
      <p:pic>
        <p:nvPicPr>
          <p:cNvPr id="325" name="Image" descr="Image"/>
          <p:cNvPicPr>
            <a:picLocks noChangeAspect="1"/>
          </p:cNvPicPr>
          <p:nvPr/>
        </p:nvPicPr>
        <p:blipFill>
          <a:blip r:embed="rId3">
            <a:extLst/>
          </a:blip>
          <a:stretch>
            <a:fillRect/>
          </a:stretch>
        </p:blipFill>
        <p:spPr>
          <a:xfrm>
            <a:off x="2998073" y="183228"/>
            <a:ext cx="10225392" cy="4848776"/>
          </a:xfrm>
          <a:prstGeom prst="rect">
            <a:avLst/>
          </a:prstGeom>
          <a:ln w="12700">
            <a:miter lim="400000"/>
          </a:ln>
          <a:effectLst>
            <a:outerShdw sx="100000" sy="100000" kx="0" ky="0" algn="b" rotWithShape="0" blurRad="0" dist="163730" dir="5400000">
              <a:srgbClr val="FFFFFF"/>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17"/>
          <p:cNvSpPr txBox="1"/>
          <p:nvPr/>
        </p:nvSpPr>
        <p:spPr>
          <a:xfrm>
            <a:off x="5527040" y="9320107"/>
            <a:ext cx="7477760"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17, 2009</a:t>
            </a:r>
          </a:p>
        </p:txBody>
      </p:sp>
      <p:sp>
        <p:nvSpPr>
          <p:cNvPr id="328" name="Shape 318"/>
          <p:cNvSpPr txBox="1"/>
          <p:nvPr/>
        </p:nvSpPr>
        <p:spPr>
          <a:xfrm>
            <a:off x="-2" y="9320107"/>
            <a:ext cx="5960537"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
        <p:nvSpPr>
          <p:cNvPr id="329" name="Shape 319"/>
          <p:cNvSpPr txBox="1"/>
          <p:nvPr>
            <p:ph type="sldNum" sz="quarter" idx="4294967295"/>
          </p:nvPr>
        </p:nvSpPr>
        <p:spPr>
          <a:xfrm>
            <a:off x="12607779" y="-2"/>
            <a:ext cx="397020" cy="389269"/>
          </a:xfrm>
          <a:prstGeom prst="rect">
            <a:avLst/>
          </a:prstGeom>
          <a:extLst>
            <a:ext uri="{C572A759-6A51-4108-AA02-DFA0A04FC94B}">
              <ma14:wrappingTextBoxFlag xmlns:ma14="http://schemas.microsoft.com/office/mac/drawingml/2011/main" val="1"/>
            </a:ext>
          </a:extLst>
        </p:spPr>
        <p:txBody>
          <a:bodyPr lIns="65022" tIns="65022" rIns="65022" bIns="65022"/>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
        <p:nvSpPr>
          <p:cNvPr id="330" name="Shape 320"/>
          <p:cNvSpPr/>
          <p:nvPr/>
        </p:nvSpPr>
        <p:spPr>
          <a:xfrm>
            <a:off x="-1" y="-1"/>
            <a:ext cx="13004802" cy="9753601"/>
          </a:xfrm>
          <a:prstGeom prst="rect">
            <a:avLst/>
          </a:prstGeom>
          <a:solidFill>
            <a:srgbClr val="000000"/>
          </a:solidFill>
          <a:ln w="12700">
            <a:solidFill>
              <a:srgbClr val="000000"/>
            </a:solidFill>
            <a:miter/>
          </a:ln>
        </p:spPr>
        <p:txBody>
          <a:bodyPr lIns="50800" tIns="50800" rIns="50800" bIns="50800" anchor="ctr"/>
          <a:lstStyle/>
          <a:p>
            <a:pPr algn="l"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Shape 116" descr="Shape 116"/>
          <p:cNvPicPr>
            <a:picLocks noChangeAspect="1"/>
          </p:cNvPicPr>
          <p:nvPr>
            <p:ph type="pic" idx="21"/>
          </p:nvPr>
        </p:nvPicPr>
        <p:blipFill>
          <a:blip r:embed="rId2">
            <a:extLst/>
          </a:blip>
          <a:srcRect l="15166" t="0" r="15166" b="0"/>
          <a:stretch>
            <a:fillRect/>
          </a:stretch>
        </p:blipFill>
        <p:spPr>
          <a:xfrm>
            <a:off x="0" y="0"/>
            <a:ext cx="13004800" cy="9753600"/>
          </a:xfrm>
          <a:prstGeom prst="rect">
            <a:avLst/>
          </a:prstGeom>
        </p:spPr>
      </p:pic>
      <p:pic>
        <p:nvPicPr>
          <p:cNvPr id="333" name="Image" descr="Image"/>
          <p:cNvPicPr>
            <a:picLocks noChangeAspect="1"/>
          </p:cNvPicPr>
          <p:nvPr/>
        </p:nvPicPr>
        <p:blipFill>
          <a:blip r:embed="rId3">
            <a:extLst/>
          </a:blip>
          <a:stretch>
            <a:fillRect/>
          </a:stretch>
        </p:blipFill>
        <p:spPr>
          <a:xfrm>
            <a:off x="-170149" y="-4575"/>
            <a:ext cx="8101112" cy="3841464"/>
          </a:xfrm>
          <a:prstGeom prst="rect">
            <a:avLst/>
          </a:prstGeom>
          <a:ln w="12700">
            <a:miter lim="400000"/>
          </a:ln>
          <a:effectLst>
            <a:outerShdw sx="100000" sy="100000" kx="0" ky="0" algn="b" rotWithShape="0" blurRad="0" dist="163730" dir="5400000">
              <a:srgbClr val="FFFFFF"/>
            </a:outerShdw>
          </a:effectLst>
        </p:spPr>
      </p:pic>
      <p:pic>
        <p:nvPicPr>
          <p:cNvPr id="334" name="Image" descr="Image"/>
          <p:cNvPicPr>
            <a:picLocks noChangeAspect="1"/>
          </p:cNvPicPr>
          <p:nvPr/>
        </p:nvPicPr>
        <p:blipFill>
          <a:blip r:embed="rId4">
            <a:extLst/>
          </a:blip>
          <a:stretch>
            <a:fillRect/>
          </a:stretch>
        </p:blipFill>
        <p:spPr>
          <a:xfrm>
            <a:off x="1252683" y="3054350"/>
            <a:ext cx="5255448" cy="2829857"/>
          </a:xfrm>
          <a:prstGeom prst="rect">
            <a:avLst/>
          </a:prstGeom>
          <a:ln w="12700">
            <a:miter lim="400000"/>
          </a:ln>
          <a:effectLst>
            <a:outerShdw sx="100000" sy="100000" kx="0" ky="0" algn="b" rotWithShape="0" blurRad="0" dist="163730" dir="5400000">
              <a:srgbClr val="000000"/>
            </a:outerShdw>
          </a:effectLst>
        </p:spPr>
      </p:pic>
      <p:sp>
        <p:nvSpPr>
          <p:cNvPr id="335" name="Charts by Don McClain…"/>
          <p:cNvSpPr txBox="1"/>
          <p:nvPr/>
        </p:nvSpPr>
        <p:spPr>
          <a:xfrm>
            <a:off x="304805" y="6136339"/>
            <a:ext cx="12395190" cy="35638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24,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6" invalidUrl="" action="" tgtFrame="" tooltip="" history="1" highlightClick="0" endSnd="0"/>
              </a:rPr>
              <a:t>https://www.w65stchurchofchrist.com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28"/>
          <p:cNvSpPr txBox="1"/>
          <p:nvPr/>
        </p:nvSpPr>
        <p:spPr>
          <a:xfrm>
            <a:off x="318466" y="292099"/>
            <a:ext cx="12367868" cy="9345686"/>
          </a:xfrm>
          <a:prstGeom prst="rect">
            <a:avLst/>
          </a:prstGeom>
          <a:ln w="12700">
            <a:miter lim="400000"/>
          </a:ln>
          <a:effectLst>
            <a:outerShdw sx="100000" sy="100000" kx="0" ky="0" algn="b" rotWithShape="0" blurRad="152400" dist="54466" dir="0">
              <a:srgbClr val="000000">
                <a:alpha val="336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300"/>
              </a:spcBef>
              <a:defRPr b="1" sz="5900">
                <a:solidFill>
                  <a:srgbClr val="000000"/>
                </a:solidFill>
                <a:latin typeface="Times New Roman"/>
                <a:ea typeface="Times New Roman"/>
                <a:cs typeface="Times New Roman"/>
                <a:sym typeface="Times New Roman"/>
              </a:defRPr>
            </a:pPr>
            <a:r>
              <a:t>1 Timothy 2:1–10 (NKJV) </a:t>
            </a:r>
          </a:p>
          <a:p>
            <a:pPr defTabSz="457200">
              <a:spcBef>
                <a:spcPts val="2300"/>
              </a:spcBef>
              <a:defRPr baseline="0" sz="5000">
                <a:solidFill>
                  <a:srgbClr val="000000"/>
                </a:solidFill>
                <a:latin typeface="Times New Roman"/>
                <a:ea typeface="Times New Roman"/>
                <a:cs typeface="Times New Roman"/>
                <a:sym typeface="Times New Roman"/>
              </a:defRPr>
            </a:pPr>
            <a:r>
              <a:rPr baseline="31999"/>
              <a:t>1</a:t>
            </a:r>
            <a:r>
              <a:t> Therefore I exhort first of all that supplications, prayers, intercessions, </a:t>
            </a:r>
            <a:r>
              <a:rPr i="1"/>
              <a:t>and</a:t>
            </a:r>
            <a:r>
              <a:t> giving of thanks be made for all men, </a:t>
            </a:r>
            <a:r>
              <a:rPr baseline="31999"/>
              <a:t>2</a:t>
            </a:r>
            <a:r>
              <a:t> for kings and all who are in authority, that we may lead a quiet and peaceable life in all godliness and reverence. </a:t>
            </a:r>
            <a:r>
              <a:rPr baseline="31999"/>
              <a:t>3</a:t>
            </a:r>
            <a:r>
              <a:t> For this </a:t>
            </a:r>
            <a:r>
              <a:rPr i="1"/>
              <a:t>is</a:t>
            </a:r>
            <a:r>
              <a:t> good and acceptable in the sight of God our Savior, </a:t>
            </a:r>
            <a:r>
              <a:rPr baseline="31999"/>
              <a:t>4</a:t>
            </a:r>
            <a:r>
              <a:t> who desires all men to be saved and to come to the knowledge of the truth. </a:t>
            </a:r>
            <a:r>
              <a:rPr baseline="31999"/>
              <a:t>5</a:t>
            </a:r>
            <a:r>
              <a:t> For </a:t>
            </a:r>
            <a:r>
              <a:rPr i="1"/>
              <a:t>there is</a:t>
            </a:r>
            <a:r>
              <a:t> one God and one Mediator between God and men, </a:t>
            </a:r>
            <a:r>
              <a:rPr i="1"/>
              <a:t>the</a:t>
            </a:r>
            <a:r>
              <a:t> Man Christ Jesus,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28"/>
          <p:cNvSpPr txBox="1"/>
          <p:nvPr/>
        </p:nvSpPr>
        <p:spPr>
          <a:xfrm>
            <a:off x="318466" y="292099"/>
            <a:ext cx="12367868" cy="8649344"/>
          </a:xfrm>
          <a:prstGeom prst="rect">
            <a:avLst/>
          </a:prstGeom>
          <a:ln w="12700">
            <a:miter lim="400000"/>
          </a:ln>
          <a:effectLst>
            <a:outerShdw sx="100000" sy="100000" kx="0" ky="0" algn="b" rotWithShape="0" blurRad="152400" dist="54466" dir="0">
              <a:srgbClr val="000000">
                <a:alpha val="336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300"/>
              </a:spcBef>
              <a:defRPr b="1" sz="5900">
                <a:solidFill>
                  <a:srgbClr val="000000"/>
                </a:solidFill>
                <a:latin typeface="Times New Roman"/>
                <a:ea typeface="Times New Roman"/>
                <a:cs typeface="Times New Roman"/>
                <a:sym typeface="Times New Roman"/>
              </a:defRPr>
            </a:pPr>
            <a:r>
              <a:t>1 Timothy 2:1–10 (NKJV) </a:t>
            </a:r>
          </a:p>
          <a:p>
            <a:pPr defTabSz="457200">
              <a:spcBef>
                <a:spcPts val="2300"/>
              </a:spcBef>
              <a:defRPr baseline="0" sz="4600">
                <a:solidFill>
                  <a:srgbClr val="000000"/>
                </a:solidFill>
                <a:latin typeface="Times New Roman"/>
                <a:ea typeface="Times New Roman"/>
                <a:cs typeface="Times New Roman"/>
                <a:sym typeface="Times New Roman"/>
              </a:defRPr>
            </a:pPr>
            <a:r>
              <a:rPr baseline="31999"/>
              <a:t>6</a:t>
            </a:r>
            <a:r>
              <a:t> who gave Himself a ransom for all, to be testified in due time, </a:t>
            </a:r>
            <a:r>
              <a:rPr baseline="31999"/>
              <a:t>7</a:t>
            </a:r>
            <a:r>
              <a:t> for which I was appointed a preacher and an apostle—I am speaking the truth in Christ </a:t>
            </a:r>
            <a:r>
              <a:rPr i="1"/>
              <a:t>and</a:t>
            </a:r>
            <a:r>
              <a:t> not lying—a teacher of the Gentiles in faith and truth. </a:t>
            </a:r>
            <a:r>
              <a:rPr baseline="31999"/>
              <a:t>8</a:t>
            </a:r>
            <a:r>
              <a:t> I desire therefore that the men pray everywhere, lifting up holy hands, without wrath and doubting; </a:t>
            </a:r>
            <a:r>
              <a:rPr baseline="31999"/>
              <a:t>9</a:t>
            </a:r>
            <a:r>
              <a:t> in like manner also, that the women adorn themselves in modest apparel, with propriety and moderation, not with braided hair or gold or pearls or costly clothing, </a:t>
            </a:r>
            <a:r>
              <a:rPr baseline="31999"/>
              <a:t>10</a:t>
            </a:r>
            <a:r>
              <a:t> but, which is proper for women professing godliness, with good works.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215"/>
          <p:cNvSpPr txBox="1"/>
          <p:nvPr/>
        </p:nvSpPr>
        <p:spPr>
          <a:xfrm>
            <a:off x="2819266" y="4243617"/>
            <a:ext cx="7366268" cy="54356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b="1" sz="4100">
                <a:solidFill>
                  <a:srgbClr val="000000"/>
                </a:solidFill>
                <a:latin typeface="Palatino"/>
                <a:ea typeface="Palatino"/>
                <a:cs typeface="Palatino"/>
                <a:sym typeface="Palatino"/>
              </a:defRPr>
            </a:pPr>
            <a:r>
              <a:t>WHY IS “IMMODESTY” such a problem in our culture?</a:t>
            </a:r>
          </a:p>
          <a:p>
            <a:pPr>
              <a:spcBef>
                <a:spcPts val="1400"/>
              </a:spcBef>
              <a:defRPr sz="4100">
                <a:solidFill>
                  <a:srgbClr val="000000"/>
                </a:solidFill>
                <a:latin typeface="Palatino"/>
                <a:ea typeface="Palatino"/>
                <a:cs typeface="Palatino"/>
                <a:sym typeface="Palatino"/>
              </a:defRPr>
            </a:pPr>
            <a:r>
              <a:t>1. Lack of knowledge and understanding.</a:t>
            </a:r>
          </a:p>
          <a:p>
            <a:pPr>
              <a:spcBef>
                <a:spcPts val="1400"/>
              </a:spcBef>
              <a:defRPr sz="4100">
                <a:solidFill>
                  <a:srgbClr val="000000"/>
                </a:solidFill>
                <a:latin typeface="Palatino"/>
                <a:ea typeface="Palatino"/>
                <a:cs typeface="Palatino"/>
                <a:sym typeface="Palatino"/>
              </a:defRPr>
            </a:pPr>
            <a:r>
              <a:t>2. Lack of concern / </a:t>
            </a:r>
            <a:br/>
            <a:r>
              <a:t>No godly fear. </a:t>
            </a:r>
          </a:p>
          <a:p>
            <a:pPr>
              <a:spcBef>
                <a:spcPts val="1400"/>
              </a:spcBef>
              <a:defRPr sz="4100">
                <a:solidFill>
                  <a:srgbClr val="000000"/>
                </a:solidFill>
                <a:latin typeface="Palatino"/>
                <a:ea typeface="Palatino"/>
                <a:cs typeface="Palatino"/>
                <a:sym typeface="Palatino"/>
              </a:defRPr>
            </a:pPr>
            <a:r>
              <a:t>3. Ungodliness / Worldliness</a:t>
            </a:r>
          </a:p>
        </p:txBody>
      </p:sp>
      <p:pic>
        <p:nvPicPr>
          <p:cNvPr id="158" name="pasted-image.pdf" descr="pasted-image.pdf"/>
          <p:cNvPicPr>
            <a:picLocks noChangeAspect="1"/>
          </p:cNvPicPr>
          <p:nvPr/>
        </p:nvPicPr>
        <p:blipFill>
          <a:blip r:embed="rId2">
            <a:extLst/>
          </a:blip>
          <a:stretch>
            <a:fillRect/>
          </a:stretch>
        </p:blipFill>
        <p:spPr>
          <a:xfrm>
            <a:off x="-17292" y="3394063"/>
            <a:ext cx="3268682" cy="6419571"/>
          </a:xfrm>
          <a:prstGeom prst="rect">
            <a:avLst/>
          </a:prstGeom>
          <a:ln w="12700">
            <a:miter lim="400000"/>
          </a:ln>
          <a:effectLst>
            <a:outerShdw sx="100000" sy="100000" kx="0" ky="0" algn="b" rotWithShape="0" blurRad="342900" dist="75593" dir="2236725">
              <a:srgbClr val="000000">
                <a:alpha val="67777"/>
              </a:srgbClr>
            </a:outerShdw>
          </a:effectLst>
        </p:spPr>
      </p:pic>
      <p:pic>
        <p:nvPicPr>
          <p:cNvPr id="159" name="Image" descr="Image"/>
          <p:cNvPicPr>
            <a:picLocks noChangeAspect="1"/>
          </p:cNvPicPr>
          <p:nvPr/>
        </p:nvPicPr>
        <p:blipFill>
          <a:blip r:embed="rId3">
            <a:extLst/>
          </a:blip>
          <a:srcRect l="3848" t="4206" r="3396" b="0"/>
          <a:stretch>
            <a:fillRect/>
          </a:stretch>
        </p:blipFill>
        <p:spPr>
          <a:xfrm>
            <a:off x="9477605" y="3809336"/>
            <a:ext cx="3809414" cy="5939598"/>
          </a:xfrm>
          <a:custGeom>
            <a:avLst/>
            <a:gdLst/>
            <a:ahLst/>
            <a:cxnLst>
              <a:cxn ang="0">
                <a:pos x="wd2" y="hd2"/>
              </a:cxn>
              <a:cxn ang="5400000">
                <a:pos x="wd2" y="hd2"/>
              </a:cxn>
              <a:cxn ang="10800000">
                <a:pos x="wd2" y="hd2"/>
              </a:cxn>
              <a:cxn ang="16200000">
                <a:pos x="wd2" y="hd2"/>
              </a:cxn>
            </a:cxnLst>
            <a:rect l="0" t="0" r="r" b="b"/>
            <a:pathLst>
              <a:path w="21579" h="21599" fill="norm" stroke="1" extrusionOk="0">
                <a:moveTo>
                  <a:pt x="13314" y="0"/>
                </a:moveTo>
                <a:cubicBezTo>
                  <a:pt x="12709" y="-1"/>
                  <a:pt x="12676" y="19"/>
                  <a:pt x="12676" y="88"/>
                </a:cubicBezTo>
                <a:cubicBezTo>
                  <a:pt x="12676" y="203"/>
                  <a:pt x="12322" y="372"/>
                  <a:pt x="12246" y="293"/>
                </a:cubicBezTo>
                <a:cubicBezTo>
                  <a:pt x="12151" y="194"/>
                  <a:pt x="11294" y="903"/>
                  <a:pt x="11131" y="1217"/>
                </a:cubicBezTo>
                <a:cubicBezTo>
                  <a:pt x="11074" y="1326"/>
                  <a:pt x="10948" y="1521"/>
                  <a:pt x="10852" y="1648"/>
                </a:cubicBezTo>
                <a:cubicBezTo>
                  <a:pt x="10757" y="1776"/>
                  <a:pt x="10656" y="1945"/>
                  <a:pt x="10625" y="2022"/>
                </a:cubicBezTo>
                <a:cubicBezTo>
                  <a:pt x="10595" y="2100"/>
                  <a:pt x="10450" y="2232"/>
                  <a:pt x="10304" y="2318"/>
                </a:cubicBezTo>
                <a:cubicBezTo>
                  <a:pt x="10134" y="2418"/>
                  <a:pt x="10041" y="2521"/>
                  <a:pt x="10041" y="2602"/>
                </a:cubicBezTo>
                <a:cubicBezTo>
                  <a:pt x="10041" y="2672"/>
                  <a:pt x="10005" y="2743"/>
                  <a:pt x="9962" y="2760"/>
                </a:cubicBezTo>
                <a:cubicBezTo>
                  <a:pt x="9919" y="2777"/>
                  <a:pt x="9883" y="2847"/>
                  <a:pt x="9883" y="2916"/>
                </a:cubicBezTo>
                <a:cubicBezTo>
                  <a:pt x="9883" y="2984"/>
                  <a:pt x="9835" y="3100"/>
                  <a:pt x="9775" y="3174"/>
                </a:cubicBezTo>
                <a:cubicBezTo>
                  <a:pt x="9716" y="3248"/>
                  <a:pt x="9646" y="3497"/>
                  <a:pt x="9616" y="3730"/>
                </a:cubicBezTo>
                <a:cubicBezTo>
                  <a:pt x="9586" y="3962"/>
                  <a:pt x="9517" y="4199"/>
                  <a:pt x="9463" y="4253"/>
                </a:cubicBezTo>
                <a:cubicBezTo>
                  <a:pt x="9409" y="4308"/>
                  <a:pt x="9341" y="4554"/>
                  <a:pt x="9310" y="4800"/>
                </a:cubicBezTo>
                <a:lnTo>
                  <a:pt x="9252" y="5249"/>
                </a:lnTo>
                <a:lnTo>
                  <a:pt x="9103" y="5346"/>
                </a:lnTo>
                <a:cubicBezTo>
                  <a:pt x="9097" y="5350"/>
                  <a:pt x="9092" y="5356"/>
                  <a:pt x="9085" y="5359"/>
                </a:cubicBezTo>
                <a:lnTo>
                  <a:pt x="8611" y="5671"/>
                </a:lnTo>
                <a:cubicBezTo>
                  <a:pt x="8258" y="5903"/>
                  <a:pt x="7926" y="6146"/>
                  <a:pt x="7876" y="6207"/>
                </a:cubicBezTo>
                <a:cubicBezTo>
                  <a:pt x="7795" y="6305"/>
                  <a:pt x="7724" y="6319"/>
                  <a:pt x="7298" y="6319"/>
                </a:cubicBezTo>
                <a:cubicBezTo>
                  <a:pt x="6856" y="6319"/>
                  <a:pt x="6790" y="6333"/>
                  <a:pt x="6583" y="6472"/>
                </a:cubicBezTo>
                <a:cubicBezTo>
                  <a:pt x="6458" y="6556"/>
                  <a:pt x="6243" y="6669"/>
                  <a:pt x="6104" y="6724"/>
                </a:cubicBezTo>
                <a:cubicBezTo>
                  <a:pt x="5960" y="6781"/>
                  <a:pt x="5850" y="6866"/>
                  <a:pt x="5850" y="6922"/>
                </a:cubicBezTo>
                <a:cubicBezTo>
                  <a:pt x="5850" y="6976"/>
                  <a:pt x="5775" y="7037"/>
                  <a:pt x="5677" y="7062"/>
                </a:cubicBezTo>
                <a:cubicBezTo>
                  <a:pt x="5581" y="7086"/>
                  <a:pt x="5400" y="7175"/>
                  <a:pt x="5275" y="7260"/>
                </a:cubicBezTo>
                <a:cubicBezTo>
                  <a:pt x="5132" y="7356"/>
                  <a:pt x="4970" y="7414"/>
                  <a:pt x="4843" y="7414"/>
                </a:cubicBezTo>
                <a:cubicBezTo>
                  <a:pt x="4718" y="7414"/>
                  <a:pt x="4555" y="7471"/>
                  <a:pt x="4418" y="7563"/>
                </a:cubicBezTo>
                <a:cubicBezTo>
                  <a:pt x="4295" y="7645"/>
                  <a:pt x="4118" y="7713"/>
                  <a:pt x="4025" y="7713"/>
                </a:cubicBezTo>
                <a:cubicBezTo>
                  <a:pt x="3931" y="7713"/>
                  <a:pt x="3811" y="7746"/>
                  <a:pt x="3757" y="7788"/>
                </a:cubicBezTo>
                <a:cubicBezTo>
                  <a:pt x="3703" y="7829"/>
                  <a:pt x="3538" y="7899"/>
                  <a:pt x="3393" y="7944"/>
                </a:cubicBezTo>
                <a:cubicBezTo>
                  <a:pt x="3236" y="7991"/>
                  <a:pt x="3070" y="8099"/>
                  <a:pt x="2984" y="8208"/>
                </a:cubicBezTo>
                <a:cubicBezTo>
                  <a:pt x="2904" y="8308"/>
                  <a:pt x="2783" y="8420"/>
                  <a:pt x="2716" y="8456"/>
                </a:cubicBezTo>
                <a:cubicBezTo>
                  <a:pt x="2649" y="8492"/>
                  <a:pt x="2595" y="8570"/>
                  <a:pt x="2595" y="8629"/>
                </a:cubicBezTo>
                <a:cubicBezTo>
                  <a:pt x="2595" y="8689"/>
                  <a:pt x="2562" y="8759"/>
                  <a:pt x="2523" y="8785"/>
                </a:cubicBezTo>
                <a:cubicBezTo>
                  <a:pt x="2442" y="8839"/>
                  <a:pt x="2284" y="9352"/>
                  <a:pt x="2284" y="9563"/>
                </a:cubicBezTo>
                <a:cubicBezTo>
                  <a:pt x="2284" y="9642"/>
                  <a:pt x="2169" y="9806"/>
                  <a:pt x="2021" y="9940"/>
                </a:cubicBezTo>
                <a:cubicBezTo>
                  <a:pt x="1877" y="10070"/>
                  <a:pt x="1740" y="10255"/>
                  <a:pt x="1713" y="10351"/>
                </a:cubicBezTo>
                <a:cubicBezTo>
                  <a:pt x="1687" y="10447"/>
                  <a:pt x="1630" y="10659"/>
                  <a:pt x="1588" y="10823"/>
                </a:cubicBezTo>
                <a:cubicBezTo>
                  <a:pt x="1502" y="11152"/>
                  <a:pt x="1212" y="11730"/>
                  <a:pt x="983" y="12026"/>
                </a:cubicBezTo>
                <a:cubicBezTo>
                  <a:pt x="902" y="12131"/>
                  <a:pt x="788" y="12328"/>
                  <a:pt x="731" y="12464"/>
                </a:cubicBezTo>
                <a:cubicBezTo>
                  <a:pt x="674" y="12599"/>
                  <a:pt x="516" y="12845"/>
                  <a:pt x="380" y="13011"/>
                </a:cubicBezTo>
                <a:cubicBezTo>
                  <a:pt x="110" y="13341"/>
                  <a:pt x="4" y="13732"/>
                  <a:pt x="0" y="14406"/>
                </a:cubicBezTo>
                <a:cubicBezTo>
                  <a:pt x="-2" y="14799"/>
                  <a:pt x="2" y="14809"/>
                  <a:pt x="338" y="15103"/>
                </a:cubicBezTo>
                <a:cubicBezTo>
                  <a:pt x="1113" y="15785"/>
                  <a:pt x="1557" y="15999"/>
                  <a:pt x="2127" y="15963"/>
                </a:cubicBezTo>
                <a:cubicBezTo>
                  <a:pt x="2664" y="15930"/>
                  <a:pt x="3610" y="15629"/>
                  <a:pt x="3874" y="15408"/>
                </a:cubicBezTo>
                <a:cubicBezTo>
                  <a:pt x="4126" y="15195"/>
                  <a:pt x="4212" y="15186"/>
                  <a:pt x="4452" y="15350"/>
                </a:cubicBezTo>
                <a:cubicBezTo>
                  <a:pt x="4630" y="15472"/>
                  <a:pt x="4631" y="15473"/>
                  <a:pt x="4503" y="15810"/>
                </a:cubicBezTo>
                <a:cubicBezTo>
                  <a:pt x="4308" y="16330"/>
                  <a:pt x="4146" y="17173"/>
                  <a:pt x="4146" y="17669"/>
                </a:cubicBezTo>
                <a:cubicBezTo>
                  <a:pt x="4146" y="17955"/>
                  <a:pt x="4103" y="18183"/>
                  <a:pt x="4029" y="18297"/>
                </a:cubicBezTo>
                <a:cubicBezTo>
                  <a:pt x="3965" y="18395"/>
                  <a:pt x="3912" y="18542"/>
                  <a:pt x="3912" y="18623"/>
                </a:cubicBezTo>
                <a:cubicBezTo>
                  <a:pt x="3912" y="18705"/>
                  <a:pt x="3862" y="18841"/>
                  <a:pt x="3800" y="18928"/>
                </a:cubicBezTo>
                <a:cubicBezTo>
                  <a:pt x="3699" y="19068"/>
                  <a:pt x="3637" y="19210"/>
                  <a:pt x="3364" y="19931"/>
                </a:cubicBezTo>
                <a:cubicBezTo>
                  <a:pt x="3322" y="20040"/>
                  <a:pt x="3240" y="20326"/>
                  <a:pt x="3179" y="20564"/>
                </a:cubicBezTo>
                <a:cubicBezTo>
                  <a:pt x="3119" y="20803"/>
                  <a:pt x="3031" y="21083"/>
                  <a:pt x="2986" y="21186"/>
                </a:cubicBezTo>
                <a:cubicBezTo>
                  <a:pt x="2941" y="21290"/>
                  <a:pt x="2905" y="21425"/>
                  <a:pt x="2905" y="21486"/>
                </a:cubicBezTo>
                <a:lnTo>
                  <a:pt x="2905" y="21599"/>
                </a:lnTo>
                <a:lnTo>
                  <a:pt x="18865" y="21599"/>
                </a:lnTo>
                <a:lnTo>
                  <a:pt x="18921" y="21120"/>
                </a:lnTo>
                <a:cubicBezTo>
                  <a:pt x="19003" y="20418"/>
                  <a:pt x="18857" y="19158"/>
                  <a:pt x="18649" y="18786"/>
                </a:cubicBezTo>
                <a:cubicBezTo>
                  <a:pt x="18611" y="18718"/>
                  <a:pt x="18565" y="18609"/>
                  <a:pt x="18523" y="18499"/>
                </a:cubicBezTo>
                <a:cubicBezTo>
                  <a:pt x="18476" y="18445"/>
                  <a:pt x="18441" y="18330"/>
                  <a:pt x="18418" y="18176"/>
                </a:cubicBezTo>
                <a:cubicBezTo>
                  <a:pt x="18403" y="18125"/>
                  <a:pt x="18383" y="18072"/>
                  <a:pt x="18373" y="18026"/>
                </a:cubicBezTo>
                <a:cubicBezTo>
                  <a:pt x="18313" y="17771"/>
                  <a:pt x="18226" y="17479"/>
                  <a:pt x="18179" y="17378"/>
                </a:cubicBezTo>
                <a:cubicBezTo>
                  <a:pt x="18133" y="17277"/>
                  <a:pt x="18105" y="17060"/>
                  <a:pt x="18119" y="16896"/>
                </a:cubicBezTo>
                <a:lnTo>
                  <a:pt x="18143" y="16597"/>
                </a:lnTo>
                <a:lnTo>
                  <a:pt x="18454" y="16601"/>
                </a:lnTo>
                <a:cubicBezTo>
                  <a:pt x="18624" y="16604"/>
                  <a:pt x="19063" y="16624"/>
                  <a:pt x="19429" y="16646"/>
                </a:cubicBezTo>
                <a:lnTo>
                  <a:pt x="20095" y="16685"/>
                </a:lnTo>
                <a:lnTo>
                  <a:pt x="20457" y="16401"/>
                </a:lnTo>
                <a:cubicBezTo>
                  <a:pt x="20656" y="16244"/>
                  <a:pt x="20819" y="16076"/>
                  <a:pt x="20819" y="16028"/>
                </a:cubicBezTo>
                <a:cubicBezTo>
                  <a:pt x="20819" y="15981"/>
                  <a:pt x="20962" y="15766"/>
                  <a:pt x="21138" y="15552"/>
                </a:cubicBezTo>
                <a:cubicBezTo>
                  <a:pt x="21440" y="15184"/>
                  <a:pt x="21457" y="15145"/>
                  <a:pt x="21419" y="14841"/>
                </a:cubicBezTo>
                <a:cubicBezTo>
                  <a:pt x="21391" y="14615"/>
                  <a:pt x="21413" y="14464"/>
                  <a:pt x="21495" y="14338"/>
                </a:cubicBezTo>
                <a:cubicBezTo>
                  <a:pt x="21578" y="14211"/>
                  <a:pt x="21598" y="14079"/>
                  <a:pt x="21563" y="13885"/>
                </a:cubicBezTo>
                <a:cubicBezTo>
                  <a:pt x="21518" y="13638"/>
                  <a:pt x="21506" y="12875"/>
                  <a:pt x="21527" y="11611"/>
                </a:cubicBezTo>
                <a:cubicBezTo>
                  <a:pt x="21532" y="11313"/>
                  <a:pt x="21491" y="11070"/>
                  <a:pt x="21410" y="10914"/>
                </a:cubicBezTo>
                <a:cubicBezTo>
                  <a:pt x="21342" y="10782"/>
                  <a:pt x="21235" y="10436"/>
                  <a:pt x="21176" y="10146"/>
                </a:cubicBezTo>
                <a:cubicBezTo>
                  <a:pt x="21117" y="9856"/>
                  <a:pt x="20938" y="9307"/>
                  <a:pt x="20778" y="8926"/>
                </a:cubicBezTo>
                <a:cubicBezTo>
                  <a:pt x="20459" y="8165"/>
                  <a:pt x="20221" y="7897"/>
                  <a:pt x="19618" y="7619"/>
                </a:cubicBezTo>
                <a:cubicBezTo>
                  <a:pt x="19242" y="7445"/>
                  <a:pt x="18587" y="7246"/>
                  <a:pt x="18134" y="7169"/>
                </a:cubicBezTo>
                <a:cubicBezTo>
                  <a:pt x="17959" y="7139"/>
                  <a:pt x="17732" y="7072"/>
                  <a:pt x="17631" y="7021"/>
                </a:cubicBezTo>
                <a:cubicBezTo>
                  <a:pt x="17379" y="6895"/>
                  <a:pt x="16787" y="6717"/>
                  <a:pt x="16621" y="6717"/>
                </a:cubicBezTo>
                <a:cubicBezTo>
                  <a:pt x="16546" y="6717"/>
                  <a:pt x="16462" y="6693"/>
                  <a:pt x="16435" y="6665"/>
                </a:cubicBezTo>
                <a:cubicBezTo>
                  <a:pt x="16407" y="6636"/>
                  <a:pt x="16162" y="6547"/>
                  <a:pt x="15891" y="6464"/>
                </a:cubicBezTo>
                <a:cubicBezTo>
                  <a:pt x="15516" y="6351"/>
                  <a:pt x="15327" y="6253"/>
                  <a:pt x="15108" y="6062"/>
                </a:cubicBezTo>
                <a:cubicBezTo>
                  <a:pt x="14794" y="5787"/>
                  <a:pt x="14804" y="5718"/>
                  <a:pt x="15173" y="5574"/>
                </a:cubicBezTo>
                <a:cubicBezTo>
                  <a:pt x="15493" y="5450"/>
                  <a:pt x="16475" y="4747"/>
                  <a:pt x="16475" y="4643"/>
                </a:cubicBezTo>
                <a:cubicBezTo>
                  <a:pt x="16475" y="4590"/>
                  <a:pt x="16432" y="4518"/>
                  <a:pt x="16378" y="4483"/>
                </a:cubicBezTo>
                <a:cubicBezTo>
                  <a:pt x="16301" y="4432"/>
                  <a:pt x="16321" y="4400"/>
                  <a:pt x="16477" y="4313"/>
                </a:cubicBezTo>
                <a:cubicBezTo>
                  <a:pt x="16669" y="4205"/>
                  <a:pt x="17329" y="3571"/>
                  <a:pt x="17329" y="3494"/>
                </a:cubicBezTo>
                <a:cubicBezTo>
                  <a:pt x="17329" y="3472"/>
                  <a:pt x="17435" y="3371"/>
                  <a:pt x="17565" y="3269"/>
                </a:cubicBezTo>
                <a:cubicBezTo>
                  <a:pt x="17696" y="3167"/>
                  <a:pt x="17784" y="3064"/>
                  <a:pt x="17759" y="3038"/>
                </a:cubicBezTo>
                <a:cubicBezTo>
                  <a:pt x="17734" y="3012"/>
                  <a:pt x="17749" y="2977"/>
                  <a:pt x="17793" y="2960"/>
                </a:cubicBezTo>
                <a:cubicBezTo>
                  <a:pt x="17836" y="2943"/>
                  <a:pt x="17871" y="2887"/>
                  <a:pt x="17871" y="2838"/>
                </a:cubicBezTo>
                <a:cubicBezTo>
                  <a:pt x="17871" y="2788"/>
                  <a:pt x="17927" y="2718"/>
                  <a:pt x="17995" y="2682"/>
                </a:cubicBezTo>
                <a:cubicBezTo>
                  <a:pt x="18090" y="2631"/>
                  <a:pt x="18106" y="2565"/>
                  <a:pt x="18065" y="2389"/>
                </a:cubicBezTo>
                <a:cubicBezTo>
                  <a:pt x="18036" y="2264"/>
                  <a:pt x="17990" y="2141"/>
                  <a:pt x="17963" y="2113"/>
                </a:cubicBezTo>
                <a:cubicBezTo>
                  <a:pt x="17937" y="2086"/>
                  <a:pt x="17904" y="1889"/>
                  <a:pt x="17891" y="1677"/>
                </a:cubicBezTo>
                <a:cubicBezTo>
                  <a:pt x="17866" y="1258"/>
                  <a:pt x="17695" y="982"/>
                  <a:pt x="17442" y="950"/>
                </a:cubicBezTo>
                <a:cubicBezTo>
                  <a:pt x="17202" y="920"/>
                  <a:pt x="16943" y="787"/>
                  <a:pt x="16943" y="696"/>
                </a:cubicBezTo>
                <a:cubicBezTo>
                  <a:pt x="16943" y="642"/>
                  <a:pt x="16789" y="563"/>
                  <a:pt x="16525" y="479"/>
                </a:cubicBezTo>
                <a:cubicBezTo>
                  <a:pt x="16295" y="407"/>
                  <a:pt x="16040" y="286"/>
                  <a:pt x="15960" y="210"/>
                </a:cubicBezTo>
                <a:cubicBezTo>
                  <a:pt x="15881" y="134"/>
                  <a:pt x="15763" y="61"/>
                  <a:pt x="15699" y="48"/>
                </a:cubicBezTo>
                <a:cubicBezTo>
                  <a:pt x="15636" y="35"/>
                  <a:pt x="14930" y="16"/>
                  <a:pt x="14130" y="8"/>
                </a:cubicBezTo>
                <a:cubicBezTo>
                  <a:pt x="13781" y="4"/>
                  <a:pt x="13516" y="1"/>
                  <a:pt x="13314" y="0"/>
                </a:cubicBezTo>
                <a:close/>
              </a:path>
            </a:pathLst>
          </a:custGeom>
          <a:ln w="12700">
            <a:miter lim="400000"/>
          </a:ln>
          <a:effectLst>
            <a:outerShdw sx="100000" sy="100000" kx="0" ky="0" algn="b" rotWithShape="0" blurRad="63500" dist="74830" dir="5400000">
              <a:srgbClr val="000000">
                <a:alpha val="29744"/>
              </a:srgbClr>
            </a:outerShdw>
          </a:effectLst>
        </p:spPr>
      </p:pic>
      <p:pic>
        <p:nvPicPr>
          <p:cNvPr id="160" name="Image" descr="Image"/>
          <p:cNvPicPr>
            <a:picLocks noChangeAspect="1"/>
          </p:cNvPicPr>
          <p:nvPr/>
        </p:nvPicPr>
        <p:blipFill>
          <a:blip r:embed="rId4">
            <a:extLst/>
          </a:blip>
          <a:stretch>
            <a:fillRect/>
          </a:stretch>
        </p:blipFill>
        <p:spPr>
          <a:xfrm>
            <a:off x="1056911" y="-182548"/>
            <a:ext cx="10890978" cy="5164390"/>
          </a:xfrm>
          <a:prstGeom prst="rect">
            <a:avLst/>
          </a:prstGeom>
          <a:ln w="12700">
            <a:miter lim="400000"/>
          </a:ln>
          <a:effectLst>
            <a:outerShdw sx="100000" sy="100000" kx="0" ky="0" algn="b" rotWithShape="0" blurRad="0" dist="163730" dir="5400000">
              <a:srgbClr val="FFFFFF"/>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7">
                                            <p:txEl>
                                              <p:pRg st="1" end="1"/>
                                            </p:txEl>
                                          </p:spTgt>
                                        </p:tgtEl>
                                        <p:attrNameLst>
                                          <p:attrName>style.visibility</p:attrName>
                                        </p:attrNameLst>
                                      </p:cBhvr>
                                      <p:to>
                                        <p:strVal val="visible"/>
                                      </p:to>
                                    </p:set>
                                    <p:animEffect filter="fade" transition="in">
                                      <p:cBhvr>
                                        <p:cTn id="7" dur="1500"/>
                                        <p:tgtEl>
                                          <p:spTgt spid="1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57">
                                            <p:txEl>
                                              <p:pRg st="2" end="2"/>
                                            </p:txEl>
                                          </p:spTgt>
                                        </p:tgtEl>
                                        <p:attrNameLst>
                                          <p:attrName>style.visibility</p:attrName>
                                        </p:attrNameLst>
                                      </p:cBhvr>
                                      <p:to>
                                        <p:strVal val="visible"/>
                                      </p:to>
                                    </p:set>
                                    <p:animEffect filter="fade" transition="in">
                                      <p:cBhvr>
                                        <p:cTn id="12" dur="1500"/>
                                        <p:tgtEl>
                                          <p:spTgt spid="1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57">
                                            <p:txEl>
                                              <p:pRg st="3" end="3"/>
                                            </p:txEl>
                                          </p:spTgt>
                                        </p:tgtEl>
                                        <p:attrNameLst>
                                          <p:attrName>style.visibility</p:attrName>
                                        </p:attrNameLst>
                                      </p:cBhvr>
                                      <p:to>
                                        <p:strVal val="visible"/>
                                      </p:to>
                                    </p:set>
                                    <p:animEffect filter="fade" transition="in">
                                      <p:cBhvr>
                                        <p:cTn id="17" dur="1500"/>
                                        <p:tgtEl>
                                          <p:spTgt spid="15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2">
            <a:extLst/>
          </a:blip>
          <a:stretch>
            <a:fillRect/>
          </a:stretch>
        </p:blipFill>
        <p:spPr>
          <a:xfrm>
            <a:off x="1056911" y="-182548"/>
            <a:ext cx="10890978" cy="5164390"/>
          </a:xfrm>
          <a:prstGeom prst="rect">
            <a:avLst/>
          </a:prstGeom>
          <a:ln w="12700">
            <a:miter lim="400000"/>
          </a:ln>
          <a:effectLst>
            <a:outerShdw sx="100000" sy="100000" kx="0" ky="0" algn="b" rotWithShape="0" blurRad="0" dist="163730" dir="5400000">
              <a:srgbClr val="FFFFFF"/>
            </a:outerShdw>
          </a:effectLst>
        </p:spPr>
      </p:pic>
      <p:sp>
        <p:nvSpPr>
          <p:cNvPr id="163" name="Shape 215"/>
          <p:cNvSpPr txBox="1"/>
          <p:nvPr/>
        </p:nvSpPr>
        <p:spPr>
          <a:xfrm>
            <a:off x="2900870" y="4490349"/>
            <a:ext cx="7203060" cy="49022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b="1" sz="5100">
                <a:solidFill>
                  <a:srgbClr val="000000"/>
                </a:solidFill>
                <a:latin typeface="Palatino"/>
                <a:ea typeface="Palatino"/>
                <a:cs typeface="Palatino"/>
                <a:sym typeface="Palatino"/>
              </a:defRPr>
            </a:pPr>
            <a:r>
              <a:t>The solution is NOT EXTREMISM</a:t>
            </a:r>
          </a:p>
          <a:p>
            <a:pPr>
              <a:spcBef>
                <a:spcPts val="1400"/>
              </a:spcBef>
              <a:defRPr sz="4100">
                <a:solidFill>
                  <a:srgbClr val="000000"/>
                </a:solidFill>
                <a:latin typeface="Palatino"/>
                <a:ea typeface="Palatino"/>
                <a:cs typeface="Palatino"/>
                <a:sym typeface="Palatino"/>
              </a:defRPr>
            </a:pPr>
            <a:r>
              <a:t>1. Modesty does not mean unattractive!</a:t>
            </a:r>
          </a:p>
          <a:p>
            <a:pPr>
              <a:spcBef>
                <a:spcPts val="1400"/>
              </a:spcBef>
              <a:defRPr sz="4100">
                <a:solidFill>
                  <a:srgbClr val="000000"/>
                </a:solidFill>
                <a:latin typeface="Palatino"/>
                <a:ea typeface="Palatino"/>
                <a:cs typeface="Palatino"/>
                <a:sym typeface="Palatino"/>
              </a:defRPr>
            </a:pPr>
            <a:r>
              <a:t>2. Extremism can actually cause one to be IMMODEST!</a:t>
            </a:r>
          </a:p>
        </p:txBody>
      </p:sp>
      <p:pic>
        <p:nvPicPr>
          <p:cNvPr id="164" name="Image" descr="Image"/>
          <p:cNvPicPr>
            <a:picLocks noChangeAspect="1"/>
          </p:cNvPicPr>
          <p:nvPr/>
        </p:nvPicPr>
        <p:blipFill>
          <a:blip r:embed="rId3">
            <a:extLst/>
          </a:blip>
          <a:srcRect l="30037" t="570" r="22208" b="2"/>
          <a:stretch>
            <a:fillRect/>
          </a:stretch>
        </p:blipFill>
        <p:spPr>
          <a:xfrm>
            <a:off x="-115546" y="2300431"/>
            <a:ext cx="3586560" cy="7467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71" y="0"/>
                </a:moveTo>
                <a:cubicBezTo>
                  <a:pt x="10289" y="0"/>
                  <a:pt x="10018" y="93"/>
                  <a:pt x="9640" y="420"/>
                </a:cubicBezTo>
                <a:cubicBezTo>
                  <a:pt x="9306" y="709"/>
                  <a:pt x="9289" y="739"/>
                  <a:pt x="9288" y="1081"/>
                </a:cubicBezTo>
                <a:lnTo>
                  <a:pt x="9288" y="1441"/>
                </a:lnTo>
                <a:lnTo>
                  <a:pt x="8805" y="1825"/>
                </a:lnTo>
                <a:cubicBezTo>
                  <a:pt x="7361" y="2974"/>
                  <a:pt x="6903" y="3280"/>
                  <a:pt x="6179" y="3577"/>
                </a:cubicBezTo>
                <a:cubicBezTo>
                  <a:pt x="6203" y="3583"/>
                  <a:pt x="6225" y="3591"/>
                  <a:pt x="6253" y="3605"/>
                </a:cubicBezTo>
                <a:cubicBezTo>
                  <a:pt x="6392" y="3671"/>
                  <a:pt x="6330" y="3778"/>
                  <a:pt x="6179" y="3733"/>
                </a:cubicBezTo>
                <a:cubicBezTo>
                  <a:pt x="6051" y="3695"/>
                  <a:pt x="5320" y="4050"/>
                  <a:pt x="3898" y="4841"/>
                </a:cubicBezTo>
                <a:cubicBezTo>
                  <a:pt x="3216" y="5221"/>
                  <a:pt x="2607" y="5547"/>
                  <a:pt x="2546" y="5564"/>
                </a:cubicBezTo>
                <a:cubicBezTo>
                  <a:pt x="2370" y="5614"/>
                  <a:pt x="1961" y="5948"/>
                  <a:pt x="1931" y="6067"/>
                </a:cubicBezTo>
                <a:cubicBezTo>
                  <a:pt x="1916" y="6126"/>
                  <a:pt x="1880" y="6276"/>
                  <a:pt x="1850" y="6400"/>
                </a:cubicBezTo>
                <a:cubicBezTo>
                  <a:pt x="1820" y="6524"/>
                  <a:pt x="1724" y="6758"/>
                  <a:pt x="1637" y="6918"/>
                </a:cubicBezTo>
                <a:cubicBezTo>
                  <a:pt x="1551" y="7077"/>
                  <a:pt x="1395" y="7440"/>
                  <a:pt x="1288" y="7723"/>
                </a:cubicBezTo>
                <a:cubicBezTo>
                  <a:pt x="1182" y="8007"/>
                  <a:pt x="988" y="8469"/>
                  <a:pt x="860" y="8749"/>
                </a:cubicBezTo>
                <a:lnTo>
                  <a:pt x="629" y="9257"/>
                </a:lnTo>
                <a:lnTo>
                  <a:pt x="954" y="9336"/>
                </a:lnTo>
                <a:cubicBezTo>
                  <a:pt x="1132" y="9380"/>
                  <a:pt x="1302" y="9434"/>
                  <a:pt x="1331" y="9457"/>
                </a:cubicBezTo>
                <a:cubicBezTo>
                  <a:pt x="1411" y="9519"/>
                  <a:pt x="1807" y="9380"/>
                  <a:pt x="1807" y="9290"/>
                </a:cubicBezTo>
                <a:cubicBezTo>
                  <a:pt x="1807" y="9165"/>
                  <a:pt x="1972" y="9157"/>
                  <a:pt x="2068" y="9278"/>
                </a:cubicBezTo>
                <a:cubicBezTo>
                  <a:pt x="2176" y="9415"/>
                  <a:pt x="2141" y="9770"/>
                  <a:pt x="2020" y="9762"/>
                </a:cubicBezTo>
                <a:cubicBezTo>
                  <a:pt x="1972" y="9759"/>
                  <a:pt x="1849" y="9743"/>
                  <a:pt x="1742" y="9728"/>
                </a:cubicBezTo>
                <a:cubicBezTo>
                  <a:pt x="1567" y="9702"/>
                  <a:pt x="1549" y="9714"/>
                  <a:pt x="1549" y="9846"/>
                </a:cubicBezTo>
                <a:cubicBezTo>
                  <a:pt x="1549" y="9959"/>
                  <a:pt x="1576" y="9986"/>
                  <a:pt x="1676" y="9968"/>
                </a:cubicBezTo>
                <a:cubicBezTo>
                  <a:pt x="1746" y="9955"/>
                  <a:pt x="2122" y="10030"/>
                  <a:pt x="2507" y="10135"/>
                </a:cubicBezTo>
                <a:cubicBezTo>
                  <a:pt x="3141" y="10308"/>
                  <a:pt x="3223" y="10320"/>
                  <a:pt x="3353" y="10264"/>
                </a:cubicBezTo>
                <a:cubicBezTo>
                  <a:pt x="3558" y="10175"/>
                  <a:pt x="3607" y="10182"/>
                  <a:pt x="4063" y="10370"/>
                </a:cubicBezTo>
                <a:cubicBezTo>
                  <a:pt x="4332" y="10480"/>
                  <a:pt x="4472" y="10571"/>
                  <a:pt x="4472" y="10634"/>
                </a:cubicBezTo>
                <a:cubicBezTo>
                  <a:pt x="4472" y="10686"/>
                  <a:pt x="4530" y="10740"/>
                  <a:pt x="4601" y="10753"/>
                </a:cubicBezTo>
                <a:cubicBezTo>
                  <a:pt x="4672" y="10766"/>
                  <a:pt x="4721" y="10798"/>
                  <a:pt x="4709" y="10824"/>
                </a:cubicBezTo>
                <a:cubicBezTo>
                  <a:pt x="4696" y="10850"/>
                  <a:pt x="4929" y="10936"/>
                  <a:pt x="5225" y="11015"/>
                </a:cubicBezTo>
                <a:cubicBezTo>
                  <a:pt x="5521" y="11094"/>
                  <a:pt x="5760" y="11183"/>
                  <a:pt x="5760" y="11212"/>
                </a:cubicBezTo>
                <a:cubicBezTo>
                  <a:pt x="5760" y="11367"/>
                  <a:pt x="4853" y="13018"/>
                  <a:pt x="4362" y="13753"/>
                </a:cubicBezTo>
                <a:cubicBezTo>
                  <a:pt x="3439" y="15135"/>
                  <a:pt x="2735" y="16364"/>
                  <a:pt x="1893" y="18069"/>
                </a:cubicBezTo>
                <a:cubicBezTo>
                  <a:pt x="1702" y="18455"/>
                  <a:pt x="1512" y="18837"/>
                  <a:pt x="1470" y="18916"/>
                </a:cubicBezTo>
                <a:cubicBezTo>
                  <a:pt x="1428" y="18996"/>
                  <a:pt x="1347" y="19219"/>
                  <a:pt x="1291" y="19412"/>
                </a:cubicBezTo>
                <a:cubicBezTo>
                  <a:pt x="1067" y="20185"/>
                  <a:pt x="764" y="20700"/>
                  <a:pt x="459" y="20822"/>
                </a:cubicBezTo>
                <a:cubicBezTo>
                  <a:pt x="334" y="20871"/>
                  <a:pt x="0" y="21373"/>
                  <a:pt x="0" y="21512"/>
                </a:cubicBezTo>
                <a:lnTo>
                  <a:pt x="0" y="21600"/>
                </a:lnTo>
                <a:lnTo>
                  <a:pt x="736" y="21600"/>
                </a:lnTo>
                <a:lnTo>
                  <a:pt x="15060" y="21600"/>
                </a:lnTo>
                <a:lnTo>
                  <a:pt x="15032" y="21507"/>
                </a:lnTo>
                <a:cubicBezTo>
                  <a:pt x="15002" y="21405"/>
                  <a:pt x="14962" y="21408"/>
                  <a:pt x="15931" y="21459"/>
                </a:cubicBezTo>
                <a:cubicBezTo>
                  <a:pt x="16378" y="21482"/>
                  <a:pt x="16425" y="21477"/>
                  <a:pt x="16425" y="21406"/>
                </a:cubicBezTo>
                <a:cubicBezTo>
                  <a:pt x="16425" y="21363"/>
                  <a:pt x="16463" y="21310"/>
                  <a:pt x="16509" y="21288"/>
                </a:cubicBezTo>
                <a:cubicBezTo>
                  <a:pt x="16562" y="21262"/>
                  <a:pt x="16562" y="21068"/>
                  <a:pt x="16511" y="20753"/>
                </a:cubicBezTo>
                <a:cubicBezTo>
                  <a:pt x="16314" y="19519"/>
                  <a:pt x="16175" y="18080"/>
                  <a:pt x="16127" y="16768"/>
                </a:cubicBezTo>
                <a:cubicBezTo>
                  <a:pt x="16060" y="14975"/>
                  <a:pt x="15936" y="13317"/>
                  <a:pt x="15816" y="12602"/>
                </a:cubicBezTo>
                <a:cubicBezTo>
                  <a:pt x="15760" y="12270"/>
                  <a:pt x="15754" y="12035"/>
                  <a:pt x="15801" y="12012"/>
                </a:cubicBezTo>
                <a:cubicBezTo>
                  <a:pt x="15845" y="11992"/>
                  <a:pt x="16420" y="11847"/>
                  <a:pt x="17078" y="11692"/>
                </a:cubicBezTo>
                <a:cubicBezTo>
                  <a:pt x="18420" y="11375"/>
                  <a:pt x="20034" y="10915"/>
                  <a:pt x="20424" y="10739"/>
                </a:cubicBezTo>
                <a:cubicBezTo>
                  <a:pt x="20566" y="10675"/>
                  <a:pt x="20888" y="10563"/>
                  <a:pt x="21141" y="10489"/>
                </a:cubicBezTo>
                <a:lnTo>
                  <a:pt x="21600" y="10355"/>
                </a:lnTo>
                <a:lnTo>
                  <a:pt x="21543" y="10123"/>
                </a:lnTo>
                <a:cubicBezTo>
                  <a:pt x="21511" y="9995"/>
                  <a:pt x="21375" y="9510"/>
                  <a:pt x="21239" y="9045"/>
                </a:cubicBezTo>
                <a:cubicBezTo>
                  <a:pt x="21103" y="8579"/>
                  <a:pt x="20870" y="7776"/>
                  <a:pt x="20723" y="7259"/>
                </a:cubicBezTo>
                <a:cubicBezTo>
                  <a:pt x="20576" y="6742"/>
                  <a:pt x="20402" y="6227"/>
                  <a:pt x="20333" y="6116"/>
                </a:cubicBezTo>
                <a:cubicBezTo>
                  <a:pt x="20162" y="5839"/>
                  <a:pt x="19597" y="5486"/>
                  <a:pt x="18741" y="5120"/>
                </a:cubicBezTo>
                <a:cubicBezTo>
                  <a:pt x="18346" y="4950"/>
                  <a:pt x="17324" y="4476"/>
                  <a:pt x="16471" y="4067"/>
                </a:cubicBezTo>
                <a:cubicBezTo>
                  <a:pt x="15617" y="3658"/>
                  <a:pt x="14714" y="3241"/>
                  <a:pt x="14463" y="3139"/>
                </a:cubicBezTo>
                <a:cubicBezTo>
                  <a:pt x="14060" y="2975"/>
                  <a:pt x="13964" y="2903"/>
                  <a:pt x="13638" y="2520"/>
                </a:cubicBezTo>
                <a:cubicBezTo>
                  <a:pt x="13251" y="2064"/>
                  <a:pt x="13061" y="1698"/>
                  <a:pt x="12900" y="1115"/>
                </a:cubicBezTo>
                <a:cubicBezTo>
                  <a:pt x="12778" y="673"/>
                  <a:pt x="12567" y="460"/>
                  <a:pt x="12046" y="250"/>
                </a:cubicBezTo>
                <a:cubicBezTo>
                  <a:pt x="11574" y="60"/>
                  <a:pt x="11290" y="0"/>
                  <a:pt x="10871" y="0"/>
                </a:cubicBezTo>
                <a:close/>
              </a:path>
            </a:pathLst>
          </a:custGeom>
          <a:ln w="12700">
            <a:miter lim="400000"/>
          </a:ln>
          <a:effectLst>
            <a:outerShdw sx="100000" sy="100000" kx="0" ky="0" algn="b" rotWithShape="0" blurRad="342900" dist="75593" dir="2236725">
              <a:srgbClr val="000000">
                <a:alpha val="67777"/>
              </a:srgbClr>
            </a:outerShdw>
          </a:effectLst>
        </p:spPr>
      </p:pic>
      <p:pic>
        <p:nvPicPr>
          <p:cNvPr id="165" name="Image" descr="Image"/>
          <p:cNvPicPr>
            <a:picLocks noChangeAspect="1"/>
          </p:cNvPicPr>
          <p:nvPr/>
        </p:nvPicPr>
        <p:blipFill>
          <a:blip r:embed="rId4">
            <a:extLst/>
          </a:blip>
          <a:srcRect l="20306" t="2745" r="16118" b="1"/>
          <a:stretch>
            <a:fillRect/>
          </a:stretch>
        </p:blipFill>
        <p:spPr>
          <a:xfrm flipH="1">
            <a:off x="10223934" y="2202958"/>
            <a:ext cx="2993232" cy="766251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5929" y="0"/>
                </a:moveTo>
                <a:cubicBezTo>
                  <a:pt x="15808" y="1"/>
                  <a:pt x="15728" y="5"/>
                  <a:pt x="15715" y="14"/>
                </a:cubicBezTo>
                <a:cubicBezTo>
                  <a:pt x="15697" y="25"/>
                  <a:pt x="15492" y="51"/>
                  <a:pt x="15259" y="72"/>
                </a:cubicBezTo>
                <a:cubicBezTo>
                  <a:pt x="14941" y="100"/>
                  <a:pt x="14802" y="129"/>
                  <a:pt x="14706" y="188"/>
                </a:cubicBezTo>
                <a:cubicBezTo>
                  <a:pt x="14636" y="232"/>
                  <a:pt x="14433" y="343"/>
                  <a:pt x="14254" y="435"/>
                </a:cubicBezTo>
                <a:cubicBezTo>
                  <a:pt x="14075" y="528"/>
                  <a:pt x="13927" y="615"/>
                  <a:pt x="13927" y="627"/>
                </a:cubicBezTo>
                <a:cubicBezTo>
                  <a:pt x="13927" y="639"/>
                  <a:pt x="13833" y="697"/>
                  <a:pt x="13718" y="755"/>
                </a:cubicBezTo>
                <a:cubicBezTo>
                  <a:pt x="13603" y="814"/>
                  <a:pt x="13501" y="882"/>
                  <a:pt x="13492" y="906"/>
                </a:cubicBezTo>
                <a:cubicBezTo>
                  <a:pt x="13429" y="1085"/>
                  <a:pt x="13276" y="1260"/>
                  <a:pt x="13126" y="1323"/>
                </a:cubicBezTo>
                <a:cubicBezTo>
                  <a:pt x="13028" y="1363"/>
                  <a:pt x="12865" y="1471"/>
                  <a:pt x="12765" y="1561"/>
                </a:cubicBezTo>
                <a:lnTo>
                  <a:pt x="12581" y="1724"/>
                </a:lnTo>
                <a:lnTo>
                  <a:pt x="12779" y="1873"/>
                </a:lnTo>
                <a:cubicBezTo>
                  <a:pt x="12888" y="1955"/>
                  <a:pt x="13012" y="2022"/>
                  <a:pt x="13054" y="2022"/>
                </a:cubicBezTo>
                <a:cubicBezTo>
                  <a:pt x="13096" y="2022"/>
                  <a:pt x="13140" y="2069"/>
                  <a:pt x="13154" y="2126"/>
                </a:cubicBezTo>
                <a:cubicBezTo>
                  <a:pt x="13168" y="2183"/>
                  <a:pt x="13220" y="2239"/>
                  <a:pt x="13269" y="2251"/>
                </a:cubicBezTo>
                <a:cubicBezTo>
                  <a:pt x="13317" y="2263"/>
                  <a:pt x="13359" y="2289"/>
                  <a:pt x="13363" y="2310"/>
                </a:cubicBezTo>
                <a:cubicBezTo>
                  <a:pt x="13384" y="2410"/>
                  <a:pt x="13404" y="2422"/>
                  <a:pt x="13532" y="2422"/>
                </a:cubicBezTo>
                <a:cubicBezTo>
                  <a:pt x="13787" y="2422"/>
                  <a:pt x="13842" y="2480"/>
                  <a:pt x="13796" y="2694"/>
                </a:cubicBezTo>
                <a:cubicBezTo>
                  <a:pt x="13755" y="2883"/>
                  <a:pt x="13767" y="2901"/>
                  <a:pt x="13936" y="2955"/>
                </a:cubicBezTo>
                <a:lnTo>
                  <a:pt x="14116" y="3013"/>
                </a:lnTo>
                <a:lnTo>
                  <a:pt x="13927" y="3091"/>
                </a:lnTo>
                <a:cubicBezTo>
                  <a:pt x="13641" y="3211"/>
                  <a:pt x="13356" y="3270"/>
                  <a:pt x="12495" y="3386"/>
                </a:cubicBezTo>
                <a:cubicBezTo>
                  <a:pt x="12013" y="3452"/>
                  <a:pt x="11564" y="3493"/>
                  <a:pt x="11338" y="3493"/>
                </a:cubicBezTo>
                <a:cubicBezTo>
                  <a:pt x="11136" y="3493"/>
                  <a:pt x="10951" y="3506"/>
                  <a:pt x="10926" y="3522"/>
                </a:cubicBezTo>
                <a:cubicBezTo>
                  <a:pt x="10901" y="3538"/>
                  <a:pt x="10648" y="3578"/>
                  <a:pt x="10365" y="3611"/>
                </a:cubicBezTo>
                <a:cubicBezTo>
                  <a:pt x="9944" y="3660"/>
                  <a:pt x="9796" y="3696"/>
                  <a:pt x="9543" y="3806"/>
                </a:cubicBezTo>
                <a:cubicBezTo>
                  <a:pt x="9357" y="3887"/>
                  <a:pt x="9189" y="3934"/>
                  <a:pt x="9125" y="3925"/>
                </a:cubicBezTo>
                <a:cubicBezTo>
                  <a:pt x="8966" y="3901"/>
                  <a:pt x="8413" y="4099"/>
                  <a:pt x="8234" y="4244"/>
                </a:cubicBezTo>
                <a:cubicBezTo>
                  <a:pt x="8146" y="4315"/>
                  <a:pt x="8046" y="4488"/>
                  <a:pt x="8002" y="4638"/>
                </a:cubicBezTo>
                <a:cubicBezTo>
                  <a:pt x="7959" y="4785"/>
                  <a:pt x="7852" y="4979"/>
                  <a:pt x="7764" y="5069"/>
                </a:cubicBezTo>
                <a:cubicBezTo>
                  <a:pt x="7741" y="5093"/>
                  <a:pt x="7722" y="5125"/>
                  <a:pt x="7701" y="5154"/>
                </a:cubicBezTo>
                <a:cubicBezTo>
                  <a:pt x="7652" y="5239"/>
                  <a:pt x="7607" y="5340"/>
                  <a:pt x="7589" y="5436"/>
                </a:cubicBezTo>
                <a:cubicBezTo>
                  <a:pt x="7563" y="5580"/>
                  <a:pt x="7509" y="5721"/>
                  <a:pt x="7472" y="5748"/>
                </a:cubicBezTo>
                <a:cubicBezTo>
                  <a:pt x="7386" y="5811"/>
                  <a:pt x="7075" y="6373"/>
                  <a:pt x="6862" y="6852"/>
                </a:cubicBezTo>
                <a:cubicBezTo>
                  <a:pt x="6771" y="7056"/>
                  <a:pt x="6665" y="7283"/>
                  <a:pt x="6624" y="7354"/>
                </a:cubicBezTo>
                <a:cubicBezTo>
                  <a:pt x="6523" y="7531"/>
                  <a:pt x="6608" y="7950"/>
                  <a:pt x="6802" y="8216"/>
                </a:cubicBezTo>
                <a:cubicBezTo>
                  <a:pt x="6929" y="8390"/>
                  <a:pt x="7036" y="8467"/>
                  <a:pt x="7323" y="8589"/>
                </a:cubicBezTo>
                <a:lnTo>
                  <a:pt x="7684" y="8744"/>
                </a:lnTo>
                <a:lnTo>
                  <a:pt x="7498" y="8836"/>
                </a:lnTo>
                <a:cubicBezTo>
                  <a:pt x="7000" y="9085"/>
                  <a:pt x="6056" y="10548"/>
                  <a:pt x="5487" y="11951"/>
                </a:cubicBezTo>
                <a:cubicBezTo>
                  <a:pt x="4651" y="14013"/>
                  <a:pt x="4046" y="15847"/>
                  <a:pt x="4044" y="16330"/>
                </a:cubicBezTo>
                <a:cubicBezTo>
                  <a:pt x="4042" y="16900"/>
                  <a:pt x="3906" y="17462"/>
                  <a:pt x="3677" y="17838"/>
                </a:cubicBezTo>
                <a:cubicBezTo>
                  <a:pt x="3409" y="18280"/>
                  <a:pt x="2551" y="19575"/>
                  <a:pt x="2492" y="19627"/>
                </a:cubicBezTo>
                <a:cubicBezTo>
                  <a:pt x="2491" y="19629"/>
                  <a:pt x="2487" y="19632"/>
                  <a:pt x="2486" y="19635"/>
                </a:cubicBezTo>
                <a:cubicBezTo>
                  <a:pt x="2486" y="19635"/>
                  <a:pt x="2480" y="19640"/>
                  <a:pt x="2480" y="19640"/>
                </a:cubicBezTo>
                <a:cubicBezTo>
                  <a:pt x="2474" y="19652"/>
                  <a:pt x="2460" y="19664"/>
                  <a:pt x="2443" y="19678"/>
                </a:cubicBezTo>
                <a:cubicBezTo>
                  <a:pt x="2508" y="19709"/>
                  <a:pt x="2479" y="19758"/>
                  <a:pt x="2368" y="19904"/>
                </a:cubicBezTo>
                <a:cubicBezTo>
                  <a:pt x="2250" y="20061"/>
                  <a:pt x="2231" y="20111"/>
                  <a:pt x="2305" y="20158"/>
                </a:cubicBezTo>
                <a:cubicBezTo>
                  <a:pt x="2366" y="20175"/>
                  <a:pt x="2431" y="20192"/>
                  <a:pt x="2492" y="20214"/>
                </a:cubicBezTo>
                <a:cubicBezTo>
                  <a:pt x="2671" y="20281"/>
                  <a:pt x="2987" y="20383"/>
                  <a:pt x="3196" y="20444"/>
                </a:cubicBezTo>
                <a:cubicBezTo>
                  <a:pt x="3831" y="20626"/>
                  <a:pt x="3846" y="20644"/>
                  <a:pt x="3846" y="21139"/>
                </a:cubicBezTo>
                <a:lnTo>
                  <a:pt x="3846" y="21587"/>
                </a:lnTo>
                <a:cubicBezTo>
                  <a:pt x="5271" y="21594"/>
                  <a:pt x="9265" y="21598"/>
                  <a:pt x="14864" y="21598"/>
                </a:cubicBezTo>
                <a:lnTo>
                  <a:pt x="20663" y="21598"/>
                </a:lnTo>
                <a:lnTo>
                  <a:pt x="20612" y="21269"/>
                </a:lnTo>
                <a:cubicBezTo>
                  <a:pt x="20583" y="21088"/>
                  <a:pt x="20532" y="20854"/>
                  <a:pt x="20500" y="20749"/>
                </a:cubicBezTo>
                <a:cubicBezTo>
                  <a:pt x="20468" y="20644"/>
                  <a:pt x="20431" y="20481"/>
                  <a:pt x="20420" y="20388"/>
                </a:cubicBezTo>
                <a:cubicBezTo>
                  <a:pt x="20409" y="20294"/>
                  <a:pt x="20352" y="20190"/>
                  <a:pt x="20294" y="20155"/>
                </a:cubicBezTo>
                <a:cubicBezTo>
                  <a:pt x="20236" y="20120"/>
                  <a:pt x="20204" y="20055"/>
                  <a:pt x="20222" y="20012"/>
                </a:cubicBezTo>
                <a:cubicBezTo>
                  <a:pt x="20241" y="19967"/>
                  <a:pt x="20208" y="19945"/>
                  <a:pt x="20145" y="19960"/>
                </a:cubicBezTo>
                <a:cubicBezTo>
                  <a:pt x="20085" y="19975"/>
                  <a:pt x="20004" y="19966"/>
                  <a:pt x="19965" y="19941"/>
                </a:cubicBezTo>
                <a:cubicBezTo>
                  <a:pt x="19882" y="19889"/>
                  <a:pt x="20113" y="19764"/>
                  <a:pt x="20237" y="19794"/>
                </a:cubicBezTo>
                <a:cubicBezTo>
                  <a:pt x="20283" y="19805"/>
                  <a:pt x="20317" y="19781"/>
                  <a:pt x="20308" y="19741"/>
                </a:cubicBezTo>
                <a:cubicBezTo>
                  <a:pt x="20296" y="19681"/>
                  <a:pt x="20428" y="19662"/>
                  <a:pt x="21600" y="19654"/>
                </a:cubicBezTo>
                <a:lnTo>
                  <a:pt x="20432" y="19652"/>
                </a:lnTo>
                <a:lnTo>
                  <a:pt x="20343" y="19458"/>
                </a:lnTo>
                <a:cubicBezTo>
                  <a:pt x="20293" y="19352"/>
                  <a:pt x="20160" y="19010"/>
                  <a:pt x="20048" y="18700"/>
                </a:cubicBezTo>
                <a:cubicBezTo>
                  <a:pt x="19936" y="18389"/>
                  <a:pt x="19761" y="17934"/>
                  <a:pt x="19658" y="17688"/>
                </a:cubicBezTo>
                <a:cubicBezTo>
                  <a:pt x="19556" y="17443"/>
                  <a:pt x="19457" y="17076"/>
                  <a:pt x="19438" y="16872"/>
                </a:cubicBezTo>
                <a:cubicBezTo>
                  <a:pt x="19401" y="16483"/>
                  <a:pt x="19348" y="15864"/>
                  <a:pt x="19286" y="15087"/>
                </a:cubicBezTo>
                <a:cubicBezTo>
                  <a:pt x="19266" y="14834"/>
                  <a:pt x="19231" y="14402"/>
                  <a:pt x="19209" y="14127"/>
                </a:cubicBezTo>
                <a:cubicBezTo>
                  <a:pt x="19101" y="12802"/>
                  <a:pt x="18399" y="10364"/>
                  <a:pt x="17908" y="9608"/>
                </a:cubicBezTo>
                <a:cubicBezTo>
                  <a:pt x="17825" y="9481"/>
                  <a:pt x="17807" y="9326"/>
                  <a:pt x="17834" y="9210"/>
                </a:cubicBezTo>
                <a:lnTo>
                  <a:pt x="17842" y="9068"/>
                </a:lnTo>
                <a:lnTo>
                  <a:pt x="17954" y="9054"/>
                </a:lnTo>
                <a:cubicBezTo>
                  <a:pt x="17954" y="9053"/>
                  <a:pt x="17954" y="9052"/>
                  <a:pt x="17954" y="9052"/>
                </a:cubicBezTo>
                <a:cubicBezTo>
                  <a:pt x="18304" y="8989"/>
                  <a:pt x="18373" y="8965"/>
                  <a:pt x="18381" y="8908"/>
                </a:cubicBezTo>
                <a:cubicBezTo>
                  <a:pt x="18386" y="8873"/>
                  <a:pt x="18434" y="8825"/>
                  <a:pt x="18487" y="8800"/>
                </a:cubicBezTo>
                <a:cubicBezTo>
                  <a:pt x="18572" y="8759"/>
                  <a:pt x="18539" y="8755"/>
                  <a:pt x="18212" y="8762"/>
                </a:cubicBezTo>
                <a:cubicBezTo>
                  <a:pt x="18008" y="8766"/>
                  <a:pt x="17791" y="8755"/>
                  <a:pt x="17728" y="8739"/>
                </a:cubicBezTo>
                <a:cubicBezTo>
                  <a:pt x="17562" y="8697"/>
                  <a:pt x="17282" y="8702"/>
                  <a:pt x="17238" y="8747"/>
                </a:cubicBezTo>
                <a:cubicBezTo>
                  <a:pt x="17180" y="8807"/>
                  <a:pt x="17011" y="8792"/>
                  <a:pt x="16817" y="8711"/>
                </a:cubicBezTo>
                <a:lnTo>
                  <a:pt x="16640" y="8637"/>
                </a:lnTo>
                <a:lnTo>
                  <a:pt x="16811" y="8613"/>
                </a:lnTo>
                <a:cubicBezTo>
                  <a:pt x="16906" y="8599"/>
                  <a:pt x="17356" y="8592"/>
                  <a:pt x="17811" y="8597"/>
                </a:cubicBezTo>
                <a:cubicBezTo>
                  <a:pt x="18266" y="8602"/>
                  <a:pt x="18639" y="8595"/>
                  <a:pt x="18639" y="8583"/>
                </a:cubicBezTo>
                <a:cubicBezTo>
                  <a:pt x="18639" y="8570"/>
                  <a:pt x="18382" y="8534"/>
                  <a:pt x="18066" y="8503"/>
                </a:cubicBezTo>
                <a:cubicBezTo>
                  <a:pt x="17750" y="8472"/>
                  <a:pt x="17467" y="8430"/>
                  <a:pt x="17436" y="8408"/>
                </a:cubicBezTo>
                <a:cubicBezTo>
                  <a:pt x="17405" y="8387"/>
                  <a:pt x="17269" y="8365"/>
                  <a:pt x="17135" y="8359"/>
                </a:cubicBezTo>
                <a:cubicBezTo>
                  <a:pt x="16870" y="8347"/>
                  <a:pt x="16643" y="8288"/>
                  <a:pt x="16705" y="8248"/>
                </a:cubicBezTo>
                <a:cubicBezTo>
                  <a:pt x="16727" y="8234"/>
                  <a:pt x="16854" y="8231"/>
                  <a:pt x="16989" y="8239"/>
                </a:cubicBezTo>
                <a:cubicBezTo>
                  <a:pt x="17419" y="8266"/>
                  <a:pt x="17539" y="8274"/>
                  <a:pt x="17539" y="8278"/>
                </a:cubicBezTo>
                <a:cubicBezTo>
                  <a:pt x="17539" y="8280"/>
                  <a:pt x="17708" y="8288"/>
                  <a:pt x="17917" y="8295"/>
                </a:cubicBezTo>
                <a:lnTo>
                  <a:pt x="18298" y="8307"/>
                </a:lnTo>
                <a:lnTo>
                  <a:pt x="18109" y="8251"/>
                </a:lnTo>
                <a:cubicBezTo>
                  <a:pt x="18005" y="8220"/>
                  <a:pt x="17908" y="8199"/>
                  <a:pt x="17891" y="8206"/>
                </a:cubicBezTo>
                <a:cubicBezTo>
                  <a:pt x="17828" y="8230"/>
                  <a:pt x="17416" y="8125"/>
                  <a:pt x="17444" y="8091"/>
                </a:cubicBezTo>
                <a:cubicBezTo>
                  <a:pt x="17489" y="8039"/>
                  <a:pt x="18342" y="8040"/>
                  <a:pt x="18495" y="8091"/>
                </a:cubicBezTo>
                <a:cubicBezTo>
                  <a:pt x="18586" y="8122"/>
                  <a:pt x="18670" y="8125"/>
                  <a:pt x="18813" y="8104"/>
                </a:cubicBezTo>
                <a:cubicBezTo>
                  <a:pt x="18913" y="8089"/>
                  <a:pt x="18977" y="8057"/>
                  <a:pt x="19022" y="7987"/>
                </a:cubicBezTo>
                <a:cubicBezTo>
                  <a:pt x="19027" y="7980"/>
                  <a:pt x="19030" y="7972"/>
                  <a:pt x="19034" y="7964"/>
                </a:cubicBezTo>
                <a:cubicBezTo>
                  <a:pt x="19076" y="7883"/>
                  <a:pt x="19099" y="7759"/>
                  <a:pt x="19117" y="7560"/>
                </a:cubicBezTo>
                <a:cubicBezTo>
                  <a:pt x="19117" y="7555"/>
                  <a:pt x="19119" y="7553"/>
                  <a:pt x="19120" y="7548"/>
                </a:cubicBezTo>
                <a:cubicBezTo>
                  <a:pt x="19125" y="7427"/>
                  <a:pt x="19123" y="7319"/>
                  <a:pt x="19100" y="7310"/>
                </a:cubicBezTo>
                <a:cubicBezTo>
                  <a:pt x="19098" y="7309"/>
                  <a:pt x="19098" y="7305"/>
                  <a:pt x="19097" y="7304"/>
                </a:cubicBezTo>
                <a:cubicBezTo>
                  <a:pt x="19064" y="7313"/>
                  <a:pt x="19032" y="7316"/>
                  <a:pt x="19008" y="7311"/>
                </a:cubicBezTo>
                <a:cubicBezTo>
                  <a:pt x="18967" y="7301"/>
                  <a:pt x="18954" y="7274"/>
                  <a:pt x="18977" y="7250"/>
                </a:cubicBezTo>
                <a:cubicBezTo>
                  <a:pt x="19008" y="7219"/>
                  <a:pt x="18963" y="7209"/>
                  <a:pt x="18811" y="7216"/>
                </a:cubicBezTo>
                <a:cubicBezTo>
                  <a:pt x="18659" y="7222"/>
                  <a:pt x="18603" y="7210"/>
                  <a:pt x="18601" y="7173"/>
                </a:cubicBezTo>
                <a:cubicBezTo>
                  <a:pt x="18600" y="7145"/>
                  <a:pt x="18535" y="7104"/>
                  <a:pt x="18453" y="7080"/>
                </a:cubicBezTo>
                <a:cubicBezTo>
                  <a:pt x="18323" y="7043"/>
                  <a:pt x="18318" y="7031"/>
                  <a:pt x="18410" y="6987"/>
                </a:cubicBezTo>
                <a:cubicBezTo>
                  <a:pt x="18472" y="6958"/>
                  <a:pt x="18521" y="6857"/>
                  <a:pt x="18530" y="6739"/>
                </a:cubicBezTo>
                <a:cubicBezTo>
                  <a:pt x="18538" y="6630"/>
                  <a:pt x="18586" y="6501"/>
                  <a:pt x="18639" y="6452"/>
                </a:cubicBezTo>
                <a:cubicBezTo>
                  <a:pt x="18691" y="6402"/>
                  <a:pt x="18779" y="6234"/>
                  <a:pt x="18833" y="6079"/>
                </a:cubicBezTo>
                <a:cubicBezTo>
                  <a:pt x="19001" y="5604"/>
                  <a:pt x="19235" y="5151"/>
                  <a:pt x="19398" y="4986"/>
                </a:cubicBezTo>
                <a:cubicBezTo>
                  <a:pt x="19483" y="4900"/>
                  <a:pt x="19552" y="4761"/>
                  <a:pt x="19552" y="4676"/>
                </a:cubicBezTo>
                <a:cubicBezTo>
                  <a:pt x="19552" y="4490"/>
                  <a:pt x="19401" y="4394"/>
                  <a:pt x="18816" y="4211"/>
                </a:cubicBezTo>
                <a:cubicBezTo>
                  <a:pt x="18689" y="4171"/>
                  <a:pt x="18598" y="4140"/>
                  <a:pt x="18541" y="4112"/>
                </a:cubicBezTo>
                <a:cubicBezTo>
                  <a:pt x="18385" y="4088"/>
                  <a:pt x="18232" y="4059"/>
                  <a:pt x="18178" y="4040"/>
                </a:cubicBezTo>
                <a:cubicBezTo>
                  <a:pt x="18111" y="4017"/>
                  <a:pt x="18033" y="4008"/>
                  <a:pt x="18006" y="4018"/>
                </a:cubicBezTo>
                <a:cubicBezTo>
                  <a:pt x="17978" y="4029"/>
                  <a:pt x="17883" y="4013"/>
                  <a:pt x="17797" y="3983"/>
                </a:cubicBezTo>
                <a:cubicBezTo>
                  <a:pt x="17710" y="3952"/>
                  <a:pt x="17567" y="3925"/>
                  <a:pt x="17476" y="3923"/>
                </a:cubicBezTo>
                <a:cubicBezTo>
                  <a:pt x="17211" y="3918"/>
                  <a:pt x="16892" y="3855"/>
                  <a:pt x="16892" y="3808"/>
                </a:cubicBezTo>
                <a:cubicBezTo>
                  <a:pt x="16892" y="3784"/>
                  <a:pt x="16978" y="3724"/>
                  <a:pt x="17086" y="3674"/>
                </a:cubicBezTo>
                <a:cubicBezTo>
                  <a:pt x="17275" y="3586"/>
                  <a:pt x="17308" y="3582"/>
                  <a:pt x="17877" y="3582"/>
                </a:cubicBezTo>
                <a:cubicBezTo>
                  <a:pt x="18548" y="3582"/>
                  <a:pt x="18760" y="3539"/>
                  <a:pt x="18825" y="3390"/>
                </a:cubicBezTo>
                <a:cubicBezTo>
                  <a:pt x="18846" y="3341"/>
                  <a:pt x="18935" y="3265"/>
                  <a:pt x="19022" y="3219"/>
                </a:cubicBezTo>
                <a:cubicBezTo>
                  <a:pt x="19112" y="3171"/>
                  <a:pt x="19161" y="3111"/>
                  <a:pt x="19137" y="3081"/>
                </a:cubicBezTo>
                <a:cubicBezTo>
                  <a:pt x="19108" y="3045"/>
                  <a:pt x="19222" y="2973"/>
                  <a:pt x="19495" y="2852"/>
                </a:cubicBezTo>
                <a:cubicBezTo>
                  <a:pt x="19633" y="2790"/>
                  <a:pt x="19753" y="2733"/>
                  <a:pt x="19847" y="2685"/>
                </a:cubicBezTo>
                <a:cubicBezTo>
                  <a:pt x="19839" y="2673"/>
                  <a:pt x="19832" y="2658"/>
                  <a:pt x="19839" y="2638"/>
                </a:cubicBezTo>
                <a:cubicBezTo>
                  <a:pt x="19853" y="2595"/>
                  <a:pt x="19822" y="2572"/>
                  <a:pt x="19750" y="2572"/>
                </a:cubicBezTo>
                <a:cubicBezTo>
                  <a:pt x="19543" y="2572"/>
                  <a:pt x="19535" y="2510"/>
                  <a:pt x="19733" y="2409"/>
                </a:cubicBezTo>
                <a:cubicBezTo>
                  <a:pt x="19882" y="2332"/>
                  <a:pt x="19919" y="2287"/>
                  <a:pt x="19884" y="2220"/>
                </a:cubicBezTo>
                <a:cubicBezTo>
                  <a:pt x="19848" y="2149"/>
                  <a:pt x="19872" y="2124"/>
                  <a:pt x="20002" y="2097"/>
                </a:cubicBezTo>
                <a:cubicBezTo>
                  <a:pt x="20091" y="2078"/>
                  <a:pt x="20143" y="2049"/>
                  <a:pt x="20116" y="2033"/>
                </a:cubicBezTo>
                <a:cubicBezTo>
                  <a:pt x="20090" y="2016"/>
                  <a:pt x="20128" y="1977"/>
                  <a:pt x="20202" y="1945"/>
                </a:cubicBezTo>
                <a:cubicBezTo>
                  <a:pt x="20306" y="1900"/>
                  <a:pt x="20317" y="1878"/>
                  <a:pt x="20248" y="1852"/>
                </a:cubicBezTo>
                <a:cubicBezTo>
                  <a:pt x="20096" y="1792"/>
                  <a:pt x="20142" y="1606"/>
                  <a:pt x="20323" y="1543"/>
                </a:cubicBezTo>
                <a:cubicBezTo>
                  <a:pt x="20475" y="1490"/>
                  <a:pt x="20479" y="1467"/>
                  <a:pt x="20434" y="1159"/>
                </a:cubicBezTo>
                <a:lnTo>
                  <a:pt x="20389" y="833"/>
                </a:lnTo>
                <a:lnTo>
                  <a:pt x="19853" y="639"/>
                </a:lnTo>
                <a:cubicBezTo>
                  <a:pt x="19295" y="437"/>
                  <a:pt x="18053" y="157"/>
                  <a:pt x="17310" y="65"/>
                </a:cubicBezTo>
                <a:cubicBezTo>
                  <a:pt x="17011" y="28"/>
                  <a:pt x="16292" y="-2"/>
                  <a:pt x="15929" y="0"/>
                </a:cubicBezTo>
                <a:close/>
                <a:moveTo>
                  <a:pt x="0" y="19675"/>
                </a:moveTo>
                <a:lnTo>
                  <a:pt x="89" y="19702"/>
                </a:lnTo>
                <a:cubicBezTo>
                  <a:pt x="285" y="19760"/>
                  <a:pt x="375" y="19801"/>
                  <a:pt x="401" y="19847"/>
                </a:cubicBezTo>
                <a:cubicBezTo>
                  <a:pt x="502" y="19806"/>
                  <a:pt x="605" y="19773"/>
                  <a:pt x="679" y="19773"/>
                </a:cubicBezTo>
                <a:cubicBezTo>
                  <a:pt x="699" y="19774"/>
                  <a:pt x="737" y="19781"/>
                  <a:pt x="765" y="19784"/>
                </a:cubicBezTo>
                <a:cubicBezTo>
                  <a:pt x="755" y="19756"/>
                  <a:pt x="626" y="19740"/>
                  <a:pt x="318" y="19721"/>
                </a:cubicBezTo>
                <a:cubicBezTo>
                  <a:pt x="214" y="19714"/>
                  <a:pt x="133" y="19695"/>
                  <a:pt x="112" y="19675"/>
                </a:cubicBezTo>
                <a:cubicBezTo>
                  <a:pt x="69" y="19675"/>
                  <a:pt x="45" y="19675"/>
                  <a:pt x="0" y="19675"/>
                </a:cubicBezTo>
                <a:close/>
              </a:path>
            </a:pathLst>
          </a:custGeom>
          <a:ln w="12700">
            <a:miter lim="400000"/>
          </a:ln>
          <a:effectLst>
            <a:outerShdw sx="100000" sy="100000" kx="0" ky="0" algn="b" rotWithShape="0" blurRad="63500" dist="74830" dir="5400000">
              <a:srgbClr val="000000">
                <a:alpha val="2974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63">
                                            <p:txEl>
                                              <p:pRg st="1" end="1"/>
                                            </p:txEl>
                                          </p:spTgt>
                                        </p:tgtEl>
                                        <p:attrNameLst>
                                          <p:attrName>style.visibility</p:attrName>
                                        </p:attrNameLst>
                                      </p:cBhvr>
                                      <p:to>
                                        <p:strVal val="visible"/>
                                      </p:to>
                                    </p:set>
                                    <p:animEffect filter="wipe(up)" transition="in">
                                      <p:cBhvr>
                                        <p:cTn id="7" dur="2000"/>
                                        <p:tgtEl>
                                          <p:spTgt spid="1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1" fill="hold">
                                  <p:stCondLst>
                                    <p:cond delay="0"/>
                                  </p:stCondLst>
                                  <p:iterate type="el" backwards="0">
                                    <p:tmAbs val="0"/>
                                  </p:iterate>
                                  <p:childTnLst>
                                    <p:set>
                                      <p:cBhvr>
                                        <p:cTn id="11" fill="hold"/>
                                        <p:tgtEl>
                                          <p:spTgt spid="163">
                                            <p:txEl>
                                              <p:pRg st="2" end="2"/>
                                            </p:txEl>
                                          </p:spTgt>
                                        </p:tgtEl>
                                        <p:attrNameLst>
                                          <p:attrName>style.visibility</p:attrName>
                                        </p:attrNameLst>
                                      </p:cBhvr>
                                      <p:to>
                                        <p:strVal val="visible"/>
                                      </p:to>
                                    </p:set>
                                    <p:animEffect filter="wipe(up)" transition="in">
                                      <p:cBhvr>
                                        <p:cTn id="12" dur="2000"/>
                                        <p:tgtEl>
                                          <p:spTgt spid="1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extLst/>
          </a:blip>
          <a:stretch>
            <a:fillRect/>
          </a:stretch>
        </p:blipFill>
        <p:spPr>
          <a:xfrm>
            <a:off x="1056911" y="-182548"/>
            <a:ext cx="10890978" cy="5164390"/>
          </a:xfrm>
          <a:prstGeom prst="rect">
            <a:avLst/>
          </a:prstGeom>
          <a:ln w="12700">
            <a:miter lim="400000"/>
          </a:ln>
          <a:effectLst>
            <a:outerShdw sx="100000" sy="100000" kx="0" ky="0" algn="b" rotWithShape="0" blurRad="0" dist="163730" dir="5400000">
              <a:srgbClr val="FFFFFF"/>
            </a:outerShdw>
          </a:effectLst>
        </p:spPr>
      </p:pic>
      <p:sp>
        <p:nvSpPr>
          <p:cNvPr id="168" name="Shape 215"/>
          <p:cNvSpPr txBox="1"/>
          <p:nvPr/>
        </p:nvSpPr>
        <p:spPr>
          <a:xfrm>
            <a:off x="2900870" y="4353461"/>
            <a:ext cx="7203060" cy="48514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b="1" sz="4700">
                <a:solidFill>
                  <a:srgbClr val="000000"/>
                </a:solidFill>
                <a:latin typeface="Palatino"/>
                <a:ea typeface="Palatino"/>
                <a:cs typeface="Palatino"/>
                <a:sym typeface="Palatino"/>
              </a:defRPr>
            </a:pPr>
            <a:r>
              <a:t>The solution is:</a:t>
            </a:r>
          </a:p>
          <a:p>
            <a:pPr>
              <a:spcBef>
                <a:spcPts val="1400"/>
              </a:spcBef>
              <a:defRPr sz="4100">
                <a:solidFill>
                  <a:srgbClr val="000000"/>
                </a:solidFill>
                <a:latin typeface="Palatino"/>
                <a:ea typeface="Palatino"/>
                <a:cs typeface="Palatino"/>
                <a:sym typeface="Palatino"/>
              </a:defRPr>
            </a:pPr>
            <a:r>
              <a:t>1. A GODLY attitude.</a:t>
            </a:r>
          </a:p>
          <a:p>
            <a:pPr>
              <a:spcBef>
                <a:spcPts val="1400"/>
              </a:spcBef>
              <a:defRPr sz="4100">
                <a:solidFill>
                  <a:srgbClr val="000000"/>
                </a:solidFill>
                <a:latin typeface="Palatino"/>
                <a:ea typeface="Palatino"/>
                <a:cs typeface="Palatino"/>
                <a:sym typeface="Palatino"/>
              </a:defRPr>
            </a:pPr>
            <a:r>
              <a:t>2. Understanding </a:t>
            </a:r>
            <a:br/>
            <a:r>
              <a:t>what God’s will is.</a:t>
            </a:r>
          </a:p>
          <a:p>
            <a:pPr>
              <a:spcBef>
                <a:spcPts val="1400"/>
              </a:spcBef>
              <a:defRPr sz="4100">
                <a:solidFill>
                  <a:srgbClr val="000000"/>
                </a:solidFill>
                <a:latin typeface="Palatino"/>
                <a:ea typeface="Palatino"/>
                <a:cs typeface="Palatino"/>
                <a:sym typeface="Palatino"/>
              </a:defRPr>
            </a:pPr>
            <a:r>
              <a:t>3. A genuine concern regarding our influence.</a:t>
            </a:r>
          </a:p>
        </p:txBody>
      </p:sp>
      <p:pic>
        <p:nvPicPr>
          <p:cNvPr id="169" name="pasted-image.pdf" descr="pasted-image.pdf"/>
          <p:cNvPicPr>
            <a:picLocks noChangeAspect="1"/>
          </p:cNvPicPr>
          <p:nvPr/>
        </p:nvPicPr>
        <p:blipFill>
          <a:blip r:embed="rId3">
            <a:extLst/>
          </a:blip>
          <a:stretch>
            <a:fillRect/>
          </a:stretch>
        </p:blipFill>
        <p:spPr>
          <a:xfrm>
            <a:off x="-17292" y="3394063"/>
            <a:ext cx="3268682" cy="6419571"/>
          </a:xfrm>
          <a:prstGeom prst="rect">
            <a:avLst/>
          </a:prstGeom>
          <a:ln w="12700">
            <a:miter lim="400000"/>
          </a:ln>
          <a:effectLst>
            <a:outerShdw sx="100000" sy="100000" kx="0" ky="0" algn="b" rotWithShape="0" blurRad="342900" dist="75593" dir="2236725">
              <a:srgbClr val="000000">
                <a:alpha val="67777"/>
              </a:srgbClr>
            </a:outerShdw>
          </a:effectLst>
        </p:spPr>
      </p:pic>
      <p:pic>
        <p:nvPicPr>
          <p:cNvPr id="170" name="Image" descr="Image"/>
          <p:cNvPicPr>
            <a:picLocks noChangeAspect="1"/>
          </p:cNvPicPr>
          <p:nvPr/>
        </p:nvPicPr>
        <p:blipFill>
          <a:blip r:embed="rId4">
            <a:extLst/>
          </a:blip>
          <a:srcRect l="3848" t="4206" r="3396" b="0"/>
          <a:stretch>
            <a:fillRect/>
          </a:stretch>
        </p:blipFill>
        <p:spPr>
          <a:xfrm>
            <a:off x="9477605" y="3809336"/>
            <a:ext cx="3809414" cy="5939598"/>
          </a:xfrm>
          <a:custGeom>
            <a:avLst/>
            <a:gdLst/>
            <a:ahLst/>
            <a:cxnLst>
              <a:cxn ang="0">
                <a:pos x="wd2" y="hd2"/>
              </a:cxn>
              <a:cxn ang="5400000">
                <a:pos x="wd2" y="hd2"/>
              </a:cxn>
              <a:cxn ang="10800000">
                <a:pos x="wd2" y="hd2"/>
              </a:cxn>
              <a:cxn ang="16200000">
                <a:pos x="wd2" y="hd2"/>
              </a:cxn>
            </a:cxnLst>
            <a:rect l="0" t="0" r="r" b="b"/>
            <a:pathLst>
              <a:path w="21579" h="21599" fill="norm" stroke="1" extrusionOk="0">
                <a:moveTo>
                  <a:pt x="13314" y="0"/>
                </a:moveTo>
                <a:cubicBezTo>
                  <a:pt x="12709" y="-1"/>
                  <a:pt x="12676" y="19"/>
                  <a:pt x="12676" y="88"/>
                </a:cubicBezTo>
                <a:cubicBezTo>
                  <a:pt x="12676" y="203"/>
                  <a:pt x="12322" y="372"/>
                  <a:pt x="12246" y="293"/>
                </a:cubicBezTo>
                <a:cubicBezTo>
                  <a:pt x="12151" y="194"/>
                  <a:pt x="11294" y="903"/>
                  <a:pt x="11131" y="1217"/>
                </a:cubicBezTo>
                <a:cubicBezTo>
                  <a:pt x="11074" y="1326"/>
                  <a:pt x="10948" y="1521"/>
                  <a:pt x="10852" y="1648"/>
                </a:cubicBezTo>
                <a:cubicBezTo>
                  <a:pt x="10757" y="1776"/>
                  <a:pt x="10656" y="1945"/>
                  <a:pt x="10625" y="2022"/>
                </a:cubicBezTo>
                <a:cubicBezTo>
                  <a:pt x="10595" y="2100"/>
                  <a:pt x="10450" y="2232"/>
                  <a:pt x="10304" y="2318"/>
                </a:cubicBezTo>
                <a:cubicBezTo>
                  <a:pt x="10134" y="2418"/>
                  <a:pt x="10041" y="2521"/>
                  <a:pt x="10041" y="2602"/>
                </a:cubicBezTo>
                <a:cubicBezTo>
                  <a:pt x="10041" y="2672"/>
                  <a:pt x="10005" y="2743"/>
                  <a:pt x="9962" y="2760"/>
                </a:cubicBezTo>
                <a:cubicBezTo>
                  <a:pt x="9919" y="2777"/>
                  <a:pt x="9883" y="2847"/>
                  <a:pt x="9883" y="2916"/>
                </a:cubicBezTo>
                <a:cubicBezTo>
                  <a:pt x="9883" y="2984"/>
                  <a:pt x="9835" y="3100"/>
                  <a:pt x="9775" y="3174"/>
                </a:cubicBezTo>
                <a:cubicBezTo>
                  <a:pt x="9716" y="3248"/>
                  <a:pt x="9646" y="3497"/>
                  <a:pt x="9616" y="3730"/>
                </a:cubicBezTo>
                <a:cubicBezTo>
                  <a:pt x="9586" y="3962"/>
                  <a:pt x="9517" y="4199"/>
                  <a:pt x="9463" y="4253"/>
                </a:cubicBezTo>
                <a:cubicBezTo>
                  <a:pt x="9409" y="4308"/>
                  <a:pt x="9341" y="4554"/>
                  <a:pt x="9310" y="4800"/>
                </a:cubicBezTo>
                <a:lnTo>
                  <a:pt x="9252" y="5249"/>
                </a:lnTo>
                <a:lnTo>
                  <a:pt x="9103" y="5346"/>
                </a:lnTo>
                <a:cubicBezTo>
                  <a:pt x="9097" y="5350"/>
                  <a:pt x="9092" y="5356"/>
                  <a:pt x="9085" y="5359"/>
                </a:cubicBezTo>
                <a:lnTo>
                  <a:pt x="8611" y="5671"/>
                </a:lnTo>
                <a:cubicBezTo>
                  <a:pt x="8258" y="5903"/>
                  <a:pt x="7926" y="6146"/>
                  <a:pt x="7876" y="6207"/>
                </a:cubicBezTo>
                <a:cubicBezTo>
                  <a:pt x="7795" y="6305"/>
                  <a:pt x="7724" y="6319"/>
                  <a:pt x="7298" y="6319"/>
                </a:cubicBezTo>
                <a:cubicBezTo>
                  <a:pt x="6856" y="6319"/>
                  <a:pt x="6790" y="6333"/>
                  <a:pt x="6583" y="6472"/>
                </a:cubicBezTo>
                <a:cubicBezTo>
                  <a:pt x="6458" y="6556"/>
                  <a:pt x="6243" y="6669"/>
                  <a:pt x="6104" y="6724"/>
                </a:cubicBezTo>
                <a:cubicBezTo>
                  <a:pt x="5960" y="6781"/>
                  <a:pt x="5850" y="6866"/>
                  <a:pt x="5850" y="6922"/>
                </a:cubicBezTo>
                <a:cubicBezTo>
                  <a:pt x="5850" y="6976"/>
                  <a:pt x="5775" y="7037"/>
                  <a:pt x="5677" y="7062"/>
                </a:cubicBezTo>
                <a:cubicBezTo>
                  <a:pt x="5581" y="7086"/>
                  <a:pt x="5400" y="7175"/>
                  <a:pt x="5275" y="7260"/>
                </a:cubicBezTo>
                <a:cubicBezTo>
                  <a:pt x="5132" y="7356"/>
                  <a:pt x="4970" y="7414"/>
                  <a:pt x="4843" y="7414"/>
                </a:cubicBezTo>
                <a:cubicBezTo>
                  <a:pt x="4718" y="7414"/>
                  <a:pt x="4555" y="7471"/>
                  <a:pt x="4418" y="7563"/>
                </a:cubicBezTo>
                <a:cubicBezTo>
                  <a:pt x="4295" y="7645"/>
                  <a:pt x="4118" y="7713"/>
                  <a:pt x="4025" y="7713"/>
                </a:cubicBezTo>
                <a:cubicBezTo>
                  <a:pt x="3931" y="7713"/>
                  <a:pt x="3811" y="7746"/>
                  <a:pt x="3757" y="7788"/>
                </a:cubicBezTo>
                <a:cubicBezTo>
                  <a:pt x="3703" y="7829"/>
                  <a:pt x="3538" y="7899"/>
                  <a:pt x="3393" y="7944"/>
                </a:cubicBezTo>
                <a:cubicBezTo>
                  <a:pt x="3236" y="7991"/>
                  <a:pt x="3070" y="8099"/>
                  <a:pt x="2984" y="8208"/>
                </a:cubicBezTo>
                <a:cubicBezTo>
                  <a:pt x="2904" y="8308"/>
                  <a:pt x="2783" y="8420"/>
                  <a:pt x="2716" y="8456"/>
                </a:cubicBezTo>
                <a:cubicBezTo>
                  <a:pt x="2649" y="8492"/>
                  <a:pt x="2595" y="8570"/>
                  <a:pt x="2595" y="8629"/>
                </a:cubicBezTo>
                <a:cubicBezTo>
                  <a:pt x="2595" y="8689"/>
                  <a:pt x="2562" y="8759"/>
                  <a:pt x="2523" y="8785"/>
                </a:cubicBezTo>
                <a:cubicBezTo>
                  <a:pt x="2442" y="8839"/>
                  <a:pt x="2284" y="9352"/>
                  <a:pt x="2284" y="9563"/>
                </a:cubicBezTo>
                <a:cubicBezTo>
                  <a:pt x="2284" y="9642"/>
                  <a:pt x="2169" y="9806"/>
                  <a:pt x="2021" y="9940"/>
                </a:cubicBezTo>
                <a:cubicBezTo>
                  <a:pt x="1877" y="10070"/>
                  <a:pt x="1740" y="10255"/>
                  <a:pt x="1713" y="10351"/>
                </a:cubicBezTo>
                <a:cubicBezTo>
                  <a:pt x="1687" y="10447"/>
                  <a:pt x="1630" y="10659"/>
                  <a:pt x="1588" y="10823"/>
                </a:cubicBezTo>
                <a:cubicBezTo>
                  <a:pt x="1502" y="11152"/>
                  <a:pt x="1212" y="11730"/>
                  <a:pt x="983" y="12026"/>
                </a:cubicBezTo>
                <a:cubicBezTo>
                  <a:pt x="902" y="12131"/>
                  <a:pt x="788" y="12328"/>
                  <a:pt x="731" y="12464"/>
                </a:cubicBezTo>
                <a:cubicBezTo>
                  <a:pt x="674" y="12599"/>
                  <a:pt x="516" y="12845"/>
                  <a:pt x="380" y="13011"/>
                </a:cubicBezTo>
                <a:cubicBezTo>
                  <a:pt x="110" y="13341"/>
                  <a:pt x="4" y="13732"/>
                  <a:pt x="0" y="14406"/>
                </a:cubicBezTo>
                <a:cubicBezTo>
                  <a:pt x="-2" y="14799"/>
                  <a:pt x="2" y="14809"/>
                  <a:pt x="338" y="15103"/>
                </a:cubicBezTo>
                <a:cubicBezTo>
                  <a:pt x="1113" y="15785"/>
                  <a:pt x="1557" y="15999"/>
                  <a:pt x="2127" y="15963"/>
                </a:cubicBezTo>
                <a:cubicBezTo>
                  <a:pt x="2664" y="15930"/>
                  <a:pt x="3610" y="15629"/>
                  <a:pt x="3874" y="15408"/>
                </a:cubicBezTo>
                <a:cubicBezTo>
                  <a:pt x="4126" y="15195"/>
                  <a:pt x="4212" y="15186"/>
                  <a:pt x="4452" y="15350"/>
                </a:cubicBezTo>
                <a:cubicBezTo>
                  <a:pt x="4630" y="15472"/>
                  <a:pt x="4631" y="15473"/>
                  <a:pt x="4503" y="15810"/>
                </a:cubicBezTo>
                <a:cubicBezTo>
                  <a:pt x="4308" y="16330"/>
                  <a:pt x="4146" y="17173"/>
                  <a:pt x="4146" y="17669"/>
                </a:cubicBezTo>
                <a:cubicBezTo>
                  <a:pt x="4146" y="17955"/>
                  <a:pt x="4103" y="18183"/>
                  <a:pt x="4029" y="18297"/>
                </a:cubicBezTo>
                <a:cubicBezTo>
                  <a:pt x="3965" y="18395"/>
                  <a:pt x="3912" y="18542"/>
                  <a:pt x="3912" y="18623"/>
                </a:cubicBezTo>
                <a:cubicBezTo>
                  <a:pt x="3912" y="18705"/>
                  <a:pt x="3862" y="18841"/>
                  <a:pt x="3800" y="18928"/>
                </a:cubicBezTo>
                <a:cubicBezTo>
                  <a:pt x="3699" y="19068"/>
                  <a:pt x="3637" y="19210"/>
                  <a:pt x="3364" y="19931"/>
                </a:cubicBezTo>
                <a:cubicBezTo>
                  <a:pt x="3322" y="20040"/>
                  <a:pt x="3240" y="20326"/>
                  <a:pt x="3179" y="20564"/>
                </a:cubicBezTo>
                <a:cubicBezTo>
                  <a:pt x="3119" y="20803"/>
                  <a:pt x="3031" y="21083"/>
                  <a:pt x="2986" y="21186"/>
                </a:cubicBezTo>
                <a:cubicBezTo>
                  <a:pt x="2941" y="21290"/>
                  <a:pt x="2905" y="21425"/>
                  <a:pt x="2905" y="21486"/>
                </a:cubicBezTo>
                <a:lnTo>
                  <a:pt x="2905" y="21599"/>
                </a:lnTo>
                <a:lnTo>
                  <a:pt x="18865" y="21599"/>
                </a:lnTo>
                <a:lnTo>
                  <a:pt x="18921" y="21120"/>
                </a:lnTo>
                <a:cubicBezTo>
                  <a:pt x="19003" y="20418"/>
                  <a:pt x="18857" y="19158"/>
                  <a:pt x="18649" y="18786"/>
                </a:cubicBezTo>
                <a:cubicBezTo>
                  <a:pt x="18611" y="18718"/>
                  <a:pt x="18565" y="18609"/>
                  <a:pt x="18523" y="18499"/>
                </a:cubicBezTo>
                <a:cubicBezTo>
                  <a:pt x="18476" y="18445"/>
                  <a:pt x="18441" y="18330"/>
                  <a:pt x="18418" y="18176"/>
                </a:cubicBezTo>
                <a:cubicBezTo>
                  <a:pt x="18403" y="18125"/>
                  <a:pt x="18383" y="18072"/>
                  <a:pt x="18373" y="18026"/>
                </a:cubicBezTo>
                <a:cubicBezTo>
                  <a:pt x="18313" y="17771"/>
                  <a:pt x="18226" y="17479"/>
                  <a:pt x="18179" y="17378"/>
                </a:cubicBezTo>
                <a:cubicBezTo>
                  <a:pt x="18133" y="17277"/>
                  <a:pt x="18105" y="17060"/>
                  <a:pt x="18119" y="16896"/>
                </a:cubicBezTo>
                <a:lnTo>
                  <a:pt x="18143" y="16597"/>
                </a:lnTo>
                <a:lnTo>
                  <a:pt x="18454" y="16601"/>
                </a:lnTo>
                <a:cubicBezTo>
                  <a:pt x="18624" y="16604"/>
                  <a:pt x="19063" y="16624"/>
                  <a:pt x="19429" y="16646"/>
                </a:cubicBezTo>
                <a:lnTo>
                  <a:pt x="20095" y="16685"/>
                </a:lnTo>
                <a:lnTo>
                  <a:pt x="20457" y="16401"/>
                </a:lnTo>
                <a:cubicBezTo>
                  <a:pt x="20656" y="16244"/>
                  <a:pt x="20819" y="16076"/>
                  <a:pt x="20819" y="16028"/>
                </a:cubicBezTo>
                <a:cubicBezTo>
                  <a:pt x="20819" y="15981"/>
                  <a:pt x="20962" y="15766"/>
                  <a:pt x="21138" y="15552"/>
                </a:cubicBezTo>
                <a:cubicBezTo>
                  <a:pt x="21440" y="15184"/>
                  <a:pt x="21457" y="15145"/>
                  <a:pt x="21419" y="14841"/>
                </a:cubicBezTo>
                <a:cubicBezTo>
                  <a:pt x="21391" y="14615"/>
                  <a:pt x="21413" y="14464"/>
                  <a:pt x="21495" y="14338"/>
                </a:cubicBezTo>
                <a:cubicBezTo>
                  <a:pt x="21578" y="14211"/>
                  <a:pt x="21598" y="14079"/>
                  <a:pt x="21563" y="13885"/>
                </a:cubicBezTo>
                <a:cubicBezTo>
                  <a:pt x="21518" y="13638"/>
                  <a:pt x="21506" y="12875"/>
                  <a:pt x="21527" y="11611"/>
                </a:cubicBezTo>
                <a:cubicBezTo>
                  <a:pt x="21532" y="11313"/>
                  <a:pt x="21491" y="11070"/>
                  <a:pt x="21410" y="10914"/>
                </a:cubicBezTo>
                <a:cubicBezTo>
                  <a:pt x="21342" y="10782"/>
                  <a:pt x="21235" y="10436"/>
                  <a:pt x="21176" y="10146"/>
                </a:cubicBezTo>
                <a:cubicBezTo>
                  <a:pt x="21117" y="9856"/>
                  <a:pt x="20938" y="9307"/>
                  <a:pt x="20778" y="8926"/>
                </a:cubicBezTo>
                <a:cubicBezTo>
                  <a:pt x="20459" y="8165"/>
                  <a:pt x="20221" y="7897"/>
                  <a:pt x="19618" y="7619"/>
                </a:cubicBezTo>
                <a:cubicBezTo>
                  <a:pt x="19242" y="7445"/>
                  <a:pt x="18587" y="7246"/>
                  <a:pt x="18134" y="7169"/>
                </a:cubicBezTo>
                <a:cubicBezTo>
                  <a:pt x="17959" y="7139"/>
                  <a:pt x="17732" y="7072"/>
                  <a:pt x="17631" y="7021"/>
                </a:cubicBezTo>
                <a:cubicBezTo>
                  <a:pt x="17379" y="6895"/>
                  <a:pt x="16787" y="6717"/>
                  <a:pt x="16621" y="6717"/>
                </a:cubicBezTo>
                <a:cubicBezTo>
                  <a:pt x="16546" y="6717"/>
                  <a:pt x="16462" y="6693"/>
                  <a:pt x="16435" y="6665"/>
                </a:cubicBezTo>
                <a:cubicBezTo>
                  <a:pt x="16407" y="6636"/>
                  <a:pt x="16162" y="6547"/>
                  <a:pt x="15891" y="6464"/>
                </a:cubicBezTo>
                <a:cubicBezTo>
                  <a:pt x="15516" y="6351"/>
                  <a:pt x="15327" y="6253"/>
                  <a:pt x="15108" y="6062"/>
                </a:cubicBezTo>
                <a:cubicBezTo>
                  <a:pt x="14794" y="5787"/>
                  <a:pt x="14804" y="5718"/>
                  <a:pt x="15173" y="5574"/>
                </a:cubicBezTo>
                <a:cubicBezTo>
                  <a:pt x="15493" y="5450"/>
                  <a:pt x="16475" y="4747"/>
                  <a:pt x="16475" y="4643"/>
                </a:cubicBezTo>
                <a:cubicBezTo>
                  <a:pt x="16475" y="4590"/>
                  <a:pt x="16432" y="4518"/>
                  <a:pt x="16378" y="4483"/>
                </a:cubicBezTo>
                <a:cubicBezTo>
                  <a:pt x="16301" y="4432"/>
                  <a:pt x="16321" y="4400"/>
                  <a:pt x="16477" y="4313"/>
                </a:cubicBezTo>
                <a:cubicBezTo>
                  <a:pt x="16669" y="4205"/>
                  <a:pt x="17329" y="3571"/>
                  <a:pt x="17329" y="3494"/>
                </a:cubicBezTo>
                <a:cubicBezTo>
                  <a:pt x="17329" y="3472"/>
                  <a:pt x="17435" y="3371"/>
                  <a:pt x="17565" y="3269"/>
                </a:cubicBezTo>
                <a:cubicBezTo>
                  <a:pt x="17696" y="3167"/>
                  <a:pt x="17784" y="3064"/>
                  <a:pt x="17759" y="3038"/>
                </a:cubicBezTo>
                <a:cubicBezTo>
                  <a:pt x="17734" y="3012"/>
                  <a:pt x="17749" y="2977"/>
                  <a:pt x="17793" y="2960"/>
                </a:cubicBezTo>
                <a:cubicBezTo>
                  <a:pt x="17836" y="2943"/>
                  <a:pt x="17871" y="2887"/>
                  <a:pt x="17871" y="2838"/>
                </a:cubicBezTo>
                <a:cubicBezTo>
                  <a:pt x="17871" y="2788"/>
                  <a:pt x="17927" y="2718"/>
                  <a:pt x="17995" y="2682"/>
                </a:cubicBezTo>
                <a:cubicBezTo>
                  <a:pt x="18090" y="2631"/>
                  <a:pt x="18106" y="2565"/>
                  <a:pt x="18065" y="2389"/>
                </a:cubicBezTo>
                <a:cubicBezTo>
                  <a:pt x="18036" y="2264"/>
                  <a:pt x="17990" y="2141"/>
                  <a:pt x="17963" y="2113"/>
                </a:cubicBezTo>
                <a:cubicBezTo>
                  <a:pt x="17937" y="2086"/>
                  <a:pt x="17904" y="1889"/>
                  <a:pt x="17891" y="1677"/>
                </a:cubicBezTo>
                <a:cubicBezTo>
                  <a:pt x="17866" y="1258"/>
                  <a:pt x="17695" y="982"/>
                  <a:pt x="17442" y="950"/>
                </a:cubicBezTo>
                <a:cubicBezTo>
                  <a:pt x="17202" y="920"/>
                  <a:pt x="16943" y="787"/>
                  <a:pt x="16943" y="696"/>
                </a:cubicBezTo>
                <a:cubicBezTo>
                  <a:pt x="16943" y="642"/>
                  <a:pt x="16789" y="563"/>
                  <a:pt x="16525" y="479"/>
                </a:cubicBezTo>
                <a:cubicBezTo>
                  <a:pt x="16295" y="407"/>
                  <a:pt x="16040" y="286"/>
                  <a:pt x="15960" y="210"/>
                </a:cubicBezTo>
                <a:cubicBezTo>
                  <a:pt x="15881" y="134"/>
                  <a:pt x="15763" y="61"/>
                  <a:pt x="15699" y="48"/>
                </a:cubicBezTo>
                <a:cubicBezTo>
                  <a:pt x="15636" y="35"/>
                  <a:pt x="14930" y="16"/>
                  <a:pt x="14130" y="8"/>
                </a:cubicBezTo>
                <a:cubicBezTo>
                  <a:pt x="13781" y="4"/>
                  <a:pt x="13516" y="1"/>
                  <a:pt x="13314" y="0"/>
                </a:cubicBezTo>
                <a:close/>
              </a:path>
            </a:pathLst>
          </a:custGeom>
          <a:ln w="12700">
            <a:miter lim="400000"/>
          </a:ln>
          <a:effectLst>
            <a:outerShdw sx="100000" sy="100000" kx="0" ky="0" algn="b" rotWithShape="0" blurRad="63500" dist="74830" dir="5400000">
              <a:srgbClr val="000000">
                <a:alpha val="2974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8">
                                            <p:txEl>
                                              <p:pRg st="1" end="1"/>
                                            </p:txEl>
                                          </p:spTgt>
                                        </p:tgtEl>
                                        <p:attrNameLst>
                                          <p:attrName>style.visibility</p:attrName>
                                        </p:attrNameLst>
                                      </p:cBhvr>
                                      <p:to>
                                        <p:strVal val="visible"/>
                                      </p:to>
                                    </p:set>
                                    <p:animEffect filter="fade" transition="in">
                                      <p:cBhvr>
                                        <p:cTn id="7" dur="1500"/>
                                        <p:tgtEl>
                                          <p:spTgt spid="1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68">
                                            <p:txEl>
                                              <p:pRg st="2" end="2"/>
                                            </p:txEl>
                                          </p:spTgt>
                                        </p:tgtEl>
                                        <p:attrNameLst>
                                          <p:attrName>style.visibility</p:attrName>
                                        </p:attrNameLst>
                                      </p:cBhvr>
                                      <p:to>
                                        <p:strVal val="visible"/>
                                      </p:to>
                                    </p:set>
                                    <p:animEffect filter="fade" transition="in">
                                      <p:cBhvr>
                                        <p:cTn id="12" dur="1500"/>
                                        <p:tgtEl>
                                          <p:spTgt spid="1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68">
                                            <p:txEl>
                                              <p:pRg st="3" end="3"/>
                                            </p:txEl>
                                          </p:spTgt>
                                        </p:tgtEl>
                                        <p:attrNameLst>
                                          <p:attrName>style.visibility</p:attrName>
                                        </p:attrNameLst>
                                      </p:cBhvr>
                                      <p:to>
                                        <p:strVal val="visible"/>
                                      </p:to>
                                    </p:set>
                                    <p:animEffect filter="fade" transition="in">
                                      <p:cBhvr>
                                        <p:cTn id="17" dur="1500"/>
                                        <p:tgtEl>
                                          <p:spTgt spid="16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47"/>
          <p:cNvSpPr txBox="1"/>
          <p:nvPr/>
        </p:nvSpPr>
        <p:spPr>
          <a:xfrm>
            <a:off x="447226" y="1312206"/>
            <a:ext cx="3428922" cy="4783337"/>
          </a:xfrm>
          <a:prstGeom prst="rect">
            <a:avLst/>
          </a:prstGeom>
          <a:solidFill>
            <a:srgbClr val="FFFFFF"/>
          </a:soli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Times New Roman"/>
                <a:ea typeface="Times New Roman"/>
                <a:cs typeface="Times New Roman"/>
                <a:sym typeface="Times New Roman"/>
              </a:defRPr>
            </a:pPr>
            <a:r>
              <a:t>Genesis 3:7 (NKJV)</a:t>
            </a:r>
          </a:p>
          <a:p>
            <a:pPr defTabSz="457200">
              <a:defRPr baseline="31999" sz="3200">
                <a:solidFill>
                  <a:srgbClr val="000000"/>
                </a:solidFill>
                <a:latin typeface="Times New Roman"/>
                <a:ea typeface="Times New Roman"/>
                <a:cs typeface="Times New Roman"/>
                <a:sym typeface="Times New Roman"/>
              </a:defRPr>
            </a:pPr>
            <a:r>
              <a:t>7</a:t>
            </a:r>
            <a:r>
              <a:rPr baseline="0"/>
              <a:t> Then the eyes of both of them were opened, and they knew that they were naked; and they sewed fig leaves together and made themselves coverings. … </a:t>
            </a:r>
          </a:p>
        </p:txBody>
      </p:sp>
      <p:sp>
        <p:nvSpPr>
          <p:cNvPr id="173" name="Shape 148"/>
          <p:cNvSpPr txBox="1"/>
          <p:nvPr/>
        </p:nvSpPr>
        <p:spPr>
          <a:xfrm>
            <a:off x="4485697" y="1312206"/>
            <a:ext cx="4826807" cy="4783337"/>
          </a:xfrm>
          <a:prstGeom prst="rect">
            <a:avLst/>
          </a:prstGeom>
          <a:solidFill>
            <a:srgbClr val="FFFFFF"/>
          </a:soli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Times New Roman"/>
                <a:ea typeface="Times New Roman"/>
                <a:cs typeface="Times New Roman"/>
                <a:sym typeface="Times New Roman"/>
              </a:defRPr>
            </a:pPr>
            <a:r>
              <a:t>Genesis 3:10–11 (NKJV)</a:t>
            </a:r>
          </a:p>
          <a:p>
            <a:pPr defTabSz="457200">
              <a:defRPr baseline="31999" sz="3200">
                <a:solidFill>
                  <a:srgbClr val="000000"/>
                </a:solidFill>
                <a:latin typeface="Times New Roman"/>
                <a:ea typeface="Times New Roman"/>
                <a:cs typeface="Times New Roman"/>
                <a:sym typeface="Times New Roman"/>
              </a:defRPr>
            </a:pPr>
            <a:r>
              <a:t>10</a:t>
            </a:r>
            <a:r>
              <a:rPr baseline="0"/>
              <a:t> So he said, “I heard Your voice in the garden, and I was afraid because I was naked; and I hid myself.” </a:t>
            </a:r>
            <a:r>
              <a:t>11</a:t>
            </a:r>
            <a:r>
              <a:rPr baseline="0"/>
              <a:t> And He said, “Who told you that you were naked? Have you eaten from the tree of which I commanded you that you should not eat?”</a:t>
            </a:r>
          </a:p>
        </p:txBody>
      </p:sp>
      <p:sp>
        <p:nvSpPr>
          <p:cNvPr id="174" name="Shape 149"/>
          <p:cNvSpPr txBox="1"/>
          <p:nvPr/>
        </p:nvSpPr>
        <p:spPr>
          <a:xfrm>
            <a:off x="10406126" y="1312206"/>
            <a:ext cx="2277232" cy="4783337"/>
          </a:xfrm>
          <a:prstGeom prst="rect">
            <a:avLst/>
          </a:prstGeom>
          <a:solidFill>
            <a:srgbClr val="FFFFFF"/>
          </a:soli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Times New Roman"/>
                <a:ea typeface="Times New Roman"/>
                <a:cs typeface="Times New Roman"/>
                <a:sym typeface="Times New Roman"/>
              </a:defRPr>
            </a:pPr>
            <a:r>
              <a:t>Genesis 3:21 (NKJV)</a:t>
            </a:r>
          </a:p>
          <a:p>
            <a:pPr defTabSz="457200">
              <a:defRPr baseline="31999" sz="3200">
                <a:solidFill>
                  <a:srgbClr val="000000"/>
                </a:solidFill>
                <a:latin typeface="Times New Roman"/>
                <a:ea typeface="Times New Roman"/>
                <a:cs typeface="Times New Roman"/>
                <a:sym typeface="Times New Roman"/>
              </a:defRPr>
            </a:pPr>
            <a:r>
              <a:t>21</a:t>
            </a:r>
            <a:r>
              <a:rPr baseline="0"/>
              <a:t> Also for Adam and his wife the Lord God made tunics of skin, and clothed them.</a:t>
            </a:r>
          </a:p>
        </p:txBody>
      </p:sp>
      <p:pic>
        <p:nvPicPr>
          <p:cNvPr id="175" name="image18.pdf" descr="image18.pdf"/>
          <p:cNvPicPr>
            <a:picLocks noChangeAspect="1"/>
          </p:cNvPicPr>
          <p:nvPr/>
        </p:nvPicPr>
        <p:blipFill>
          <a:blip r:embed="rId2">
            <a:extLst/>
          </a:blip>
          <a:stretch>
            <a:fillRect/>
          </a:stretch>
        </p:blipFill>
        <p:spPr>
          <a:xfrm>
            <a:off x="5744557" y="6287487"/>
            <a:ext cx="1104560" cy="2360100"/>
          </a:xfrm>
          <a:prstGeom prst="rect">
            <a:avLst/>
          </a:prstGeom>
          <a:ln w="12700">
            <a:miter lim="400000"/>
          </a:ln>
          <a:effectLst>
            <a:outerShdw sx="100000" sy="100000" kx="0" ky="0" algn="b" rotWithShape="0" blurRad="63500" dist="74830" dir="5400000">
              <a:srgbClr val="000000"/>
            </a:outerShdw>
          </a:effectLst>
        </p:spPr>
      </p:pic>
      <p:sp>
        <p:nvSpPr>
          <p:cNvPr id="176" name="Shape 152"/>
          <p:cNvSpPr txBox="1"/>
          <p:nvPr/>
        </p:nvSpPr>
        <p:spPr>
          <a:xfrm>
            <a:off x="4242989" y="7373467"/>
            <a:ext cx="1494007" cy="6507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1" sz="34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lvl1pPr>
          </a:lstStyle>
          <a:p>
            <a:pPr/>
            <a:r>
              <a:t>Apron</a:t>
            </a:r>
          </a:p>
        </p:txBody>
      </p:sp>
      <p:sp>
        <p:nvSpPr>
          <p:cNvPr id="177" name="Shape 153"/>
          <p:cNvSpPr txBox="1"/>
          <p:nvPr/>
        </p:nvSpPr>
        <p:spPr>
          <a:xfrm>
            <a:off x="4944248" y="8729133"/>
            <a:ext cx="4117753"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b="1" sz="28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V. 10,11,21</a:t>
            </a:r>
          </a:p>
          <a:p>
            <a:pPr defTabSz="1300480">
              <a:defRPr b="1" sz="28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Not Sufficiently Clothed</a:t>
            </a:r>
          </a:p>
        </p:txBody>
      </p:sp>
      <p:pic>
        <p:nvPicPr>
          <p:cNvPr id="178" name="image18.pdf" descr="image18.pdf"/>
          <p:cNvPicPr>
            <a:picLocks noChangeAspect="1"/>
          </p:cNvPicPr>
          <p:nvPr/>
        </p:nvPicPr>
        <p:blipFill>
          <a:blip r:embed="rId2">
            <a:extLst/>
          </a:blip>
          <a:stretch>
            <a:fillRect/>
          </a:stretch>
        </p:blipFill>
        <p:spPr>
          <a:xfrm>
            <a:off x="7090757" y="6290509"/>
            <a:ext cx="1104560" cy="2360099"/>
          </a:xfrm>
          <a:prstGeom prst="rect">
            <a:avLst/>
          </a:prstGeom>
          <a:ln w="12700">
            <a:miter lim="400000"/>
          </a:ln>
          <a:effectLst>
            <a:outerShdw sx="100000" sy="100000" kx="0" ky="0" algn="b" rotWithShape="0" blurRad="63500" dist="74830" dir="5400000">
              <a:srgbClr val="000000"/>
            </a:outerShdw>
          </a:effectLst>
        </p:spPr>
      </p:pic>
      <p:pic>
        <p:nvPicPr>
          <p:cNvPr id="179" name="pasted-image.tiff" descr="pasted-image.tiff"/>
          <p:cNvPicPr>
            <a:picLocks noChangeAspect="1"/>
          </p:cNvPicPr>
          <p:nvPr/>
        </p:nvPicPr>
        <p:blipFill>
          <a:blip r:embed="rId3">
            <a:extLst/>
          </a:blip>
          <a:srcRect l="678" t="1739" r="607" b="1359"/>
          <a:stretch>
            <a:fillRect/>
          </a:stretch>
        </p:blipFill>
        <p:spPr>
          <a:xfrm>
            <a:off x="5919962" y="7467878"/>
            <a:ext cx="753724" cy="486214"/>
          </a:xfrm>
          <a:custGeom>
            <a:avLst/>
            <a:gdLst/>
            <a:ahLst/>
            <a:cxnLst>
              <a:cxn ang="0">
                <a:pos x="wd2" y="hd2"/>
              </a:cxn>
              <a:cxn ang="5400000">
                <a:pos x="wd2" y="hd2"/>
              </a:cxn>
              <a:cxn ang="10800000">
                <a:pos x="wd2" y="hd2"/>
              </a:cxn>
              <a:cxn ang="16200000">
                <a:pos x="wd2" y="hd2"/>
              </a:cxn>
            </a:cxnLst>
            <a:rect l="0" t="0" r="r" b="b"/>
            <a:pathLst>
              <a:path w="21359" h="21591" fill="norm" stroke="1" extrusionOk="0">
                <a:moveTo>
                  <a:pt x="13013" y="0"/>
                </a:moveTo>
                <a:cubicBezTo>
                  <a:pt x="12922" y="0"/>
                  <a:pt x="12772" y="93"/>
                  <a:pt x="12675" y="211"/>
                </a:cubicBezTo>
                <a:cubicBezTo>
                  <a:pt x="12579" y="330"/>
                  <a:pt x="12410" y="446"/>
                  <a:pt x="12293" y="458"/>
                </a:cubicBezTo>
                <a:cubicBezTo>
                  <a:pt x="12163" y="471"/>
                  <a:pt x="12010" y="572"/>
                  <a:pt x="11910" y="723"/>
                </a:cubicBezTo>
                <a:cubicBezTo>
                  <a:pt x="11819" y="858"/>
                  <a:pt x="11702" y="969"/>
                  <a:pt x="11652" y="969"/>
                </a:cubicBezTo>
                <a:cubicBezTo>
                  <a:pt x="11602" y="969"/>
                  <a:pt x="11500" y="1052"/>
                  <a:pt x="11416" y="1146"/>
                </a:cubicBezTo>
                <a:cubicBezTo>
                  <a:pt x="11293" y="1282"/>
                  <a:pt x="11149" y="1305"/>
                  <a:pt x="10696" y="1287"/>
                </a:cubicBezTo>
                <a:cubicBezTo>
                  <a:pt x="10387" y="1274"/>
                  <a:pt x="10020" y="1191"/>
                  <a:pt x="9875" y="1110"/>
                </a:cubicBezTo>
                <a:cubicBezTo>
                  <a:pt x="9730" y="1030"/>
                  <a:pt x="9547" y="969"/>
                  <a:pt x="9470" y="969"/>
                </a:cubicBezTo>
                <a:cubicBezTo>
                  <a:pt x="9334" y="969"/>
                  <a:pt x="9327" y="981"/>
                  <a:pt x="9425" y="1304"/>
                </a:cubicBezTo>
                <a:cubicBezTo>
                  <a:pt x="9480" y="1485"/>
                  <a:pt x="9588" y="1690"/>
                  <a:pt x="9661" y="1762"/>
                </a:cubicBezTo>
                <a:cubicBezTo>
                  <a:pt x="9817" y="1916"/>
                  <a:pt x="10235" y="2688"/>
                  <a:pt x="10235" y="2820"/>
                </a:cubicBezTo>
                <a:cubicBezTo>
                  <a:pt x="10235" y="2870"/>
                  <a:pt x="10189" y="2945"/>
                  <a:pt x="10133" y="2978"/>
                </a:cubicBezTo>
                <a:cubicBezTo>
                  <a:pt x="10062" y="3021"/>
                  <a:pt x="9973" y="2923"/>
                  <a:pt x="9830" y="2661"/>
                </a:cubicBezTo>
                <a:cubicBezTo>
                  <a:pt x="9253" y="1601"/>
                  <a:pt x="9173" y="1533"/>
                  <a:pt x="8615" y="1657"/>
                </a:cubicBezTo>
                <a:cubicBezTo>
                  <a:pt x="8174" y="1755"/>
                  <a:pt x="7638" y="2165"/>
                  <a:pt x="7412" y="2591"/>
                </a:cubicBezTo>
                <a:lnTo>
                  <a:pt x="7277" y="2837"/>
                </a:lnTo>
                <a:lnTo>
                  <a:pt x="7007" y="2679"/>
                </a:lnTo>
                <a:cubicBezTo>
                  <a:pt x="6859" y="2590"/>
                  <a:pt x="6612" y="2520"/>
                  <a:pt x="6456" y="2520"/>
                </a:cubicBezTo>
                <a:cubicBezTo>
                  <a:pt x="6145" y="2520"/>
                  <a:pt x="5795" y="2318"/>
                  <a:pt x="5669" y="2080"/>
                </a:cubicBezTo>
                <a:cubicBezTo>
                  <a:pt x="5583" y="1918"/>
                  <a:pt x="5291" y="1698"/>
                  <a:pt x="5072" y="1621"/>
                </a:cubicBezTo>
                <a:cubicBezTo>
                  <a:pt x="4999" y="1596"/>
                  <a:pt x="4800" y="1625"/>
                  <a:pt x="4634" y="1692"/>
                </a:cubicBezTo>
                <a:cubicBezTo>
                  <a:pt x="4314" y="1821"/>
                  <a:pt x="4321" y="1802"/>
                  <a:pt x="4375" y="2520"/>
                </a:cubicBezTo>
                <a:cubicBezTo>
                  <a:pt x="4392" y="2741"/>
                  <a:pt x="4374" y="2768"/>
                  <a:pt x="4060" y="2837"/>
                </a:cubicBezTo>
                <a:cubicBezTo>
                  <a:pt x="3873" y="2879"/>
                  <a:pt x="3615" y="2979"/>
                  <a:pt x="3487" y="3067"/>
                </a:cubicBezTo>
                <a:cubicBezTo>
                  <a:pt x="3269" y="3218"/>
                  <a:pt x="3214" y="3218"/>
                  <a:pt x="2767" y="3067"/>
                </a:cubicBezTo>
                <a:cubicBezTo>
                  <a:pt x="2504" y="2979"/>
                  <a:pt x="2214" y="2908"/>
                  <a:pt x="2115" y="2908"/>
                </a:cubicBezTo>
                <a:cubicBezTo>
                  <a:pt x="1538" y="2908"/>
                  <a:pt x="140" y="3794"/>
                  <a:pt x="34" y="4230"/>
                </a:cubicBezTo>
                <a:cubicBezTo>
                  <a:pt x="-90" y="4742"/>
                  <a:pt x="22" y="4869"/>
                  <a:pt x="2148" y="6486"/>
                </a:cubicBezTo>
                <a:cubicBezTo>
                  <a:pt x="2375" y="6659"/>
                  <a:pt x="2607" y="6877"/>
                  <a:pt x="2666" y="6979"/>
                </a:cubicBezTo>
                <a:cubicBezTo>
                  <a:pt x="2725" y="7080"/>
                  <a:pt x="2809" y="7172"/>
                  <a:pt x="2846" y="7173"/>
                </a:cubicBezTo>
                <a:cubicBezTo>
                  <a:pt x="2883" y="7174"/>
                  <a:pt x="3033" y="7295"/>
                  <a:pt x="3183" y="7455"/>
                </a:cubicBezTo>
                <a:cubicBezTo>
                  <a:pt x="3333" y="7614"/>
                  <a:pt x="3589" y="7805"/>
                  <a:pt x="3745" y="7878"/>
                </a:cubicBezTo>
                <a:cubicBezTo>
                  <a:pt x="4329" y="8150"/>
                  <a:pt x="5101" y="8975"/>
                  <a:pt x="5005" y="9217"/>
                </a:cubicBezTo>
                <a:cubicBezTo>
                  <a:pt x="4992" y="9252"/>
                  <a:pt x="4834" y="9327"/>
                  <a:pt x="4656" y="9393"/>
                </a:cubicBezTo>
                <a:cubicBezTo>
                  <a:pt x="3903" y="9670"/>
                  <a:pt x="3295" y="10473"/>
                  <a:pt x="2789" y="11843"/>
                </a:cubicBezTo>
                <a:cubicBezTo>
                  <a:pt x="2683" y="12129"/>
                  <a:pt x="2580" y="12301"/>
                  <a:pt x="2508" y="12301"/>
                </a:cubicBezTo>
                <a:cubicBezTo>
                  <a:pt x="2446" y="12301"/>
                  <a:pt x="2382" y="12340"/>
                  <a:pt x="2362" y="12389"/>
                </a:cubicBezTo>
                <a:cubicBezTo>
                  <a:pt x="2343" y="12438"/>
                  <a:pt x="2246" y="12514"/>
                  <a:pt x="2148" y="12548"/>
                </a:cubicBezTo>
                <a:cubicBezTo>
                  <a:pt x="1651" y="12719"/>
                  <a:pt x="922" y="14542"/>
                  <a:pt x="810" y="15897"/>
                </a:cubicBezTo>
                <a:cubicBezTo>
                  <a:pt x="777" y="16301"/>
                  <a:pt x="876" y="16423"/>
                  <a:pt x="1339" y="16531"/>
                </a:cubicBezTo>
                <a:cubicBezTo>
                  <a:pt x="1492" y="16566"/>
                  <a:pt x="1640" y="16626"/>
                  <a:pt x="1676" y="16672"/>
                </a:cubicBezTo>
                <a:cubicBezTo>
                  <a:pt x="1713" y="16718"/>
                  <a:pt x="2007" y="16755"/>
                  <a:pt x="2328" y="16760"/>
                </a:cubicBezTo>
                <a:cubicBezTo>
                  <a:pt x="2957" y="16768"/>
                  <a:pt x="3436" y="16609"/>
                  <a:pt x="3700" y="16284"/>
                </a:cubicBezTo>
                <a:cubicBezTo>
                  <a:pt x="3806" y="16153"/>
                  <a:pt x="3994" y="16075"/>
                  <a:pt x="4285" y="16038"/>
                </a:cubicBezTo>
                <a:cubicBezTo>
                  <a:pt x="4851" y="15968"/>
                  <a:pt x="4938" y="16056"/>
                  <a:pt x="4971" y="16813"/>
                </a:cubicBezTo>
                <a:cubicBezTo>
                  <a:pt x="4995" y="17340"/>
                  <a:pt x="5041" y="17667"/>
                  <a:pt x="5174" y="18170"/>
                </a:cubicBezTo>
                <a:cubicBezTo>
                  <a:pt x="5202" y="18276"/>
                  <a:pt x="5243" y="18518"/>
                  <a:pt x="5264" y="18716"/>
                </a:cubicBezTo>
                <a:cubicBezTo>
                  <a:pt x="5285" y="18914"/>
                  <a:pt x="5341" y="19125"/>
                  <a:pt x="5399" y="19175"/>
                </a:cubicBezTo>
                <a:cubicBezTo>
                  <a:pt x="5456" y="19226"/>
                  <a:pt x="5506" y="19392"/>
                  <a:pt x="5511" y="19545"/>
                </a:cubicBezTo>
                <a:cubicBezTo>
                  <a:pt x="5524" y="19952"/>
                  <a:pt x="5884" y="20687"/>
                  <a:pt x="6163" y="20884"/>
                </a:cubicBezTo>
                <a:cubicBezTo>
                  <a:pt x="6364" y="21026"/>
                  <a:pt x="6443" y="21035"/>
                  <a:pt x="6669" y="20937"/>
                </a:cubicBezTo>
                <a:cubicBezTo>
                  <a:pt x="6815" y="20873"/>
                  <a:pt x="6978" y="20807"/>
                  <a:pt x="7029" y="20796"/>
                </a:cubicBezTo>
                <a:cubicBezTo>
                  <a:pt x="7080" y="20784"/>
                  <a:pt x="7171" y="20718"/>
                  <a:pt x="7243" y="20655"/>
                </a:cubicBezTo>
                <a:cubicBezTo>
                  <a:pt x="7315" y="20591"/>
                  <a:pt x="7517" y="20501"/>
                  <a:pt x="7682" y="20443"/>
                </a:cubicBezTo>
                <a:cubicBezTo>
                  <a:pt x="7847" y="20385"/>
                  <a:pt x="8023" y="20282"/>
                  <a:pt x="8075" y="20214"/>
                </a:cubicBezTo>
                <a:cubicBezTo>
                  <a:pt x="8126" y="20146"/>
                  <a:pt x="8254" y="20042"/>
                  <a:pt x="8356" y="19985"/>
                </a:cubicBezTo>
                <a:cubicBezTo>
                  <a:pt x="9081" y="19579"/>
                  <a:pt x="9513" y="19450"/>
                  <a:pt x="9684" y="19615"/>
                </a:cubicBezTo>
                <a:cubicBezTo>
                  <a:pt x="9731" y="19661"/>
                  <a:pt x="9902" y="19714"/>
                  <a:pt x="10055" y="19721"/>
                </a:cubicBezTo>
                <a:cubicBezTo>
                  <a:pt x="10297" y="19731"/>
                  <a:pt x="10347" y="19774"/>
                  <a:pt x="10426" y="20020"/>
                </a:cubicBezTo>
                <a:lnTo>
                  <a:pt x="10516" y="20302"/>
                </a:lnTo>
                <a:lnTo>
                  <a:pt x="10550" y="19686"/>
                </a:lnTo>
                <a:cubicBezTo>
                  <a:pt x="10626" y="18485"/>
                  <a:pt x="10977" y="18519"/>
                  <a:pt x="11224" y="19739"/>
                </a:cubicBezTo>
                <a:cubicBezTo>
                  <a:pt x="11382" y="20524"/>
                  <a:pt x="11887" y="21440"/>
                  <a:pt x="12214" y="21536"/>
                </a:cubicBezTo>
                <a:cubicBezTo>
                  <a:pt x="12299" y="21561"/>
                  <a:pt x="12510" y="21581"/>
                  <a:pt x="12675" y="21589"/>
                </a:cubicBezTo>
                <a:cubicBezTo>
                  <a:pt x="12933" y="21600"/>
                  <a:pt x="12989" y="21567"/>
                  <a:pt x="13102" y="21342"/>
                </a:cubicBezTo>
                <a:cubicBezTo>
                  <a:pt x="13339" y="20869"/>
                  <a:pt x="13519" y="20439"/>
                  <a:pt x="13519" y="20320"/>
                </a:cubicBezTo>
                <a:cubicBezTo>
                  <a:pt x="13519" y="20256"/>
                  <a:pt x="13568" y="20059"/>
                  <a:pt x="13631" y="19897"/>
                </a:cubicBezTo>
                <a:cubicBezTo>
                  <a:pt x="13694" y="19735"/>
                  <a:pt x="13757" y="19474"/>
                  <a:pt x="13777" y="19316"/>
                </a:cubicBezTo>
                <a:cubicBezTo>
                  <a:pt x="13796" y="19158"/>
                  <a:pt x="13844" y="18832"/>
                  <a:pt x="13879" y="18593"/>
                </a:cubicBezTo>
                <a:cubicBezTo>
                  <a:pt x="13997" y="17777"/>
                  <a:pt x="13973" y="17461"/>
                  <a:pt x="13755" y="17165"/>
                </a:cubicBezTo>
                <a:cubicBezTo>
                  <a:pt x="13193" y="16402"/>
                  <a:pt x="12585" y="15392"/>
                  <a:pt x="12585" y="15209"/>
                </a:cubicBezTo>
                <a:cubicBezTo>
                  <a:pt x="12585" y="15089"/>
                  <a:pt x="13571" y="14316"/>
                  <a:pt x="13777" y="14275"/>
                </a:cubicBezTo>
                <a:cubicBezTo>
                  <a:pt x="13999" y="14231"/>
                  <a:pt x="14150" y="14397"/>
                  <a:pt x="14103" y="14628"/>
                </a:cubicBezTo>
                <a:cubicBezTo>
                  <a:pt x="14044" y="14916"/>
                  <a:pt x="14277" y="15247"/>
                  <a:pt x="14632" y="15385"/>
                </a:cubicBezTo>
                <a:cubicBezTo>
                  <a:pt x="14814" y="15456"/>
                  <a:pt x="15081" y="15618"/>
                  <a:pt x="15217" y="15738"/>
                </a:cubicBezTo>
                <a:cubicBezTo>
                  <a:pt x="15353" y="15858"/>
                  <a:pt x="15585" y="15984"/>
                  <a:pt x="15734" y="16020"/>
                </a:cubicBezTo>
                <a:cubicBezTo>
                  <a:pt x="16028" y="16090"/>
                  <a:pt x="16932" y="16517"/>
                  <a:pt x="17118" y="16672"/>
                </a:cubicBezTo>
                <a:cubicBezTo>
                  <a:pt x="17181" y="16724"/>
                  <a:pt x="17384" y="16778"/>
                  <a:pt x="17567" y="16778"/>
                </a:cubicBezTo>
                <a:cubicBezTo>
                  <a:pt x="17750" y="16778"/>
                  <a:pt x="17919" y="16816"/>
                  <a:pt x="17939" y="16866"/>
                </a:cubicBezTo>
                <a:cubicBezTo>
                  <a:pt x="17988" y="16990"/>
                  <a:pt x="18996" y="16976"/>
                  <a:pt x="19299" y="16848"/>
                </a:cubicBezTo>
                <a:cubicBezTo>
                  <a:pt x="19628" y="16708"/>
                  <a:pt x="20250" y="15698"/>
                  <a:pt x="20210" y="15368"/>
                </a:cubicBezTo>
                <a:cubicBezTo>
                  <a:pt x="20195" y="15246"/>
                  <a:pt x="20225" y="14943"/>
                  <a:pt x="20278" y="14698"/>
                </a:cubicBezTo>
                <a:cubicBezTo>
                  <a:pt x="20331" y="14453"/>
                  <a:pt x="20375" y="13888"/>
                  <a:pt x="20379" y="13447"/>
                </a:cubicBezTo>
                <a:cubicBezTo>
                  <a:pt x="20384" y="13005"/>
                  <a:pt x="20403" y="12601"/>
                  <a:pt x="20424" y="12548"/>
                </a:cubicBezTo>
                <a:cubicBezTo>
                  <a:pt x="20477" y="12416"/>
                  <a:pt x="20506" y="11119"/>
                  <a:pt x="20458" y="10997"/>
                </a:cubicBezTo>
                <a:cubicBezTo>
                  <a:pt x="20384" y="10810"/>
                  <a:pt x="20409" y="10457"/>
                  <a:pt x="20503" y="10327"/>
                </a:cubicBezTo>
                <a:cubicBezTo>
                  <a:pt x="20555" y="10255"/>
                  <a:pt x="20704" y="10170"/>
                  <a:pt x="20840" y="10134"/>
                </a:cubicBezTo>
                <a:cubicBezTo>
                  <a:pt x="21286" y="10017"/>
                  <a:pt x="21510" y="9130"/>
                  <a:pt x="21245" y="8547"/>
                </a:cubicBezTo>
                <a:cubicBezTo>
                  <a:pt x="21173" y="8389"/>
                  <a:pt x="21121" y="8209"/>
                  <a:pt x="21121" y="8160"/>
                </a:cubicBezTo>
                <a:cubicBezTo>
                  <a:pt x="21121" y="7963"/>
                  <a:pt x="20636" y="7288"/>
                  <a:pt x="20413" y="7173"/>
                </a:cubicBezTo>
                <a:cubicBezTo>
                  <a:pt x="20262" y="7095"/>
                  <a:pt x="20001" y="7068"/>
                  <a:pt x="19715" y="7102"/>
                </a:cubicBezTo>
                <a:cubicBezTo>
                  <a:pt x="19355" y="7145"/>
                  <a:pt x="19262" y="7117"/>
                  <a:pt x="19198" y="6997"/>
                </a:cubicBezTo>
                <a:cubicBezTo>
                  <a:pt x="19155" y="6915"/>
                  <a:pt x="18867" y="6531"/>
                  <a:pt x="18568" y="6133"/>
                </a:cubicBezTo>
                <a:cubicBezTo>
                  <a:pt x="18227" y="5680"/>
                  <a:pt x="17996" y="5289"/>
                  <a:pt x="17939" y="5076"/>
                </a:cubicBezTo>
                <a:cubicBezTo>
                  <a:pt x="17889" y="4888"/>
                  <a:pt x="17767" y="4581"/>
                  <a:pt x="17669" y="4406"/>
                </a:cubicBezTo>
                <a:cubicBezTo>
                  <a:pt x="17571" y="4231"/>
                  <a:pt x="17479" y="4048"/>
                  <a:pt x="17466" y="4001"/>
                </a:cubicBezTo>
                <a:cubicBezTo>
                  <a:pt x="17418" y="3819"/>
                  <a:pt x="17036" y="3489"/>
                  <a:pt x="16881" y="3489"/>
                </a:cubicBezTo>
                <a:cubicBezTo>
                  <a:pt x="16791" y="3489"/>
                  <a:pt x="16618" y="3396"/>
                  <a:pt x="16488" y="3278"/>
                </a:cubicBezTo>
                <a:cubicBezTo>
                  <a:pt x="16264" y="3076"/>
                  <a:pt x="16226" y="3072"/>
                  <a:pt x="15847" y="3190"/>
                </a:cubicBezTo>
                <a:cubicBezTo>
                  <a:pt x="15507" y="3296"/>
                  <a:pt x="15423" y="3289"/>
                  <a:pt x="15273" y="3172"/>
                </a:cubicBezTo>
                <a:cubicBezTo>
                  <a:pt x="14770" y="2778"/>
                  <a:pt x="14398" y="2770"/>
                  <a:pt x="13845" y="3119"/>
                </a:cubicBezTo>
                <a:cubicBezTo>
                  <a:pt x="13553" y="3303"/>
                  <a:pt x="13306" y="3134"/>
                  <a:pt x="13282" y="2749"/>
                </a:cubicBezTo>
                <a:cubicBezTo>
                  <a:pt x="13269" y="2550"/>
                  <a:pt x="13298" y="2395"/>
                  <a:pt x="13384" y="2273"/>
                </a:cubicBezTo>
                <a:cubicBezTo>
                  <a:pt x="13454" y="2175"/>
                  <a:pt x="13519" y="2024"/>
                  <a:pt x="13519" y="1939"/>
                </a:cubicBezTo>
                <a:cubicBezTo>
                  <a:pt x="13519" y="1854"/>
                  <a:pt x="13650" y="1614"/>
                  <a:pt x="13811" y="1392"/>
                </a:cubicBezTo>
                <a:lnTo>
                  <a:pt x="14103" y="987"/>
                </a:lnTo>
                <a:lnTo>
                  <a:pt x="13957" y="740"/>
                </a:lnTo>
                <a:cubicBezTo>
                  <a:pt x="13767" y="421"/>
                  <a:pt x="13228" y="0"/>
                  <a:pt x="13013" y="0"/>
                </a:cubicBezTo>
                <a:close/>
                <a:moveTo>
                  <a:pt x="10774" y="7807"/>
                </a:moveTo>
                <a:cubicBezTo>
                  <a:pt x="10804" y="7809"/>
                  <a:pt x="10818" y="7826"/>
                  <a:pt x="10831" y="7878"/>
                </a:cubicBezTo>
                <a:cubicBezTo>
                  <a:pt x="10891" y="8123"/>
                  <a:pt x="10738" y="8515"/>
                  <a:pt x="10561" y="8583"/>
                </a:cubicBezTo>
                <a:cubicBezTo>
                  <a:pt x="10466" y="8619"/>
                  <a:pt x="10319" y="8757"/>
                  <a:pt x="10223" y="8882"/>
                </a:cubicBezTo>
                <a:cubicBezTo>
                  <a:pt x="10012" y="9156"/>
                  <a:pt x="9870" y="9172"/>
                  <a:pt x="9684" y="8935"/>
                </a:cubicBezTo>
                <a:lnTo>
                  <a:pt x="9537" y="8759"/>
                </a:lnTo>
                <a:lnTo>
                  <a:pt x="9751" y="8495"/>
                </a:lnTo>
                <a:cubicBezTo>
                  <a:pt x="9870" y="8353"/>
                  <a:pt x="10043" y="8230"/>
                  <a:pt x="10122" y="8230"/>
                </a:cubicBezTo>
                <a:cubicBezTo>
                  <a:pt x="10202" y="8230"/>
                  <a:pt x="10304" y="8176"/>
                  <a:pt x="10358" y="8107"/>
                </a:cubicBezTo>
                <a:cubicBezTo>
                  <a:pt x="10411" y="8037"/>
                  <a:pt x="10533" y="7923"/>
                  <a:pt x="10628" y="7860"/>
                </a:cubicBezTo>
                <a:cubicBezTo>
                  <a:pt x="10696" y="7814"/>
                  <a:pt x="10743" y="7805"/>
                  <a:pt x="10774" y="7807"/>
                </a:cubicBezTo>
                <a:close/>
                <a:moveTo>
                  <a:pt x="18591" y="9887"/>
                </a:moveTo>
                <a:cubicBezTo>
                  <a:pt x="18823" y="9887"/>
                  <a:pt x="18947" y="10215"/>
                  <a:pt x="18771" y="10363"/>
                </a:cubicBezTo>
                <a:cubicBezTo>
                  <a:pt x="18615" y="10494"/>
                  <a:pt x="18294" y="10494"/>
                  <a:pt x="18242" y="10363"/>
                </a:cubicBezTo>
                <a:cubicBezTo>
                  <a:pt x="18177" y="10196"/>
                  <a:pt x="18403" y="9887"/>
                  <a:pt x="18591" y="9887"/>
                </a:cubicBezTo>
                <a:close/>
                <a:moveTo>
                  <a:pt x="9605" y="10662"/>
                </a:moveTo>
                <a:cubicBezTo>
                  <a:pt x="9772" y="10700"/>
                  <a:pt x="9921" y="11222"/>
                  <a:pt x="9942" y="11984"/>
                </a:cubicBezTo>
                <a:cubicBezTo>
                  <a:pt x="9952" y="12334"/>
                  <a:pt x="9927" y="12552"/>
                  <a:pt x="9863" y="12654"/>
                </a:cubicBezTo>
                <a:cubicBezTo>
                  <a:pt x="9779" y="12785"/>
                  <a:pt x="9724" y="12756"/>
                  <a:pt x="9391" y="12495"/>
                </a:cubicBezTo>
                <a:cubicBezTo>
                  <a:pt x="9039" y="12219"/>
                  <a:pt x="8585" y="11537"/>
                  <a:pt x="8671" y="11403"/>
                </a:cubicBezTo>
                <a:cubicBezTo>
                  <a:pt x="8692" y="11370"/>
                  <a:pt x="8776" y="11332"/>
                  <a:pt x="8851" y="11332"/>
                </a:cubicBezTo>
                <a:cubicBezTo>
                  <a:pt x="8925" y="11332"/>
                  <a:pt x="9037" y="11245"/>
                  <a:pt x="9099" y="11138"/>
                </a:cubicBezTo>
                <a:cubicBezTo>
                  <a:pt x="9161" y="11031"/>
                  <a:pt x="9237" y="10944"/>
                  <a:pt x="9279" y="10944"/>
                </a:cubicBezTo>
                <a:cubicBezTo>
                  <a:pt x="9320" y="10944"/>
                  <a:pt x="9393" y="10886"/>
                  <a:pt x="9436" y="10803"/>
                </a:cubicBezTo>
                <a:cubicBezTo>
                  <a:pt x="9492" y="10698"/>
                  <a:pt x="9550" y="10650"/>
                  <a:pt x="9605" y="10662"/>
                </a:cubicBezTo>
                <a:close/>
                <a:moveTo>
                  <a:pt x="5140" y="11843"/>
                </a:moveTo>
                <a:cubicBezTo>
                  <a:pt x="5259" y="11847"/>
                  <a:pt x="5344" y="11862"/>
                  <a:pt x="5365" y="11896"/>
                </a:cubicBezTo>
                <a:cubicBezTo>
                  <a:pt x="5458" y="12042"/>
                  <a:pt x="5219" y="12209"/>
                  <a:pt x="4870" y="12248"/>
                </a:cubicBezTo>
                <a:cubicBezTo>
                  <a:pt x="4711" y="12266"/>
                  <a:pt x="4453" y="12316"/>
                  <a:pt x="4296" y="12354"/>
                </a:cubicBezTo>
                <a:cubicBezTo>
                  <a:pt x="3976" y="12431"/>
                  <a:pt x="3825" y="12273"/>
                  <a:pt x="4015" y="12055"/>
                </a:cubicBezTo>
                <a:cubicBezTo>
                  <a:pt x="4120" y="11934"/>
                  <a:pt x="4783" y="11831"/>
                  <a:pt x="5140" y="11843"/>
                </a:cubicBezTo>
                <a:close/>
              </a:path>
            </a:pathLst>
          </a:custGeom>
          <a:ln w="12700">
            <a:miter lim="400000"/>
          </a:ln>
          <a:effectLst>
            <a:outerShdw sx="100000" sy="100000" kx="0" ky="0" algn="b" rotWithShape="0" blurRad="63500" dist="74830" dir="5400000">
              <a:srgbClr val="000000"/>
            </a:outerShdw>
          </a:effectLst>
        </p:spPr>
      </p:pic>
      <p:pic>
        <p:nvPicPr>
          <p:cNvPr id="180" name="pasted-image.tiff" descr="pasted-image.tiff"/>
          <p:cNvPicPr>
            <a:picLocks noChangeAspect="1"/>
          </p:cNvPicPr>
          <p:nvPr/>
        </p:nvPicPr>
        <p:blipFill>
          <a:blip r:embed="rId3">
            <a:extLst/>
          </a:blip>
          <a:srcRect l="678" t="1739" r="566" b="1359"/>
          <a:stretch>
            <a:fillRect/>
          </a:stretch>
        </p:blipFill>
        <p:spPr>
          <a:xfrm>
            <a:off x="7266006" y="7467878"/>
            <a:ext cx="754035" cy="486214"/>
          </a:xfrm>
          <a:custGeom>
            <a:avLst/>
            <a:gdLst/>
            <a:ahLst/>
            <a:cxnLst>
              <a:cxn ang="0">
                <a:pos x="wd2" y="hd2"/>
              </a:cxn>
              <a:cxn ang="5400000">
                <a:pos x="wd2" y="hd2"/>
              </a:cxn>
              <a:cxn ang="10800000">
                <a:pos x="wd2" y="hd2"/>
              </a:cxn>
              <a:cxn ang="16200000">
                <a:pos x="wd2" y="hd2"/>
              </a:cxn>
            </a:cxnLst>
            <a:rect l="0" t="0" r="r" b="b"/>
            <a:pathLst>
              <a:path w="21356" h="21591" fill="norm" stroke="1" extrusionOk="0">
                <a:moveTo>
                  <a:pt x="13006" y="0"/>
                </a:moveTo>
                <a:cubicBezTo>
                  <a:pt x="12915" y="0"/>
                  <a:pt x="12764" y="93"/>
                  <a:pt x="12668" y="211"/>
                </a:cubicBezTo>
                <a:cubicBezTo>
                  <a:pt x="12571" y="330"/>
                  <a:pt x="12403" y="446"/>
                  <a:pt x="12286" y="458"/>
                </a:cubicBezTo>
                <a:cubicBezTo>
                  <a:pt x="12156" y="471"/>
                  <a:pt x="12005" y="572"/>
                  <a:pt x="11904" y="723"/>
                </a:cubicBezTo>
                <a:cubicBezTo>
                  <a:pt x="11814" y="858"/>
                  <a:pt x="11696" y="969"/>
                  <a:pt x="11646" y="969"/>
                </a:cubicBezTo>
                <a:cubicBezTo>
                  <a:pt x="11596" y="969"/>
                  <a:pt x="11493" y="1052"/>
                  <a:pt x="11409" y="1146"/>
                </a:cubicBezTo>
                <a:cubicBezTo>
                  <a:pt x="11286" y="1282"/>
                  <a:pt x="11143" y="1305"/>
                  <a:pt x="10690" y="1287"/>
                </a:cubicBezTo>
                <a:cubicBezTo>
                  <a:pt x="10381" y="1274"/>
                  <a:pt x="10015" y="1191"/>
                  <a:pt x="9870" y="1110"/>
                </a:cubicBezTo>
                <a:cubicBezTo>
                  <a:pt x="9725" y="1030"/>
                  <a:pt x="9542" y="969"/>
                  <a:pt x="9465" y="969"/>
                </a:cubicBezTo>
                <a:cubicBezTo>
                  <a:pt x="9329" y="969"/>
                  <a:pt x="9322" y="981"/>
                  <a:pt x="9420" y="1304"/>
                </a:cubicBezTo>
                <a:cubicBezTo>
                  <a:pt x="9475" y="1485"/>
                  <a:pt x="9583" y="1690"/>
                  <a:pt x="9656" y="1762"/>
                </a:cubicBezTo>
                <a:cubicBezTo>
                  <a:pt x="9812" y="1916"/>
                  <a:pt x="10229" y="2688"/>
                  <a:pt x="10229" y="2820"/>
                </a:cubicBezTo>
                <a:cubicBezTo>
                  <a:pt x="10229" y="2870"/>
                  <a:pt x="10185" y="2945"/>
                  <a:pt x="10128" y="2978"/>
                </a:cubicBezTo>
                <a:cubicBezTo>
                  <a:pt x="10058" y="3021"/>
                  <a:pt x="9968" y="2923"/>
                  <a:pt x="9825" y="2661"/>
                </a:cubicBezTo>
                <a:cubicBezTo>
                  <a:pt x="9248" y="1601"/>
                  <a:pt x="9168" y="1533"/>
                  <a:pt x="8611" y="1657"/>
                </a:cubicBezTo>
                <a:cubicBezTo>
                  <a:pt x="8170" y="1755"/>
                  <a:pt x="7634" y="2165"/>
                  <a:pt x="7408" y="2591"/>
                </a:cubicBezTo>
                <a:lnTo>
                  <a:pt x="7273" y="2837"/>
                </a:lnTo>
                <a:lnTo>
                  <a:pt x="7003" y="2679"/>
                </a:lnTo>
                <a:cubicBezTo>
                  <a:pt x="6855" y="2590"/>
                  <a:pt x="6608" y="2520"/>
                  <a:pt x="6452" y="2520"/>
                </a:cubicBezTo>
                <a:cubicBezTo>
                  <a:pt x="6141" y="2520"/>
                  <a:pt x="5792" y="2318"/>
                  <a:pt x="5666" y="2080"/>
                </a:cubicBezTo>
                <a:cubicBezTo>
                  <a:pt x="5580" y="1918"/>
                  <a:pt x="5290" y="1698"/>
                  <a:pt x="5070" y="1621"/>
                </a:cubicBezTo>
                <a:cubicBezTo>
                  <a:pt x="4998" y="1596"/>
                  <a:pt x="4796" y="1625"/>
                  <a:pt x="4631" y="1692"/>
                </a:cubicBezTo>
                <a:cubicBezTo>
                  <a:pt x="4311" y="1821"/>
                  <a:pt x="4319" y="1802"/>
                  <a:pt x="4373" y="2520"/>
                </a:cubicBezTo>
                <a:cubicBezTo>
                  <a:pt x="4390" y="2741"/>
                  <a:pt x="4373" y="2768"/>
                  <a:pt x="4058" y="2837"/>
                </a:cubicBezTo>
                <a:cubicBezTo>
                  <a:pt x="3871" y="2879"/>
                  <a:pt x="3613" y="2979"/>
                  <a:pt x="3485" y="3067"/>
                </a:cubicBezTo>
                <a:cubicBezTo>
                  <a:pt x="3267" y="3218"/>
                  <a:pt x="3211" y="3218"/>
                  <a:pt x="2765" y="3067"/>
                </a:cubicBezTo>
                <a:cubicBezTo>
                  <a:pt x="2501" y="2979"/>
                  <a:pt x="2213" y="2908"/>
                  <a:pt x="2114" y="2908"/>
                </a:cubicBezTo>
                <a:cubicBezTo>
                  <a:pt x="1537" y="2908"/>
                  <a:pt x="140" y="3794"/>
                  <a:pt x="34" y="4230"/>
                </a:cubicBezTo>
                <a:cubicBezTo>
                  <a:pt x="-90" y="4742"/>
                  <a:pt x="23" y="4869"/>
                  <a:pt x="2147" y="6486"/>
                </a:cubicBezTo>
                <a:cubicBezTo>
                  <a:pt x="2374" y="6659"/>
                  <a:pt x="2605" y="6877"/>
                  <a:pt x="2664" y="6979"/>
                </a:cubicBezTo>
                <a:cubicBezTo>
                  <a:pt x="2722" y="7080"/>
                  <a:pt x="2807" y="7172"/>
                  <a:pt x="2844" y="7173"/>
                </a:cubicBezTo>
                <a:cubicBezTo>
                  <a:pt x="2882" y="7174"/>
                  <a:pt x="3030" y="7295"/>
                  <a:pt x="3181" y="7455"/>
                </a:cubicBezTo>
                <a:cubicBezTo>
                  <a:pt x="3331" y="7614"/>
                  <a:pt x="3587" y="7805"/>
                  <a:pt x="3743" y="7878"/>
                </a:cubicBezTo>
                <a:cubicBezTo>
                  <a:pt x="4326" y="8150"/>
                  <a:pt x="5097" y="8975"/>
                  <a:pt x="5002" y="9217"/>
                </a:cubicBezTo>
                <a:cubicBezTo>
                  <a:pt x="4988" y="9252"/>
                  <a:pt x="4833" y="9327"/>
                  <a:pt x="4654" y="9393"/>
                </a:cubicBezTo>
                <a:cubicBezTo>
                  <a:pt x="3902" y="9670"/>
                  <a:pt x="3294" y="10473"/>
                  <a:pt x="2788" y="11843"/>
                </a:cubicBezTo>
                <a:cubicBezTo>
                  <a:pt x="2682" y="12129"/>
                  <a:pt x="2578" y="12301"/>
                  <a:pt x="2507" y="12301"/>
                </a:cubicBezTo>
                <a:cubicBezTo>
                  <a:pt x="2444" y="12301"/>
                  <a:pt x="2380" y="12340"/>
                  <a:pt x="2361" y="12389"/>
                </a:cubicBezTo>
                <a:cubicBezTo>
                  <a:pt x="2342" y="12438"/>
                  <a:pt x="2245" y="12514"/>
                  <a:pt x="2147" y="12548"/>
                </a:cubicBezTo>
                <a:cubicBezTo>
                  <a:pt x="1651" y="12719"/>
                  <a:pt x="922" y="14542"/>
                  <a:pt x="810" y="15897"/>
                </a:cubicBezTo>
                <a:cubicBezTo>
                  <a:pt x="777" y="16301"/>
                  <a:pt x="876" y="16423"/>
                  <a:pt x="1338" y="16531"/>
                </a:cubicBezTo>
                <a:cubicBezTo>
                  <a:pt x="1491" y="16566"/>
                  <a:pt x="1639" y="16626"/>
                  <a:pt x="1675" y="16672"/>
                </a:cubicBezTo>
                <a:cubicBezTo>
                  <a:pt x="1712" y="16718"/>
                  <a:pt x="2007" y="16755"/>
                  <a:pt x="2327" y="16760"/>
                </a:cubicBezTo>
                <a:cubicBezTo>
                  <a:pt x="2956" y="16768"/>
                  <a:pt x="3434" y="16609"/>
                  <a:pt x="3698" y="16284"/>
                </a:cubicBezTo>
                <a:cubicBezTo>
                  <a:pt x="3804" y="16153"/>
                  <a:pt x="3992" y="16075"/>
                  <a:pt x="4283" y="16038"/>
                </a:cubicBezTo>
                <a:cubicBezTo>
                  <a:pt x="4848" y="15968"/>
                  <a:pt x="4935" y="16056"/>
                  <a:pt x="4969" y="16813"/>
                </a:cubicBezTo>
                <a:cubicBezTo>
                  <a:pt x="4992" y="17340"/>
                  <a:pt x="5039" y="17667"/>
                  <a:pt x="5171" y="18170"/>
                </a:cubicBezTo>
                <a:cubicBezTo>
                  <a:pt x="5199" y="18276"/>
                  <a:pt x="5240" y="18518"/>
                  <a:pt x="5261" y="18716"/>
                </a:cubicBezTo>
                <a:cubicBezTo>
                  <a:pt x="5282" y="18914"/>
                  <a:pt x="5339" y="19125"/>
                  <a:pt x="5396" y="19175"/>
                </a:cubicBezTo>
                <a:cubicBezTo>
                  <a:pt x="5453" y="19226"/>
                  <a:pt x="5503" y="19392"/>
                  <a:pt x="5508" y="19545"/>
                </a:cubicBezTo>
                <a:cubicBezTo>
                  <a:pt x="5521" y="19952"/>
                  <a:pt x="5882" y="20687"/>
                  <a:pt x="6160" y="20884"/>
                </a:cubicBezTo>
                <a:cubicBezTo>
                  <a:pt x="6362" y="21026"/>
                  <a:pt x="6441" y="21035"/>
                  <a:pt x="6666" y="20937"/>
                </a:cubicBezTo>
                <a:cubicBezTo>
                  <a:pt x="6812" y="20873"/>
                  <a:pt x="6975" y="20807"/>
                  <a:pt x="7026" y="20796"/>
                </a:cubicBezTo>
                <a:cubicBezTo>
                  <a:pt x="7077" y="20784"/>
                  <a:pt x="7167" y="20718"/>
                  <a:pt x="7239" y="20655"/>
                </a:cubicBezTo>
                <a:cubicBezTo>
                  <a:pt x="7312" y="20591"/>
                  <a:pt x="7513" y="20501"/>
                  <a:pt x="7678" y="20443"/>
                </a:cubicBezTo>
                <a:cubicBezTo>
                  <a:pt x="7843" y="20385"/>
                  <a:pt x="8020" y="20282"/>
                  <a:pt x="8071" y="20214"/>
                </a:cubicBezTo>
                <a:cubicBezTo>
                  <a:pt x="8123" y="20146"/>
                  <a:pt x="8250" y="20042"/>
                  <a:pt x="8352" y="19985"/>
                </a:cubicBezTo>
                <a:cubicBezTo>
                  <a:pt x="9077" y="19579"/>
                  <a:pt x="9507" y="19450"/>
                  <a:pt x="9678" y="19615"/>
                </a:cubicBezTo>
                <a:cubicBezTo>
                  <a:pt x="9725" y="19661"/>
                  <a:pt x="9895" y="19714"/>
                  <a:pt x="10049" y="19721"/>
                </a:cubicBezTo>
                <a:cubicBezTo>
                  <a:pt x="10291" y="19731"/>
                  <a:pt x="10340" y="19774"/>
                  <a:pt x="10420" y="20020"/>
                </a:cubicBezTo>
                <a:lnTo>
                  <a:pt x="10510" y="20302"/>
                </a:lnTo>
                <a:lnTo>
                  <a:pt x="10544" y="19686"/>
                </a:lnTo>
                <a:cubicBezTo>
                  <a:pt x="10620" y="18485"/>
                  <a:pt x="10971" y="18519"/>
                  <a:pt x="11218" y="19739"/>
                </a:cubicBezTo>
                <a:cubicBezTo>
                  <a:pt x="11376" y="20524"/>
                  <a:pt x="11880" y="21440"/>
                  <a:pt x="12208" y="21536"/>
                </a:cubicBezTo>
                <a:cubicBezTo>
                  <a:pt x="12292" y="21561"/>
                  <a:pt x="12503" y="21581"/>
                  <a:pt x="12668" y="21589"/>
                </a:cubicBezTo>
                <a:cubicBezTo>
                  <a:pt x="12925" y="21600"/>
                  <a:pt x="12983" y="21567"/>
                  <a:pt x="13096" y="21342"/>
                </a:cubicBezTo>
                <a:cubicBezTo>
                  <a:pt x="13333" y="20869"/>
                  <a:pt x="13511" y="20439"/>
                  <a:pt x="13511" y="20320"/>
                </a:cubicBezTo>
                <a:cubicBezTo>
                  <a:pt x="13511" y="20256"/>
                  <a:pt x="13561" y="20059"/>
                  <a:pt x="13624" y="19897"/>
                </a:cubicBezTo>
                <a:cubicBezTo>
                  <a:pt x="13687" y="19735"/>
                  <a:pt x="13751" y="19474"/>
                  <a:pt x="13770" y="19316"/>
                </a:cubicBezTo>
                <a:cubicBezTo>
                  <a:pt x="13790" y="19158"/>
                  <a:pt x="13836" y="18832"/>
                  <a:pt x="13871" y="18593"/>
                </a:cubicBezTo>
                <a:cubicBezTo>
                  <a:pt x="13988" y="17777"/>
                  <a:pt x="13966" y="17461"/>
                  <a:pt x="13748" y="17165"/>
                </a:cubicBezTo>
                <a:cubicBezTo>
                  <a:pt x="13186" y="16402"/>
                  <a:pt x="12579" y="15392"/>
                  <a:pt x="12579" y="15209"/>
                </a:cubicBezTo>
                <a:cubicBezTo>
                  <a:pt x="12579" y="15089"/>
                  <a:pt x="13565" y="14316"/>
                  <a:pt x="13770" y="14275"/>
                </a:cubicBezTo>
                <a:cubicBezTo>
                  <a:pt x="13993" y="14231"/>
                  <a:pt x="14143" y="14397"/>
                  <a:pt x="14096" y="14628"/>
                </a:cubicBezTo>
                <a:cubicBezTo>
                  <a:pt x="14038" y="14916"/>
                  <a:pt x="14281" y="15265"/>
                  <a:pt x="14636" y="15403"/>
                </a:cubicBezTo>
                <a:cubicBezTo>
                  <a:pt x="14818" y="15473"/>
                  <a:pt x="15073" y="15618"/>
                  <a:pt x="15209" y="15738"/>
                </a:cubicBezTo>
                <a:cubicBezTo>
                  <a:pt x="15345" y="15858"/>
                  <a:pt x="15577" y="15984"/>
                  <a:pt x="15726" y="16020"/>
                </a:cubicBezTo>
                <a:cubicBezTo>
                  <a:pt x="16020" y="16090"/>
                  <a:pt x="16923" y="16517"/>
                  <a:pt x="17108" y="16672"/>
                </a:cubicBezTo>
                <a:cubicBezTo>
                  <a:pt x="17171" y="16724"/>
                  <a:pt x="17375" y="16778"/>
                  <a:pt x="17558" y="16778"/>
                </a:cubicBezTo>
                <a:cubicBezTo>
                  <a:pt x="17741" y="16778"/>
                  <a:pt x="17910" y="16816"/>
                  <a:pt x="17929" y="16866"/>
                </a:cubicBezTo>
                <a:cubicBezTo>
                  <a:pt x="17978" y="16990"/>
                  <a:pt x="18986" y="16976"/>
                  <a:pt x="19289" y="16848"/>
                </a:cubicBezTo>
                <a:cubicBezTo>
                  <a:pt x="19618" y="16708"/>
                  <a:pt x="20240" y="15698"/>
                  <a:pt x="20200" y="15368"/>
                </a:cubicBezTo>
                <a:cubicBezTo>
                  <a:pt x="20185" y="15246"/>
                  <a:pt x="20214" y="14943"/>
                  <a:pt x="20267" y="14698"/>
                </a:cubicBezTo>
                <a:cubicBezTo>
                  <a:pt x="20321" y="14453"/>
                  <a:pt x="20363" y="13888"/>
                  <a:pt x="20368" y="13447"/>
                </a:cubicBezTo>
                <a:cubicBezTo>
                  <a:pt x="20372" y="13005"/>
                  <a:pt x="20391" y="12601"/>
                  <a:pt x="20413" y="12548"/>
                </a:cubicBezTo>
                <a:cubicBezTo>
                  <a:pt x="20465" y="12416"/>
                  <a:pt x="20495" y="11119"/>
                  <a:pt x="20447" y="10997"/>
                </a:cubicBezTo>
                <a:cubicBezTo>
                  <a:pt x="20374" y="10810"/>
                  <a:pt x="20398" y="10457"/>
                  <a:pt x="20492" y="10327"/>
                </a:cubicBezTo>
                <a:cubicBezTo>
                  <a:pt x="20544" y="10255"/>
                  <a:pt x="20693" y="10170"/>
                  <a:pt x="20829" y="10134"/>
                </a:cubicBezTo>
                <a:cubicBezTo>
                  <a:pt x="21274" y="10017"/>
                  <a:pt x="21510" y="9130"/>
                  <a:pt x="21245" y="8547"/>
                </a:cubicBezTo>
                <a:cubicBezTo>
                  <a:pt x="21173" y="8389"/>
                  <a:pt x="21110" y="8209"/>
                  <a:pt x="21110" y="8160"/>
                </a:cubicBezTo>
                <a:cubicBezTo>
                  <a:pt x="21110" y="7963"/>
                  <a:pt x="20625" y="7288"/>
                  <a:pt x="20402" y="7173"/>
                </a:cubicBezTo>
                <a:cubicBezTo>
                  <a:pt x="20252" y="7095"/>
                  <a:pt x="19992" y="7068"/>
                  <a:pt x="19705" y="7102"/>
                </a:cubicBezTo>
                <a:cubicBezTo>
                  <a:pt x="19346" y="7145"/>
                  <a:pt x="19251" y="7117"/>
                  <a:pt x="19188" y="6997"/>
                </a:cubicBezTo>
                <a:cubicBezTo>
                  <a:pt x="19145" y="6915"/>
                  <a:pt x="18858" y="6531"/>
                  <a:pt x="18559" y="6133"/>
                </a:cubicBezTo>
                <a:cubicBezTo>
                  <a:pt x="18219" y="5680"/>
                  <a:pt x="17986" y="5289"/>
                  <a:pt x="17929" y="5076"/>
                </a:cubicBezTo>
                <a:cubicBezTo>
                  <a:pt x="17879" y="4888"/>
                  <a:pt x="17757" y="4581"/>
                  <a:pt x="17659" y="4406"/>
                </a:cubicBezTo>
                <a:cubicBezTo>
                  <a:pt x="17560" y="4231"/>
                  <a:pt x="17470" y="4048"/>
                  <a:pt x="17457" y="4001"/>
                </a:cubicBezTo>
                <a:cubicBezTo>
                  <a:pt x="17409" y="3819"/>
                  <a:pt x="17027" y="3489"/>
                  <a:pt x="16872" y="3489"/>
                </a:cubicBezTo>
                <a:cubicBezTo>
                  <a:pt x="16782" y="3489"/>
                  <a:pt x="16610" y="3396"/>
                  <a:pt x="16479" y="3278"/>
                </a:cubicBezTo>
                <a:cubicBezTo>
                  <a:pt x="16256" y="3076"/>
                  <a:pt x="16217" y="3072"/>
                  <a:pt x="15838" y="3190"/>
                </a:cubicBezTo>
                <a:cubicBezTo>
                  <a:pt x="15498" y="3296"/>
                  <a:pt x="15415" y="3289"/>
                  <a:pt x="15265" y="3172"/>
                </a:cubicBezTo>
                <a:cubicBezTo>
                  <a:pt x="14762" y="2778"/>
                  <a:pt x="14390" y="2770"/>
                  <a:pt x="13837" y="3119"/>
                </a:cubicBezTo>
                <a:cubicBezTo>
                  <a:pt x="13545" y="3303"/>
                  <a:pt x="13299" y="3134"/>
                  <a:pt x="13275" y="2749"/>
                </a:cubicBezTo>
                <a:cubicBezTo>
                  <a:pt x="13262" y="2550"/>
                  <a:pt x="13291" y="2395"/>
                  <a:pt x="13377" y="2273"/>
                </a:cubicBezTo>
                <a:cubicBezTo>
                  <a:pt x="13447" y="2175"/>
                  <a:pt x="13511" y="2024"/>
                  <a:pt x="13511" y="1939"/>
                </a:cubicBezTo>
                <a:cubicBezTo>
                  <a:pt x="13511" y="1854"/>
                  <a:pt x="13642" y="1614"/>
                  <a:pt x="13804" y="1392"/>
                </a:cubicBezTo>
                <a:lnTo>
                  <a:pt x="14096" y="987"/>
                </a:lnTo>
                <a:lnTo>
                  <a:pt x="13950" y="740"/>
                </a:lnTo>
                <a:cubicBezTo>
                  <a:pt x="13760" y="421"/>
                  <a:pt x="13221" y="0"/>
                  <a:pt x="13006" y="0"/>
                </a:cubicBezTo>
                <a:close/>
                <a:moveTo>
                  <a:pt x="10769" y="7807"/>
                </a:moveTo>
                <a:cubicBezTo>
                  <a:pt x="10800" y="7809"/>
                  <a:pt x="10813" y="7826"/>
                  <a:pt x="10825" y="7878"/>
                </a:cubicBezTo>
                <a:cubicBezTo>
                  <a:pt x="10885" y="8123"/>
                  <a:pt x="10733" y="8515"/>
                  <a:pt x="10555" y="8583"/>
                </a:cubicBezTo>
                <a:cubicBezTo>
                  <a:pt x="10461" y="8619"/>
                  <a:pt x="10314" y="8757"/>
                  <a:pt x="10218" y="8882"/>
                </a:cubicBezTo>
                <a:cubicBezTo>
                  <a:pt x="10008" y="9156"/>
                  <a:pt x="9864" y="9172"/>
                  <a:pt x="9678" y="8935"/>
                </a:cubicBezTo>
                <a:lnTo>
                  <a:pt x="9532" y="8759"/>
                </a:lnTo>
                <a:lnTo>
                  <a:pt x="9746" y="8495"/>
                </a:lnTo>
                <a:cubicBezTo>
                  <a:pt x="9865" y="8353"/>
                  <a:pt x="10038" y="8230"/>
                  <a:pt x="10117" y="8230"/>
                </a:cubicBezTo>
                <a:cubicBezTo>
                  <a:pt x="10196" y="8230"/>
                  <a:pt x="10300" y="8176"/>
                  <a:pt x="10353" y="8107"/>
                </a:cubicBezTo>
                <a:cubicBezTo>
                  <a:pt x="10407" y="8037"/>
                  <a:pt x="10528" y="7923"/>
                  <a:pt x="10623" y="7860"/>
                </a:cubicBezTo>
                <a:cubicBezTo>
                  <a:pt x="10692" y="7814"/>
                  <a:pt x="10739" y="7805"/>
                  <a:pt x="10769" y="7807"/>
                </a:cubicBezTo>
                <a:close/>
                <a:moveTo>
                  <a:pt x="18581" y="9887"/>
                </a:moveTo>
                <a:cubicBezTo>
                  <a:pt x="18813" y="9887"/>
                  <a:pt x="18937" y="10215"/>
                  <a:pt x="18761" y="10363"/>
                </a:cubicBezTo>
                <a:cubicBezTo>
                  <a:pt x="18605" y="10494"/>
                  <a:pt x="18285" y="10494"/>
                  <a:pt x="18233" y="10363"/>
                </a:cubicBezTo>
                <a:cubicBezTo>
                  <a:pt x="18167" y="10196"/>
                  <a:pt x="18393" y="9887"/>
                  <a:pt x="18581" y="9887"/>
                </a:cubicBezTo>
                <a:close/>
                <a:moveTo>
                  <a:pt x="9600" y="10662"/>
                </a:moveTo>
                <a:cubicBezTo>
                  <a:pt x="9766" y="10700"/>
                  <a:pt x="9916" y="11222"/>
                  <a:pt x="9937" y="11984"/>
                </a:cubicBezTo>
                <a:cubicBezTo>
                  <a:pt x="9947" y="12334"/>
                  <a:pt x="9922" y="12552"/>
                  <a:pt x="9858" y="12654"/>
                </a:cubicBezTo>
                <a:cubicBezTo>
                  <a:pt x="9774" y="12785"/>
                  <a:pt x="9719" y="12756"/>
                  <a:pt x="9386" y="12495"/>
                </a:cubicBezTo>
                <a:cubicBezTo>
                  <a:pt x="9034" y="12219"/>
                  <a:pt x="8582" y="11537"/>
                  <a:pt x="8667" y="11403"/>
                </a:cubicBezTo>
                <a:cubicBezTo>
                  <a:pt x="8688" y="11370"/>
                  <a:pt x="8773" y="11332"/>
                  <a:pt x="8847" y="11332"/>
                </a:cubicBezTo>
                <a:cubicBezTo>
                  <a:pt x="8921" y="11332"/>
                  <a:pt x="9033" y="11245"/>
                  <a:pt x="9094" y="11138"/>
                </a:cubicBezTo>
                <a:cubicBezTo>
                  <a:pt x="9156" y="11031"/>
                  <a:pt x="9232" y="10944"/>
                  <a:pt x="9274" y="10944"/>
                </a:cubicBezTo>
                <a:cubicBezTo>
                  <a:pt x="9316" y="10944"/>
                  <a:pt x="9388" y="10886"/>
                  <a:pt x="9431" y="10803"/>
                </a:cubicBezTo>
                <a:cubicBezTo>
                  <a:pt x="9487" y="10698"/>
                  <a:pt x="9545" y="10650"/>
                  <a:pt x="9600" y="10662"/>
                </a:cubicBezTo>
                <a:close/>
                <a:moveTo>
                  <a:pt x="5137" y="11843"/>
                </a:moveTo>
                <a:cubicBezTo>
                  <a:pt x="5257" y="11847"/>
                  <a:pt x="5341" y="11862"/>
                  <a:pt x="5362" y="11896"/>
                </a:cubicBezTo>
                <a:cubicBezTo>
                  <a:pt x="5455" y="12042"/>
                  <a:pt x="5215" y="12209"/>
                  <a:pt x="4867" y="12248"/>
                </a:cubicBezTo>
                <a:cubicBezTo>
                  <a:pt x="4707" y="12266"/>
                  <a:pt x="4451" y="12316"/>
                  <a:pt x="4294" y="12354"/>
                </a:cubicBezTo>
                <a:cubicBezTo>
                  <a:pt x="3975" y="12431"/>
                  <a:pt x="3824" y="12273"/>
                  <a:pt x="4013" y="12055"/>
                </a:cubicBezTo>
                <a:cubicBezTo>
                  <a:pt x="4119" y="11934"/>
                  <a:pt x="4780" y="11831"/>
                  <a:pt x="5137" y="11843"/>
                </a:cubicBezTo>
                <a:close/>
              </a:path>
            </a:pathLst>
          </a:custGeom>
          <a:ln w="12700">
            <a:miter lim="400000"/>
          </a:ln>
          <a:effectLst>
            <a:outerShdw sx="100000" sy="100000" kx="0" ky="0" algn="b" rotWithShape="0" blurRad="63500" dist="74830" dir="5400000">
              <a:srgbClr val="000000"/>
            </a:outerShdw>
          </a:effectLst>
        </p:spPr>
      </p:pic>
      <p:pic>
        <p:nvPicPr>
          <p:cNvPr id="181" name="pasted-image.tiff" descr="pasted-image.tiff"/>
          <p:cNvPicPr>
            <a:picLocks noChangeAspect="1"/>
          </p:cNvPicPr>
          <p:nvPr/>
        </p:nvPicPr>
        <p:blipFill>
          <a:blip r:embed="rId3">
            <a:extLst/>
          </a:blip>
          <a:srcRect l="724" t="1739" r="546" b="1286"/>
          <a:stretch>
            <a:fillRect/>
          </a:stretch>
        </p:blipFill>
        <p:spPr>
          <a:xfrm>
            <a:off x="7266114" y="6866592"/>
            <a:ext cx="437199" cy="282195"/>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1" y="94"/>
                  <a:pt x="12675" y="213"/>
                </a:cubicBezTo>
                <a:cubicBezTo>
                  <a:pt x="12578"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2" y="2692"/>
                  <a:pt x="10232" y="2824"/>
                </a:cubicBezTo>
                <a:cubicBezTo>
                  <a:pt x="10232" y="2874"/>
                  <a:pt x="10191" y="2942"/>
                  <a:pt x="10135" y="2976"/>
                </a:cubicBezTo>
                <a:cubicBezTo>
                  <a:pt x="10064" y="3018"/>
                  <a:pt x="9968" y="2904"/>
                  <a:pt x="9825" y="2642"/>
                </a:cubicBezTo>
                <a:cubicBezTo>
                  <a:pt x="9249" y="1582"/>
                  <a:pt x="9162" y="1516"/>
                  <a:pt x="8604" y="1640"/>
                </a:cubicBezTo>
                <a:cubicBezTo>
                  <a:pt x="8163" y="1738"/>
                  <a:pt x="7628" y="2155"/>
                  <a:pt x="7402" y="2581"/>
                </a:cubicBezTo>
                <a:lnTo>
                  <a:pt x="7266" y="2854"/>
                </a:lnTo>
                <a:lnTo>
                  <a:pt x="6994" y="2672"/>
                </a:lnTo>
                <a:cubicBezTo>
                  <a:pt x="6845"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1" y="2754"/>
                  <a:pt x="4047" y="2824"/>
                </a:cubicBezTo>
                <a:cubicBezTo>
                  <a:pt x="3860"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2" y="4852"/>
                  <a:pt x="2147" y="6468"/>
                </a:cubicBezTo>
                <a:cubicBezTo>
                  <a:pt x="2374" y="6641"/>
                  <a:pt x="2612" y="6882"/>
                  <a:pt x="2671" y="6984"/>
                </a:cubicBezTo>
                <a:cubicBezTo>
                  <a:pt x="2730" y="7085"/>
                  <a:pt x="2807" y="7165"/>
                  <a:pt x="2845" y="7166"/>
                </a:cubicBezTo>
                <a:cubicBezTo>
                  <a:pt x="2882" y="7167"/>
                  <a:pt x="3025" y="7310"/>
                  <a:pt x="3175" y="7470"/>
                </a:cubicBezTo>
                <a:cubicBezTo>
                  <a:pt x="3325" y="7629"/>
                  <a:pt x="3582" y="7792"/>
                  <a:pt x="3737" y="7864"/>
                </a:cubicBezTo>
                <a:cubicBezTo>
                  <a:pt x="4321" y="8136"/>
                  <a:pt x="5092" y="8958"/>
                  <a:pt x="4997" y="9200"/>
                </a:cubicBezTo>
                <a:cubicBezTo>
                  <a:pt x="4983" y="9235"/>
                  <a:pt x="4826" y="9318"/>
                  <a:pt x="4648" y="9383"/>
                </a:cubicBezTo>
                <a:cubicBezTo>
                  <a:pt x="3895" y="9660"/>
                  <a:pt x="3293" y="10473"/>
                  <a:pt x="2787" y="11842"/>
                </a:cubicBezTo>
                <a:cubicBezTo>
                  <a:pt x="2682" y="12128"/>
                  <a:pt x="2567" y="12298"/>
                  <a:pt x="2496" y="12298"/>
                </a:cubicBezTo>
                <a:cubicBezTo>
                  <a:pt x="2433" y="12298"/>
                  <a:pt x="2380" y="12340"/>
                  <a:pt x="2361" y="12389"/>
                </a:cubicBezTo>
                <a:cubicBezTo>
                  <a:pt x="2341" y="12439"/>
                  <a:pt x="2244" y="12507"/>
                  <a:pt x="2147" y="12540"/>
                </a:cubicBezTo>
                <a:cubicBezTo>
                  <a:pt x="1650" y="12711"/>
                  <a:pt x="922" y="14526"/>
                  <a:pt x="810" y="15881"/>
                </a:cubicBezTo>
                <a:cubicBezTo>
                  <a:pt x="776" y="16284"/>
                  <a:pt x="871" y="16410"/>
                  <a:pt x="1333" y="16518"/>
                </a:cubicBezTo>
                <a:cubicBezTo>
                  <a:pt x="1486" y="16554"/>
                  <a:pt x="1646" y="16624"/>
                  <a:pt x="1682" y="16670"/>
                </a:cubicBezTo>
                <a:cubicBezTo>
                  <a:pt x="1719" y="16716"/>
                  <a:pt x="2002" y="16756"/>
                  <a:pt x="2322" y="16761"/>
                </a:cubicBezTo>
                <a:cubicBezTo>
                  <a:pt x="2951" y="16769"/>
                  <a:pt x="3434" y="16600"/>
                  <a:pt x="3698" y="16275"/>
                </a:cubicBezTo>
                <a:cubicBezTo>
                  <a:pt x="3804"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2"/>
                  <a:pt x="7247" y="20648"/>
                </a:cubicBezTo>
                <a:cubicBezTo>
                  <a:pt x="7319" y="20585"/>
                  <a:pt x="7508" y="20493"/>
                  <a:pt x="7673" y="20435"/>
                </a:cubicBezTo>
                <a:cubicBezTo>
                  <a:pt x="7839" y="20377"/>
                  <a:pt x="8010" y="20260"/>
                  <a:pt x="8061" y="20192"/>
                </a:cubicBezTo>
                <a:cubicBezTo>
                  <a:pt x="8113" y="20124"/>
                  <a:pt x="8250" y="20037"/>
                  <a:pt x="8352" y="19980"/>
                </a:cubicBezTo>
                <a:cubicBezTo>
                  <a:pt x="9077" y="19575"/>
                  <a:pt x="9518" y="19450"/>
                  <a:pt x="9689" y="19615"/>
                </a:cubicBezTo>
                <a:cubicBezTo>
                  <a:pt x="9736" y="19661"/>
                  <a:pt x="9884" y="19700"/>
                  <a:pt x="10038" y="19706"/>
                </a:cubicBezTo>
                <a:cubicBezTo>
                  <a:pt x="10280"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1"/>
                  <a:pt x="13102" y="21316"/>
                </a:cubicBezTo>
                <a:cubicBezTo>
                  <a:pt x="13340" y="20844"/>
                  <a:pt x="13509" y="20433"/>
                  <a:pt x="13509" y="20314"/>
                </a:cubicBezTo>
                <a:cubicBezTo>
                  <a:pt x="13509" y="20250"/>
                  <a:pt x="13562" y="20051"/>
                  <a:pt x="13625" y="19889"/>
                </a:cubicBezTo>
                <a:cubicBezTo>
                  <a:pt x="13688" y="19728"/>
                  <a:pt x="13760" y="19470"/>
                  <a:pt x="13780" y="19312"/>
                </a:cubicBezTo>
                <a:cubicBezTo>
                  <a:pt x="13800" y="19155"/>
                  <a:pt x="13842" y="18822"/>
                  <a:pt x="13877" y="18583"/>
                </a:cubicBezTo>
                <a:cubicBezTo>
                  <a:pt x="13994" y="17767"/>
                  <a:pt x="13960" y="17451"/>
                  <a:pt x="13742" y="17156"/>
                </a:cubicBezTo>
                <a:cubicBezTo>
                  <a:pt x="13180" y="16393"/>
                  <a:pt x="12578" y="15396"/>
                  <a:pt x="12578" y="15213"/>
                </a:cubicBezTo>
                <a:cubicBezTo>
                  <a:pt x="12578" y="15093"/>
                  <a:pt x="13574" y="14312"/>
                  <a:pt x="13780" y="14271"/>
                </a:cubicBezTo>
                <a:cubicBezTo>
                  <a:pt x="14003" y="14227"/>
                  <a:pt x="14138" y="14373"/>
                  <a:pt x="14091" y="14605"/>
                </a:cubicBezTo>
                <a:cubicBezTo>
                  <a:pt x="14033" y="14893"/>
                  <a:pt x="14279" y="15258"/>
                  <a:pt x="14634" y="15395"/>
                </a:cubicBezTo>
                <a:cubicBezTo>
                  <a:pt x="14816" y="15466"/>
                  <a:pt x="15079" y="15610"/>
                  <a:pt x="15215" y="15729"/>
                </a:cubicBezTo>
                <a:cubicBezTo>
                  <a:pt x="15351" y="15849"/>
                  <a:pt x="15569" y="15966"/>
                  <a:pt x="15719" y="16002"/>
                </a:cubicBezTo>
                <a:cubicBezTo>
                  <a:pt x="16012" y="16072"/>
                  <a:pt x="16929" y="16515"/>
                  <a:pt x="17115" y="16670"/>
                </a:cubicBezTo>
                <a:cubicBezTo>
                  <a:pt x="17177" y="16722"/>
                  <a:pt x="17377" y="16761"/>
                  <a:pt x="17561" y="16761"/>
                </a:cubicBezTo>
                <a:cubicBezTo>
                  <a:pt x="17744"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89" y="12593"/>
                  <a:pt x="20411" y="12540"/>
                </a:cubicBezTo>
                <a:cubicBezTo>
                  <a:pt x="20463"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09" y="8218"/>
                  <a:pt x="21109" y="8168"/>
                </a:cubicBezTo>
                <a:cubicBezTo>
                  <a:pt x="21109" y="7971"/>
                  <a:pt x="20615" y="7281"/>
                  <a:pt x="20392" y="7166"/>
                </a:cubicBezTo>
                <a:cubicBezTo>
                  <a:pt x="20242" y="7088"/>
                  <a:pt x="19999" y="7071"/>
                  <a:pt x="19713" y="7105"/>
                </a:cubicBezTo>
                <a:cubicBezTo>
                  <a:pt x="19353" y="7148"/>
                  <a:pt x="19253" y="7133"/>
                  <a:pt x="19190" y="7014"/>
                </a:cubicBezTo>
                <a:cubicBezTo>
                  <a:pt x="19147" y="6932"/>
                  <a:pt x="18868" y="6532"/>
                  <a:pt x="18569" y="6134"/>
                </a:cubicBezTo>
                <a:cubicBezTo>
                  <a:pt x="18228" y="5682"/>
                  <a:pt x="17987" y="5284"/>
                  <a:pt x="17930" y="5071"/>
                </a:cubicBezTo>
                <a:cubicBezTo>
                  <a:pt x="17880" y="4883"/>
                  <a:pt x="17757" y="4578"/>
                  <a:pt x="17658" y="4403"/>
                </a:cubicBezTo>
                <a:cubicBezTo>
                  <a:pt x="17560" y="4228"/>
                  <a:pt x="17476" y="4055"/>
                  <a:pt x="17464" y="4008"/>
                </a:cubicBezTo>
                <a:cubicBezTo>
                  <a:pt x="17415" y="3826"/>
                  <a:pt x="17039" y="3492"/>
                  <a:pt x="16883" y="3492"/>
                </a:cubicBezTo>
                <a:cubicBezTo>
                  <a:pt x="16793" y="3492"/>
                  <a:pt x="16605" y="3397"/>
                  <a:pt x="16475" y="3279"/>
                </a:cubicBezTo>
                <a:cubicBezTo>
                  <a:pt x="16251" y="3078"/>
                  <a:pt x="16215" y="3070"/>
                  <a:pt x="15836" y="3188"/>
                </a:cubicBezTo>
                <a:cubicBezTo>
                  <a:pt x="15496" y="3294"/>
                  <a:pt x="15404" y="3275"/>
                  <a:pt x="15254" y="3158"/>
                </a:cubicBezTo>
                <a:cubicBezTo>
                  <a:pt x="14751" y="2764"/>
                  <a:pt x="14392" y="2748"/>
                  <a:pt x="13839" y="3097"/>
                </a:cubicBezTo>
                <a:cubicBezTo>
                  <a:pt x="13547" y="3281"/>
                  <a:pt x="13300" y="3148"/>
                  <a:pt x="13276" y="2763"/>
                </a:cubicBezTo>
                <a:cubicBezTo>
                  <a:pt x="13263" y="2564"/>
                  <a:pt x="13287" y="2399"/>
                  <a:pt x="13373" y="2277"/>
                </a:cubicBezTo>
                <a:cubicBezTo>
                  <a:pt x="13442"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4"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8" y="10207"/>
                  <a:pt x="18763" y="10354"/>
                </a:cubicBezTo>
                <a:cubicBezTo>
                  <a:pt x="18606"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1"/>
                  <a:pt x="9864" y="12632"/>
                </a:cubicBezTo>
                <a:cubicBezTo>
                  <a:pt x="9780" y="12764"/>
                  <a:pt x="9732" y="12740"/>
                  <a:pt x="9399" y="12480"/>
                </a:cubicBezTo>
                <a:cubicBezTo>
                  <a:pt x="9047" y="12204"/>
                  <a:pt x="8577" y="11521"/>
                  <a:pt x="8662" y="11387"/>
                </a:cubicBezTo>
                <a:cubicBezTo>
                  <a:pt x="8683" y="11355"/>
                  <a:pt x="8762" y="11326"/>
                  <a:pt x="8836" y="11326"/>
                </a:cubicBezTo>
                <a:cubicBezTo>
                  <a:pt x="8910" y="11326"/>
                  <a:pt x="9026" y="11250"/>
                  <a:pt x="9088" y="11144"/>
                </a:cubicBezTo>
                <a:cubicBezTo>
                  <a:pt x="9149" y="11037"/>
                  <a:pt x="9240" y="10931"/>
                  <a:pt x="9282" y="10931"/>
                </a:cubicBezTo>
                <a:cubicBezTo>
                  <a:pt x="9323" y="10931"/>
                  <a:pt x="9393" y="10862"/>
                  <a:pt x="9437" y="10779"/>
                </a:cubicBezTo>
                <a:cubicBezTo>
                  <a:pt x="9492"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6" y="12320"/>
                  <a:pt x="4299" y="12358"/>
                </a:cubicBezTo>
                <a:cubicBezTo>
                  <a:pt x="3979" y="12435"/>
                  <a:pt x="3819" y="12273"/>
                  <a:pt x="4009" y="12055"/>
                </a:cubicBezTo>
                <a:cubicBezTo>
                  <a:pt x="4115" y="11934"/>
                  <a:pt x="4776" y="11830"/>
                  <a:pt x="5133" y="11842"/>
                </a:cubicBezTo>
                <a:close/>
              </a:path>
            </a:pathLst>
          </a:custGeom>
          <a:ln w="12700">
            <a:miter lim="400000"/>
          </a:ln>
          <a:effectLst>
            <a:outerShdw sx="100000" sy="100000" kx="0" ky="0" algn="b" rotWithShape="0" blurRad="63500" dist="74830" dir="5400000">
              <a:srgbClr val="000000"/>
            </a:outerShdw>
          </a:effectLst>
        </p:spPr>
      </p:pic>
      <p:pic>
        <p:nvPicPr>
          <p:cNvPr id="182" name="pasted-image.tiff" descr="pasted-image.tiff"/>
          <p:cNvPicPr>
            <a:picLocks noChangeAspect="1"/>
          </p:cNvPicPr>
          <p:nvPr/>
        </p:nvPicPr>
        <p:blipFill>
          <a:blip r:embed="rId3">
            <a:extLst/>
          </a:blip>
          <a:srcRect l="724" t="1739" r="546" b="1286"/>
          <a:stretch>
            <a:fillRect/>
          </a:stretch>
        </p:blipFill>
        <p:spPr>
          <a:xfrm>
            <a:off x="7512674" y="6866592"/>
            <a:ext cx="437199" cy="282195"/>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1" y="94"/>
                  <a:pt x="12675" y="213"/>
                </a:cubicBezTo>
                <a:cubicBezTo>
                  <a:pt x="12578"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2" y="2692"/>
                  <a:pt x="10232" y="2824"/>
                </a:cubicBezTo>
                <a:cubicBezTo>
                  <a:pt x="10232" y="2874"/>
                  <a:pt x="10191" y="2942"/>
                  <a:pt x="10135" y="2976"/>
                </a:cubicBezTo>
                <a:cubicBezTo>
                  <a:pt x="10064" y="3018"/>
                  <a:pt x="9968" y="2904"/>
                  <a:pt x="9825" y="2642"/>
                </a:cubicBezTo>
                <a:cubicBezTo>
                  <a:pt x="9249" y="1582"/>
                  <a:pt x="9162" y="1516"/>
                  <a:pt x="8604" y="1640"/>
                </a:cubicBezTo>
                <a:cubicBezTo>
                  <a:pt x="8163" y="1738"/>
                  <a:pt x="7628" y="2155"/>
                  <a:pt x="7402" y="2581"/>
                </a:cubicBezTo>
                <a:lnTo>
                  <a:pt x="7266" y="2854"/>
                </a:lnTo>
                <a:lnTo>
                  <a:pt x="6994" y="2672"/>
                </a:lnTo>
                <a:cubicBezTo>
                  <a:pt x="6845"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1" y="2754"/>
                  <a:pt x="4047" y="2824"/>
                </a:cubicBezTo>
                <a:cubicBezTo>
                  <a:pt x="3860"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2" y="4852"/>
                  <a:pt x="2147" y="6468"/>
                </a:cubicBezTo>
                <a:cubicBezTo>
                  <a:pt x="2374" y="6641"/>
                  <a:pt x="2612" y="6882"/>
                  <a:pt x="2671" y="6984"/>
                </a:cubicBezTo>
                <a:cubicBezTo>
                  <a:pt x="2730" y="7085"/>
                  <a:pt x="2807" y="7165"/>
                  <a:pt x="2845" y="7166"/>
                </a:cubicBezTo>
                <a:cubicBezTo>
                  <a:pt x="2882" y="7167"/>
                  <a:pt x="3025" y="7310"/>
                  <a:pt x="3175" y="7470"/>
                </a:cubicBezTo>
                <a:cubicBezTo>
                  <a:pt x="3325" y="7629"/>
                  <a:pt x="3582" y="7792"/>
                  <a:pt x="3737" y="7864"/>
                </a:cubicBezTo>
                <a:cubicBezTo>
                  <a:pt x="4321" y="8136"/>
                  <a:pt x="5092" y="8958"/>
                  <a:pt x="4997" y="9200"/>
                </a:cubicBezTo>
                <a:cubicBezTo>
                  <a:pt x="4983" y="9235"/>
                  <a:pt x="4826" y="9318"/>
                  <a:pt x="4648" y="9383"/>
                </a:cubicBezTo>
                <a:cubicBezTo>
                  <a:pt x="3895" y="9660"/>
                  <a:pt x="3293" y="10473"/>
                  <a:pt x="2787" y="11842"/>
                </a:cubicBezTo>
                <a:cubicBezTo>
                  <a:pt x="2682" y="12128"/>
                  <a:pt x="2567" y="12298"/>
                  <a:pt x="2496" y="12298"/>
                </a:cubicBezTo>
                <a:cubicBezTo>
                  <a:pt x="2433" y="12298"/>
                  <a:pt x="2380" y="12340"/>
                  <a:pt x="2361" y="12389"/>
                </a:cubicBezTo>
                <a:cubicBezTo>
                  <a:pt x="2341" y="12439"/>
                  <a:pt x="2244" y="12507"/>
                  <a:pt x="2147" y="12540"/>
                </a:cubicBezTo>
                <a:cubicBezTo>
                  <a:pt x="1650" y="12711"/>
                  <a:pt x="922" y="14526"/>
                  <a:pt x="810" y="15881"/>
                </a:cubicBezTo>
                <a:cubicBezTo>
                  <a:pt x="776" y="16284"/>
                  <a:pt x="871" y="16410"/>
                  <a:pt x="1333" y="16518"/>
                </a:cubicBezTo>
                <a:cubicBezTo>
                  <a:pt x="1486" y="16554"/>
                  <a:pt x="1646" y="16624"/>
                  <a:pt x="1682" y="16670"/>
                </a:cubicBezTo>
                <a:cubicBezTo>
                  <a:pt x="1719" y="16716"/>
                  <a:pt x="2002" y="16756"/>
                  <a:pt x="2322" y="16761"/>
                </a:cubicBezTo>
                <a:cubicBezTo>
                  <a:pt x="2951" y="16769"/>
                  <a:pt x="3434" y="16600"/>
                  <a:pt x="3698" y="16275"/>
                </a:cubicBezTo>
                <a:cubicBezTo>
                  <a:pt x="3804"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2"/>
                  <a:pt x="7247" y="20648"/>
                </a:cubicBezTo>
                <a:cubicBezTo>
                  <a:pt x="7319" y="20585"/>
                  <a:pt x="7508" y="20493"/>
                  <a:pt x="7673" y="20435"/>
                </a:cubicBezTo>
                <a:cubicBezTo>
                  <a:pt x="7839" y="20377"/>
                  <a:pt x="8010" y="20260"/>
                  <a:pt x="8061" y="20192"/>
                </a:cubicBezTo>
                <a:cubicBezTo>
                  <a:pt x="8113" y="20124"/>
                  <a:pt x="8250" y="20037"/>
                  <a:pt x="8352" y="19980"/>
                </a:cubicBezTo>
                <a:cubicBezTo>
                  <a:pt x="9077" y="19575"/>
                  <a:pt x="9518" y="19450"/>
                  <a:pt x="9689" y="19615"/>
                </a:cubicBezTo>
                <a:cubicBezTo>
                  <a:pt x="9736" y="19661"/>
                  <a:pt x="9884" y="19700"/>
                  <a:pt x="10038" y="19706"/>
                </a:cubicBezTo>
                <a:cubicBezTo>
                  <a:pt x="10280"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1"/>
                  <a:pt x="13102" y="21316"/>
                </a:cubicBezTo>
                <a:cubicBezTo>
                  <a:pt x="13340" y="20844"/>
                  <a:pt x="13509" y="20433"/>
                  <a:pt x="13509" y="20314"/>
                </a:cubicBezTo>
                <a:cubicBezTo>
                  <a:pt x="13509" y="20250"/>
                  <a:pt x="13562" y="20051"/>
                  <a:pt x="13625" y="19889"/>
                </a:cubicBezTo>
                <a:cubicBezTo>
                  <a:pt x="13688" y="19728"/>
                  <a:pt x="13760" y="19470"/>
                  <a:pt x="13780" y="19312"/>
                </a:cubicBezTo>
                <a:cubicBezTo>
                  <a:pt x="13800" y="19155"/>
                  <a:pt x="13842" y="18822"/>
                  <a:pt x="13877" y="18583"/>
                </a:cubicBezTo>
                <a:cubicBezTo>
                  <a:pt x="13994" y="17767"/>
                  <a:pt x="13960" y="17451"/>
                  <a:pt x="13742" y="17156"/>
                </a:cubicBezTo>
                <a:cubicBezTo>
                  <a:pt x="13180" y="16393"/>
                  <a:pt x="12578" y="15396"/>
                  <a:pt x="12578" y="15213"/>
                </a:cubicBezTo>
                <a:cubicBezTo>
                  <a:pt x="12578" y="15093"/>
                  <a:pt x="13574" y="14312"/>
                  <a:pt x="13780" y="14271"/>
                </a:cubicBezTo>
                <a:cubicBezTo>
                  <a:pt x="14003" y="14227"/>
                  <a:pt x="14138" y="14373"/>
                  <a:pt x="14091" y="14605"/>
                </a:cubicBezTo>
                <a:cubicBezTo>
                  <a:pt x="14033" y="14893"/>
                  <a:pt x="14279" y="15258"/>
                  <a:pt x="14634" y="15395"/>
                </a:cubicBezTo>
                <a:cubicBezTo>
                  <a:pt x="14816" y="15466"/>
                  <a:pt x="15079" y="15610"/>
                  <a:pt x="15215" y="15729"/>
                </a:cubicBezTo>
                <a:cubicBezTo>
                  <a:pt x="15351" y="15849"/>
                  <a:pt x="15569" y="15966"/>
                  <a:pt x="15719" y="16002"/>
                </a:cubicBezTo>
                <a:cubicBezTo>
                  <a:pt x="16012" y="16072"/>
                  <a:pt x="16929" y="16515"/>
                  <a:pt x="17115" y="16670"/>
                </a:cubicBezTo>
                <a:cubicBezTo>
                  <a:pt x="17177" y="16722"/>
                  <a:pt x="17377" y="16761"/>
                  <a:pt x="17561" y="16761"/>
                </a:cubicBezTo>
                <a:cubicBezTo>
                  <a:pt x="17744"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89" y="12593"/>
                  <a:pt x="20411" y="12540"/>
                </a:cubicBezTo>
                <a:cubicBezTo>
                  <a:pt x="20463"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09" y="8218"/>
                  <a:pt x="21109" y="8168"/>
                </a:cubicBezTo>
                <a:cubicBezTo>
                  <a:pt x="21109" y="7971"/>
                  <a:pt x="20615" y="7281"/>
                  <a:pt x="20392" y="7166"/>
                </a:cubicBezTo>
                <a:cubicBezTo>
                  <a:pt x="20242" y="7088"/>
                  <a:pt x="19999" y="7071"/>
                  <a:pt x="19713" y="7105"/>
                </a:cubicBezTo>
                <a:cubicBezTo>
                  <a:pt x="19353" y="7148"/>
                  <a:pt x="19253" y="7133"/>
                  <a:pt x="19190" y="7014"/>
                </a:cubicBezTo>
                <a:cubicBezTo>
                  <a:pt x="19147" y="6932"/>
                  <a:pt x="18868" y="6532"/>
                  <a:pt x="18569" y="6134"/>
                </a:cubicBezTo>
                <a:cubicBezTo>
                  <a:pt x="18228" y="5682"/>
                  <a:pt x="17987" y="5284"/>
                  <a:pt x="17930" y="5071"/>
                </a:cubicBezTo>
                <a:cubicBezTo>
                  <a:pt x="17880" y="4883"/>
                  <a:pt x="17757" y="4578"/>
                  <a:pt x="17658" y="4403"/>
                </a:cubicBezTo>
                <a:cubicBezTo>
                  <a:pt x="17560" y="4228"/>
                  <a:pt x="17476" y="4055"/>
                  <a:pt x="17464" y="4008"/>
                </a:cubicBezTo>
                <a:cubicBezTo>
                  <a:pt x="17415" y="3826"/>
                  <a:pt x="17039" y="3492"/>
                  <a:pt x="16883" y="3492"/>
                </a:cubicBezTo>
                <a:cubicBezTo>
                  <a:pt x="16793" y="3492"/>
                  <a:pt x="16605" y="3397"/>
                  <a:pt x="16475" y="3279"/>
                </a:cubicBezTo>
                <a:cubicBezTo>
                  <a:pt x="16251" y="3078"/>
                  <a:pt x="16215" y="3070"/>
                  <a:pt x="15836" y="3188"/>
                </a:cubicBezTo>
                <a:cubicBezTo>
                  <a:pt x="15496" y="3294"/>
                  <a:pt x="15404" y="3275"/>
                  <a:pt x="15254" y="3158"/>
                </a:cubicBezTo>
                <a:cubicBezTo>
                  <a:pt x="14751" y="2764"/>
                  <a:pt x="14392" y="2748"/>
                  <a:pt x="13839" y="3097"/>
                </a:cubicBezTo>
                <a:cubicBezTo>
                  <a:pt x="13547" y="3281"/>
                  <a:pt x="13300" y="3148"/>
                  <a:pt x="13276" y="2763"/>
                </a:cubicBezTo>
                <a:cubicBezTo>
                  <a:pt x="13263" y="2564"/>
                  <a:pt x="13287" y="2399"/>
                  <a:pt x="13373" y="2277"/>
                </a:cubicBezTo>
                <a:cubicBezTo>
                  <a:pt x="13442"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4"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8" y="10207"/>
                  <a:pt x="18763" y="10354"/>
                </a:cubicBezTo>
                <a:cubicBezTo>
                  <a:pt x="18606"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1"/>
                  <a:pt x="9864" y="12632"/>
                </a:cubicBezTo>
                <a:cubicBezTo>
                  <a:pt x="9780" y="12764"/>
                  <a:pt x="9732" y="12740"/>
                  <a:pt x="9399" y="12480"/>
                </a:cubicBezTo>
                <a:cubicBezTo>
                  <a:pt x="9047" y="12204"/>
                  <a:pt x="8577" y="11521"/>
                  <a:pt x="8662" y="11387"/>
                </a:cubicBezTo>
                <a:cubicBezTo>
                  <a:pt x="8683" y="11355"/>
                  <a:pt x="8762" y="11326"/>
                  <a:pt x="8836" y="11326"/>
                </a:cubicBezTo>
                <a:cubicBezTo>
                  <a:pt x="8910" y="11326"/>
                  <a:pt x="9026" y="11250"/>
                  <a:pt x="9088" y="11144"/>
                </a:cubicBezTo>
                <a:cubicBezTo>
                  <a:pt x="9149" y="11037"/>
                  <a:pt x="9240" y="10931"/>
                  <a:pt x="9282" y="10931"/>
                </a:cubicBezTo>
                <a:cubicBezTo>
                  <a:pt x="9323" y="10931"/>
                  <a:pt x="9393" y="10862"/>
                  <a:pt x="9437" y="10779"/>
                </a:cubicBezTo>
                <a:cubicBezTo>
                  <a:pt x="9492"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6" y="12320"/>
                  <a:pt x="4299" y="12358"/>
                </a:cubicBezTo>
                <a:cubicBezTo>
                  <a:pt x="3979" y="12435"/>
                  <a:pt x="3819" y="12273"/>
                  <a:pt x="4009" y="12055"/>
                </a:cubicBezTo>
                <a:cubicBezTo>
                  <a:pt x="4115" y="11934"/>
                  <a:pt x="4776" y="11830"/>
                  <a:pt x="5133" y="11842"/>
                </a:cubicBezTo>
                <a:close/>
              </a:path>
            </a:pathLst>
          </a:custGeom>
          <a:ln w="12700">
            <a:miter lim="400000"/>
          </a:ln>
          <a:effectLst>
            <a:outerShdw sx="100000" sy="100000" kx="0" ky="0" algn="b" rotWithShape="0" blurRad="63500" dist="74830" dir="5400000">
              <a:srgbClr val="000000"/>
            </a:outerShdw>
          </a:effectLst>
        </p:spPr>
      </p:pic>
      <p:sp>
        <p:nvSpPr>
          <p:cNvPr id="183" name="Shape 159"/>
          <p:cNvSpPr txBox="1"/>
          <p:nvPr/>
        </p:nvSpPr>
        <p:spPr>
          <a:xfrm>
            <a:off x="853763" y="8729133"/>
            <a:ext cx="2615850"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28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lvl1pPr>
          </a:lstStyle>
          <a:p>
            <a:pPr/>
            <a:r>
              <a:t>V. 7 Naked (Nude)</a:t>
            </a:r>
          </a:p>
        </p:txBody>
      </p:sp>
      <p:pic>
        <p:nvPicPr>
          <p:cNvPr id="184" name="image18.pdf" descr="image18.pdf"/>
          <p:cNvPicPr>
            <a:picLocks noChangeAspect="1"/>
          </p:cNvPicPr>
          <p:nvPr/>
        </p:nvPicPr>
        <p:blipFill>
          <a:blip r:embed="rId2">
            <a:extLst/>
          </a:blip>
          <a:stretch>
            <a:fillRect/>
          </a:stretch>
        </p:blipFill>
        <p:spPr>
          <a:xfrm>
            <a:off x="1609407" y="6287487"/>
            <a:ext cx="1104559" cy="2360100"/>
          </a:xfrm>
          <a:prstGeom prst="rect">
            <a:avLst/>
          </a:prstGeom>
          <a:ln w="12700">
            <a:miter lim="400000"/>
          </a:ln>
          <a:effectLst>
            <a:outerShdw sx="100000" sy="100000" kx="0" ky="0" algn="b" rotWithShape="0" blurRad="63500" dist="74830" dir="5400000">
              <a:srgbClr val="000000"/>
            </a:outerShdw>
          </a:effectLst>
        </p:spPr>
      </p:pic>
      <p:sp>
        <p:nvSpPr>
          <p:cNvPr id="185"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Does The Bible Provide A Standard On How We Should Dress In Public?</a:t>
            </a:r>
          </a:p>
        </p:txBody>
      </p:sp>
      <p:pic>
        <p:nvPicPr>
          <p:cNvPr id="186" name="image12.pdf" descr="image12.pdf"/>
          <p:cNvPicPr>
            <a:picLocks noChangeAspect="1"/>
          </p:cNvPicPr>
          <p:nvPr/>
        </p:nvPicPr>
        <p:blipFill>
          <a:blip r:embed="rId4">
            <a:extLst/>
          </a:blip>
          <a:stretch>
            <a:fillRect/>
          </a:stretch>
        </p:blipFill>
        <p:spPr>
          <a:xfrm>
            <a:off x="10338151" y="5967950"/>
            <a:ext cx="2413181" cy="3768717"/>
          </a:xfrm>
          <a:prstGeom prst="rect">
            <a:avLst/>
          </a:prstGeom>
          <a:ln w="12700">
            <a:miter lim="400000"/>
          </a:ln>
          <a:effectLst>
            <a:outerShdw sx="100000" sy="100000" kx="0" ky="0" algn="b" rotWithShape="0" blurRad="63500" dist="7483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3"/>
                                        </p:tgtEl>
                                        <p:attrNameLst>
                                          <p:attrName>style.visibility</p:attrName>
                                        </p:attrNameLst>
                                      </p:cBhvr>
                                      <p:to>
                                        <p:strVal val="visible"/>
                                      </p:to>
                                    </p:set>
                                    <p:animEffect filter="fade" transition="in">
                                      <p:cBhvr>
                                        <p:cTn id="7" dur="1500"/>
                                        <p:tgtEl>
                                          <p:spTgt spid="173"/>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175"/>
                                        </p:tgtEl>
                                        <p:attrNameLst>
                                          <p:attrName>style.visibility</p:attrName>
                                        </p:attrNameLst>
                                      </p:cBhvr>
                                      <p:to>
                                        <p:strVal val="visible"/>
                                      </p:to>
                                    </p:set>
                                    <p:animEffect filter="fade" transition="in">
                                      <p:cBhvr>
                                        <p:cTn id="11" dur="1500"/>
                                        <p:tgtEl>
                                          <p:spTgt spid="175"/>
                                        </p:tgtEl>
                                      </p:cBhvr>
                                    </p:animEffect>
                                  </p:childTnLst>
                                </p:cTn>
                              </p:par>
                            </p:childTnLst>
                          </p:cTn>
                        </p:par>
                        <p:par>
                          <p:cTn id="12" fill="hold">
                            <p:stCondLst>
                              <p:cond delay="3000"/>
                            </p:stCondLst>
                            <p:childTnLst>
                              <p:par>
                                <p:cTn id="13" presetClass="entr" nodeType="afterEffect" presetID="10" grpId="3" fill="hold">
                                  <p:stCondLst>
                                    <p:cond delay="0"/>
                                  </p:stCondLst>
                                  <p:iterate type="el" backwards="0">
                                    <p:tmAbs val="0"/>
                                  </p:iterate>
                                  <p:childTnLst>
                                    <p:set>
                                      <p:cBhvr>
                                        <p:cTn id="14" fill="hold"/>
                                        <p:tgtEl>
                                          <p:spTgt spid="178"/>
                                        </p:tgtEl>
                                        <p:attrNameLst>
                                          <p:attrName>style.visibility</p:attrName>
                                        </p:attrNameLst>
                                      </p:cBhvr>
                                      <p:to>
                                        <p:strVal val="visible"/>
                                      </p:to>
                                    </p:set>
                                    <p:animEffect filter="fade" transition="in">
                                      <p:cBhvr>
                                        <p:cTn id="15" dur="1500"/>
                                        <p:tgtEl>
                                          <p:spTgt spid="178"/>
                                        </p:tgtEl>
                                      </p:cBhvr>
                                    </p:animEffect>
                                  </p:childTnLst>
                                </p:cTn>
                              </p:par>
                            </p:childTnLst>
                          </p:cTn>
                        </p:par>
                        <p:par>
                          <p:cTn id="16" fill="hold">
                            <p:stCondLst>
                              <p:cond delay="4500"/>
                            </p:stCondLst>
                            <p:childTnLst>
                              <p:par>
                                <p:cTn id="17" presetClass="entr" nodeType="afterEffect" presetID="10" grpId="4" fill="hold">
                                  <p:stCondLst>
                                    <p:cond delay="0"/>
                                  </p:stCondLst>
                                  <p:iterate type="el" backwards="0">
                                    <p:tmAbs val="0"/>
                                  </p:iterate>
                                  <p:childTnLst>
                                    <p:set>
                                      <p:cBhvr>
                                        <p:cTn id="18" fill="hold"/>
                                        <p:tgtEl>
                                          <p:spTgt spid="181"/>
                                        </p:tgtEl>
                                        <p:attrNameLst>
                                          <p:attrName>style.visibility</p:attrName>
                                        </p:attrNameLst>
                                      </p:cBhvr>
                                      <p:to>
                                        <p:strVal val="visible"/>
                                      </p:to>
                                    </p:set>
                                    <p:animEffect filter="fade" transition="in">
                                      <p:cBhvr>
                                        <p:cTn id="19" dur="1500"/>
                                        <p:tgtEl>
                                          <p:spTgt spid="181"/>
                                        </p:tgtEl>
                                      </p:cBhvr>
                                    </p:animEffect>
                                  </p:childTnLst>
                                </p:cTn>
                              </p:par>
                            </p:childTnLst>
                          </p:cTn>
                        </p:par>
                        <p:par>
                          <p:cTn id="20" fill="hold">
                            <p:stCondLst>
                              <p:cond delay="6000"/>
                            </p:stCondLst>
                            <p:childTnLst>
                              <p:par>
                                <p:cTn id="21" presetClass="entr" nodeType="afterEffect" presetID="10" grpId="5" fill="hold">
                                  <p:stCondLst>
                                    <p:cond delay="0"/>
                                  </p:stCondLst>
                                  <p:iterate type="el" backwards="0">
                                    <p:tmAbs val="0"/>
                                  </p:iterate>
                                  <p:childTnLst>
                                    <p:set>
                                      <p:cBhvr>
                                        <p:cTn id="22" fill="hold"/>
                                        <p:tgtEl>
                                          <p:spTgt spid="182"/>
                                        </p:tgtEl>
                                        <p:attrNameLst>
                                          <p:attrName>style.visibility</p:attrName>
                                        </p:attrNameLst>
                                      </p:cBhvr>
                                      <p:to>
                                        <p:strVal val="visible"/>
                                      </p:to>
                                    </p:set>
                                    <p:animEffect filter="fade" transition="in">
                                      <p:cBhvr>
                                        <p:cTn id="23" dur="1500"/>
                                        <p:tgtEl>
                                          <p:spTgt spid="182"/>
                                        </p:tgtEl>
                                      </p:cBhvr>
                                    </p:animEffect>
                                  </p:childTnLst>
                                </p:cTn>
                              </p:par>
                            </p:childTnLst>
                          </p:cTn>
                        </p:par>
                        <p:par>
                          <p:cTn id="24" fill="hold">
                            <p:stCondLst>
                              <p:cond delay="7500"/>
                            </p:stCondLst>
                            <p:childTnLst>
                              <p:par>
                                <p:cTn id="25" presetClass="entr" nodeType="afterEffect" presetID="10" grpId="6" fill="hold">
                                  <p:stCondLst>
                                    <p:cond delay="0"/>
                                  </p:stCondLst>
                                  <p:iterate type="el" backwards="0">
                                    <p:tmAbs val="0"/>
                                  </p:iterate>
                                  <p:childTnLst>
                                    <p:set>
                                      <p:cBhvr>
                                        <p:cTn id="26" fill="hold"/>
                                        <p:tgtEl>
                                          <p:spTgt spid="176"/>
                                        </p:tgtEl>
                                        <p:attrNameLst>
                                          <p:attrName>style.visibility</p:attrName>
                                        </p:attrNameLst>
                                      </p:cBhvr>
                                      <p:to>
                                        <p:strVal val="visible"/>
                                      </p:to>
                                    </p:set>
                                    <p:animEffect filter="fade" transition="in">
                                      <p:cBhvr>
                                        <p:cTn id="27" dur="1500"/>
                                        <p:tgtEl>
                                          <p:spTgt spid="176"/>
                                        </p:tgtEl>
                                      </p:cBhvr>
                                    </p:animEffect>
                                  </p:childTnLst>
                                </p:cTn>
                              </p:par>
                            </p:childTnLst>
                          </p:cTn>
                        </p:par>
                        <p:par>
                          <p:cTn id="28" fill="hold">
                            <p:stCondLst>
                              <p:cond delay="9000"/>
                            </p:stCondLst>
                            <p:childTnLst>
                              <p:par>
                                <p:cTn id="29" presetClass="entr" nodeType="afterEffect" presetID="10" grpId="7" fill="hold">
                                  <p:stCondLst>
                                    <p:cond delay="0"/>
                                  </p:stCondLst>
                                  <p:iterate type="el" backwards="0">
                                    <p:tmAbs val="0"/>
                                  </p:iterate>
                                  <p:childTnLst>
                                    <p:set>
                                      <p:cBhvr>
                                        <p:cTn id="30" fill="hold"/>
                                        <p:tgtEl>
                                          <p:spTgt spid="179"/>
                                        </p:tgtEl>
                                        <p:attrNameLst>
                                          <p:attrName>style.visibility</p:attrName>
                                        </p:attrNameLst>
                                      </p:cBhvr>
                                      <p:to>
                                        <p:strVal val="visible"/>
                                      </p:to>
                                    </p:set>
                                    <p:animEffect filter="fade" transition="in">
                                      <p:cBhvr>
                                        <p:cTn id="31" dur="1500"/>
                                        <p:tgtEl>
                                          <p:spTgt spid="179"/>
                                        </p:tgtEl>
                                      </p:cBhvr>
                                    </p:animEffect>
                                  </p:childTnLst>
                                </p:cTn>
                              </p:par>
                            </p:childTnLst>
                          </p:cTn>
                        </p:par>
                        <p:par>
                          <p:cTn id="32" fill="hold">
                            <p:stCondLst>
                              <p:cond delay="10500"/>
                            </p:stCondLst>
                            <p:childTnLst>
                              <p:par>
                                <p:cTn id="33" presetClass="entr" nodeType="afterEffect" presetID="10" grpId="8" fill="hold">
                                  <p:stCondLst>
                                    <p:cond delay="0"/>
                                  </p:stCondLst>
                                  <p:iterate type="el" backwards="0">
                                    <p:tmAbs val="0"/>
                                  </p:iterate>
                                  <p:childTnLst>
                                    <p:set>
                                      <p:cBhvr>
                                        <p:cTn id="34" fill="hold"/>
                                        <p:tgtEl>
                                          <p:spTgt spid="180"/>
                                        </p:tgtEl>
                                        <p:attrNameLst>
                                          <p:attrName>style.visibility</p:attrName>
                                        </p:attrNameLst>
                                      </p:cBhvr>
                                      <p:to>
                                        <p:strVal val="visible"/>
                                      </p:to>
                                    </p:set>
                                    <p:animEffect filter="fade" transition="in">
                                      <p:cBhvr>
                                        <p:cTn id="35" dur="1500"/>
                                        <p:tgtEl>
                                          <p:spTgt spid="180"/>
                                        </p:tgtEl>
                                      </p:cBhvr>
                                    </p:animEffect>
                                  </p:childTnLst>
                                </p:cTn>
                              </p:par>
                            </p:childTnLst>
                          </p:cTn>
                        </p:par>
                        <p:par>
                          <p:cTn id="36" fill="hold">
                            <p:stCondLst>
                              <p:cond delay="12000"/>
                            </p:stCondLst>
                            <p:childTnLst>
                              <p:par>
                                <p:cTn id="37" presetClass="entr" nodeType="afterEffect" presetID="10" grpId="9" fill="hold">
                                  <p:stCondLst>
                                    <p:cond delay="0"/>
                                  </p:stCondLst>
                                  <p:iterate type="el" backwards="0">
                                    <p:tmAbs val="0"/>
                                  </p:iterate>
                                  <p:childTnLst>
                                    <p:set>
                                      <p:cBhvr>
                                        <p:cTn id="38" fill="hold"/>
                                        <p:tgtEl>
                                          <p:spTgt spid="177"/>
                                        </p:tgtEl>
                                        <p:attrNameLst>
                                          <p:attrName>style.visibility</p:attrName>
                                        </p:attrNameLst>
                                      </p:cBhvr>
                                      <p:to>
                                        <p:strVal val="visible"/>
                                      </p:to>
                                    </p:set>
                                    <p:animEffect filter="fade" transition="in">
                                      <p:cBhvr>
                                        <p:cTn id="39" dur="1500"/>
                                        <p:tgtEl>
                                          <p:spTgt spid="177"/>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10" grpId="10" fill="hold">
                                  <p:stCondLst>
                                    <p:cond delay="0"/>
                                  </p:stCondLst>
                                  <p:iterate type="el" backwards="0">
                                    <p:tmAbs val="0"/>
                                  </p:iterate>
                                  <p:childTnLst>
                                    <p:set>
                                      <p:cBhvr>
                                        <p:cTn id="43" fill="hold"/>
                                        <p:tgtEl>
                                          <p:spTgt spid="174"/>
                                        </p:tgtEl>
                                        <p:attrNameLst>
                                          <p:attrName>style.visibility</p:attrName>
                                        </p:attrNameLst>
                                      </p:cBhvr>
                                      <p:to>
                                        <p:strVal val="visible"/>
                                      </p:to>
                                    </p:set>
                                    <p:animEffect filter="fade" transition="in">
                                      <p:cBhvr>
                                        <p:cTn id="44" dur="1500"/>
                                        <p:tgtEl>
                                          <p:spTgt spid="174"/>
                                        </p:tgtEl>
                                      </p:cBhvr>
                                    </p:animEffect>
                                  </p:childTnLst>
                                </p:cTn>
                              </p:par>
                            </p:childTnLst>
                          </p:cTn>
                        </p:par>
                        <p:par>
                          <p:cTn id="45" fill="hold">
                            <p:stCondLst>
                              <p:cond delay="1500"/>
                            </p:stCondLst>
                            <p:childTnLst>
                              <p:par>
                                <p:cTn id="46" presetClass="entr" nodeType="afterEffect" presetID="10" grpId="11" fill="hold">
                                  <p:stCondLst>
                                    <p:cond delay="0"/>
                                  </p:stCondLst>
                                  <p:iterate type="el" backwards="0">
                                    <p:tmAbs val="0"/>
                                  </p:iterate>
                                  <p:childTnLst>
                                    <p:set>
                                      <p:cBhvr>
                                        <p:cTn id="47" fill="hold"/>
                                        <p:tgtEl>
                                          <p:spTgt spid="186"/>
                                        </p:tgtEl>
                                        <p:attrNameLst>
                                          <p:attrName>style.visibility</p:attrName>
                                        </p:attrNameLst>
                                      </p:cBhvr>
                                      <p:to>
                                        <p:strVal val="visible"/>
                                      </p:to>
                                    </p:set>
                                    <p:animEffect filter="fade" transition="in">
                                      <p:cBhvr>
                                        <p:cTn id="48" dur="15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6"/>
      <p:bldP build="whole" bldLvl="1" animBg="1" rev="0" advAuto="0" spid="181" grpId="4"/>
      <p:bldP build="whole" bldLvl="1" animBg="1" rev="0" advAuto="0" spid="174" grpId="10"/>
      <p:bldP build="whole" bldLvl="1" animBg="1" rev="0" advAuto="0" spid="182" grpId="5"/>
      <p:bldP build="whole" bldLvl="1" animBg="1" rev="0" advAuto="0" spid="186" grpId="11"/>
      <p:bldP build="whole" bldLvl="1" animBg="1" rev="0" advAuto="0" spid="178" grpId="3"/>
      <p:bldP build="whole" bldLvl="1" animBg="1" rev="0" advAuto="0" spid="180" grpId="8"/>
      <p:bldP build="whole" bldLvl="1" animBg="1" rev="0" advAuto="0" spid="177" grpId="9"/>
      <p:bldP build="whole" bldLvl="1" animBg="1" rev="0" advAuto="0" spid="173" grpId="1"/>
      <p:bldP build="whole" bldLvl="1" animBg="1" rev="0" advAuto="0" spid="175" grpId="2"/>
      <p:bldP build="whole" bldLvl="1" animBg="1" rev="0" advAuto="0" spid="179" grpId="7"/>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18.pdf" descr="image18.pdf"/>
          <p:cNvPicPr>
            <a:picLocks noChangeAspect="1"/>
          </p:cNvPicPr>
          <p:nvPr/>
        </p:nvPicPr>
        <p:blipFill>
          <a:blip r:embed="rId2">
            <a:extLst/>
          </a:blip>
          <a:stretch>
            <a:fillRect/>
          </a:stretch>
        </p:blipFill>
        <p:spPr>
          <a:xfrm>
            <a:off x="9402157" y="5767361"/>
            <a:ext cx="1104560" cy="2360100"/>
          </a:xfrm>
          <a:prstGeom prst="rect">
            <a:avLst/>
          </a:prstGeom>
          <a:ln w="12700">
            <a:miter lim="400000"/>
          </a:ln>
          <a:effectLst>
            <a:outerShdw sx="100000" sy="100000" kx="0" ky="0" algn="b" rotWithShape="0" blurRad="63500" dist="74830" dir="5400000">
              <a:srgbClr val="000000"/>
            </a:outerShdw>
          </a:effectLst>
        </p:spPr>
      </p:pic>
      <p:sp>
        <p:nvSpPr>
          <p:cNvPr id="189" name="Shape 164"/>
          <p:cNvSpPr txBox="1"/>
          <p:nvPr/>
        </p:nvSpPr>
        <p:spPr>
          <a:xfrm>
            <a:off x="7900589" y="6853342"/>
            <a:ext cx="1494008" cy="6507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1" sz="34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lvl1pPr>
          </a:lstStyle>
          <a:p>
            <a:pPr/>
            <a:r>
              <a:t>Apron</a:t>
            </a:r>
          </a:p>
        </p:txBody>
      </p:sp>
      <p:sp>
        <p:nvSpPr>
          <p:cNvPr id="190" name="Shape 165"/>
          <p:cNvSpPr txBox="1"/>
          <p:nvPr/>
        </p:nvSpPr>
        <p:spPr>
          <a:xfrm>
            <a:off x="8584915" y="8259233"/>
            <a:ext cx="4117753"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b="1" sz="28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V. 10,11,21</a:t>
            </a:r>
          </a:p>
          <a:p>
            <a:pPr defTabSz="1300480">
              <a:defRPr b="1" sz="28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Not Sufficiently Clothed</a:t>
            </a:r>
          </a:p>
          <a:p>
            <a:pPr defTabSz="1300480">
              <a:defRPr b="1" sz="28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Still Naked</a:t>
            </a:r>
          </a:p>
        </p:txBody>
      </p:sp>
      <p:pic>
        <p:nvPicPr>
          <p:cNvPr id="191" name="image18.pdf" descr="image18.pdf"/>
          <p:cNvPicPr>
            <a:picLocks noChangeAspect="1"/>
          </p:cNvPicPr>
          <p:nvPr/>
        </p:nvPicPr>
        <p:blipFill>
          <a:blip r:embed="rId2">
            <a:extLst/>
          </a:blip>
          <a:stretch>
            <a:fillRect/>
          </a:stretch>
        </p:blipFill>
        <p:spPr>
          <a:xfrm>
            <a:off x="10748357" y="5770383"/>
            <a:ext cx="1104560" cy="2360100"/>
          </a:xfrm>
          <a:prstGeom prst="rect">
            <a:avLst/>
          </a:prstGeom>
          <a:ln w="12700">
            <a:miter lim="400000"/>
          </a:ln>
          <a:effectLst>
            <a:outerShdw sx="100000" sy="100000" kx="0" ky="0" algn="b" rotWithShape="0" blurRad="63500" dist="74830" dir="5400000">
              <a:srgbClr val="000000"/>
            </a:outerShdw>
          </a:effectLst>
        </p:spPr>
      </p:pic>
      <p:pic>
        <p:nvPicPr>
          <p:cNvPr id="192" name="pasted-image.tiff" descr="pasted-image.tiff"/>
          <p:cNvPicPr>
            <a:picLocks noChangeAspect="1"/>
          </p:cNvPicPr>
          <p:nvPr/>
        </p:nvPicPr>
        <p:blipFill>
          <a:blip r:embed="rId3">
            <a:extLst/>
          </a:blip>
          <a:srcRect l="678" t="1739" r="607" b="1359"/>
          <a:stretch>
            <a:fillRect/>
          </a:stretch>
        </p:blipFill>
        <p:spPr>
          <a:xfrm>
            <a:off x="9577561" y="6947751"/>
            <a:ext cx="753724" cy="486215"/>
          </a:xfrm>
          <a:custGeom>
            <a:avLst/>
            <a:gdLst/>
            <a:ahLst/>
            <a:cxnLst>
              <a:cxn ang="0">
                <a:pos x="wd2" y="hd2"/>
              </a:cxn>
              <a:cxn ang="5400000">
                <a:pos x="wd2" y="hd2"/>
              </a:cxn>
              <a:cxn ang="10800000">
                <a:pos x="wd2" y="hd2"/>
              </a:cxn>
              <a:cxn ang="16200000">
                <a:pos x="wd2" y="hd2"/>
              </a:cxn>
            </a:cxnLst>
            <a:rect l="0" t="0" r="r" b="b"/>
            <a:pathLst>
              <a:path w="21359" h="21591" fill="norm" stroke="1" extrusionOk="0">
                <a:moveTo>
                  <a:pt x="13013" y="0"/>
                </a:moveTo>
                <a:cubicBezTo>
                  <a:pt x="12922" y="0"/>
                  <a:pt x="12772" y="93"/>
                  <a:pt x="12675" y="211"/>
                </a:cubicBezTo>
                <a:cubicBezTo>
                  <a:pt x="12579" y="330"/>
                  <a:pt x="12410" y="446"/>
                  <a:pt x="12293" y="458"/>
                </a:cubicBezTo>
                <a:cubicBezTo>
                  <a:pt x="12163" y="471"/>
                  <a:pt x="12010" y="572"/>
                  <a:pt x="11910" y="723"/>
                </a:cubicBezTo>
                <a:cubicBezTo>
                  <a:pt x="11819" y="858"/>
                  <a:pt x="11702" y="969"/>
                  <a:pt x="11652" y="969"/>
                </a:cubicBezTo>
                <a:cubicBezTo>
                  <a:pt x="11602" y="969"/>
                  <a:pt x="11500" y="1052"/>
                  <a:pt x="11416" y="1146"/>
                </a:cubicBezTo>
                <a:cubicBezTo>
                  <a:pt x="11293" y="1282"/>
                  <a:pt x="11149" y="1305"/>
                  <a:pt x="10696" y="1287"/>
                </a:cubicBezTo>
                <a:cubicBezTo>
                  <a:pt x="10387" y="1274"/>
                  <a:pt x="10020" y="1191"/>
                  <a:pt x="9875" y="1110"/>
                </a:cubicBezTo>
                <a:cubicBezTo>
                  <a:pt x="9730" y="1030"/>
                  <a:pt x="9547" y="969"/>
                  <a:pt x="9470" y="969"/>
                </a:cubicBezTo>
                <a:cubicBezTo>
                  <a:pt x="9334" y="969"/>
                  <a:pt x="9327" y="981"/>
                  <a:pt x="9425" y="1304"/>
                </a:cubicBezTo>
                <a:cubicBezTo>
                  <a:pt x="9480" y="1485"/>
                  <a:pt x="9588" y="1690"/>
                  <a:pt x="9661" y="1762"/>
                </a:cubicBezTo>
                <a:cubicBezTo>
                  <a:pt x="9817" y="1916"/>
                  <a:pt x="10235" y="2688"/>
                  <a:pt x="10235" y="2820"/>
                </a:cubicBezTo>
                <a:cubicBezTo>
                  <a:pt x="10235" y="2870"/>
                  <a:pt x="10189" y="2945"/>
                  <a:pt x="10133" y="2978"/>
                </a:cubicBezTo>
                <a:cubicBezTo>
                  <a:pt x="10062" y="3021"/>
                  <a:pt x="9973" y="2923"/>
                  <a:pt x="9830" y="2661"/>
                </a:cubicBezTo>
                <a:cubicBezTo>
                  <a:pt x="9253" y="1601"/>
                  <a:pt x="9173" y="1533"/>
                  <a:pt x="8615" y="1657"/>
                </a:cubicBezTo>
                <a:cubicBezTo>
                  <a:pt x="8174" y="1755"/>
                  <a:pt x="7638" y="2165"/>
                  <a:pt x="7412" y="2591"/>
                </a:cubicBezTo>
                <a:lnTo>
                  <a:pt x="7277" y="2837"/>
                </a:lnTo>
                <a:lnTo>
                  <a:pt x="7007" y="2679"/>
                </a:lnTo>
                <a:cubicBezTo>
                  <a:pt x="6859" y="2590"/>
                  <a:pt x="6612" y="2520"/>
                  <a:pt x="6456" y="2520"/>
                </a:cubicBezTo>
                <a:cubicBezTo>
                  <a:pt x="6145" y="2520"/>
                  <a:pt x="5795" y="2318"/>
                  <a:pt x="5669" y="2080"/>
                </a:cubicBezTo>
                <a:cubicBezTo>
                  <a:pt x="5583" y="1918"/>
                  <a:pt x="5291" y="1698"/>
                  <a:pt x="5072" y="1621"/>
                </a:cubicBezTo>
                <a:cubicBezTo>
                  <a:pt x="4999" y="1596"/>
                  <a:pt x="4800" y="1625"/>
                  <a:pt x="4634" y="1692"/>
                </a:cubicBezTo>
                <a:cubicBezTo>
                  <a:pt x="4314" y="1821"/>
                  <a:pt x="4321" y="1802"/>
                  <a:pt x="4375" y="2520"/>
                </a:cubicBezTo>
                <a:cubicBezTo>
                  <a:pt x="4392" y="2741"/>
                  <a:pt x="4374" y="2768"/>
                  <a:pt x="4060" y="2837"/>
                </a:cubicBezTo>
                <a:cubicBezTo>
                  <a:pt x="3873" y="2879"/>
                  <a:pt x="3615" y="2979"/>
                  <a:pt x="3487" y="3067"/>
                </a:cubicBezTo>
                <a:cubicBezTo>
                  <a:pt x="3269" y="3218"/>
                  <a:pt x="3214" y="3218"/>
                  <a:pt x="2767" y="3067"/>
                </a:cubicBezTo>
                <a:cubicBezTo>
                  <a:pt x="2504" y="2979"/>
                  <a:pt x="2214" y="2908"/>
                  <a:pt x="2115" y="2908"/>
                </a:cubicBezTo>
                <a:cubicBezTo>
                  <a:pt x="1538" y="2908"/>
                  <a:pt x="140" y="3794"/>
                  <a:pt x="34" y="4230"/>
                </a:cubicBezTo>
                <a:cubicBezTo>
                  <a:pt x="-90" y="4742"/>
                  <a:pt x="22" y="4869"/>
                  <a:pt x="2148" y="6486"/>
                </a:cubicBezTo>
                <a:cubicBezTo>
                  <a:pt x="2375" y="6659"/>
                  <a:pt x="2607" y="6877"/>
                  <a:pt x="2666" y="6979"/>
                </a:cubicBezTo>
                <a:cubicBezTo>
                  <a:pt x="2725" y="7080"/>
                  <a:pt x="2809" y="7172"/>
                  <a:pt x="2846" y="7173"/>
                </a:cubicBezTo>
                <a:cubicBezTo>
                  <a:pt x="2883" y="7174"/>
                  <a:pt x="3033" y="7295"/>
                  <a:pt x="3183" y="7455"/>
                </a:cubicBezTo>
                <a:cubicBezTo>
                  <a:pt x="3333" y="7614"/>
                  <a:pt x="3589" y="7805"/>
                  <a:pt x="3745" y="7878"/>
                </a:cubicBezTo>
                <a:cubicBezTo>
                  <a:pt x="4329" y="8150"/>
                  <a:pt x="5101" y="8975"/>
                  <a:pt x="5005" y="9217"/>
                </a:cubicBezTo>
                <a:cubicBezTo>
                  <a:pt x="4992" y="9252"/>
                  <a:pt x="4834" y="9327"/>
                  <a:pt x="4656" y="9393"/>
                </a:cubicBezTo>
                <a:cubicBezTo>
                  <a:pt x="3903" y="9670"/>
                  <a:pt x="3295" y="10473"/>
                  <a:pt x="2789" y="11843"/>
                </a:cubicBezTo>
                <a:cubicBezTo>
                  <a:pt x="2683" y="12129"/>
                  <a:pt x="2580" y="12301"/>
                  <a:pt x="2508" y="12301"/>
                </a:cubicBezTo>
                <a:cubicBezTo>
                  <a:pt x="2446" y="12301"/>
                  <a:pt x="2382" y="12340"/>
                  <a:pt x="2362" y="12389"/>
                </a:cubicBezTo>
                <a:cubicBezTo>
                  <a:pt x="2343" y="12438"/>
                  <a:pt x="2246" y="12514"/>
                  <a:pt x="2148" y="12548"/>
                </a:cubicBezTo>
                <a:cubicBezTo>
                  <a:pt x="1651" y="12719"/>
                  <a:pt x="922" y="14542"/>
                  <a:pt x="810" y="15897"/>
                </a:cubicBezTo>
                <a:cubicBezTo>
                  <a:pt x="777" y="16301"/>
                  <a:pt x="876" y="16423"/>
                  <a:pt x="1339" y="16531"/>
                </a:cubicBezTo>
                <a:cubicBezTo>
                  <a:pt x="1492" y="16566"/>
                  <a:pt x="1640" y="16626"/>
                  <a:pt x="1676" y="16672"/>
                </a:cubicBezTo>
                <a:cubicBezTo>
                  <a:pt x="1713" y="16718"/>
                  <a:pt x="2007" y="16755"/>
                  <a:pt x="2328" y="16760"/>
                </a:cubicBezTo>
                <a:cubicBezTo>
                  <a:pt x="2957" y="16768"/>
                  <a:pt x="3436" y="16609"/>
                  <a:pt x="3700" y="16284"/>
                </a:cubicBezTo>
                <a:cubicBezTo>
                  <a:pt x="3806" y="16153"/>
                  <a:pt x="3994" y="16075"/>
                  <a:pt x="4285" y="16038"/>
                </a:cubicBezTo>
                <a:cubicBezTo>
                  <a:pt x="4851" y="15968"/>
                  <a:pt x="4938" y="16056"/>
                  <a:pt x="4971" y="16813"/>
                </a:cubicBezTo>
                <a:cubicBezTo>
                  <a:pt x="4995" y="17340"/>
                  <a:pt x="5041" y="17667"/>
                  <a:pt x="5174" y="18170"/>
                </a:cubicBezTo>
                <a:cubicBezTo>
                  <a:pt x="5202" y="18276"/>
                  <a:pt x="5243" y="18518"/>
                  <a:pt x="5264" y="18716"/>
                </a:cubicBezTo>
                <a:cubicBezTo>
                  <a:pt x="5285" y="18914"/>
                  <a:pt x="5341" y="19125"/>
                  <a:pt x="5399" y="19175"/>
                </a:cubicBezTo>
                <a:cubicBezTo>
                  <a:pt x="5456" y="19226"/>
                  <a:pt x="5506" y="19392"/>
                  <a:pt x="5511" y="19545"/>
                </a:cubicBezTo>
                <a:cubicBezTo>
                  <a:pt x="5524" y="19952"/>
                  <a:pt x="5884" y="20687"/>
                  <a:pt x="6163" y="20884"/>
                </a:cubicBezTo>
                <a:cubicBezTo>
                  <a:pt x="6364" y="21026"/>
                  <a:pt x="6443" y="21035"/>
                  <a:pt x="6669" y="20937"/>
                </a:cubicBezTo>
                <a:cubicBezTo>
                  <a:pt x="6815" y="20873"/>
                  <a:pt x="6978" y="20807"/>
                  <a:pt x="7029" y="20796"/>
                </a:cubicBezTo>
                <a:cubicBezTo>
                  <a:pt x="7080" y="20784"/>
                  <a:pt x="7171" y="20718"/>
                  <a:pt x="7243" y="20655"/>
                </a:cubicBezTo>
                <a:cubicBezTo>
                  <a:pt x="7315" y="20591"/>
                  <a:pt x="7517" y="20501"/>
                  <a:pt x="7682" y="20443"/>
                </a:cubicBezTo>
                <a:cubicBezTo>
                  <a:pt x="7847" y="20385"/>
                  <a:pt x="8023" y="20282"/>
                  <a:pt x="8075" y="20214"/>
                </a:cubicBezTo>
                <a:cubicBezTo>
                  <a:pt x="8126" y="20146"/>
                  <a:pt x="8254" y="20042"/>
                  <a:pt x="8356" y="19985"/>
                </a:cubicBezTo>
                <a:cubicBezTo>
                  <a:pt x="9081" y="19579"/>
                  <a:pt x="9513" y="19450"/>
                  <a:pt x="9684" y="19615"/>
                </a:cubicBezTo>
                <a:cubicBezTo>
                  <a:pt x="9731" y="19661"/>
                  <a:pt x="9902" y="19714"/>
                  <a:pt x="10055" y="19721"/>
                </a:cubicBezTo>
                <a:cubicBezTo>
                  <a:pt x="10297" y="19731"/>
                  <a:pt x="10347" y="19774"/>
                  <a:pt x="10426" y="20020"/>
                </a:cubicBezTo>
                <a:lnTo>
                  <a:pt x="10516" y="20302"/>
                </a:lnTo>
                <a:lnTo>
                  <a:pt x="10550" y="19686"/>
                </a:lnTo>
                <a:cubicBezTo>
                  <a:pt x="10626" y="18485"/>
                  <a:pt x="10977" y="18519"/>
                  <a:pt x="11224" y="19739"/>
                </a:cubicBezTo>
                <a:cubicBezTo>
                  <a:pt x="11382" y="20524"/>
                  <a:pt x="11887" y="21440"/>
                  <a:pt x="12214" y="21536"/>
                </a:cubicBezTo>
                <a:cubicBezTo>
                  <a:pt x="12299" y="21561"/>
                  <a:pt x="12510" y="21581"/>
                  <a:pt x="12675" y="21589"/>
                </a:cubicBezTo>
                <a:cubicBezTo>
                  <a:pt x="12933" y="21600"/>
                  <a:pt x="12989" y="21567"/>
                  <a:pt x="13102" y="21342"/>
                </a:cubicBezTo>
                <a:cubicBezTo>
                  <a:pt x="13339" y="20869"/>
                  <a:pt x="13519" y="20439"/>
                  <a:pt x="13519" y="20320"/>
                </a:cubicBezTo>
                <a:cubicBezTo>
                  <a:pt x="13519" y="20256"/>
                  <a:pt x="13568" y="20059"/>
                  <a:pt x="13631" y="19897"/>
                </a:cubicBezTo>
                <a:cubicBezTo>
                  <a:pt x="13694" y="19735"/>
                  <a:pt x="13757" y="19474"/>
                  <a:pt x="13777" y="19316"/>
                </a:cubicBezTo>
                <a:cubicBezTo>
                  <a:pt x="13796" y="19158"/>
                  <a:pt x="13844" y="18832"/>
                  <a:pt x="13879" y="18593"/>
                </a:cubicBezTo>
                <a:cubicBezTo>
                  <a:pt x="13997" y="17777"/>
                  <a:pt x="13973" y="17461"/>
                  <a:pt x="13755" y="17165"/>
                </a:cubicBezTo>
                <a:cubicBezTo>
                  <a:pt x="13193" y="16402"/>
                  <a:pt x="12585" y="15392"/>
                  <a:pt x="12585" y="15209"/>
                </a:cubicBezTo>
                <a:cubicBezTo>
                  <a:pt x="12585" y="15089"/>
                  <a:pt x="13571" y="14316"/>
                  <a:pt x="13777" y="14275"/>
                </a:cubicBezTo>
                <a:cubicBezTo>
                  <a:pt x="13999" y="14231"/>
                  <a:pt x="14150" y="14397"/>
                  <a:pt x="14103" y="14628"/>
                </a:cubicBezTo>
                <a:cubicBezTo>
                  <a:pt x="14044" y="14916"/>
                  <a:pt x="14277" y="15247"/>
                  <a:pt x="14632" y="15385"/>
                </a:cubicBezTo>
                <a:cubicBezTo>
                  <a:pt x="14814" y="15456"/>
                  <a:pt x="15081" y="15618"/>
                  <a:pt x="15217" y="15738"/>
                </a:cubicBezTo>
                <a:cubicBezTo>
                  <a:pt x="15353" y="15858"/>
                  <a:pt x="15585" y="15984"/>
                  <a:pt x="15734" y="16020"/>
                </a:cubicBezTo>
                <a:cubicBezTo>
                  <a:pt x="16028" y="16090"/>
                  <a:pt x="16932" y="16517"/>
                  <a:pt x="17118" y="16672"/>
                </a:cubicBezTo>
                <a:cubicBezTo>
                  <a:pt x="17181" y="16724"/>
                  <a:pt x="17384" y="16778"/>
                  <a:pt x="17567" y="16778"/>
                </a:cubicBezTo>
                <a:cubicBezTo>
                  <a:pt x="17750" y="16778"/>
                  <a:pt x="17919" y="16816"/>
                  <a:pt x="17939" y="16866"/>
                </a:cubicBezTo>
                <a:cubicBezTo>
                  <a:pt x="17988" y="16990"/>
                  <a:pt x="18996" y="16976"/>
                  <a:pt x="19299" y="16848"/>
                </a:cubicBezTo>
                <a:cubicBezTo>
                  <a:pt x="19628" y="16708"/>
                  <a:pt x="20250" y="15698"/>
                  <a:pt x="20210" y="15368"/>
                </a:cubicBezTo>
                <a:cubicBezTo>
                  <a:pt x="20195" y="15246"/>
                  <a:pt x="20225" y="14943"/>
                  <a:pt x="20278" y="14698"/>
                </a:cubicBezTo>
                <a:cubicBezTo>
                  <a:pt x="20331" y="14453"/>
                  <a:pt x="20375" y="13888"/>
                  <a:pt x="20379" y="13447"/>
                </a:cubicBezTo>
                <a:cubicBezTo>
                  <a:pt x="20384" y="13005"/>
                  <a:pt x="20403" y="12601"/>
                  <a:pt x="20424" y="12548"/>
                </a:cubicBezTo>
                <a:cubicBezTo>
                  <a:pt x="20477" y="12416"/>
                  <a:pt x="20506" y="11119"/>
                  <a:pt x="20458" y="10997"/>
                </a:cubicBezTo>
                <a:cubicBezTo>
                  <a:pt x="20384" y="10810"/>
                  <a:pt x="20409" y="10457"/>
                  <a:pt x="20503" y="10327"/>
                </a:cubicBezTo>
                <a:cubicBezTo>
                  <a:pt x="20555" y="10255"/>
                  <a:pt x="20704" y="10170"/>
                  <a:pt x="20840" y="10134"/>
                </a:cubicBezTo>
                <a:cubicBezTo>
                  <a:pt x="21286" y="10017"/>
                  <a:pt x="21510" y="9130"/>
                  <a:pt x="21245" y="8547"/>
                </a:cubicBezTo>
                <a:cubicBezTo>
                  <a:pt x="21173" y="8389"/>
                  <a:pt x="21121" y="8209"/>
                  <a:pt x="21121" y="8160"/>
                </a:cubicBezTo>
                <a:cubicBezTo>
                  <a:pt x="21121" y="7963"/>
                  <a:pt x="20636" y="7288"/>
                  <a:pt x="20413" y="7173"/>
                </a:cubicBezTo>
                <a:cubicBezTo>
                  <a:pt x="20262" y="7095"/>
                  <a:pt x="20001" y="7068"/>
                  <a:pt x="19715" y="7102"/>
                </a:cubicBezTo>
                <a:cubicBezTo>
                  <a:pt x="19355" y="7145"/>
                  <a:pt x="19262" y="7117"/>
                  <a:pt x="19198" y="6997"/>
                </a:cubicBezTo>
                <a:cubicBezTo>
                  <a:pt x="19155" y="6915"/>
                  <a:pt x="18867" y="6531"/>
                  <a:pt x="18568" y="6133"/>
                </a:cubicBezTo>
                <a:cubicBezTo>
                  <a:pt x="18227" y="5680"/>
                  <a:pt x="17996" y="5289"/>
                  <a:pt x="17939" y="5076"/>
                </a:cubicBezTo>
                <a:cubicBezTo>
                  <a:pt x="17889" y="4888"/>
                  <a:pt x="17767" y="4581"/>
                  <a:pt x="17669" y="4406"/>
                </a:cubicBezTo>
                <a:cubicBezTo>
                  <a:pt x="17571" y="4231"/>
                  <a:pt x="17479" y="4048"/>
                  <a:pt x="17466" y="4001"/>
                </a:cubicBezTo>
                <a:cubicBezTo>
                  <a:pt x="17418" y="3819"/>
                  <a:pt x="17036" y="3489"/>
                  <a:pt x="16881" y="3489"/>
                </a:cubicBezTo>
                <a:cubicBezTo>
                  <a:pt x="16791" y="3489"/>
                  <a:pt x="16618" y="3396"/>
                  <a:pt x="16488" y="3278"/>
                </a:cubicBezTo>
                <a:cubicBezTo>
                  <a:pt x="16264" y="3076"/>
                  <a:pt x="16226" y="3072"/>
                  <a:pt x="15847" y="3190"/>
                </a:cubicBezTo>
                <a:cubicBezTo>
                  <a:pt x="15507" y="3296"/>
                  <a:pt x="15423" y="3289"/>
                  <a:pt x="15273" y="3172"/>
                </a:cubicBezTo>
                <a:cubicBezTo>
                  <a:pt x="14770" y="2778"/>
                  <a:pt x="14398" y="2770"/>
                  <a:pt x="13845" y="3119"/>
                </a:cubicBezTo>
                <a:cubicBezTo>
                  <a:pt x="13553" y="3303"/>
                  <a:pt x="13306" y="3134"/>
                  <a:pt x="13282" y="2749"/>
                </a:cubicBezTo>
                <a:cubicBezTo>
                  <a:pt x="13269" y="2550"/>
                  <a:pt x="13298" y="2395"/>
                  <a:pt x="13384" y="2273"/>
                </a:cubicBezTo>
                <a:cubicBezTo>
                  <a:pt x="13454" y="2175"/>
                  <a:pt x="13519" y="2024"/>
                  <a:pt x="13519" y="1939"/>
                </a:cubicBezTo>
                <a:cubicBezTo>
                  <a:pt x="13519" y="1854"/>
                  <a:pt x="13650" y="1614"/>
                  <a:pt x="13811" y="1392"/>
                </a:cubicBezTo>
                <a:lnTo>
                  <a:pt x="14103" y="987"/>
                </a:lnTo>
                <a:lnTo>
                  <a:pt x="13957" y="740"/>
                </a:lnTo>
                <a:cubicBezTo>
                  <a:pt x="13767" y="421"/>
                  <a:pt x="13228" y="0"/>
                  <a:pt x="13013" y="0"/>
                </a:cubicBezTo>
                <a:close/>
                <a:moveTo>
                  <a:pt x="10774" y="7807"/>
                </a:moveTo>
                <a:cubicBezTo>
                  <a:pt x="10804" y="7809"/>
                  <a:pt x="10818" y="7826"/>
                  <a:pt x="10831" y="7878"/>
                </a:cubicBezTo>
                <a:cubicBezTo>
                  <a:pt x="10891" y="8123"/>
                  <a:pt x="10738" y="8515"/>
                  <a:pt x="10561" y="8583"/>
                </a:cubicBezTo>
                <a:cubicBezTo>
                  <a:pt x="10466" y="8619"/>
                  <a:pt x="10319" y="8757"/>
                  <a:pt x="10223" y="8882"/>
                </a:cubicBezTo>
                <a:cubicBezTo>
                  <a:pt x="10012" y="9156"/>
                  <a:pt x="9870" y="9172"/>
                  <a:pt x="9684" y="8935"/>
                </a:cubicBezTo>
                <a:lnTo>
                  <a:pt x="9537" y="8759"/>
                </a:lnTo>
                <a:lnTo>
                  <a:pt x="9751" y="8495"/>
                </a:lnTo>
                <a:cubicBezTo>
                  <a:pt x="9870" y="8353"/>
                  <a:pt x="10043" y="8230"/>
                  <a:pt x="10122" y="8230"/>
                </a:cubicBezTo>
                <a:cubicBezTo>
                  <a:pt x="10202" y="8230"/>
                  <a:pt x="10304" y="8176"/>
                  <a:pt x="10358" y="8107"/>
                </a:cubicBezTo>
                <a:cubicBezTo>
                  <a:pt x="10411" y="8037"/>
                  <a:pt x="10533" y="7923"/>
                  <a:pt x="10628" y="7860"/>
                </a:cubicBezTo>
                <a:cubicBezTo>
                  <a:pt x="10696" y="7814"/>
                  <a:pt x="10743" y="7805"/>
                  <a:pt x="10774" y="7807"/>
                </a:cubicBezTo>
                <a:close/>
                <a:moveTo>
                  <a:pt x="18591" y="9887"/>
                </a:moveTo>
                <a:cubicBezTo>
                  <a:pt x="18823" y="9887"/>
                  <a:pt x="18947" y="10215"/>
                  <a:pt x="18771" y="10363"/>
                </a:cubicBezTo>
                <a:cubicBezTo>
                  <a:pt x="18615" y="10494"/>
                  <a:pt x="18294" y="10494"/>
                  <a:pt x="18242" y="10363"/>
                </a:cubicBezTo>
                <a:cubicBezTo>
                  <a:pt x="18177" y="10196"/>
                  <a:pt x="18403" y="9887"/>
                  <a:pt x="18591" y="9887"/>
                </a:cubicBezTo>
                <a:close/>
                <a:moveTo>
                  <a:pt x="9605" y="10662"/>
                </a:moveTo>
                <a:cubicBezTo>
                  <a:pt x="9772" y="10700"/>
                  <a:pt x="9921" y="11222"/>
                  <a:pt x="9942" y="11984"/>
                </a:cubicBezTo>
                <a:cubicBezTo>
                  <a:pt x="9952" y="12334"/>
                  <a:pt x="9927" y="12552"/>
                  <a:pt x="9863" y="12654"/>
                </a:cubicBezTo>
                <a:cubicBezTo>
                  <a:pt x="9779" y="12785"/>
                  <a:pt x="9724" y="12756"/>
                  <a:pt x="9391" y="12495"/>
                </a:cubicBezTo>
                <a:cubicBezTo>
                  <a:pt x="9039" y="12219"/>
                  <a:pt x="8585" y="11537"/>
                  <a:pt x="8671" y="11403"/>
                </a:cubicBezTo>
                <a:cubicBezTo>
                  <a:pt x="8692" y="11370"/>
                  <a:pt x="8776" y="11332"/>
                  <a:pt x="8851" y="11332"/>
                </a:cubicBezTo>
                <a:cubicBezTo>
                  <a:pt x="8925" y="11332"/>
                  <a:pt x="9037" y="11245"/>
                  <a:pt x="9099" y="11138"/>
                </a:cubicBezTo>
                <a:cubicBezTo>
                  <a:pt x="9161" y="11031"/>
                  <a:pt x="9237" y="10944"/>
                  <a:pt x="9279" y="10944"/>
                </a:cubicBezTo>
                <a:cubicBezTo>
                  <a:pt x="9320" y="10944"/>
                  <a:pt x="9393" y="10886"/>
                  <a:pt x="9436" y="10803"/>
                </a:cubicBezTo>
                <a:cubicBezTo>
                  <a:pt x="9492" y="10698"/>
                  <a:pt x="9550" y="10650"/>
                  <a:pt x="9605" y="10662"/>
                </a:cubicBezTo>
                <a:close/>
                <a:moveTo>
                  <a:pt x="5140" y="11843"/>
                </a:moveTo>
                <a:cubicBezTo>
                  <a:pt x="5259" y="11847"/>
                  <a:pt x="5344" y="11862"/>
                  <a:pt x="5365" y="11896"/>
                </a:cubicBezTo>
                <a:cubicBezTo>
                  <a:pt x="5458" y="12042"/>
                  <a:pt x="5219" y="12209"/>
                  <a:pt x="4870" y="12248"/>
                </a:cubicBezTo>
                <a:cubicBezTo>
                  <a:pt x="4711" y="12266"/>
                  <a:pt x="4453" y="12316"/>
                  <a:pt x="4296" y="12354"/>
                </a:cubicBezTo>
                <a:cubicBezTo>
                  <a:pt x="3976" y="12431"/>
                  <a:pt x="3825" y="12273"/>
                  <a:pt x="4015" y="12055"/>
                </a:cubicBezTo>
                <a:cubicBezTo>
                  <a:pt x="4120" y="11934"/>
                  <a:pt x="4783" y="11831"/>
                  <a:pt x="5140" y="11843"/>
                </a:cubicBezTo>
                <a:close/>
              </a:path>
            </a:pathLst>
          </a:custGeom>
          <a:ln w="12700">
            <a:miter lim="400000"/>
          </a:ln>
          <a:effectLst>
            <a:outerShdw sx="100000" sy="100000" kx="0" ky="0" algn="b" rotWithShape="0" blurRad="63500" dist="74830" dir="5400000">
              <a:srgbClr val="000000"/>
            </a:outerShdw>
          </a:effectLst>
        </p:spPr>
      </p:pic>
      <p:pic>
        <p:nvPicPr>
          <p:cNvPr id="193" name="pasted-image.tiff" descr="pasted-image.tiff"/>
          <p:cNvPicPr>
            <a:picLocks noChangeAspect="1"/>
          </p:cNvPicPr>
          <p:nvPr/>
        </p:nvPicPr>
        <p:blipFill>
          <a:blip r:embed="rId3">
            <a:extLst/>
          </a:blip>
          <a:srcRect l="678" t="1739" r="566" b="1359"/>
          <a:stretch>
            <a:fillRect/>
          </a:stretch>
        </p:blipFill>
        <p:spPr>
          <a:xfrm>
            <a:off x="10923606" y="6947751"/>
            <a:ext cx="754035" cy="486215"/>
          </a:xfrm>
          <a:custGeom>
            <a:avLst/>
            <a:gdLst/>
            <a:ahLst/>
            <a:cxnLst>
              <a:cxn ang="0">
                <a:pos x="wd2" y="hd2"/>
              </a:cxn>
              <a:cxn ang="5400000">
                <a:pos x="wd2" y="hd2"/>
              </a:cxn>
              <a:cxn ang="10800000">
                <a:pos x="wd2" y="hd2"/>
              </a:cxn>
              <a:cxn ang="16200000">
                <a:pos x="wd2" y="hd2"/>
              </a:cxn>
            </a:cxnLst>
            <a:rect l="0" t="0" r="r" b="b"/>
            <a:pathLst>
              <a:path w="21356" h="21591" fill="norm" stroke="1" extrusionOk="0">
                <a:moveTo>
                  <a:pt x="13006" y="0"/>
                </a:moveTo>
                <a:cubicBezTo>
                  <a:pt x="12915" y="0"/>
                  <a:pt x="12764" y="93"/>
                  <a:pt x="12668" y="211"/>
                </a:cubicBezTo>
                <a:cubicBezTo>
                  <a:pt x="12571" y="330"/>
                  <a:pt x="12403" y="446"/>
                  <a:pt x="12286" y="458"/>
                </a:cubicBezTo>
                <a:cubicBezTo>
                  <a:pt x="12156" y="471"/>
                  <a:pt x="12005" y="572"/>
                  <a:pt x="11904" y="723"/>
                </a:cubicBezTo>
                <a:cubicBezTo>
                  <a:pt x="11814" y="858"/>
                  <a:pt x="11696" y="969"/>
                  <a:pt x="11646" y="969"/>
                </a:cubicBezTo>
                <a:cubicBezTo>
                  <a:pt x="11596" y="969"/>
                  <a:pt x="11493" y="1052"/>
                  <a:pt x="11409" y="1146"/>
                </a:cubicBezTo>
                <a:cubicBezTo>
                  <a:pt x="11286" y="1282"/>
                  <a:pt x="11143" y="1305"/>
                  <a:pt x="10690" y="1287"/>
                </a:cubicBezTo>
                <a:cubicBezTo>
                  <a:pt x="10381" y="1274"/>
                  <a:pt x="10015" y="1191"/>
                  <a:pt x="9870" y="1110"/>
                </a:cubicBezTo>
                <a:cubicBezTo>
                  <a:pt x="9725" y="1030"/>
                  <a:pt x="9542" y="969"/>
                  <a:pt x="9465" y="969"/>
                </a:cubicBezTo>
                <a:cubicBezTo>
                  <a:pt x="9329" y="969"/>
                  <a:pt x="9322" y="981"/>
                  <a:pt x="9420" y="1304"/>
                </a:cubicBezTo>
                <a:cubicBezTo>
                  <a:pt x="9475" y="1485"/>
                  <a:pt x="9583" y="1690"/>
                  <a:pt x="9656" y="1762"/>
                </a:cubicBezTo>
                <a:cubicBezTo>
                  <a:pt x="9812" y="1916"/>
                  <a:pt x="10229" y="2688"/>
                  <a:pt x="10229" y="2820"/>
                </a:cubicBezTo>
                <a:cubicBezTo>
                  <a:pt x="10229" y="2870"/>
                  <a:pt x="10185" y="2945"/>
                  <a:pt x="10128" y="2978"/>
                </a:cubicBezTo>
                <a:cubicBezTo>
                  <a:pt x="10058" y="3021"/>
                  <a:pt x="9968" y="2923"/>
                  <a:pt x="9825" y="2661"/>
                </a:cubicBezTo>
                <a:cubicBezTo>
                  <a:pt x="9248" y="1601"/>
                  <a:pt x="9168" y="1533"/>
                  <a:pt x="8611" y="1657"/>
                </a:cubicBezTo>
                <a:cubicBezTo>
                  <a:pt x="8170" y="1755"/>
                  <a:pt x="7634" y="2165"/>
                  <a:pt x="7408" y="2591"/>
                </a:cubicBezTo>
                <a:lnTo>
                  <a:pt x="7273" y="2837"/>
                </a:lnTo>
                <a:lnTo>
                  <a:pt x="7003" y="2679"/>
                </a:lnTo>
                <a:cubicBezTo>
                  <a:pt x="6855" y="2590"/>
                  <a:pt x="6608" y="2520"/>
                  <a:pt x="6452" y="2520"/>
                </a:cubicBezTo>
                <a:cubicBezTo>
                  <a:pt x="6141" y="2520"/>
                  <a:pt x="5792" y="2318"/>
                  <a:pt x="5666" y="2080"/>
                </a:cubicBezTo>
                <a:cubicBezTo>
                  <a:pt x="5580" y="1918"/>
                  <a:pt x="5290" y="1698"/>
                  <a:pt x="5070" y="1621"/>
                </a:cubicBezTo>
                <a:cubicBezTo>
                  <a:pt x="4998" y="1596"/>
                  <a:pt x="4796" y="1625"/>
                  <a:pt x="4631" y="1692"/>
                </a:cubicBezTo>
                <a:cubicBezTo>
                  <a:pt x="4311" y="1821"/>
                  <a:pt x="4319" y="1802"/>
                  <a:pt x="4373" y="2520"/>
                </a:cubicBezTo>
                <a:cubicBezTo>
                  <a:pt x="4390" y="2741"/>
                  <a:pt x="4373" y="2768"/>
                  <a:pt x="4058" y="2837"/>
                </a:cubicBezTo>
                <a:cubicBezTo>
                  <a:pt x="3871" y="2879"/>
                  <a:pt x="3613" y="2979"/>
                  <a:pt x="3485" y="3067"/>
                </a:cubicBezTo>
                <a:cubicBezTo>
                  <a:pt x="3267" y="3218"/>
                  <a:pt x="3211" y="3218"/>
                  <a:pt x="2765" y="3067"/>
                </a:cubicBezTo>
                <a:cubicBezTo>
                  <a:pt x="2501" y="2979"/>
                  <a:pt x="2213" y="2908"/>
                  <a:pt x="2114" y="2908"/>
                </a:cubicBezTo>
                <a:cubicBezTo>
                  <a:pt x="1537" y="2908"/>
                  <a:pt x="140" y="3794"/>
                  <a:pt x="34" y="4230"/>
                </a:cubicBezTo>
                <a:cubicBezTo>
                  <a:pt x="-90" y="4742"/>
                  <a:pt x="23" y="4869"/>
                  <a:pt x="2147" y="6486"/>
                </a:cubicBezTo>
                <a:cubicBezTo>
                  <a:pt x="2374" y="6659"/>
                  <a:pt x="2605" y="6877"/>
                  <a:pt x="2664" y="6979"/>
                </a:cubicBezTo>
                <a:cubicBezTo>
                  <a:pt x="2722" y="7080"/>
                  <a:pt x="2807" y="7172"/>
                  <a:pt x="2844" y="7173"/>
                </a:cubicBezTo>
                <a:cubicBezTo>
                  <a:pt x="2882" y="7174"/>
                  <a:pt x="3030" y="7295"/>
                  <a:pt x="3181" y="7455"/>
                </a:cubicBezTo>
                <a:cubicBezTo>
                  <a:pt x="3331" y="7614"/>
                  <a:pt x="3587" y="7805"/>
                  <a:pt x="3743" y="7878"/>
                </a:cubicBezTo>
                <a:cubicBezTo>
                  <a:pt x="4326" y="8150"/>
                  <a:pt x="5097" y="8975"/>
                  <a:pt x="5002" y="9217"/>
                </a:cubicBezTo>
                <a:cubicBezTo>
                  <a:pt x="4988" y="9252"/>
                  <a:pt x="4833" y="9327"/>
                  <a:pt x="4654" y="9393"/>
                </a:cubicBezTo>
                <a:cubicBezTo>
                  <a:pt x="3902" y="9670"/>
                  <a:pt x="3294" y="10473"/>
                  <a:pt x="2788" y="11843"/>
                </a:cubicBezTo>
                <a:cubicBezTo>
                  <a:pt x="2682" y="12129"/>
                  <a:pt x="2578" y="12301"/>
                  <a:pt x="2507" y="12301"/>
                </a:cubicBezTo>
                <a:cubicBezTo>
                  <a:pt x="2444" y="12301"/>
                  <a:pt x="2380" y="12340"/>
                  <a:pt x="2361" y="12389"/>
                </a:cubicBezTo>
                <a:cubicBezTo>
                  <a:pt x="2342" y="12438"/>
                  <a:pt x="2245" y="12514"/>
                  <a:pt x="2147" y="12548"/>
                </a:cubicBezTo>
                <a:cubicBezTo>
                  <a:pt x="1651" y="12719"/>
                  <a:pt x="922" y="14542"/>
                  <a:pt x="810" y="15897"/>
                </a:cubicBezTo>
                <a:cubicBezTo>
                  <a:pt x="777" y="16301"/>
                  <a:pt x="876" y="16423"/>
                  <a:pt x="1338" y="16531"/>
                </a:cubicBezTo>
                <a:cubicBezTo>
                  <a:pt x="1491" y="16566"/>
                  <a:pt x="1639" y="16626"/>
                  <a:pt x="1675" y="16672"/>
                </a:cubicBezTo>
                <a:cubicBezTo>
                  <a:pt x="1712" y="16718"/>
                  <a:pt x="2007" y="16755"/>
                  <a:pt x="2327" y="16760"/>
                </a:cubicBezTo>
                <a:cubicBezTo>
                  <a:pt x="2956" y="16768"/>
                  <a:pt x="3434" y="16609"/>
                  <a:pt x="3698" y="16284"/>
                </a:cubicBezTo>
                <a:cubicBezTo>
                  <a:pt x="3804" y="16153"/>
                  <a:pt x="3992" y="16075"/>
                  <a:pt x="4283" y="16038"/>
                </a:cubicBezTo>
                <a:cubicBezTo>
                  <a:pt x="4848" y="15968"/>
                  <a:pt x="4935" y="16056"/>
                  <a:pt x="4969" y="16813"/>
                </a:cubicBezTo>
                <a:cubicBezTo>
                  <a:pt x="4992" y="17340"/>
                  <a:pt x="5039" y="17667"/>
                  <a:pt x="5171" y="18170"/>
                </a:cubicBezTo>
                <a:cubicBezTo>
                  <a:pt x="5199" y="18276"/>
                  <a:pt x="5240" y="18518"/>
                  <a:pt x="5261" y="18716"/>
                </a:cubicBezTo>
                <a:cubicBezTo>
                  <a:pt x="5282" y="18914"/>
                  <a:pt x="5339" y="19125"/>
                  <a:pt x="5396" y="19175"/>
                </a:cubicBezTo>
                <a:cubicBezTo>
                  <a:pt x="5453" y="19226"/>
                  <a:pt x="5503" y="19392"/>
                  <a:pt x="5508" y="19545"/>
                </a:cubicBezTo>
                <a:cubicBezTo>
                  <a:pt x="5521" y="19952"/>
                  <a:pt x="5882" y="20687"/>
                  <a:pt x="6160" y="20884"/>
                </a:cubicBezTo>
                <a:cubicBezTo>
                  <a:pt x="6362" y="21026"/>
                  <a:pt x="6441" y="21035"/>
                  <a:pt x="6666" y="20937"/>
                </a:cubicBezTo>
                <a:cubicBezTo>
                  <a:pt x="6812" y="20873"/>
                  <a:pt x="6975" y="20807"/>
                  <a:pt x="7026" y="20796"/>
                </a:cubicBezTo>
                <a:cubicBezTo>
                  <a:pt x="7077" y="20784"/>
                  <a:pt x="7167" y="20718"/>
                  <a:pt x="7239" y="20655"/>
                </a:cubicBezTo>
                <a:cubicBezTo>
                  <a:pt x="7312" y="20591"/>
                  <a:pt x="7513" y="20501"/>
                  <a:pt x="7678" y="20443"/>
                </a:cubicBezTo>
                <a:cubicBezTo>
                  <a:pt x="7843" y="20385"/>
                  <a:pt x="8020" y="20282"/>
                  <a:pt x="8071" y="20214"/>
                </a:cubicBezTo>
                <a:cubicBezTo>
                  <a:pt x="8123" y="20146"/>
                  <a:pt x="8250" y="20042"/>
                  <a:pt x="8352" y="19985"/>
                </a:cubicBezTo>
                <a:cubicBezTo>
                  <a:pt x="9077" y="19579"/>
                  <a:pt x="9507" y="19450"/>
                  <a:pt x="9678" y="19615"/>
                </a:cubicBezTo>
                <a:cubicBezTo>
                  <a:pt x="9725" y="19661"/>
                  <a:pt x="9895" y="19714"/>
                  <a:pt x="10049" y="19721"/>
                </a:cubicBezTo>
                <a:cubicBezTo>
                  <a:pt x="10291" y="19731"/>
                  <a:pt x="10340" y="19774"/>
                  <a:pt x="10420" y="20020"/>
                </a:cubicBezTo>
                <a:lnTo>
                  <a:pt x="10510" y="20302"/>
                </a:lnTo>
                <a:lnTo>
                  <a:pt x="10544" y="19686"/>
                </a:lnTo>
                <a:cubicBezTo>
                  <a:pt x="10620" y="18485"/>
                  <a:pt x="10971" y="18519"/>
                  <a:pt x="11218" y="19739"/>
                </a:cubicBezTo>
                <a:cubicBezTo>
                  <a:pt x="11376" y="20524"/>
                  <a:pt x="11880" y="21440"/>
                  <a:pt x="12208" y="21536"/>
                </a:cubicBezTo>
                <a:cubicBezTo>
                  <a:pt x="12292" y="21561"/>
                  <a:pt x="12503" y="21581"/>
                  <a:pt x="12668" y="21589"/>
                </a:cubicBezTo>
                <a:cubicBezTo>
                  <a:pt x="12925" y="21600"/>
                  <a:pt x="12983" y="21567"/>
                  <a:pt x="13096" y="21342"/>
                </a:cubicBezTo>
                <a:cubicBezTo>
                  <a:pt x="13333" y="20869"/>
                  <a:pt x="13511" y="20439"/>
                  <a:pt x="13511" y="20320"/>
                </a:cubicBezTo>
                <a:cubicBezTo>
                  <a:pt x="13511" y="20256"/>
                  <a:pt x="13561" y="20059"/>
                  <a:pt x="13624" y="19897"/>
                </a:cubicBezTo>
                <a:cubicBezTo>
                  <a:pt x="13687" y="19735"/>
                  <a:pt x="13751" y="19474"/>
                  <a:pt x="13770" y="19316"/>
                </a:cubicBezTo>
                <a:cubicBezTo>
                  <a:pt x="13790" y="19158"/>
                  <a:pt x="13836" y="18832"/>
                  <a:pt x="13871" y="18593"/>
                </a:cubicBezTo>
                <a:cubicBezTo>
                  <a:pt x="13988" y="17777"/>
                  <a:pt x="13966" y="17461"/>
                  <a:pt x="13748" y="17165"/>
                </a:cubicBezTo>
                <a:cubicBezTo>
                  <a:pt x="13186" y="16402"/>
                  <a:pt x="12579" y="15392"/>
                  <a:pt x="12579" y="15209"/>
                </a:cubicBezTo>
                <a:cubicBezTo>
                  <a:pt x="12579" y="15089"/>
                  <a:pt x="13565" y="14316"/>
                  <a:pt x="13770" y="14275"/>
                </a:cubicBezTo>
                <a:cubicBezTo>
                  <a:pt x="13993" y="14231"/>
                  <a:pt x="14143" y="14397"/>
                  <a:pt x="14096" y="14628"/>
                </a:cubicBezTo>
                <a:cubicBezTo>
                  <a:pt x="14038" y="14916"/>
                  <a:pt x="14281" y="15265"/>
                  <a:pt x="14636" y="15403"/>
                </a:cubicBezTo>
                <a:cubicBezTo>
                  <a:pt x="14818" y="15473"/>
                  <a:pt x="15073" y="15618"/>
                  <a:pt x="15209" y="15738"/>
                </a:cubicBezTo>
                <a:cubicBezTo>
                  <a:pt x="15345" y="15858"/>
                  <a:pt x="15577" y="15984"/>
                  <a:pt x="15726" y="16020"/>
                </a:cubicBezTo>
                <a:cubicBezTo>
                  <a:pt x="16020" y="16090"/>
                  <a:pt x="16923" y="16517"/>
                  <a:pt x="17108" y="16672"/>
                </a:cubicBezTo>
                <a:cubicBezTo>
                  <a:pt x="17171" y="16724"/>
                  <a:pt x="17375" y="16778"/>
                  <a:pt x="17558" y="16778"/>
                </a:cubicBezTo>
                <a:cubicBezTo>
                  <a:pt x="17741" y="16778"/>
                  <a:pt x="17910" y="16816"/>
                  <a:pt x="17929" y="16866"/>
                </a:cubicBezTo>
                <a:cubicBezTo>
                  <a:pt x="17978" y="16990"/>
                  <a:pt x="18986" y="16976"/>
                  <a:pt x="19289" y="16848"/>
                </a:cubicBezTo>
                <a:cubicBezTo>
                  <a:pt x="19618" y="16708"/>
                  <a:pt x="20240" y="15698"/>
                  <a:pt x="20200" y="15368"/>
                </a:cubicBezTo>
                <a:cubicBezTo>
                  <a:pt x="20185" y="15246"/>
                  <a:pt x="20214" y="14943"/>
                  <a:pt x="20267" y="14698"/>
                </a:cubicBezTo>
                <a:cubicBezTo>
                  <a:pt x="20321" y="14453"/>
                  <a:pt x="20363" y="13888"/>
                  <a:pt x="20368" y="13447"/>
                </a:cubicBezTo>
                <a:cubicBezTo>
                  <a:pt x="20372" y="13005"/>
                  <a:pt x="20391" y="12601"/>
                  <a:pt x="20413" y="12548"/>
                </a:cubicBezTo>
                <a:cubicBezTo>
                  <a:pt x="20465" y="12416"/>
                  <a:pt x="20495" y="11119"/>
                  <a:pt x="20447" y="10997"/>
                </a:cubicBezTo>
                <a:cubicBezTo>
                  <a:pt x="20374" y="10810"/>
                  <a:pt x="20398" y="10457"/>
                  <a:pt x="20492" y="10327"/>
                </a:cubicBezTo>
                <a:cubicBezTo>
                  <a:pt x="20544" y="10255"/>
                  <a:pt x="20693" y="10170"/>
                  <a:pt x="20829" y="10134"/>
                </a:cubicBezTo>
                <a:cubicBezTo>
                  <a:pt x="21274" y="10017"/>
                  <a:pt x="21510" y="9130"/>
                  <a:pt x="21245" y="8547"/>
                </a:cubicBezTo>
                <a:cubicBezTo>
                  <a:pt x="21173" y="8389"/>
                  <a:pt x="21110" y="8209"/>
                  <a:pt x="21110" y="8160"/>
                </a:cubicBezTo>
                <a:cubicBezTo>
                  <a:pt x="21110" y="7963"/>
                  <a:pt x="20625" y="7288"/>
                  <a:pt x="20402" y="7173"/>
                </a:cubicBezTo>
                <a:cubicBezTo>
                  <a:pt x="20252" y="7095"/>
                  <a:pt x="19992" y="7068"/>
                  <a:pt x="19705" y="7102"/>
                </a:cubicBezTo>
                <a:cubicBezTo>
                  <a:pt x="19346" y="7145"/>
                  <a:pt x="19251" y="7117"/>
                  <a:pt x="19188" y="6997"/>
                </a:cubicBezTo>
                <a:cubicBezTo>
                  <a:pt x="19145" y="6915"/>
                  <a:pt x="18858" y="6531"/>
                  <a:pt x="18559" y="6133"/>
                </a:cubicBezTo>
                <a:cubicBezTo>
                  <a:pt x="18219" y="5680"/>
                  <a:pt x="17986" y="5289"/>
                  <a:pt x="17929" y="5076"/>
                </a:cubicBezTo>
                <a:cubicBezTo>
                  <a:pt x="17879" y="4888"/>
                  <a:pt x="17757" y="4581"/>
                  <a:pt x="17659" y="4406"/>
                </a:cubicBezTo>
                <a:cubicBezTo>
                  <a:pt x="17560" y="4231"/>
                  <a:pt x="17470" y="4048"/>
                  <a:pt x="17457" y="4001"/>
                </a:cubicBezTo>
                <a:cubicBezTo>
                  <a:pt x="17409" y="3819"/>
                  <a:pt x="17027" y="3489"/>
                  <a:pt x="16872" y="3489"/>
                </a:cubicBezTo>
                <a:cubicBezTo>
                  <a:pt x="16782" y="3489"/>
                  <a:pt x="16610" y="3396"/>
                  <a:pt x="16479" y="3278"/>
                </a:cubicBezTo>
                <a:cubicBezTo>
                  <a:pt x="16256" y="3076"/>
                  <a:pt x="16217" y="3072"/>
                  <a:pt x="15838" y="3190"/>
                </a:cubicBezTo>
                <a:cubicBezTo>
                  <a:pt x="15498" y="3296"/>
                  <a:pt x="15415" y="3289"/>
                  <a:pt x="15265" y="3172"/>
                </a:cubicBezTo>
                <a:cubicBezTo>
                  <a:pt x="14762" y="2778"/>
                  <a:pt x="14390" y="2770"/>
                  <a:pt x="13837" y="3119"/>
                </a:cubicBezTo>
                <a:cubicBezTo>
                  <a:pt x="13545" y="3303"/>
                  <a:pt x="13299" y="3134"/>
                  <a:pt x="13275" y="2749"/>
                </a:cubicBezTo>
                <a:cubicBezTo>
                  <a:pt x="13262" y="2550"/>
                  <a:pt x="13291" y="2395"/>
                  <a:pt x="13377" y="2273"/>
                </a:cubicBezTo>
                <a:cubicBezTo>
                  <a:pt x="13447" y="2175"/>
                  <a:pt x="13511" y="2024"/>
                  <a:pt x="13511" y="1939"/>
                </a:cubicBezTo>
                <a:cubicBezTo>
                  <a:pt x="13511" y="1854"/>
                  <a:pt x="13642" y="1614"/>
                  <a:pt x="13804" y="1392"/>
                </a:cubicBezTo>
                <a:lnTo>
                  <a:pt x="14096" y="987"/>
                </a:lnTo>
                <a:lnTo>
                  <a:pt x="13950" y="740"/>
                </a:lnTo>
                <a:cubicBezTo>
                  <a:pt x="13760" y="421"/>
                  <a:pt x="13221" y="0"/>
                  <a:pt x="13006" y="0"/>
                </a:cubicBezTo>
                <a:close/>
                <a:moveTo>
                  <a:pt x="10769" y="7807"/>
                </a:moveTo>
                <a:cubicBezTo>
                  <a:pt x="10800" y="7809"/>
                  <a:pt x="10813" y="7826"/>
                  <a:pt x="10825" y="7878"/>
                </a:cubicBezTo>
                <a:cubicBezTo>
                  <a:pt x="10885" y="8123"/>
                  <a:pt x="10733" y="8515"/>
                  <a:pt x="10555" y="8583"/>
                </a:cubicBezTo>
                <a:cubicBezTo>
                  <a:pt x="10461" y="8619"/>
                  <a:pt x="10314" y="8757"/>
                  <a:pt x="10218" y="8882"/>
                </a:cubicBezTo>
                <a:cubicBezTo>
                  <a:pt x="10008" y="9156"/>
                  <a:pt x="9864" y="9172"/>
                  <a:pt x="9678" y="8935"/>
                </a:cubicBezTo>
                <a:lnTo>
                  <a:pt x="9532" y="8759"/>
                </a:lnTo>
                <a:lnTo>
                  <a:pt x="9746" y="8495"/>
                </a:lnTo>
                <a:cubicBezTo>
                  <a:pt x="9865" y="8353"/>
                  <a:pt x="10038" y="8230"/>
                  <a:pt x="10117" y="8230"/>
                </a:cubicBezTo>
                <a:cubicBezTo>
                  <a:pt x="10196" y="8230"/>
                  <a:pt x="10300" y="8176"/>
                  <a:pt x="10353" y="8107"/>
                </a:cubicBezTo>
                <a:cubicBezTo>
                  <a:pt x="10407" y="8037"/>
                  <a:pt x="10528" y="7923"/>
                  <a:pt x="10623" y="7860"/>
                </a:cubicBezTo>
                <a:cubicBezTo>
                  <a:pt x="10692" y="7814"/>
                  <a:pt x="10739" y="7805"/>
                  <a:pt x="10769" y="7807"/>
                </a:cubicBezTo>
                <a:close/>
                <a:moveTo>
                  <a:pt x="18581" y="9887"/>
                </a:moveTo>
                <a:cubicBezTo>
                  <a:pt x="18813" y="9887"/>
                  <a:pt x="18937" y="10215"/>
                  <a:pt x="18761" y="10363"/>
                </a:cubicBezTo>
                <a:cubicBezTo>
                  <a:pt x="18605" y="10494"/>
                  <a:pt x="18285" y="10494"/>
                  <a:pt x="18233" y="10363"/>
                </a:cubicBezTo>
                <a:cubicBezTo>
                  <a:pt x="18167" y="10196"/>
                  <a:pt x="18393" y="9887"/>
                  <a:pt x="18581" y="9887"/>
                </a:cubicBezTo>
                <a:close/>
                <a:moveTo>
                  <a:pt x="9600" y="10662"/>
                </a:moveTo>
                <a:cubicBezTo>
                  <a:pt x="9766" y="10700"/>
                  <a:pt x="9916" y="11222"/>
                  <a:pt x="9937" y="11984"/>
                </a:cubicBezTo>
                <a:cubicBezTo>
                  <a:pt x="9947" y="12334"/>
                  <a:pt x="9922" y="12552"/>
                  <a:pt x="9858" y="12654"/>
                </a:cubicBezTo>
                <a:cubicBezTo>
                  <a:pt x="9774" y="12785"/>
                  <a:pt x="9719" y="12756"/>
                  <a:pt x="9386" y="12495"/>
                </a:cubicBezTo>
                <a:cubicBezTo>
                  <a:pt x="9034" y="12219"/>
                  <a:pt x="8582" y="11537"/>
                  <a:pt x="8667" y="11403"/>
                </a:cubicBezTo>
                <a:cubicBezTo>
                  <a:pt x="8688" y="11370"/>
                  <a:pt x="8773" y="11332"/>
                  <a:pt x="8847" y="11332"/>
                </a:cubicBezTo>
                <a:cubicBezTo>
                  <a:pt x="8921" y="11332"/>
                  <a:pt x="9033" y="11245"/>
                  <a:pt x="9094" y="11138"/>
                </a:cubicBezTo>
                <a:cubicBezTo>
                  <a:pt x="9156" y="11031"/>
                  <a:pt x="9232" y="10944"/>
                  <a:pt x="9274" y="10944"/>
                </a:cubicBezTo>
                <a:cubicBezTo>
                  <a:pt x="9316" y="10944"/>
                  <a:pt x="9388" y="10886"/>
                  <a:pt x="9431" y="10803"/>
                </a:cubicBezTo>
                <a:cubicBezTo>
                  <a:pt x="9487" y="10698"/>
                  <a:pt x="9545" y="10650"/>
                  <a:pt x="9600" y="10662"/>
                </a:cubicBezTo>
                <a:close/>
                <a:moveTo>
                  <a:pt x="5137" y="11843"/>
                </a:moveTo>
                <a:cubicBezTo>
                  <a:pt x="5257" y="11847"/>
                  <a:pt x="5341" y="11862"/>
                  <a:pt x="5362" y="11896"/>
                </a:cubicBezTo>
                <a:cubicBezTo>
                  <a:pt x="5455" y="12042"/>
                  <a:pt x="5215" y="12209"/>
                  <a:pt x="4867" y="12248"/>
                </a:cubicBezTo>
                <a:cubicBezTo>
                  <a:pt x="4707" y="12266"/>
                  <a:pt x="4451" y="12316"/>
                  <a:pt x="4294" y="12354"/>
                </a:cubicBezTo>
                <a:cubicBezTo>
                  <a:pt x="3975" y="12431"/>
                  <a:pt x="3824" y="12273"/>
                  <a:pt x="4013" y="12055"/>
                </a:cubicBezTo>
                <a:cubicBezTo>
                  <a:pt x="4119" y="11934"/>
                  <a:pt x="4780" y="11831"/>
                  <a:pt x="5137" y="11843"/>
                </a:cubicBezTo>
                <a:close/>
              </a:path>
            </a:pathLst>
          </a:custGeom>
          <a:ln w="12700">
            <a:miter lim="400000"/>
          </a:ln>
          <a:effectLst>
            <a:outerShdw sx="100000" sy="100000" kx="0" ky="0" algn="b" rotWithShape="0" blurRad="63500" dist="74830" dir="5400000">
              <a:srgbClr val="000000"/>
            </a:outerShdw>
          </a:effectLst>
        </p:spPr>
      </p:pic>
      <p:pic>
        <p:nvPicPr>
          <p:cNvPr id="194" name="pasted-image.tiff" descr="pasted-image.tiff"/>
          <p:cNvPicPr>
            <a:picLocks noChangeAspect="1"/>
          </p:cNvPicPr>
          <p:nvPr/>
        </p:nvPicPr>
        <p:blipFill>
          <a:blip r:embed="rId3">
            <a:extLst/>
          </a:blip>
          <a:srcRect l="724" t="1739" r="546" b="1286"/>
          <a:stretch>
            <a:fillRect/>
          </a:stretch>
        </p:blipFill>
        <p:spPr>
          <a:xfrm>
            <a:off x="10923714" y="6346466"/>
            <a:ext cx="437199" cy="282195"/>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1" y="94"/>
                  <a:pt x="12675" y="213"/>
                </a:cubicBezTo>
                <a:cubicBezTo>
                  <a:pt x="12578"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2" y="2692"/>
                  <a:pt x="10232" y="2824"/>
                </a:cubicBezTo>
                <a:cubicBezTo>
                  <a:pt x="10232" y="2874"/>
                  <a:pt x="10191" y="2942"/>
                  <a:pt x="10135" y="2976"/>
                </a:cubicBezTo>
                <a:cubicBezTo>
                  <a:pt x="10064" y="3018"/>
                  <a:pt x="9968" y="2904"/>
                  <a:pt x="9825" y="2642"/>
                </a:cubicBezTo>
                <a:cubicBezTo>
                  <a:pt x="9249" y="1582"/>
                  <a:pt x="9162" y="1516"/>
                  <a:pt x="8604" y="1640"/>
                </a:cubicBezTo>
                <a:cubicBezTo>
                  <a:pt x="8163" y="1738"/>
                  <a:pt x="7628" y="2155"/>
                  <a:pt x="7402" y="2581"/>
                </a:cubicBezTo>
                <a:lnTo>
                  <a:pt x="7266" y="2854"/>
                </a:lnTo>
                <a:lnTo>
                  <a:pt x="6994" y="2672"/>
                </a:lnTo>
                <a:cubicBezTo>
                  <a:pt x="6845"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1" y="2754"/>
                  <a:pt x="4047" y="2824"/>
                </a:cubicBezTo>
                <a:cubicBezTo>
                  <a:pt x="3860"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2" y="4852"/>
                  <a:pt x="2147" y="6468"/>
                </a:cubicBezTo>
                <a:cubicBezTo>
                  <a:pt x="2374" y="6641"/>
                  <a:pt x="2612" y="6882"/>
                  <a:pt x="2671" y="6984"/>
                </a:cubicBezTo>
                <a:cubicBezTo>
                  <a:pt x="2730" y="7085"/>
                  <a:pt x="2807" y="7165"/>
                  <a:pt x="2845" y="7166"/>
                </a:cubicBezTo>
                <a:cubicBezTo>
                  <a:pt x="2882" y="7167"/>
                  <a:pt x="3025" y="7310"/>
                  <a:pt x="3175" y="7470"/>
                </a:cubicBezTo>
                <a:cubicBezTo>
                  <a:pt x="3325" y="7629"/>
                  <a:pt x="3582" y="7792"/>
                  <a:pt x="3737" y="7864"/>
                </a:cubicBezTo>
                <a:cubicBezTo>
                  <a:pt x="4321" y="8136"/>
                  <a:pt x="5092" y="8958"/>
                  <a:pt x="4997" y="9200"/>
                </a:cubicBezTo>
                <a:cubicBezTo>
                  <a:pt x="4983" y="9235"/>
                  <a:pt x="4826" y="9318"/>
                  <a:pt x="4648" y="9383"/>
                </a:cubicBezTo>
                <a:cubicBezTo>
                  <a:pt x="3895" y="9660"/>
                  <a:pt x="3293" y="10473"/>
                  <a:pt x="2787" y="11842"/>
                </a:cubicBezTo>
                <a:cubicBezTo>
                  <a:pt x="2682" y="12128"/>
                  <a:pt x="2567" y="12298"/>
                  <a:pt x="2496" y="12298"/>
                </a:cubicBezTo>
                <a:cubicBezTo>
                  <a:pt x="2433" y="12298"/>
                  <a:pt x="2380" y="12340"/>
                  <a:pt x="2361" y="12389"/>
                </a:cubicBezTo>
                <a:cubicBezTo>
                  <a:pt x="2341" y="12439"/>
                  <a:pt x="2244" y="12507"/>
                  <a:pt x="2147" y="12540"/>
                </a:cubicBezTo>
                <a:cubicBezTo>
                  <a:pt x="1650" y="12711"/>
                  <a:pt x="922" y="14526"/>
                  <a:pt x="810" y="15881"/>
                </a:cubicBezTo>
                <a:cubicBezTo>
                  <a:pt x="776" y="16284"/>
                  <a:pt x="871" y="16410"/>
                  <a:pt x="1333" y="16518"/>
                </a:cubicBezTo>
                <a:cubicBezTo>
                  <a:pt x="1486" y="16554"/>
                  <a:pt x="1646" y="16624"/>
                  <a:pt x="1682" y="16670"/>
                </a:cubicBezTo>
                <a:cubicBezTo>
                  <a:pt x="1719" y="16716"/>
                  <a:pt x="2002" y="16756"/>
                  <a:pt x="2322" y="16761"/>
                </a:cubicBezTo>
                <a:cubicBezTo>
                  <a:pt x="2951" y="16769"/>
                  <a:pt x="3434" y="16600"/>
                  <a:pt x="3698" y="16275"/>
                </a:cubicBezTo>
                <a:cubicBezTo>
                  <a:pt x="3804"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2"/>
                  <a:pt x="7247" y="20648"/>
                </a:cubicBezTo>
                <a:cubicBezTo>
                  <a:pt x="7319" y="20585"/>
                  <a:pt x="7508" y="20493"/>
                  <a:pt x="7673" y="20435"/>
                </a:cubicBezTo>
                <a:cubicBezTo>
                  <a:pt x="7839" y="20377"/>
                  <a:pt x="8010" y="20260"/>
                  <a:pt x="8061" y="20192"/>
                </a:cubicBezTo>
                <a:cubicBezTo>
                  <a:pt x="8113" y="20124"/>
                  <a:pt x="8250" y="20037"/>
                  <a:pt x="8352" y="19980"/>
                </a:cubicBezTo>
                <a:cubicBezTo>
                  <a:pt x="9077" y="19575"/>
                  <a:pt x="9518" y="19450"/>
                  <a:pt x="9689" y="19615"/>
                </a:cubicBezTo>
                <a:cubicBezTo>
                  <a:pt x="9736" y="19661"/>
                  <a:pt x="9884" y="19700"/>
                  <a:pt x="10038" y="19706"/>
                </a:cubicBezTo>
                <a:cubicBezTo>
                  <a:pt x="10280"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1"/>
                  <a:pt x="13102" y="21316"/>
                </a:cubicBezTo>
                <a:cubicBezTo>
                  <a:pt x="13340" y="20844"/>
                  <a:pt x="13509" y="20433"/>
                  <a:pt x="13509" y="20314"/>
                </a:cubicBezTo>
                <a:cubicBezTo>
                  <a:pt x="13509" y="20250"/>
                  <a:pt x="13562" y="20051"/>
                  <a:pt x="13625" y="19889"/>
                </a:cubicBezTo>
                <a:cubicBezTo>
                  <a:pt x="13688" y="19728"/>
                  <a:pt x="13760" y="19470"/>
                  <a:pt x="13780" y="19312"/>
                </a:cubicBezTo>
                <a:cubicBezTo>
                  <a:pt x="13800" y="19155"/>
                  <a:pt x="13842" y="18822"/>
                  <a:pt x="13877" y="18583"/>
                </a:cubicBezTo>
                <a:cubicBezTo>
                  <a:pt x="13994" y="17767"/>
                  <a:pt x="13960" y="17451"/>
                  <a:pt x="13742" y="17156"/>
                </a:cubicBezTo>
                <a:cubicBezTo>
                  <a:pt x="13180" y="16393"/>
                  <a:pt x="12578" y="15396"/>
                  <a:pt x="12578" y="15213"/>
                </a:cubicBezTo>
                <a:cubicBezTo>
                  <a:pt x="12578" y="15094"/>
                  <a:pt x="13574" y="14312"/>
                  <a:pt x="13780" y="14271"/>
                </a:cubicBezTo>
                <a:cubicBezTo>
                  <a:pt x="14003" y="14227"/>
                  <a:pt x="14138" y="14373"/>
                  <a:pt x="14091" y="14605"/>
                </a:cubicBezTo>
                <a:cubicBezTo>
                  <a:pt x="14033" y="14893"/>
                  <a:pt x="14279" y="15258"/>
                  <a:pt x="14634" y="15395"/>
                </a:cubicBezTo>
                <a:cubicBezTo>
                  <a:pt x="14816" y="15466"/>
                  <a:pt x="15079" y="15610"/>
                  <a:pt x="15215" y="15729"/>
                </a:cubicBezTo>
                <a:cubicBezTo>
                  <a:pt x="15351" y="15849"/>
                  <a:pt x="15569" y="15966"/>
                  <a:pt x="15719" y="16002"/>
                </a:cubicBezTo>
                <a:cubicBezTo>
                  <a:pt x="16012" y="16072"/>
                  <a:pt x="16929" y="16515"/>
                  <a:pt x="17115" y="16670"/>
                </a:cubicBezTo>
                <a:cubicBezTo>
                  <a:pt x="17177" y="16722"/>
                  <a:pt x="17377" y="16761"/>
                  <a:pt x="17561" y="16761"/>
                </a:cubicBezTo>
                <a:cubicBezTo>
                  <a:pt x="17744"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89" y="12593"/>
                  <a:pt x="20411" y="12540"/>
                </a:cubicBezTo>
                <a:cubicBezTo>
                  <a:pt x="20463"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09" y="8218"/>
                  <a:pt x="21109" y="8168"/>
                </a:cubicBezTo>
                <a:cubicBezTo>
                  <a:pt x="21109" y="7971"/>
                  <a:pt x="20615" y="7281"/>
                  <a:pt x="20392" y="7166"/>
                </a:cubicBezTo>
                <a:cubicBezTo>
                  <a:pt x="20242" y="7088"/>
                  <a:pt x="19999" y="7071"/>
                  <a:pt x="19713" y="7105"/>
                </a:cubicBezTo>
                <a:cubicBezTo>
                  <a:pt x="19353" y="7148"/>
                  <a:pt x="19253" y="7133"/>
                  <a:pt x="19190" y="7014"/>
                </a:cubicBezTo>
                <a:cubicBezTo>
                  <a:pt x="19147" y="6932"/>
                  <a:pt x="18868" y="6532"/>
                  <a:pt x="18569" y="6134"/>
                </a:cubicBezTo>
                <a:cubicBezTo>
                  <a:pt x="18228" y="5682"/>
                  <a:pt x="17987" y="5284"/>
                  <a:pt x="17930" y="5071"/>
                </a:cubicBezTo>
                <a:cubicBezTo>
                  <a:pt x="17880" y="4883"/>
                  <a:pt x="17757" y="4578"/>
                  <a:pt x="17658" y="4403"/>
                </a:cubicBezTo>
                <a:cubicBezTo>
                  <a:pt x="17560" y="4228"/>
                  <a:pt x="17476" y="4055"/>
                  <a:pt x="17464" y="4008"/>
                </a:cubicBezTo>
                <a:cubicBezTo>
                  <a:pt x="17415" y="3826"/>
                  <a:pt x="17039" y="3492"/>
                  <a:pt x="16883" y="3492"/>
                </a:cubicBezTo>
                <a:cubicBezTo>
                  <a:pt x="16793" y="3492"/>
                  <a:pt x="16605" y="3397"/>
                  <a:pt x="16475" y="3279"/>
                </a:cubicBezTo>
                <a:cubicBezTo>
                  <a:pt x="16251" y="3078"/>
                  <a:pt x="16215" y="3070"/>
                  <a:pt x="15836" y="3188"/>
                </a:cubicBezTo>
                <a:cubicBezTo>
                  <a:pt x="15496" y="3294"/>
                  <a:pt x="15404" y="3275"/>
                  <a:pt x="15254" y="3158"/>
                </a:cubicBezTo>
                <a:cubicBezTo>
                  <a:pt x="14751" y="2764"/>
                  <a:pt x="14392" y="2748"/>
                  <a:pt x="13839" y="3097"/>
                </a:cubicBezTo>
                <a:cubicBezTo>
                  <a:pt x="13547" y="3281"/>
                  <a:pt x="13300" y="3148"/>
                  <a:pt x="13276" y="2763"/>
                </a:cubicBezTo>
                <a:cubicBezTo>
                  <a:pt x="13263" y="2564"/>
                  <a:pt x="13287" y="2399"/>
                  <a:pt x="13373" y="2277"/>
                </a:cubicBezTo>
                <a:cubicBezTo>
                  <a:pt x="13442"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4"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8" y="10207"/>
                  <a:pt x="18763" y="10354"/>
                </a:cubicBezTo>
                <a:cubicBezTo>
                  <a:pt x="18606"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1"/>
                  <a:pt x="9864" y="12632"/>
                </a:cubicBezTo>
                <a:cubicBezTo>
                  <a:pt x="9780" y="12764"/>
                  <a:pt x="9732" y="12740"/>
                  <a:pt x="9399" y="12480"/>
                </a:cubicBezTo>
                <a:cubicBezTo>
                  <a:pt x="9047" y="12204"/>
                  <a:pt x="8577" y="11521"/>
                  <a:pt x="8662" y="11387"/>
                </a:cubicBezTo>
                <a:cubicBezTo>
                  <a:pt x="8683" y="11355"/>
                  <a:pt x="8762" y="11326"/>
                  <a:pt x="8836" y="11326"/>
                </a:cubicBezTo>
                <a:cubicBezTo>
                  <a:pt x="8910" y="11326"/>
                  <a:pt x="9026" y="11250"/>
                  <a:pt x="9088" y="11144"/>
                </a:cubicBezTo>
                <a:cubicBezTo>
                  <a:pt x="9149" y="11037"/>
                  <a:pt x="9240" y="10931"/>
                  <a:pt x="9282" y="10931"/>
                </a:cubicBezTo>
                <a:cubicBezTo>
                  <a:pt x="9323" y="10931"/>
                  <a:pt x="9393" y="10862"/>
                  <a:pt x="9437" y="10779"/>
                </a:cubicBezTo>
                <a:cubicBezTo>
                  <a:pt x="9492"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6" y="12320"/>
                  <a:pt x="4299" y="12358"/>
                </a:cubicBezTo>
                <a:cubicBezTo>
                  <a:pt x="3979" y="12435"/>
                  <a:pt x="3819" y="12273"/>
                  <a:pt x="4009" y="12055"/>
                </a:cubicBezTo>
                <a:cubicBezTo>
                  <a:pt x="4115" y="11934"/>
                  <a:pt x="4776" y="11830"/>
                  <a:pt x="5133" y="11842"/>
                </a:cubicBezTo>
                <a:close/>
              </a:path>
            </a:pathLst>
          </a:custGeom>
          <a:ln w="12700">
            <a:miter lim="400000"/>
          </a:ln>
          <a:effectLst>
            <a:outerShdw sx="100000" sy="100000" kx="0" ky="0" algn="b" rotWithShape="0" blurRad="63500" dist="74830" dir="5400000">
              <a:srgbClr val="000000"/>
            </a:outerShdw>
          </a:effectLst>
        </p:spPr>
      </p:pic>
      <p:pic>
        <p:nvPicPr>
          <p:cNvPr id="195" name="pasted-image.tiff" descr="pasted-image.tiff"/>
          <p:cNvPicPr>
            <a:picLocks noChangeAspect="1"/>
          </p:cNvPicPr>
          <p:nvPr/>
        </p:nvPicPr>
        <p:blipFill>
          <a:blip r:embed="rId3">
            <a:extLst/>
          </a:blip>
          <a:srcRect l="724" t="1739" r="546" b="1286"/>
          <a:stretch>
            <a:fillRect/>
          </a:stretch>
        </p:blipFill>
        <p:spPr>
          <a:xfrm>
            <a:off x="11170274" y="6346466"/>
            <a:ext cx="437199" cy="282195"/>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1" y="94"/>
                  <a:pt x="12675" y="213"/>
                </a:cubicBezTo>
                <a:cubicBezTo>
                  <a:pt x="12578"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2" y="2692"/>
                  <a:pt x="10232" y="2824"/>
                </a:cubicBezTo>
                <a:cubicBezTo>
                  <a:pt x="10232" y="2874"/>
                  <a:pt x="10191" y="2942"/>
                  <a:pt x="10135" y="2976"/>
                </a:cubicBezTo>
                <a:cubicBezTo>
                  <a:pt x="10064" y="3018"/>
                  <a:pt x="9968" y="2904"/>
                  <a:pt x="9825" y="2642"/>
                </a:cubicBezTo>
                <a:cubicBezTo>
                  <a:pt x="9249" y="1582"/>
                  <a:pt x="9162" y="1516"/>
                  <a:pt x="8604" y="1640"/>
                </a:cubicBezTo>
                <a:cubicBezTo>
                  <a:pt x="8163" y="1738"/>
                  <a:pt x="7628" y="2155"/>
                  <a:pt x="7402" y="2581"/>
                </a:cubicBezTo>
                <a:lnTo>
                  <a:pt x="7266" y="2854"/>
                </a:lnTo>
                <a:lnTo>
                  <a:pt x="6994" y="2672"/>
                </a:lnTo>
                <a:cubicBezTo>
                  <a:pt x="6845"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1" y="2754"/>
                  <a:pt x="4047" y="2824"/>
                </a:cubicBezTo>
                <a:cubicBezTo>
                  <a:pt x="3860"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2" y="4852"/>
                  <a:pt x="2147" y="6468"/>
                </a:cubicBezTo>
                <a:cubicBezTo>
                  <a:pt x="2374" y="6641"/>
                  <a:pt x="2612" y="6882"/>
                  <a:pt x="2671" y="6984"/>
                </a:cubicBezTo>
                <a:cubicBezTo>
                  <a:pt x="2730" y="7085"/>
                  <a:pt x="2807" y="7165"/>
                  <a:pt x="2845" y="7166"/>
                </a:cubicBezTo>
                <a:cubicBezTo>
                  <a:pt x="2882" y="7167"/>
                  <a:pt x="3025" y="7310"/>
                  <a:pt x="3175" y="7470"/>
                </a:cubicBezTo>
                <a:cubicBezTo>
                  <a:pt x="3325" y="7629"/>
                  <a:pt x="3582" y="7792"/>
                  <a:pt x="3737" y="7864"/>
                </a:cubicBezTo>
                <a:cubicBezTo>
                  <a:pt x="4321" y="8136"/>
                  <a:pt x="5092" y="8958"/>
                  <a:pt x="4997" y="9200"/>
                </a:cubicBezTo>
                <a:cubicBezTo>
                  <a:pt x="4983" y="9235"/>
                  <a:pt x="4826" y="9318"/>
                  <a:pt x="4648" y="9383"/>
                </a:cubicBezTo>
                <a:cubicBezTo>
                  <a:pt x="3895" y="9660"/>
                  <a:pt x="3293" y="10473"/>
                  <a:pt x="2787" y="11842"/>
                </a:cubicBezTo>
                <a:cubicBezTo>
                  <a:pt x="2682" y="12128"/>
                  <a:pt x="2567" y="12298"/>
                  <a:pt x="2496" y="12298"/>
                </a:cubicBezTo>
                <a:cubicBezTo>
                  <a:pt x="2433" y="12298"/>
                  <a:pt x="2380" y="12340"/>
                  <a:pt x="2361" y="12389"/>
                </a:cubicBezTo>
                <a:cubicBezTo>
                  <a:pt x="2341" y="12439"/>
                  <a:pt x="2244" y="12507"/>
                  <a:pt x="2147" y="12540"/>
                </a:cubicBezTo>
                <a:cubicBezTo>
                  <a:pt x="1650" y="12711"/>
                  <a:pt x="922" y="14526"/>
                  <a:pt x="810" y="15881"/>
                </a:cubicBezTo>
                <a:cubicBezTo>
                  <a:pt x="776" y="16284"/>
                  <a:pt x="871" y="16410"/>
                  <a:pt x="1333" y="16518"/>
                </a:cubicBezTo>
                <a:cubicBezTo>
                  <a:pt x="1486" y="16554"/>
                  <a:pt x="1646" y="16624"/>
                  <a:pt x="1682" y="16670"/>
                </a:cubicBezTo>
                <a:cubicBezTo>
                  <a:pt x="1719" y="16716"/>
                  <a:pt x="2002" y="16756"/>
                  <a:pt x="2322" y="16761"/>
                </a:cubicBezTo>
                <a:cubicBezTo>
                  <a:pt x="2951" y="16769"/>
                  <a:pt x="3434" y="16600"/>
                  <a:pt x="3698" y="16275"/>
                </a:cubicBezTo>
                <a:cubicBezTo>
                  <a:pt x="3804"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2"/>
                  <a:pt x="7247" y="20648"/>
                </a:cubicBezTo>
                <a:cubicBezTo>
                  <a:pt x="7319" y="20585"/>
                  <a:pt x="7508" y="20493"/>
                  <a:pt x="7673" y="20435"/>
                </a:cubicBezTo>
                <a:cubicBezTo>
                  <a:pt x="7839" y="20377"/>
                  <a:pt x="8010" y="20260"/>
                  <a:pt x="8061" y="20192"/>
                </a:cubicBezTo>
                <a:cubicBezTo>
                  <a:pt x="8113" y="20124"/>
                  <a:pt x="8250" y="20037"/>
                  <a:pt x="8352" y="19980"/>
                </a:cubicBezTo>
                <a:cubicBezTo>
                  <a:pt x="9077" y="19575"/>
                  <a:pt x="9518" y="19450"/>
                  <a:pt x="9689" y="19615"/>
                </a:cubicBezTo>
                <a:cubicBezTo>
                  <a:pt x="9736" y="19661"/>
                  <a:pt x="9884" y="19700"/>
                  <a:pt x="10038" y="19706"/>
                </a:cubicBezTo>
                <a:cubicBezTo>
                  <a:pt x="10280"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1"/>
                  <a:pt x="13102" y="21316"/>
                </a:cubicBezTo>
                <a:cubicBezTo>
                  <a:pt x="13340" y="20844"/>
                  <a:pt x="13509" y="20433"/>
                  <a:pt x="13509" y="20314"/>
                </a:cubicBezTo>
                <a:cubicBezTo>
                  <a:pt x="13509" y="20250"/>
                  <a:pt x="13562" y="20051"/>
                  <a:pt x="13625" y="19889"/>
                </a:cubicBezTo>
                <a:cubicBezTo>
                  <a:pt x="13688" y="19728"/>
                  <a:pt x="13760" y="19470"/>
                  <a:pt x="13780" y="19312"/>
                </a:cubicBezTo>
                <a:cubicBezTo>
                  <a:pt x="13800" y="19155"/>
                  <a:pt x="13842" y="18822"/>
                  <a:pt x="13877" y="18583"/>
                </a:cubicBezTo>
                <a:cubicBezTo>
                  <a:pt x="13994" y="17767"/>
                  <a:pt x="13960" y="17451"/>
                  <a:pt x="13742" y="17156"/>
                </a:cubicBezTo>
                <a:cubicBezTo>
                  <a:pt x="13180" y="16393"/>
                  <a:pt x="12578" y="15396"/>
                  <a:pt x="12578" y="15213"/>
                </a:cubicBezTo>
                <a:cubicBezTo>
                  <a:pt x="12578" y="15094"/>
                  <a:pt x="13574" y="14312"/>
                  <a:pt x="13780" y="14271"/>
                </a:cubicBezTo>
                <a:cubicBezTo>
                  <a:pt x="14003" y="14227"/>
                  <a:pt x="14138" y="14373"/>
                  <a:pt x="14091" y="14605"/>
                </a:cubicBezTo>
                <a:cubicBezTo>
                  <a:pt x="14033" y="14893"/>
                  <a:pt x="14279" y="15258"/>
                  <a:pt x="14634" y="15395"/>
                </a:cubicBezTo>
                <a:cubicBezTo>
                  <a:pt x="14816" y="15466"/>
                  <a:pt x="15079" y="15610"/>
                  <a:pt x="15215" y="15729"/>
                </a:cubicBezTo>
                <a:cubicBezTo>
                  <a:pt x="15351" y="15849"/>
                  <a:pt x="15569" y="15966"/>
                  <a:pt x="15719" y="16002"/>
                </a:cubicBezTo>
                <a:cubicBezTo>
                  <a:pt x="16012" y="16072"/>
                  <a:pt x="16929" y="16515"/>
                  <a:pt x="17115" y="16670"/>
                </a:cubicBezTo>
                <a:cubicBezTo>
                  <a:pt x="17177" y="16722"/>
                  <a:pt x="17377" y="16761"/>
                  <a:pt x="17561" y="16761"/>
                </a:cubicBezTo>
                <a:cubicBezTo>
                  <a:pt x="17744"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89" y="12593"/>
                  <a:pt x="20411" y="12540"/>
                </a:cubicBezTo>
                <a:cubicBezTo>
                  <a:pt x="20463"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09" y="8218"/>
                  <a:pt x="21109" y="8168"/>
                </a:cubicBezTo>
                <a:cubicBezTo>
                  <a:pt x="21109" y="7971"/>
                  <a:pt x="20615" y="7281"/>
                  <a:pt x="20392" y="7166"/>
                </a:cubicBezTo>
                <a:cubicBezTo>
                  <a:pt x="20242" y="7088"/>
                  <a:pt x="19999" y="7071"/>
                  <a:pt x="19713" y="7105"/>
                </a:cubicBezTo>
                <a:cubicBezTo>
                  <a:pt x="19353" y="7148"/>
                  <a:pt x="19253" y="7133"/>
                  <a:pt x="19190" y="7014"/>
                </a:cubicBezTo>
                <a:cubicBezTo>
                  <a:pt x="19147" y="6932"/>
                  <a:pt x="18868" y="6532"/>
                  <a:pt x="18569" y="6134"/>
                </a:cubicBezTo>
                <a:cubicBezTo>
                  <a:pt x="18228" y="5682"/>
                  <a:pt x="17987" y="5284"/>
                  <a:pt x="17930" y="5071"/>
                </a:cubicBezTo>
                <a:cubicBezTo>
                  <a:pt x="17880" y="4883"/>
                  <a:pt x="17757" y="4578"/>
                  <a:pt x="17658" y="4403"/>
                </a:cubicBezTo>
                <a:cubicBezTo>
                  <a:pt x="17560" y="4228"/>
                  <a:pt x="17476" y="4055"/>
                  <a:pt x="17464" y="4008"/>
                </a:cubicBezTo>
                <a:cubicBezTo>
                  <a:pt x="17415" y="3826"/>
                  <a:pt x="17039" y="3492"/>
                  <a:pt x="16883" y="3492"/>
                </a:cubicBezTo>
                <a:cubicBezTo>
                  <a:pt x="16793" y="3492"/>
                  <a:pt x="16605" y="3397"/>
                  <a:pt x="16475" y="3279"/>
                </a:cubicBezTo>
                <a:cubicBezTo>
                  <a:pt x="16251" y="3078"/>
                  <a:pt x="16215" y="3070"/>
                  <a:pt x="15836" y="3188"/>
                </a:cubicBezTo>
                <a:cubicBezTo>
                  <a:pt x="15496" y="3294"/>
                  <a:pt x="15404" y="3275"/>
                  <a:pt x="15254" y="3158"/>
                </a:cubicBezTo>
                <a:cubicBezTo>
                  <a:pt x="14751" y="2764"/>
                  <a:pt x="14392" y="2748"/>
                  <a:pt x="13839" y="3097"/>
                </a:cubicBezTo>
                <a:cubicBezTo>
                  <a:pt x="13547" y="3281"/>
                  <a:pt x="13300" y="3148"/>
                  <a:pt x="13276" y="2763"/>
                </a:cubicBezTo>
                <a:cubicBezTo>
                  <a:pt x="13263" y="2564"/>
                  <a:pt x="13287" y="2399"/>
                  <a:pt x="13373" y="2277"/>
                </a:cubicBezTo>
                <a:cubicBezTo>
                  <a:pt x="13442"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4"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8" y="10207"/>
                  <a:pt x="18763" y="10354"/>
                </a:cubicBezTo>
                <a:cubicBezTo>
                  <a:pt x="18606"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1"/>
                  <a:pt x="9864" y="12632"/>
                </a:cubicBezTo>
                <a:cubicBezTo>
                  <a:pt x="9780" y="12764"/>
                  <a:pt x="9732" y="12740"/>
                  <a:pt x="9399" y="12480"/>
                </a:cubicBezTo>
                <a:cubicBezTo>
                  <a:pt x="9047" y="12204"/>
                  <a:pt x="8577" y="11521"/>
                  <a:pt x="8662" y="11387"/>
                </a:cubicBezTo>
                <a:cubicBezTo>
                  <a:pt x="8683" y="11355"/>
                  <a:pt x="8762" y="11326"/>
                  <a:pt x="8836" y="11326"/>
                </a:cubicBezTo>
                <a:cubicBezTo>
                  <a:pt x="8910" y="11326"/>
                  <a:pt x="9026" y="11250"/>
                  <a:pt x="9088" y="11144"/>
                </a:cubicBezTo>
                <a:cubicBezTo>
                  <a:pt x="9149" y="11037"/>
                  <a:pt x="9240" y="10931"/>
                  <a:pt x="9282" y="10931"/>
                </a:cubicBezTo>
                <a:cubicBezTo>
                  <a:pt x="9323" y="10931"/>
                  <a:pt x="9393" y="10862"/>
                  <a:pt x="9437" y="10779"/>
                </a:cubicBezTo>
                <a:cubicBezTo>
                  <a:pt x="9492"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6" y="12320"/>
                  <a:pt x="4299" y="12358"/>
                </a:cubicBezTo>
                <a:cubicBezTo>
                  <a:pt x="3979" y="12435"/>
                  <a:pt x="3819" y="12273"/>
                  <a:pt x="4009" y="12055"/>
                </a:cubicBezTo>
                <a:cubicBezTo>
                  <a:pt x="4115" y="11934"/>
                  <a:pt x="4776" y="11830"/>
                  <a:pt x="5133" y="11842"/>
                </a:cubicBezTo>
                <a:close/>
              </a:path>
            </a:pathLst>
          </a:custGeom>
          <a:ln w="12700">
            <a:miter lim="400000"/>
          </a:ln>
          <a:effectLst>
            <a:outerShdw sx="100000" sy="100000" kx="0" ky="0" algn="b" rotWithShape="0" blurRad="63500" dist="74830" dir="5400000">
              <a:srgbClr val="000000"/>
            </a:outerShdw>
          </a:effectLst>
        </p:spPr>
      </p:pic>
      <p:sp>
        <p:nvSpPr>
          <p:cNvPr id="196" name="Shape 171"/>
          <p:cNvSpPr txBox="1"/>
          <p:nvPr/>
        </p:nvSpPr>
        <p:spPr>
          <a:xfrm>
            <a:off x="9335867" y="4610099"/>
            <a:ext cx="261585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28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lvl1pPr>
          </a:lstStyle>
          <a:p>
            <a:pPr/>
            <a:r>
              <a:t>V. 7 (Nude)</a:t>
            </a:r>
          </a:p>
        </p:txBody>
      </p:sp>
      <p:pic>
        <p:nvPicPr>
          <p:cNvPr id="197" name="image18.pdf" descr="image18.pdf"/>
          <p:cNvPicPr>
            <a:picLocks noChangeAspect="1"/>
          </p:cNvPicPr>
          <p:nvPr/>
        </p:nvPicPr>
        <p:blipFill>
          <a:blip r:embed="rId2">
            <a:extLst/>
          </a:blip>
          <a:stretch>
            <a:fillRect/>
          </a:stretch>
        </p:blipFill>
        <p:spPr>
          <a:xfrm>
            <a:off x="10091511" y="2062433"/>
            <a:ext cx="1104560" cy="2360099"/>
          </a:xfrm>
          <a:prstGeom prst="rect">
            <a:avLst/>
          </a:prstGeom>
          <a:ln w="12700">
            <a:miter lim="400000"/>
          </a:ln>
          <a:effectLst>
            <a:outerShdw sx="100000" sy="100000" kx="0" ky="0" algn="b" rotWithShape="0" blurRad="63500" dist="74830" dir="5400000">
              <a:srgbClr val="000000"/>
            </a:outerShdw>
          </a:effectLst>
        </p:spPr>
      </p:pic>
      <p:pic>
        <p:nvPicPr>
          <p:cNvPr id="198" name="image9.png" descr="image9.png"/>
          <p:cNvPicPr>
            <a:picLocks noChangeAspect="1"/>
          </p:cNvPicPr>
          <p:nvPr/>
        </p:nvPicPr>
        <p:blipFill>
          <a:blip r:embed="rId4">
            <a:extLst/>
          </a:blip>
          <a:stretch>
            <a:fillRect/>
          </a:stretch>
        </p:blipFill>
        <p:spPr>
          <a:xfrm>
            <a:off x="118735" y="2905194"/>
            <a:ext cx="6980477" cy="6759450"/>
          </a:xfrm>
          <a:prstGeom prst="rect">
            <a:avLst/>
          </a:prstGeom>
          <a:ln w="12700">
            <a:miter lim="400000"/>
          </a:ln>
          <a:effectLst>
            <a:outerShdw sx="100000" sy="100000" kx="0" ky="0" algn="b" rotWithShape="0" blurRad="63500" dist="74830" dir="5400000">
              <a:srgbClr val="000000"/>
            </a:outerShdw>
          </a:effectLst>
        </p:spPr>
      </p:pic>
      <p:pic>
        <p:nvPicPr>
          <p:cNvPr id="199" name="pasted-image.png" descr="pasted-image.png"/>
          <p:cNvPicPr>
            <a:picLocks noChangeAspect="1"/>
          </p:cNvPicPr>
          <p:nvPr/>
        </p:nvPicPr>
        <p:blipFill>
          <a:blip r:embed="rId5">
            <a:extLst/>
          </a:blip>
          <a:stretch>
            <a:fillRect/>
          </a:stretch>
        </p:blipFill>
        <p:spPr>
          <a:xfrm>
            <a:off x="120198" y="916118"/>
            <a:ext cx="8854372" cy="2109834"/>
          </a:xfrm>
          <a:prstGeom prst="rect">
            <a:avLst/>
          </a:prstGeom>
          <a:ln w="12700">
            <a:miter lim="400000"/>
          </a:ln>
        </p:spPr>
      </p:pic>
      <p:sp>
        <p:nvSpPr>
          <p:cNvPr id="200"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Does The Bible Provide A Standard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12.pdf" descr="image12.pdf"/>
          <p:cNvPicPr>
            <a:picLocks noChangeAspect="1"/>
          </p:cNvPicPr>
          <p:nvPr/>
        </p:nvPicPr>
        <p:blipFill>
          <a:blip r:embed="rId2">
            <a:extLst/>
          </a:blip>
          <a:stretch>
            <a:fillRect/>
          </a:stretch>
        </p:blipFill>
        <p:spPr>
          <a:xfrm>
            <a:off x="8286043" y="2536612"/>
            <a:ext cx="4718758" cy="7369388"/>
          </a:xfrm>
          <a:prstGeom prst="rect">
            <a:avLst/>
          </a:prstGeom>
          <a:ln w="12700">
            <a:miter lim="400000"/>
          </a:ln>
        </p:spPr>
      </p:pic>
      <p:sp>
        <p:nvSpPr>
          <p:cNvPr id="203" name="Shape 178"/>
          <p:cNvSpPr txBox="1"/>
          <p:nvPr/>
        </p:nvSpPr>
        <p:spPr>
          <a:xfrm>
            <a:off x="226905" y="1571412"/>
            <a:ext cx="5369228" cy="79572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457200" rtl="1">
              <a:defRPr b="1" sz="3600">
                <a:solidFill>
                  <a:srgbClr val="000000"/>
                </a:solidFill>
                <a:latin typeface="Times Roman"/>
                <a:ea typeface="Times Roman"/>
                <a:cs typeface="Times Roman"/>
                <a:sym typeface="Times Roman"/>
              </a:defRPr>
            </a:pPr>
            <a:r>
              <a:t>4189</a:t>
            </a:r>
            <a:r>
              <a:rPr b="0">
                <a:latin typeface="+mj-lt"/>
                <a:ea typeface="+mj-ea"/>
                <a:cs typeface="+mj-cs"/>
                <a:sym typeface="Helvetica"/>
              </a:rPr>
              <a:t> </a:t>
            </a:r>
            <a:r>
              <a:rPr b="0"/>
              <a:t>כֻּתֹּנֶת</a:t>
            </a:r>
            <a:r>
              <a:rPr b="0">
                <a:latin typeface="+mj-lt"/>
                <a:ea typeface="+mj-ea"/>
                <a:cs typeface="+mj-cs"/>
                <a:sym typeface="Helvetica"/>
              </a:rPr>
              <a:t> (</a:t>
            </a:r>
            <a:r>
              <a:rPr b="0" i="1">
                <a:latin typeface="+mj-lt"/>
                <a:ea typeface="+mj-ea"/>
                <a:cs typeface="+mj-cs"/>
                <a:sym typeface="Helvetica"/>
              </a:rPr>
              <a:t>kǔt·tō·něṯ</a:t>
            </a:r>
            <a:r>
              <a:rPr b="0">
                <a:latin typeface="+mj-lt"/>
                <a:ea typeface="+mj-ea"/>
                <a:cs typeface="+mj-cs"/>
                <a:sym typeface="Helvetica"/>
              </a:rPr>
              <a:t>): n.fem.; </a:t>
            </a:r>
            <a:r>
              <a:rPr b="0">
                <a:latin typeface="Times New Roman"/>
                <a:ea typeface="Times New Roman"/>
                <a:cs typeface="Times New Roman"/>
                <a:sym typeface="Times New Roman"/>
              </a:rPr>
              <a:t>≡</a:t>
            </a:r>
            <a:r>
              <a:rPr b="0">
                <a:latin typeface="+mj-lt"/>
                <a:ea typeface="+mj-ea"/>
                <a:cs typeface="+mj-cs"/>
                <a:sym typeface="Helvetica"/>
              </a:rPr>
              <a:t> Str 3801; TWOT 1058a—</a:t>
            </a:r>
            <a:r>
              <a:t>1.</a:t>
            </a:r>
            <a:r>
              <a:rPr b="0">
                <a:latin typeface="+mj-lt"/>
                <a:ea typeface="+mj-ea"/>
                <a:cs typeface="+mj-cs"/>
                <a:sym typeface="Helvetica"/>
              </a:rPr>
              <a:t> LN 6.152–6.187 </a:t>
            </a:r>
            <a:r>
              <a:t>tunic</a:t>
            </a:r>
            <a:r>
              <a:rPr b="0">
                <a:latin typeface="+mj-lt"/>
                <a:ea typeface="+mj-ea"/>
                <a:cs typeface="+mj-cs"/>
                <a:sym typeface="Helvetica"/>
              </a:rPr>
              <a:t>, garment, i.e., clothing as a covering more complete than a loincloth, a basic garment reaching the knees and so a common garment for common wear and work (Ge 3:21; SS 5:3)</a:t>
            </a:r>
            <a:endParaRPr>
              <a:latin typeface="+mj-lt"/>
              <a:ea typeface="+mj-ea"/>
              <a:cs typeface="+mj-cs"/>
              <a:sym typeface="Helvetica"/>
            </a:endParaRPr>
          </a:p>
          <a:p>
            <a:pPr defTabSz="457200">
              <a:defRPr sz="2500">
                <a:solidFill>
                  <a:srgbClr val="000000"/>
                </a:solidFill>
                <a:latin typeface="Times New Roman"/>
                <a:ea typeface="Times New Roman"/>
                <a:cs typeface="Times New Roman"/>
                <a:sym typeface="Times New Roman"/>
              </a:defRPr>
            </a:pPr>
            <a:r>
              <a:t> Swanson, J. (1997). </a:t>
            </a:r>
            <a:r>
              <a:rPr i="1"/>
              <a:t>Dictionary of Biblical Languages with Semantic Domains : Hebrew (Old Testament)</a:t>
            </a:r>
            <a:r>
              <a:t> (electronic ed.). Oak Harbor: Logos Research Systems, Inc.</a:t>
            </a:r>
          </a:p>
        </p:txBody>
      </p:sp>
      <p:pic>
        <p:nvPicPr>
          <p:cNvPr id="204" name="image11.png" descr="image11.png"/>
          <p:cNvPicPr>
            <a:picLocks noChangeAspect="1"/>
          </p:cNvPicPr>
          <p:nvPr/>
        </p:nvPicPr>
        <p:blipFill>
          <a:blip r:embed="rId3">
            <a:extLst/>
          </a:blip>
          <a:stretch>
            <a:fillRect/>
          </a:stretch>
        </p:blipFill>
        <p:spPr>
          <a:xfrm flipH="1">
            <a:off x="7174827" y="3793483"/>
            <a:ext cx="1435095" cy="957987"/>
          </a:xfrm>
          <a:prstGeom prst="rect">
            <a:avLst/>
          </a:prstGeom>
          <a:ln w="12700">
            <a:miter lim="400000"/>
          </a:ln>
          <a:effectLst>
            <a:outerShdw sx="100000" sy="100000" kx="0" ky="0" algn="b" rotWithShape="0" blurRad="63500" dist="74830" dir="5400000">
              <a:srgbClr val="000000">
                <a:alpha val="38906"/>
              </a:srgbClr>
            </a:outerShdw>
          </a:effectLst>
        </p:spPr>
      </p:pic>
      <p:pic>
        <p:nvPicPr>
          <p:cNvPr id="205" name="image12.png" descr="image12.png"/>
          <p:cNvPicPr>
            <a:picLocks noChangeAspect="1"/>
          </p:cNvPicPr>
          <p:nvPr/>
        </p:nvPicPr>
        <p:blipFill>
          <a:blip r:embed="rId4">
            <a:extLst/>
          </a:blip>
          <a:stretch>
            <a:fillRect/>
          </a:stretch>
        </p:blipFill>
        <p:spPr>
          <a:xfrm flipH="1">
            <a:off x="7314087" y="7652431"/>
            <a:ext cx="1162543" cy="996700"/>
          </a:xfrm>
          <a:prstGeom prst="rect">
            <a:avLst/>
          </a:prstGeom>
          <a:ln w="12700">
            <a:miter lim="400000"/>
          </a:ln>
          <a:effectLst>
            <a:outerShdw sx="100000" sy="100000" kx="0" ky="0" algn="b" rotWithShape="0" blurRad="63500" dist="74830" dir="5400000">
              <a:srgbClr val="000000">
                <a:alpha val="38906"/>
              </a:srgbClr>
            </a:outerShdw>
          </a:effectLst>
        </p:spPr>
      </p:pic>
      <p:pic>
        <p:nvPicPr>
          <p:cNvPr id="206" name="image13.png" descr="image13.png"/>
          <p:cNvPicPr>
            <a:picLocks noChangeAspect="1"/>
          </p:cNvPicPr>
          <p:nvPr/>
        </p:nvPicPr>
        <p:blipFill>
          <a:blip r:embed="rId5">
            <a:extLst/>
          </a:blip>
          <a:stretch>
            <a:fillRect/>
          </a:stretch>
        </p:blipFill>
        <p:spPr>
          <a:xfrm>
            <a:off x="5880439" y="4535132"/>
            <a:ext cx="2829192" cy="3347181"/>
          </a:xfrm>
          <a:prstGeom prst="rect">
            <a:avLst/>
          </a:prstGeom>
          <a:ln w="12700">
            <a:miter lim="400000"/>
          </a:ln>
          <a:effectLst>
            <a:outerShdw sx="100000" sy="100000" kx="0" ky="0" algn="b" rotWithShape="0" blurRad="63500" dist="74830" dir="5400000">
              <a:srgbClr val="000000">
                <a:alpha val="38906"/>
              </a:srgbClr>
            </a:outerShdw>
          </a:effectLst>
        </p:spPr>
      </p:pic>
      <p:pic>
        <p:nvPicPr>
          <p:cNvPr id="207" name="image14.png" descr="image14.png"/>
          <p:cNvPicPr>
            <a:picLocks noChangeAspect="1"/>
          </p:cNvPicPr>
          <p:nvPr/>
        </p:nvPicPr>
        <p:blipFill>
          <a:blip r:embed="rId6">
            <a:extLst/>
          </a:blip>
          <a:stretch>
            <a:fillRect/>
          </a:stretch>
        </p:blipFill>
        <p:spPr>
          <a:xfrm>
            <a:off x="5316995" y="901999"/>
            <a:ext cx="7663834" cy="2034764"/>
          </a:xfrm>
          <a:prstGeom prst="rect">
            <a:avLst/>
          </a:prstGeom>
          <a:ln w="12700">
            <a:miter lim="400000"/>
          </a:ln>
        </p:spPr>
      </p:pic>
      <p:sp>
        <p:nvSpPr>
          <p:cNvPr id="208" name="Shape 175"/>
          <p:cNvSpPr/>
          <p:nvPr/>
        </p:nvSpPr>
        <p:spPr>
          <a:xfrm>
            <a:off x="2692" y="190122"/>
            <a:ext cx="12999415" cy="558801"/>
          </a:xfrm>
          <a:prstGeom prst="rect">
            <a:avLst/>
          </a:prstGeom>
          <a:gradFill>
            <a:gsLst>
              <a:gs pos="0">
                <a:srgbClr val="7A96B9"/>
              </a:gs>
              <a:gs pos="100000">
                <a:srgbClr val="3E5B85"/>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E8C464"/>
                </a:solidFill>
                <a:effectLst>
                  <a:outerShdw sx="100000" sy="100000" kx="0" ky="0" algn="b" rotWithShape="0" blurRad="12700" dist="63500" dir="2055230">
                    <a:srgbClr val="000000"/>
                  </a:outerShdw>
                </a:effectLst>
                <a:latin typeface="Gill Sans"/>
                <a:ea typeface="Gill Sans"/>
                <a:cs typeface="Gill Sans"/>
                <a:sym typeface="Gill Sans"/>
              </a:defRPr>
            </a:lvl1pPr>
          </a:lstStyle>
          <a:p>
            <a:pPr/>
            <a:r>
              <a:t>Does The Bible Provide A Standard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A7A7A7"/>
      </a:dk2>
      <a:lt2>
        <a:srgbClr val="535353"/>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Helvetica"/>
        <a:ea typeface="Helvetica"/>
        <a:cs typeface="Helvetica"/>
      </a:majorFont>
      <a:minorFont>
        <a:latin typeface="Helvetica Neue"/>
        <a:ea typeface="Helvetica Neue"/>
        <a:cs typeface="Helvetica Neue"/>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34D31"/>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A7A7A7"/>
      </a:dk2>
      <a:lt2>
        <a:srgbClr val="535353"/>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Helvetica"/>
        <a:ea typeface="Helvetica"/>
        <a:cs typeface="Helvetica"/>
      </a:majorFont>
      <a:minorFont>
        <a:latin typeface="Helvetica Neue"/>
        <a:ea typeface="Helvetica Neue"/>
        <a:cs typeface="Helvetica Neue"/>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34D31"/>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