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2" name="Shape 192"/>
          <p:cNvSpPr/>
          <p:nvPr>
            <p:ph type="sldImg"/>
          </p:nvPr>
        </p:nvSpPr>
        <p:spPr>
          <a:xfrm>
            <a:off x="1143000" y="685800"/>
            <a:ext cx="4572000" cy="3429000"/>
          </a:xfrm>
          <a:prstGeom prst="rect">
            <a:avLst/>
          </a:prstGeom>
        </p:spPr>
        <p:txBody>
          <a:bodyPr/>
          <a:lstStyle/>
          <a:p>
            <a:pPr/>
          </a:p>
        </p:txBody>
      </p:sp>
      <p:sp>
        <p:nvSpPr>
          <p:cNvPr id="193" name="Shape 19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94"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Front view of a red Ducati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11940041" y="12796242"/>
            <a:ext cx="485826" cy="473076"/>
          </a:xfrm>
          <a:prstGeom prst="rect">
            <a:avLst/>
          </a:prstGeom>
        </p:spPr>
        <p:txBody>
          <a:bodyPr lIns="71437" tIns="71437" rIns="71437" bIns="71437" anchor="t"/>
          <a:lstStyle>
            <a:lvl1pPr defTabSz="821531">
              <a:defRPr sz="2200">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4" name="Title Text"/>
          <p:cNvSpPr txBox="1"/>
          <p:nvPr>
            <p:ph type="title"/>
          </p:nvPr>
        </p:nvSpPr>
        <p:spPr>
          <a:xfrm>
            <a:off x="4833937" y="3839765"/>
            <a:ext cx="14716126" cy="6018610"/>
          </a:xfrm>
          <a:prstGeom prst="rect">
            <a:avLst/>
          </a:prstGeom>
          <a:effectLst>
            <a:outerShdw sx="100000" sy="100000" kx="0" ky="0" algn="b" rotWithShape="0" blurRad="12700" dist="63500" dir="13500000">
              <a:srgbClr val="424242"/>
            </a:outerShdw>
          </a:effectLst>
        </p:spPr>
        <p:txBody>
          <a:bodyPr lIns="71437" tIns="71437" rIns="71437" bIns="71437">
            <a:noAutofit/>
          </a:bodyPr>
          <a:lstStyle>
            <a:lvl1pPr defTabSz="821531">
              <a:defRPr cap="none" sz="13200">
                <a:solidFill>
                  <a:srgbClr val="FFFCF5"/>
                </a:solidFill>
                <a:latin typeface="Copperplate"/>
                <a:ea typeface="Copperplate"/>
                <a:cs typeface="Copperplate"/>
                <a:sym typeface="Copperplate"/>
              </a:defRPr>
            </a:lvl1pPr>
          </a:lstStyle>
          <a:p>
            <a:pPr/>
            <a:r>
              <a:t>Title Text</a:t>
            </a:r>
          </a:p>
        </p:txBody>
      </p:sp>
      <p:sp>
        <p:nvSpPr>
          <p:cNvPr id="125" name="Slide Number"/>
          <p:cNvSpPr txBox="1"/>
          <p:nvPr>
            <p:ph type="sldNum" sz="quarter" idx="2"/>
          </p:nvPr>
        </p:nvSpPr>
        <p:spPr>
          <a:xfrm>
            <a:off x="11951159" y="13037343"/>
            <a:ext cx="497003" cy="416968"/>
          </a:xfrm>
          <a:prstGeom prst="rect">
            <a:avLst/>
          </a:prstGeom>
          <a:effectLst>
            <a:outerShdw sx="100000" sy="100000" kx="0" ky="0" algn="b" rotWithShape="0" blurRad="12700" dist="63500" dir="13500000">
              <a:srgbClr val="424242"/>
            </a:outerShdw>
          </a:effectLst>
        </p:spPr>
        <p:txBody>
          <a:bodyPr lIns="71437" tIns="71437" rIns="71437" bIns="71437" anchor="t"/>
          <a:lstStyle>
            <a:lvl1pPr defTabSz="821531">
              <a:defRPr sz="2200">
                <a:solidFill>
                  <a:srgbClr val="FFFCF5"/>
                </a:solidFill>
                <a:latin typeface="Copperplate"/>
                <a:ea typeface="Copperplate"/>
                <a:cs typeface="Copperplate"/>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2" name="Title Text"/>
          <p:cNvSpPr txBox="1"/>
          <p:nvPr>
            <p:ph type="title"/>
          </p:nvPr>
        </p:nvSpPr>
        <p:spPr>
          <a:xfrm>
            <a:off x="4976812" y="1464468"/>
            <a:ext cx="14430376" cy="4375548"/>
          </a:xfrm>
          <a:prstGeom prst="rect">
            <a:avLst/>
          </a:prstGeom>
        </p:spPr>
        <p:txBody>
          <a:bodyPr lIns="0" tIns="0" rIns="0" bIns="0">
            <a:noAutofit/>
          </a:bodyPr>
          <a:lstStyle>
            <a:lvl1pPr defTabSz="1303734">
              <a:spcBef>
                <a:spcPts val="100"/>
              </a:spcBef>
              <a:defRPr cap="none" sz="9400">
                <a:solidFill>
                  <a:srgbClr val="000000"/>
                </a:solidFill>
                <a:uFill>
                  <a:solidFill>
                    <a:srgbClr val="000000"/>
                  </a:solidFill>
                </a:uFill>
                <a:latin typeface="Papyrus"/>
                <a:ea typeface="Papyrus"/>
                <a:cs typeface="Papyrus"/>
                <a:sym typeface="Papyrus"/>
              </a:defRPr>
            </a:lvl1pPr>
          </a:lstStyle>
          <a:p>
            <a:pPr/>
            <a:r>
              <a:t>Title Text</a:t>
            </a:r>
          </a:p>
        </p:txBody>
      </p:sp>
      <p:sp>
        <p:nvSpPr>
          <p:cNvPr id="133" name="Body Level One…"/>
          <p:cNvSpPr txBox="1"/>
          <p:nvPr>
            <p:ph type="body" idx="1"/>
          </p:nvPr>
        </p:nvSpPr>
        <p:spPr>
          <a:xfrm>
            <a:off x="3963292" y="3201292"/>
            <a:ext cx="16457416" cy="10514708"/>
          </a:xfrm>
          <a:prstGeom prst="rect">
            <a:avLst/>
          </a:prstGeom>
          <a:ln>
            <a:round/>
          </a:ln>
        </p:spPr>
        <p:txBody>
          <a:bodyPr lIns="53578" tIns="53578" rIns="53578" bIns="53578" anchor="t">
            <a:noAutofit/>
          </a:bodyPr>
          <a:lstStyle>
            <a:lvl1pPr marL="1055121" indent="-902721" defTabSz="1303734">
              <a:spcBef>
                <a:spcPts val="2900"/>
              </a:spcBef>
              <a:buClr>
                <a:srgbClr val="000000"/>
              </a:buClr>
              <a:buSzPct val="124000"/>
              <a:defRPr sz="3800">
                <a:solidFill>
                  <a:srgbClr val="000000"/>
                </a:solidFill>
                <a:uFill>
                  <a:solidFill>
                    <a:srgbClr val="000000"/>
                  </a:solidFill>
                </a:uFill>
                <a:latin typeface="Papyrus"/>
                <a:ea typeface="Papyrus"/>
                <a:cs typeface="Papyrus"/>
                <a:sym typeface="Papyrus"/>
              </a:defRPr>
            </a:lvl1pPr>
            <a:lvl2pPr marL="1661885" indent="-922110" defTabSz="1303734">
              <a:spcBef>
                <a:spcPts val="2900"/>
              </a:spcBef>
              <a:buClr>
                <a:srgbClr val="000000"/>
              </a:buClr>
              <a:buSzPct val="124000"/>
              <a:defRPr sz="3800">
                <a:solidFill>
                  <a:srgbClr val="000000"/>
                </a:solidFill>
                <a:uFill>
                  <a:solidFill>
                    <a:srgbClr val="000000"/>
                  </a:solidFill>
                </a:uFill>
                <a:latin typeface="Papyrus"/>
                <a:ea typeface="Papyrus"/>
                <a:cs typeface="Papyrus"/>
                <a:sym typeface="Papyrus"/>
              </a:defRPr>
            </a:lvl2pPr>
            <a:lvl3pPr marL="2299494" indent="-919957" defTabSz="1303734">
              <a:spcBef>
                <a:spcPts val="2900"/>
              </a:spcBef>
              <a:buClr>
                <a:srgbClr val="000000"/>
              </a:buClr>
              <a:buSzPct val="124000"/>
              <a:defRPr sz="3800">
                <a:solidFill>
                  <a:srgbClr val="000000"/>
                </a:solidFill>
                <a:uFill>
                  <a:solidFill>
                    <a:srgbClr val="000000"/>
                  </a:solidFill>
                </a:uFill>
                <a:latin typeface="Papyrus"/>
                <a:ea typeface="Papyrus"/>
                <a:cs typeface="Papyrus"/>
                <a:sym typeface="Papyrus"/>
              </a:defRPr>
            </a:lvl3pPr>
            <a:lvl4pPr marL="2959894" indent="-919957" defTabSz="1303734">
              <a:spcBef>
                <a:spcPts val="2900"/>
              </a:spcBef>
              <a:buClr>
                <a:srgbClr val="000000"/>
              </a:buClr>
              <a:buSzPct val="124000"/>
              <a:defRPr sz="3800">
                <a:solidFill>
                  <a:srgbClr val="000000"/>
                </a:solidFill>
                <a:uFill>
                  <a:solidFill>
                    <a:srgbClr val="000000"/>
                  </a:solidFill>
                </a:uFill>
                <a:latin typeface="Papyrus"/>
                <a:ea typeface="Papyrus"/>
                <a:cs typeface="Papyrus"/>
                <a:sym typeface="Papyrus"/>
              </a:defRPr>
            </a:lvl4pPr>
            <a:lvl5pPr marL="3569721" indent="-902721" defTabSz="1303734">
              <a:spcBef>
                <a:spcPts val="2900"/>
              </a:spcBef>
              <a:buClr>
                <a:srgbClr val="000000"/>
              </a:buClr>
              <a:buSzPct val="124000"/>
              <a:defRPr sz="3800">
                <a:solidFill>
                  <a:srgbClr val="000000"/>
                </a:solidFill>
                <a:uFill>
                  <a:solidFill>
                    <a:srgbClr val="000000"/>
                  </a:solidFill>
                </a:u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34" name="Slide Number"/>
          <p:cNvSpPr txBox="1"/>
          <p:nvPr>
            <p:ph type="sldNum" sz="quarter" idx="2"/>
          </p:nvPr>
        </p:nvSpPr>
        <p:spPr>
          <a:xfrm>
            <a:off x="20075780" y="13070682"/>
            <a:ext cx="345822" cy="371476"/>
          </a:xfrm>
          <a:prstGeom prst="rect">
            <a:avLst/>
          </a:prstGeom>
        </p:spPr>
        <p:txBody>
          <a:bodyPr lIns="71437" tIns="71437" rIns="71437" bIns="71437" anchor="t"/>
          <a:lstStyle>
            <a:lvl1pPr algn="r" defTabSz="1303734">
              <a:defRPr sz="1400">
                <a:solidFill>
                  <a:srgbClr val="000000"/>
                </a:solidFill>
                <a:uFill>
                  <a:solidFill>
                    <a:srgbClr val="000000"/>
                  </a:solidFill>
                </a:uFill>
                <a:latin typeface="Bradley Hand ITC TT-Bold"/>
                <a:ea typeface="Bradley Hand ITC TT-Bold"/>
                <a:cs typeface="Bradley Hand ITC TT-Bold"/>
                <a:sym typeface="Bradley Hand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1" name="Title Text"/>
          <p:cNvSpPr txBox="1"/>
          <p:nvPr>
            <p:ph type="title"/>
          </p:nvPr>
        </p:nvSpPr>
        <p:spPr>
          <a:xfrm>
            <a:off x="4476750" y="2875359"/>
            <a:ext cx="15448360" cy="4554141"/>
          </a:xfrm>
          <a:prstGeom prst="rect">
            <a:avLst/>
          </a:prstGeom>
          <a:effectLst>
            <a:outerShdw sx="100000" sy="100000" kx="0" ky="0" algn="b" rotWithShape="0" blurRad="25400" dist="63500" dir="13500000">
              <a:srgbClr val="424242">
                <a:alpha val="50000"/>
              </a:srgbClr>
            </a:outerShdw>
          </a:effectLst>
        </p:spPr>
        <p:txBody>
          <a:bodyPr lIns="71437" tIns="71437" rIns="71437" bIns="71437" anchor="b">
            <a:noAutofit/>
          </a:bodyPr>
          <a:lstStyle>
            <a:lvl1pPr defTabSz="821531">
              <a:defRPr cap="none" sz="14200">
                <a:solidFill>
                  <a:srgbClr val="FFFCF2"/>
                </a:solidFill>
                <a:latin typeface="Copperplate"/>
                <a:ea typeface="Copperplate"/>
                <a:cs typeface="Copperplate"/>
                <a:sym typeface="Copperplate"/>
              </a:defRPr>
            </a:lvl1pPr>
          </a:lstStyle>
          <a:p>
            <a:pPr/>
            <a:r>
              <a:t>Title Text</a:t>
            </a:r>
          </a:p>
        </p:txBody>
      </p:sp>
      <p:sp>
        <p:nvSpPr>
          <p:cNvPr id="142" name="Body Level One…"/>
          <p:cNvSpPr txBox="1"/>
          <p:nvPr>
            <p:ph type="body" sz="quarter" idx="1"/>
          </p:nvPr>
        </p:nvSpPr>
        <p:spPr>
          <a:xfrm>
            <a:off x="4476750" y="7536656"/>
            <a:ext cx="15448360" cy="1732360"/>
          </a:xfrm>
          <a:prstGeom prst="rect">
            <a:avLst/>
          </a:prstGeom>
          <a:effectLst>
            <a:outerShdw sx="100000" sy="100000" kx="0" ky="0" algn="b" rotWithShape="0" blurRad="25400" dist="25400" dir="13500000">
              <a:srgbClr val="424242">
                <a:alpha val="50000"/>
              </a:srgbClr>
            </a:outerShdw>
          </a:effectLst>
        </p:spPr>
        <p:txBody>
          <a:bodyPr lIns="71437" tIns="71437" rIns="71437" bIns="71437" anchor="t">
            <a:noAutofit/>
          </a:bodyPr>
          <a:lstStyle>
            <a:lvl1pPr marL="0" indent="0" algn="ctr" defTabSz="821531">
              <a:spcBef>
                <a:spcPts val="0"/>
              </a:spcBef>
              <a:buClr>
                <a:srgbClr val="A29A85"/>
              </a:buClr>
              <a:buSzTx/>
              <a:buNone/>
              <a:defRPr>
                <a:solidFill>
                  <a:srgbClr val="FFFCF2"/>
                </a:solidFill>
                <a:latin typeface="Copperplate"/>
                <a:ea typeface="Copperplate"/>
                <a:cs typeface="Copperplate"/>
                <a:sym typeface="Copperplate"/>
              </a:defRPr>
            </a:lvl1pPr>
            <a:lvl2pPr marL="0" indent="0" algn="ctr" defTabSz="821531">
              <a:spcBef>
                <a:spcPts val="0"/>
              </a:spcBef>
              <a:buClr>
                <a:srgbClr val="A29A85"/>
              </a:buClr>
              <a:buSzTx/>
              <a:buNone/>
              <a:defRPr>
                <a:solidFill>
                  <a:srgbClr val="FFFCF2"/>
                </a:solidFill>
                <a:latin typeface="Copperplate"/>
                <a:ea typeface="Copperplate"/>
                <a:cs typeface="Copperplate"/>
                <a:sym typeface="Copperplate"/>
              </a:defRPr>
            </a:lvl2pPr>
            <a:lvl3pPr marL="0" indent="0" algn="ctr" defTabSz="821531">
              <a:spcBef>
                <a:spcPts val="0"/>
              </a:spcBef>
              <a:buClr>
                <a:srgbClr val="A29A85"/>
              </a:buClr>
              <a:buSzTx/>
              <a:buNone/>
              <a:defRPr>
                <a:solidFill>
                  <a:srgbClr val="FFFCF2"/>
                </a:solidFill>
                <a:latin typeface="Copperplate"/>
                <a:ea typeface="Copperplate"/>
                <a:cs typeface="Copperplate"/>
                <a:sym typeface="Copperplate"/>
              </a:defRPr>
            </a:lvl3pPr>
            <a:lvl4pPr marL="0" indent="0" algn="ctr" defTabSz="821531">
              <a:spcBef>
                <a:spcPts val="0"/>
              </a:spcBef>
              <a:buClr>
                <a:srgbClr val="A29A85"/>
              </a:buClr>
              <a:buSzTx/>
              <a:buNone/>
              <a:defRPr>
                <a:solidFill>
                  <a:srgbClr val="FFFCF2"/>
                </a:solidFill>
                <a:latin typeface="Copperplate"/>
                <a:ea typeface="Copperplate"/>
                <a:cs typeface="Copperplate"/>
                <a:sym typeface="Copperplate"/>
              </a:defRPr>
            </a:lvl4pPr>
            <a:lvl5pPr marL="0" indent="0" algn="ctr" defTabSz="821531">
              <a:spcBef>
                <a:spcPts val="0"/>
              </a:spcBef>
              <a:buClr>
                <a:srgbClr val="A29A85"/>
              </a:buClr>
              <a:buSzTx/>
              <a:buNone/>
              <a:defRPr>
                <a:solidFill>
                  <a:srgbClr val="FFFCF2"/>
                </a:solidFill>
                <a:latin typeface="Copperplate"/>
                <a:ea typeface="Copperplate"/>
                <a:cs typeface="Copperplate"/>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43" name="Slide Number"/>
          <p:cNvSpPr txBox="1"/>
          <p:nvPr>
            <p:ph type="sldNum" sz="quarter" idx="2"/>
          </p:nvPr>
        </p:nvSpPr>
        <p:spPr>
          <a:xfrm>
            <a:off x="11943499" y="13037343"/>
            <a:ext cx="497002" cy="416968"/>
          </a:xfrm>
          <a:prstGeom prst="rect">
            <a:avLst/>
          </a:prstGeom>
          <a:effectLst>
            <a:outerShdw sx="100000" sy="100000" kx="0" ky="0" algn="b" rotWithShape="0" blurRad="25400" dist="25400" dir="13500000">
              <a:srgbClr val="424242">
                <a:alpha val="50000"/>
              </a:srgbClr>
            </a:outerShdw>
          </a:effectLst>
        </p:spPr>
        <p:txBody>
          <a:bodyPr lIns="71437" tIns="71437" rIns="71437" bIns="71437" anchor="t"/>
          <a:lstStyle>
            <a:lvl1pPr defTabSz="821531">
              <a:defRPr sz="2200">
                <a:solidFill>
                  <a:srgbClr val="FFFCF2"/>
                </a:solidFill>
                <a:latin typeface="Copperplate"/>
                <a:ea typeface="Copperplate"/>
                <a:cs typeface="Copperplate"/>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0" name="Title Text"/>
          <p:cNvSpPr txBox="1"/>
          <p:nvPr>
            <p:ph type="title"/>
          </p:nvPr>
        </p:nvSpPr>
        <p:spPr>
          <a:xfrm>
            <a:off x="4833937" y="3839765"/>
            <a:ext cx="14716126" cy="6018610"/>
          </a:xfrm>
          <a:prstGeom prst="rect">
            <a:avLst/>
          </a:prstGeom>
          <a:effectLst>
            <a:outerShdw sx="100000" sy="100000" kx="0" ky="0" algn="b" rotWithShape="0" blurRad="12700" dist="63500" dir="13500000">
              <a:srgbClr val="424242"/>
            </a:outerShdw>
          </a:effectLst>
        </p:spPr>
        <p:txBody>
          <a:bodyPr lIns="71437" tIns="71437" rIns="71437" bIns="71437">
            <a:noAutofit/>
          </a:bodyPr>
          <a:lstStyle>
            <a:lvl1pPr defTabSz="821531">
              <a:defRPr cap="none" sz="13200">
                <a:solidFill>
                  <a:srgbClr val="FFFCF5"/>
                </a:solidFill>
                <a:latin typeface="Copperplate"/>
                <a:ea typeface="Copperplate"/>
                <a:cs typeface="Copperplate"/>
                <a:sym typeface="Copperplate"/>
              </a:defRPr>
            </a:lvl1pPr>
          </a:lstStyle>
          <a:p>
            <a:pPr/>
            <a:r>
              <a:t>Title Text</a:t>
            </a:r>
          </a:p>
        </p:txBody>
      </p:sp>
      <p:sp>
        <p:nvSpPr>
          <p:cNvPr id="151" name="Slide Number"/>
          <p:cNvSpPr txBox="1"/>
          <p:nvPr>
            <p:ph type="sldNum" sz="quarter" idx="2"/>
          </p:nvPr>
        </p:nvSpPr>
        <p:spPr>
          <a:xfrm>
            <a:off x="11951159" y="13037343"/>
            <a:ext cx="497003" cy="416968"/>
          </a:xfrm>
          <a:prstGeom prst="rect">
            <a:avLst/>
          </a:prstGeom>
          <a:effectLst>
            <a:outerShdw sx="100000" sy="100000" kx="0" ky="0" algn="b" rotWithShape="0" blurRad="12700" dist="63500" dir="13500000">
              <a:srgbClr val="424242"/>
            </a:outerShdw>
          </a:effectLst>
        </p:spPr>
        <p:txBody>
          <a:bodyPr lIns="71437" tIns="71437" rIns="71437" bIns="71437" anchor="t"/>
          <a:lstStyle>
            <a:lvl1pPr defTabSz="821531">
              <a:defRPr sz="2200">
                <a:solidFill>
                  <a:srgbClr val="FFFCF5"/>
                </a:solidFill>
                <a:latin typeface="Copperplate"/>
                <a:ea typeface="Copperplate"/>
                <a:cs typeface="Copperplate"/>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8" name="Title Text"/>
          <p:cNvSpPr txBox="1"/>
          <p:nvPr>
            <p:ph type="title"/>
          </p:nvPr>
        </p:nvSpPr>
        <p:spPr>
          <a:xfrm>
            <a:off x="4976812" y="1464468"/>
            <a:ext cx="14430376" cy="4375548"/>
          </a:xfrm>
          <a:prstGeom prst="rect">
            <a:avLst/>
          </a:prstGeom>
        </p:spPr>
        <p:txBody>
          <a:bodyPr lIns="0" tIns="0" rIns="0" bIns="0">
            <a:noAutofit/>
          </a:bodyPr>
          <a:lstStyle>
            <a:lvl1pPr defTabSz="1303734">
              <a:spcBef>
                <a:spcPts val="100"/>
              </a:spcBef>
              <a:defRPr cap="none" sz="9400">
                <a:solidFill>
                  <a:srgbClr val="000000"/>
                </a:solidFill>
                <a:uFill>
                  <a:solidFill>
                    <a:srgbClr val="000000"/>
                  </a:solidFill>
                </a:uFill>
                <a:latin typeface="Papyrus"/>
                <a:ea typeface="Papyrus"/>
                <a:cs typeface="Papyrus"/>
                <a:sym typeface="Papyrus"/>
              </a:defRPr>
            </a:lvl1pPr>
          </a:lstStyle>
          <a:p>
            <a:pPr/>
            <a:r>
              <a:t>Title Text</a:t>
            </a:r>
          </a:p>
        </p:txBody>
      </p:sp>
      <p:sp>
        <p:nvSpPr>
          <p:cNvPr id="159" name="Body Level One…"/>
          <p:cNvSpPr txBox="1"/>
          <p:nvPr>
            <p:ph type="body" idx="1"/>
          </p:nvPr>
        </p:nvSpPr>
        <p:spPr>
          <a:xfrm>
            <a:off x="3963292" y="3201292"/>
            <a:ext cx="16457416" cy="10514708"/>
          </a:xfrm>
          <a:prstGeom prst="rect">
            <a:avLst/>
          </a:prstGeom>
          <a:ln>
            <a:round/>
          </a:ln>
        </p:spPr>
        <p:txBody>
          <a:bodyPr lIns="53578" tIns="53578" rIns="53578" bIns="53578" anchor="t">
            <a:noAutofit/>
          </a:bodyPr>
          <a:lstStyle>
            <a:lvl1pPr marL="1055121" indent="-902721" defTabSz="1303734">
              <a:spcBef>
                <a:spcPts val="2900"/>
              </a:spcBef>
              <a:buClr>
                <a:srgbClr val="000000"/>
              </a:buClr>
              <a:buSzPct val="124000"/>
              <a:defRPr sz="3800">
                <a:solidFill>
                  <a:srgbClr val="000000"/>
                </a:solidFill>
                <a:uFill>
                  <a:solidFill>
                    <a:srgbClr val="000000"/>
                  </a:solidFill>
                </a:uFill>
                <a:latin typeface="Papyrus"/>
                <a:ea typeface="Papyrus"/>
                <a:cs typeface="Papyrus"/>
                <a:sym typeface="Papyrus"/>
              </a:defRPr>
            </a:lvl1pPr>
            <a:lvl2pPr marL="1661885" indent="-922110" defTabSz="1303734">
              <a:spcBef>
                <a:spcPts val="2900"/>
              </a:spcBef>
              <a:buClr>
                <a:srgbClr val="000000"/>
              </a:buClr>
              <a:buSzPct val="124000"/>
              <a:defRPr sz="3800">
                <a:solidFill>
                  <a:srgbClr val="000000"/>
                </a:solidFill>
                <a:uFill>
                  <a:solidFill>
                    <a:srgbClr val="000000"/>
                  </a:solidFill>
                </a:uFill>
                <a:latin typeface="Papyrus"/>
                <a:ea typeface="Papyrus"/>
                <a:cs typeface="Papyrus"/>
                <a:sym typeface="Papyrus"/>
              </a:defRPr>
            </a:lvl2pPr>
            <a:lvl3pPr marL="2299494" indent="-919957" defTabSz="1303734">
              <a:spcBef>
                <a:spcPts val="2900"/>
              </a:spcBef>
              <a:buClr>
                <a:srgbClr val="000000"/>
              </a:buClr>
              <a:buSzPct val="124000"/>
              <a:defRPr sz="3800">
                <a:solidFill>
                  <a:srgbClr val="000000"/>
                </a:solidFill>
                <a:uFill>
                  <a:solidFill>
                    <a:srgbClr val="000000"/>
                  </a:solidFill>
                </a:uFill>
                <a:latin typeface="Papyrus"/>
                <a:ea typeface="Papyrus"/>
                <a:cs typeface="Papyrus"/>
                <a:sym typeface="Papyrus"/>
              </a:defRPr>
            </a:lvl3pPr>
            <a:lvl4pPr marL="2959894" indent="-919957" defTabSz="1303734">
              <a:spcBef>
                <a:spcPts val="2900"/>
              </a:spcBef>
              <a:buClr>
                <a:srgbClr val="000000"/>
              </a:buClr>
              <a:buSzPct val="124000"/>
              <a:defRPr sz="3800">
                <a:solidFill>
                  <a:srgbClr val="000000"/>
                </a:solidFill>
                <a:uFill>
                  <a:solidFill>
                    <a:srgbClr val="000000"/>
                  </a:solidFill>
                </a:uFill>
                <a:latin typeface="Papyrus"/>
                <a:ea typeface="Papyrus"/>
                <a:cs typeface="Papyrus"/>
                <a:sym typeface="Papyrus"/>
              </a:defRPr>
            </a:lvl4pPr>
            <a:lvl5pPr marL="3569721" indent="-902721" defTabSz="1303734">
              <a:spcBef>
                <a:spcPts val="2900"/>
              </a:spcBef>
              <a:buClr>
                <a:srgbClr val="000000"/>
              </a:buClr>
              <a:buSzPct val="124000"/>
              <a:defRPr sz="3800">
                <a:solidFill>
                  <a:srgbClr val="000000"/>
                </a:solidFill>
                <a:uFill>
                  <a:solidFill>
                    <a:srgbClr val="000000"/>
                  </a:solidFill>
                </a:u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60" name="Slide Number"/>
          <p:cNvSpPr txBox="1"/>
          <p:nvPr>
            <p:ph type="sldNum" sz="quarter" idx="2"/>
          </p:nvPr>
        </p:nvSpPr>
        <p:spPr>
          <a:xfrm>
            <a:off x="20075780" y="13074254"/>
            <a:ext cx="345822" cy="371476"/>
          </a:xfrm>
          <a:prstGeom prst="rect">
            <a:avLst/>
          </a:prstGeom>
        </p:spPr>
        <p:txBody>
          <a:bodyPr lIns="71437" tIns="71437" rIns="71437" bIns="71437"/>
          <a:lstStyle>
            <a:lvl1pPr algn="r" defTabSz="1303734">
              <a:defRPr sz="1400">
                <a:solidFill>
                  <a:srgbClr val="000000"/>
                </a:solidFill>
                <a:uFill>
                  <a:solidFill>
                    <a:srgbClr val="000000"/>
                  </a:solidFill>
                </a:uFill>
                <a:latin typeface="Bradley Hand ITC TT-Bold"/>
                <a:ea typeface="Bradley Hand ITC TT-Bold"/>
                <a:cs typeface="Bradley Hand ITC TT-Bold"/>
                <a:sym typeface="Bradley Hand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Title Text"/>
          <p:cNvSpPr txBox="1"/>
          <p:nvPr>
            <p:ph type="title"/>
          </p:nvPr>
        </p:nvSpPr>
        <p:spPr>
          <a:xfrm>
            <a:off x="4476750" y="2875359"/>
            <a:ext cx="15448360" cy="4554141"/>
          </a:xfrm>
          <a:prstGeom prst="rect">
            <a:avLst/>
          </a:prstGeom>
          <a:effectLst>
            <a:outerShdw sx="100000" sy="100000" kx="0" ky="0" algn="b" rotWithShape="0" blurRad="25400" dist="63500" dir="13500000">
              <a:srgbClr val="424242">
                <a:alpha val="50000"/>
              </a:srgbClr>
            </a:outerShdw>
          </a:effectLst>
        </p:spPr>
        <p:txBody>
          <a:bodyPr lIns="71437" tIns="71437" rIns="71437" bIns="71437" anchor="b">
            <a:noAutofit/>
          </a:bodyPr>
          <a:lstStyle>
            <a:lvl1pPr defTabSz="821531">
              <a:defRPr cap="none" sz="14200">
                <a:solidFill>
                  <a:srgbClr val="FFFCF2"/>
                </a:solidFill>
                <a:latin typeface="Copperplate"/>
                <a:ea typeface="Copperplate"/>
                <a:cs typeface="Copperplate"/>
                <a:sym typeface="Copperplate"/>
              </a:defRPr>
            </a:lvl1pPr>
          </a:lstStyle>
          <a:p>
            <a:pPr/>
            <a:r>
              <a:t>Title Text</a:t>
            </a:r>
          </a:p>
        </p:txBody>
      </p:sp>
      <p:sp>
        <p:nvSpPr>
          <p:cNvPr id="168" name="Body Level One…"/>
          <p:cNvSpPr txBox="1"/>
          <p:nvPr>
            <p:ph type="body" sz="quarter" idx="1"/>
          </p:nvPr>
        </p:nvSpPr>
        <p:spPr>
          <a:xfrm>
            <a:off x="4476750" y="7536656"/>
            <a:ext cx="15448360" cy="1732360"/>
          </a:xfrm>
          <a:prstGeom prst="rect">
            <a:avLst/>
          </a:prstGeom>
          <a:effectLst>
            <a:outerShdw sx="100000" sy="100000" kx="0" ky="0" algn="b" rotWithShape="0" blurRad="25400" dist="25400" dir="13500000">
              <a:srgbClr val="424242">
                <a:alpha val="50000"/>
              </a:srgbClr>
            </a:outerShdw>
          </a:effectLst>
        </p:spPr>
        <p:txBody>
          <a:bodyPr lIns="71437" tIns="71437" rIns="71437" bIns="71437" anchor="t">
            <a:noAutofit/>
          </a:bodyPr>
          <a:lstStyle>
            <a:lvl1pPr marL="0" indent="0" algn="ctr" defTabSz="821531">
              <a:spcBef>
                <a:spcPts val="0"/>
              </a:spcBef>
              <a:buClr>
                <a:srgbClr val="A29A85"/>
              </a:buClr>
              <a:buSzTx/>
              <a:buNone/>
              <a:defRPr>
                <a:solidFill>
                  <a:srgbClr val="FFFCF2"/>
                </a:solidFill>
                <a:latin typeface="Copperplate"/>
                <a:ea typeface="Copperplate"/>
                <a:cs typeface="Copperplate"/>
                <a:sym typeface="Copperplate"/>
              </a:defRPr>
            </a:lvl1pPr>
            <a:lvl2pPr marL="0" indent="0" algn="ctr" defTabSz="821531">
              <a:spcBef>
                <a:spcPts val="0"/>
              </a:spcBef>
              <a:buClr>
                <a:srgbClr val="A29A85"/>
              </a:buClr>
              <a:buSzTx/>
              <a:buNone/>
              <a:defRPr>
                <a:solidFill>
                  <a:srgbClr val="FFFCF2"/>
                </a:solidFill>
                <a:latin typeface="Copperplate"/>
                <a:ea typeface="Copperplate"/>
                <a:cs typeface="Copperplate"/>
                <a:sym typeface="Copperplate"/>
              </a:defRPr>
            </a:lvl2pPr>
            <a:lvl3pPr marL="0" indent="0" algn="ctr" defTabSz="821531">
              <a:spcBef>
                <a:spcPts val="0"/>
              </a:spcBef>
              <a:buClr>
                <a:srgbClr val="A29A85"/>
              </a:buClr>
              <a:buSzTx/>
              <a:buNone/>
              <a:defRPr>
                <a:solidFill>
                  <a:srgbClr val="FFFCF2"/>
                </a:solidFill>
                <a:latin typeface="Copperplate"/>
                <a:ea typeface="Copperplate"/>
                <a:cs typeface="Copperplate"/>
                <a:sym typeface="Copperplate"/>
              </a:defRPr>
            </a:lvl3pPr>
            <a:lvl4pPr marL="0" indent="0" algn="ctr" defTabSz="821531">
              <a:spcBef>
                <a:spcPts val="0"/>
              </a:spcBef>
              <a:buClr>
                <a:srgbClr val="A29A85"/>
              </a:buClr>
              <a:buSzTx/>
              <a:buNone/>
              <a:defRPr>
                <a:solidFill>
                  <a:srgbClr val="FFFCF2"/>
                </a:solidFill>
                <a:latin typeface="Copperplate"/>
                <a:ea typeface="Copperplate"/>
                <a:cs typeface="Copperplate"/>
                <a:sym typeface="Copperplate"/>
              </a:defRPr>
            </a:lvl4pPr>
            <a:lvl5pPr marL="0" indent="0" algn="ctr" defTabSz="821531">
              <a:spcBef>
                <a:spcPts val="0"/>
              </a:spcBef>
              <a:buClr>
                <a:srgbClr val="A29A85"/>
              </a:buClr>
              <a:buSzTx/>
              <a:buNone/>
              <a:defRPr>
                <a:solidFill>
                  <a:srgbClr val="FFFCF2"/>
                </a:solidFill>
                <a:latin typeface="Copperplate"/>
                <a:ea typeface="Copperplate"/>
                <a:cs typeface="Copperplate"/>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11943499" y="13037343"/>
            <a:ext cx="497002" cy="416968"/>
          </a:xfrm>
          <a:prstGeom prst="rect">
            <a:avLst/>
          </a:prstGeom>
          <a:effectLst>
            <a:outerShdw sx="100000" sy="100000" kx="0" ky="0" algn="b" rotWithShape="0" blurRad="25400" dist="25400" dir="13500000">
              <a:srgbClr val="424242">
                <a:alpha val="50000"/>
              </a:srgbClr>
            </a:outerShdw>
          </a:effectLst>
        </p:spPr>
        <p:txBody>
          <a:bodyPr lIns="71437" tIns="71437" rIns="71437" bIns="71437" anchor="t"/>
          <a:lstStyle>
            <a:lvl1pPr defTabSz="821531">
              <a:defRPr sz="2200">
                <a:solidFill>
                  <a:srgbClr val="FFFCF2"/>
                </a:solidFill>
                <a:latin typeface="Copperplate"/>
                <a:ea typeface="Copperplate"/>
                <a:cs typeface="Copperplate"/>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6" name="Title Text"/>
          <p:cNvSpPr txBox="1"/>
          <p:nvPr>
            <p:ph type="title"/>
          </p:nvPr>
        </p:nvSpPr>
        <p:spPr>
          <a:xfrm>
            <a:off x="3548062" y="2875359"/>
            <a:ext cx="17287876" cy="4554141"/>
          </a:xfrm>
          <a:prstGeom prst="rect">
            <a:avLst/>
          </a:prstGeom>
        </p:spPr>
        <p:txBody>
          <a:bodyPr lIns="71437" tIns="71437" rIns="71437" bIns="71437" anchor="b"/>
          <a:lstStyle>
            <a:lvl1pPr defTabSz="821531"/>
          </a:lstStyle>
          <a:p>
            <a:pPr/>
            <a:r>
              <a:t>Title Text</a:t>
            </a:r>
          </a:p>
        </p:txBody>
      </p:sp>
      <p:sp>
        <p:nvSpPr>
          <p:cNvPr id="177" name="Body Level One…"/>
          <p:cNvSpPr txBox="1"/>
          <p:nvPr>
            <p:ph type="body" sz="quarter" idx="1"/>
          </p:nvPr>
        </p:nvSpPr>
        <p:spPr>
          <a:xfrm>
            <a:off x="3548062" y="7411640"/>
            <a:ext cx="17287876" cy="1821657"/>
          </a:xfrm>
          <a:prstGeom prst="rect">
            <a:avLst/>
          </a:prstGeom>
        </p:spPr>
        <p:txBody>
          <a:bodyPr lIns="71437" tIns="71437" rIns="71437" bIns="71437" anchor="t"/>
          <a:lstStyle>
            <a:lvl1pPr marL="0" indent="0" algn="ctr" defTabSz="821531">
              <a:spcBef>
                <a:spcPts val="0"/>
              </a:spcBef>
              <a:buSzTx/>
              <a:buNone/>
            </a:lvl1pPr>
            <a:lvl2pPr marL="0" indent="0" algn="ctr" defTabSz="821531">
              <a:spcBef>
                <a:spcPts val="0"/>
              </a:spcBef>
              <a:buSzTx/>
              <a:buNone/>
            </a:lvl2pPr>
            <a:lvl3pPr marL="0" indent="0" algn="ctr" defTabSz="821531">
              <a:spcBef>
                <a:spcPts val="0"/>
              </a:spcBef>
              <a:buSzTx/>
              <a:buNone/>
            </a:lvl3pPr>
            <a:lvl4pPr marL="0" indent="0" algn="ctr" defTabSz="821531">
              <a:spcBef>
                <a:spcPts val="0"/>
              </a:spcBef>
              <a:buSzTx/>
              <a:buNone/>
            </a:lvl4pPr>
            <a:lvl5pPr marL="0" indent="0" algn="ctr" defTabSz="821531">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11952882" y="13038931"/>
            <a:ext cx="460376" cy="498476"/>
          </a:xfrm>
          <a:prstGeom prst="rect">
            <a:avLst/>
          </a:prstGeom>
        </p:spPr>
        <p:txBody>
          <a:bodyPr lIns="71437" tIns="71437" rIns="71437" bIns="71437"/>
          <a:lstStyle>
            <a:lvl1pPr defTabSz="821531"/>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Front view of a red Ducati motorcycle against a black background"/>
          <p:cNvSpPr/>
          <p:nvPr>
            <p:ph type="pic" idx="21"/>
          </p:nvPr>
        </p:nvSpPr>
        <p:spPr>
          <a:xfrm>
            <a:off x="-541735" y="0"/>
            <a:ext cx="24384001" cy="13716002"/>
          </a:xfrm>
          <a:prstGeom prst="rect">
            <a:avLst/>
          </a:prstGeom>
        </p:spPr>
        <p:txBody>
          <a:bodyPr lIns="91439" tIns="45719" rIns="91439" bIns="45719" anchor="t">
            <a:noAutofit/>
          </a:bodyPr>
          <a:lstStyle/>
          <a:p>
            <a:pPr/>
          </a:p>
        </p:txBody>
      </p:sp>
      <p:sp>
        <p:nvSpPr>
          <p:cNvPr id="186" name="Slide Number"/>
          <p:cNvSpPr txBox="1"/>
          <p:nvPr>
            <p:ph type="sldNum" sz="quarter" idx="2"/>
          </p:nvPr>
        </p:nvSpPr>
        <p:spPr>
          <a:xfrm>
            <a:off x="11952882" y="13038931"/>
            <a:ext cx="460376" cy="498476"/>
          </a:xfrm>
          <a:prstGeom prst="rect">
            <a:avLst/>
          </a:prstGeom>
        </p:spPr>
        <p:txBody>
          <a:bodyPr lIns="71437" tIns="71437" rIns="71437" bIns="71437"/>
          <a:lstStyle>
            <a:lvl1pPr defTabSz="821531"/>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Close-up of Ducati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84" name="Close-up of Ducati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85" name="Black and white photo of Ducati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tif"/><Relationship Id="rId5" Type="http://schemas.openxmlformats.org/officeDocument/2006/relationships/image" Target="../media/image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tif"/><Relationship Id="rId5" Type="http://schemas.openxmlformats.org/officeDocument/2006/relationships/image" Target="../media/image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tif"/><Relationship Id="rId5" Type="http://schemas.openxmlformats.org/officeDocument/2006/relationships/image" Target="../media/image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tif"/><Relationship Id="rId5" Type="http://schemas.openxmlformats.org/officeDocument/2006/relationships/image" Target="../media/image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tif"/><Relationship Id="rId5" Type="http://schemas.openxmlformats.org/officeDocument/2006/relationships/image" Target="../media/image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tif"/><Relationship Id="rId5" Type="http://schemas.openxmlformats.org/officeDocument/2006/relationships/image" Target="../media/image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tif"/><Relationship Id="rId5" Type="http://schemas.openxmlformats.org/officeDocument/2006/relationships/image" Target="../media/image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tif"/><Relationship Id="rId5" Type="http://schemas.openxmlformats.org/officeDocument/2006/relationships/image" Target="../media/image9.png"/><Relationship Id="rId6" Type="http://schemas.openxmlformats.org/officeDocument/2006/relationships/image" Target="../media/image5.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9.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tif"/><Relationship Id="rId7" Type="http://schemas.openxmlformats.org/officeDocument/2006/relationships/hyperlink" Target="http://" TargetMode="External"/><Relationship Id="rId8" Type="http://schemas.openxmlformats.org/officeDocument/2006/relationships/hyperlink" Target="http://w65stchurchofchrist.org/coc/sermons/"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1.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1.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1.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tif"/><Relationship Id="rId5" Type="http://schemas.openxmlformats.org/officeDocument/2006/relationships/image" Target="../media/image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tif"/><Relationship Id="rId5" Type="http://schemas.openxmlformats.org/officeDocument/2006/relationships/image" Target="../media/image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tif"/><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5" name="Ephesians 4:1-16"/>
          <p:cNvSpPr txBox="1"/>
          <p:nvPr/>
        </p:nvSpPr>
        <p:spPr>
          <a:xfrm>
            <a:off x="11954451" y="12019909"/>
            <a:ext cx="9338931" cy="1371601"/>
          </a:xfrm>
          <a:prstGeom prst="rect">
            <a:avLst/>
          </a:prstGeom>
          <a:solidFill>
            <a:srgbClr val="B4B4B4"/>
          </a:solidFill>
          <a:ln w="12700">
            <a:miter lim="400000"/>
          </a:ln>
          <a:effectLst>
            <a:outerShdw sx="100000" sy="100000" kx="0" ky="0" algn="b" rotWithShape="0" blurRad="431800" dist="377260" dir="3726338">
              <a:srgbClr val="000000">
                <a:alpha val="9481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000000"/>
                </a:solidFill>
                <a:latin typeface="Century Gothic"/>
                <a:ea typeface="Century Gothic"/>
                <a:cs typeface="Century Gothic"/>
                <a:sym typeface="Century Gothic"/>
              </a:defRPr>
            </a:lvl1pPr>
          </a:lstStyle>
          <a:p>
            <a:pPr/>
            <a:r>
              <a:t>Ephesians 4:1-16</a:t>
            </a:r>
          </a:p>
        </p:txBody>
      </p:sp>
      <p:pic>
        <p:nvPicPr>
          <p:cNvPr id="196" name="Image" descr="Image"/>
          <p:cNvPicPr>
            <a:picLocks noChangeAspect="1"/>
          </p:cNvPicPr>
          <p:nvPr/>
        </p:nvPicPr>
        <p:blipFill>
          <a:blip r:embed="rId3">
            <a:extLst/>
          </a:blip>
          <a:stretch>
            <a:fillRect/>
          </a:stretch>
        </p:blipFill>
        <p:spPr>
          <a:xfrm>
            <a:off x="8210743" y="-191285"/>
            <a:ext cx="15462722" cy="3009985"/>
          </a:xfrm>
          <a:prstGeom prst="rect">
            <a:avLst/>
          </a:prstGeom>
          <a:ln w="12700">
            <a:miter lim="400000"/>
          </a:ln>
        </p:spPr>
      </p:pic>
      <p:pic>
        <p:nvPicPr>
          <p:cNvPr id="197" name="Image" descr="Image"/>
          <p:cNvPicPr>
            <a:picLocks noChangeAspect="0"/>
          </p:cNvPicPr>
          <p:nvPr/>
        </p:nvPicPr>
        <p:blipFill>
          <a:blip r:embed="rId4">
            <a:extLst/>
          </a:blip>
          <a:srcRect l="0" t="0" r="11025" b="0"/>
          <a:stretch>
            <a:fillRect/>
          </a:stretch>
        </p:blipFill>
        <p:spPr>
          <a:xfrm>
            <a:off x="-16934" y="-21167"/>
            <a:ext cx="13919806" cy="13758070"/>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7" y="21595"/>
                </a:lnTo>
                <a:cubicBezTo>
                  <a:pt x="7347" y="21594"/>
                  <a:pt x="7965" y="21586"/>
                  <a:pt x="8718" y="21579"/>
                </a:cubicBezTo>
                <a:cubicBezTo>
                  <a:pt x="9136" y="21569"/>
                  <a:pt x="9355" y="21555"/>
                  <a:pt x="9345" y="21533"/>
                </a:cubicBezTo>
                <a:cubicBezTo>
                  <a:pt x="9326" y="21497"/>
                  <a:pt x="9262" y="21215"/>
                  <a:pt x="9202" y="20907"/>
                </a:cubicBezTo>
                <a:cubicBezTo>
                  <a:pt x="9143" y="20599"/>
                  <a:pt x="9075" y="20251"/>
                  <a:pt x="9051" y="20133"/>
                </a:cubicBezTo>
                <a:cubicBezTo>
                  <a:pt x="9027" y="20016"/>
                  <a:pt x="8973" y="19716"/>
                  <a:pt x="8931" y="19467"/>
                </a:cubicBezTo>
                <a:cubicBezTo>
                  <a:pt x="8889" y="19217"/>
                  <a:pt x="8826" y="18860"/>
                  <a:pt x="8792" y="18672"/>
                </a:cubicBezTo>
                <a:cubicBezTo>
                  <a:pt x="8734" y="18359"/>
                  <a:pt x="8733" y="18323"/>
                  <a:pt x="8783" y="18245"/>
                </a:cubicBezTo>
                <a:cubicBezTo>
                  <a:pt x="8812" y="18198"/>
                  <a:pt x="8947" y="17878"/>
                  <a:pt x="9082" y="17532"/>
                </a:cubicBezTo>
                <a:cubicBezTo>
                  <a:pt x="9339" y="16873"/>
                  <a:pt x="9445" y="16661"/>
                  <a:pt x="9539" y="16613"/>
                </a:cubicBezTo>
                <a:cubicBezTo>
                  <a:pt x="9570" y="16598"/>
                  <a:pt x="9616" y="16472"/>
                  <a:pt x="9642" y="16335"/>
                </a:cubicBezTo>
                <a:cubicBezTo>
                  <a:pt x="9681" y="16130"/>
                  <a:pt x="9708" y="16079"/>
                  <a:pt x="9790" y="16045"/>
                </a:cubicBezTo>
                <a:cubicBezTo>
                  <a:pt x="9840" y="16025"/>
                  <a:pt x="9894" y="16027"/>
                  <a:pt x="9944" y="16038"/>
                </a:cubicBezTo>
                <a:cubicBezTo>
                  <a:pt x="9965" y="16016"/>
                  <a:pt x="10000" y="16000"/>
                  <a:pt x="10055" y="16000"/>
                </a:cubicBezTo>
                <a:cubicBezTo>
                  <a:pt x="10116" y="16000"/>
                  <a:pt x="10220" y="15940"/>
                  <a:pt x="10293" y="15862"/>
                </a:cubicBezTo>
                <a:cubicBezTo>
                  <a:pt x="10411" y="15735"/>
                  <a:pt x="10427" y="15729"/>
                  <a:pt x="10476" y="15807"/>
                </a:cubicBezTo>
                <a:cubicBezTo>
                  <a:pt x="10525" y="15884"/>
                  <a:pt x="10524" y="15914"/>
                  <a:pt x="10471" y="16150"/>
                </a:cubicBezTo>
                <a:cubicBezTo>
                  <a:pt x="10421" y="16367"/>
                  <a:pt x="10415" y="16544"/>
                  <a:pt x="10428" y="17283"/>
                </a:cubicBezTo>
                <a:cubicBezTo>
                  <a:pt x="10436" y="17765"/>
                  <a:pt x="10461" y="18280"/>
                  <a:pt x="10484" y="18427"/>
                </a:cubicBezTo>
                <a:cubicBezTo>
                  <a:pt x="10506" y="18573"/>
                  <a:pt x="10527" y="18958"/>
                  <a:pt x="10533" y="19280"/>
                </a:cubicBezTo>
                <a:cubicBezTo>
                  <a:pt x="10538" y="19603"/>
                  <a:pt x="10561" y="19975"/>
                  <a:pt x="10583" y="20107"/>
                </a:cubicBezTo>
                <a:cubicBezTo>
                  <a:pt x="10617" y="20316"/>
                  <a:pt x="10633" y="20348"/>
                  <a:pt x="10716" y="20357"/>
                </a:cubicBezTo>
                <a:cubicBezTo>
                  <a:pt x="10884" y="20376"/>
                  <a:pt x="10920" y="20250"/>
                  <a:pt x="10885" y="19759"/>
                </a:cubicBezTo>
                <a:cubicBezTo>
                  <a:pt x="10868" y="19523"/>
                  <a:pt x="10831" y="19211"/>
                  <a:pt x="10803" y="19065"/>
                </a:cubicBezTo>
                <a:cubicBezTo>
                  <a:pt x="10774" y="18919"/>
                  <a:pt x="10734" y="18456"/>
                  <a:pt x="10713" y="18035"/>
                </a:cubicBezTo>
                <a:cubicBezTo>
                  <a:pt x="10681" y="17374"/>
                  <a:pt x="10682" y="17261"/>
                  <a:pt x="10726" y="17192"/>
                </a:cubicBezTo>
                <a:cubicBezTo>
                  <a:pt x="10770" y="17121"/>
                  <a:pt x="10789" y="17154"/>
                  <a:pt x="10890" y="17477"/>
                </a:cubicBezTo>
                <a:cubicBezTo>
                  <a:pt x="10996" y="17817"/>
                  <a:pt x="11003" y="17875"/>
                  <a:pt x="11004" y="18375"/>
                </a:cubicBezTo>
                <a:cubicBezTo>
                  <a:pt x="11004" y="18900"/>
                  <a:pt x="11007" y="18915"/>
                  <a:pt x="11116" y="19134"/>
                </a:cubicBezTo>
                <a:cubicBezTo>
                  <a:pt x="11215" y="19332"/>
                  <a:pt x="11235" y="19350"/>
                  <a:pt x="11294" y="19292"/>
                </a:cubicBezTo>
                <a:cubicBezTo>
                  <a:pt x="11341" y="19246"/>
                  <a:pt x="11359" y="19180"/>
                  <a:pt x="11352" y="19067"/>
                </a:cubicBezTo>
                <a:cubicBezTo>
                  <a:pt x="11344" y="18941"/>
                  <a:pt x="11315" y="18886"/>
                  <a:pt x="11214" y="18812"/>
                </a:cubicBezTo>
                <a:lnTo>
                  <a:pt x="11087" y="18718"/>
                </a:lnTo>
                <a:lnTo>
                  <a:pt x="11109" y="18092"/>
                </a:lnTo>
                <a:lnTo>
                  <a:pt x="11126" y="17610"/>
                </a:lnTo>
                <a:cubicBezTo>
                  <a:pt x="11123" y="17518"/>
                  <a:pt x="11114" y="17437"/>
                  <a:pt x="11099" y="17354"/>
                </a:cubicBezTo>
                <a:lnTo>
                  <a:pt x="10952" y="16853"/>
                </a:lnTo>
                <a:cubicBezTo>
                  <a:pt x="10799" y="16329"/>
                  <a:pt x="10772" y="16187"/>
                  <a:pt x="10765" y="15877"/>
                </a:cubicBezTo>
                <a:cubicBezTo>
                  <a:pt x="10765" y="15862"/>
                  <a:pt x="10765" y="15857"/>
                  <a:pt x="10765" y="15843"/>
                </a:cubicBezTo>
                <a:cubicBezTo>
                  <a:pt x="10756" y="15711"/>
                  <a:pt x="10757" y="15602"/>
                  <a:pt x="10783" y="15552"/>
                </a:cubicBezTo>
                <a:cubicBezTo>
                  <a:pt x="10784" y="15551"/>
                  <a:pt x="10784" y="15551"/>
                  <a:pt x="10785" y="15550"/>
                </a:cubicBezTo>
                <a:cubicBezTo>
                  <a:pt x="10815" y="15464"/>
                  <a:pt x="10887" y="15431"/>
                  <a:pt x="11075" y="15364"/>
                </a:cubicBezTo>
                <a:cubicBezTo>
                  <a:pt x="11119" y="15347"/>
                  <a:pt x="11158" y="15344"/>
                  <a:pt x="11195" y="15335"/>
                </a:cubicBezTo>
                <a:cubicBezTo>
                  <a:pt x="11212" y="15319"/>
                  <a:pt x="11234" y="15307"/>
                  <a:pt x="11259" y="15307"/>
                </a:cubicBezTo>
                <a:cubicBezTo>
                  <a:pt x="11354" y="15307"/>
                  <a:pt x="11370" y="15123"/>
                  <a:pt x="11337" y="14395"/>
                </a:cubicBezTo>
                <a:cubicBezTo>
                  <a:pt x="11315" y="13922"/>
                  <a:pt x="11317" y="13742"/>
                  <a:pt x="11346" y="13715"/>
                </a:cubicBezTo>
                <a:cubicBezTo>
                  <a:pt x="11368" y="13696"/>
                  <a:pt x="11410" y="13596"/>
                  <a:pt x="11439" y="13494"/>
                </a:cubicBezTo>
                <a:cubicBezTo>
                  <a:pt x="11539" y="13146"/>
                  <a:pt x="11712" y="12829"/>
                  <a:pt x="11817" y="12800"/>
                </a:cubicBezTo>
                <a:cubicBezTo>
                  <a:pt x="11904" y="12776"/>
                  <a:pt x="11916" y="12749"/>
                  <a:pt x="11925" y="12560"/>
                </a:cubicBezTo>
                <a:cubicBezTo>
                  <a:pt x="11938" y="12302"/>
                  <a:pt x="11993" y="12190"/>
                  <a:pt x="12021" y="12362"/>
                </a:cubicBezTo>
                <a:cubicBezTo>
                  <a:pt x="12043" y="12495"/>
                  <a:pt x="12100" y="12523"/>
                  <a:pt x="12100" y="12402"/>
                </a:cubicBezTo>
                <a:cubicBezTo>
                  <a:pt x="12100" y="12359"/>
                  <a:pt x="12132" y="12298"/>
                  <a:pt x="12171" y="12265"/>
                </a:cubicBezTo>
                <a:cubicBezTo>
                  <a:pt x="12260" y="12190"/>
                  <a:pt x="12334" y="11916"/>
                  <a:pt x="12395" y="11440"/>
                </a:cubicBezTo>
                <a:cubicBezTo>
                  <a:pt x="12487" y="10723"/>
                  <a:pt x="12486" y="10627"/>
                  <a:pt x="12390" y="10348"/>
                </a:cubicBezTo>
                <a:cubicBezTo>
                  <a:pt x="12330" y="10173"/>
                  <a:pt x="12303" y="10012"/>
                  <a:pt x="12303" y="9834"/>
                </a:cubicBezTo>
                <a:cubicBezTo>
                  <a:pt x="12303" y="9449"/>
                  <a:pt x="12249" y="9216"/>
                  <a:pt x="12117" y="9014"/>
                </a:cubicBezTo>
                <a:cubicBezTo>
                  <a:pt x="12052" y="8914"/>
                  <a:pt x="11999" y="8804"/>
                  <a:pt x="11999" y="8770"/>
                </a:cubicBezTo>
                <a:cubicBezTo>
                  <a:pt x="11999" y="8705"/>
                  <a:pt x="11871" y="8309"/>
                  <a:pt x="11778" y="8083"/>
                </a:cubicBezTo>
                <a:cubicBezTo>
                  <a:pt x="11742" y="7996"/>
                  <a:pt x="11726" y="7873"/>
                  <a:pt x="11735" y="7737"/>
                </a:cubicBezTo>
                <a:cubicBezTo>
                  <a:pt x="11746" y="7542"/>
                  <a:pt x="11743" y="7532"/>
                  <a:pt x="11691" y="7607"/>
                </a:cubicBezTo>
                <a:cubicBezTo>
                  <a:pt x="11610" y="7724"/>
                  <a:pt x="11581" y="7610"/>
                  <a:pt x="11644" y="7418"/>
                </a:cubicBezTo>
                <a:cubicBezTo>
                  <a:pt x="11673" y="7331"/>
                  <a:pt x="11696" y="7210"/>
                  <a:pt x="11696" y="7152"/>
                </a:cubicBezTo>
                <a:cubicBezTo>
                  <a:pt x="11696" y="7016"/>
                  <a:pt x="11758" y="6954"/>
                  <a:pt x="11784" y="7063"/>
                </a:cubicBezTo>
                <a:cubicBezTo>
                  <a:pt x="11816" y="7192"/>
                  <a:pt x="11854" y="7163"/>
                  <a:pt x="11895" y="6979"/>
                </a:cubicBezTo>
                <a:cubicBezTo>
                  <a:pt x="11974" y="6617"/>
                  <a:pt x="11952" y="6538"/>
                  <a:pt x="11712" y="6345"/>
                </a:cubicBezTo>
                <a:lnTo>
                  <a:pt x="11491" y="6169"/>
                </a:lnTo>
                <a:lnTo>
                  <a:pt x="11439" y="6287"/>
                </a:lnTo>
                <a:cubicBezTo>
                  <a:pt x="11368" y="6448"/>
                  <a:pt x="11313" y="6404"/>
                  <a:pt x="11310" y="6184"/>
                </a:cubicBezTo>
                <a:cubicBezTo>
                  <a:pt x="11309" y="6016"/>
                  <a:pt x="11299" y="5999"/>
                  <a:pt x="11197" y="5984"/>
                </a:cubicBezTo>
                <a:cubicBezTo>
                  <a:pt x="11135" y="5974"/>
                  <a:pt x="11079" y="5938"/>
                  <a:pt x="11072" y="5903"/>
                </a:cubicBezTo>
                <a:cubicBezTo>
                  <a:pt x="11065" y="5868"/>
                  <a:pt x="11043" y="5293"/>
                  <a:pt x="11022" y="4625"/>
                </a:cubicBezTo>
                <a:cubicBezTo>
                  <a:pt x="10983" y="3395"/>
                  <a:pt x="10961" y="3183"/>
                  <a:pt x="10846" y="2920"/>
                </a:cubicBezTo>
                <a:cubicBezTo>
                  <a:pt x="10813" y="2846"/>
                  <a:pt x="10798" y="2770"/>
                  <a:pt x="10804" y="2735"/>
                </a:cubicBezTo>
                <a:cubicBezTo>
                  <a:pt x="10535" y="2149"/>
                  <a:pt x="10005" y="1310"/>
                  <a:pt x="9829" y="1237"/>
                </a:cubicBezTo>
                <a:cubicBezTo>
                  <a:pt x="9735" y="1198"/>
                  <a:pt x="9719" y="1208"/>
                  <a:pt x="9684" y="1340"/>
                </a:cubicBezTo>
                <a:cubicBezTo>
                  <a:pt x="9643" y="1490"/>
                  <a:pt x="9531" y="1606"/>
                  <a:pt x="9300" y="1735"/>
                </a:cubicBezTo>
                <a:cubicBezTo>
                  <a:pt x="9266" y="1754"/>
                  <a:pt x="9241" y="1761"/>
                  <a:pt x="9218" y="1766"/>
                </a:cubicBezTo>
                <a:cubicBezTo>
                  <a:pt x="9218" y="1776"/>
                  <a:pt x="9217" y="1783"/>
                  <a:pt x="9217" y="1793"/>
                </a:cubicBezTo>
                <a:cubicBezTo>
                  <a:pt x="9215" y="1908"/>
                  <a:pt x="9199" y="1945"/>
                  <a:pt x="9154" y="1938"/>
                </a:cubicBezTo>
                <a:cubicBezTo>
                  <a:pt x="9108" y="1932"/>
                  <a:pt x="9098" y="1960"/>
                  <a:pt x="9110" y="2060"/>
                </a:cubicBezTo>
                <a:cubicBezTo>
                  <a:pt x="9119" y="2131"/>
                  <a:pt x="9114" y="2200"/>
                  <a:pt x="9100" y="2213"/>
                </a:cubicBezTo>
                <a:cubicBezTo>
                  <a:pt x="9086" y="2227"/>
                  <a:pt x="8978" y="2186"/>
                  <a:pt x="8860" y="2123"/>
                </a:cubicBezTo>
                <a:cubicBezTo>
                  <a:pt x="8618" y="1995"/>
                  <a:pt x="8227" y="1965"/>
                  <a:pt x="8147" y="2070"/>
                </a:cubicBezTo>
                <a:cubicBezTo>
                  <a:pt x="8112" y="2117"/>
                  <a:pt x="8103" y="2202"/>
                  <a:pt x="8115" y="2371"/>
                </a:cubicBezTo>
                <a:cubicBezTo>
                  <a:pt x="8124" y="2502"/>
                  <a:pt x="8121" y="2652"/>
                  <a:pt x="8108" y="2705"/>
                </a:cubicBezTo>
                <a:cubicBezTo>
                  <a:pt x="8086" y="2797"/>
                  <a:pt x="8082" y="2797"/>
                  <a:pt x="8040" y="2705"/>
                </a:cubicBezTo>
                <a:cubicBezTo>
                  <a:pt x="8015" y="2652"/>
                  <a:pt x="8003" y="2562"/>
                  <a:pt x="8012" y="2505"/>
                </a:cubicBezTo>
                <a:cubicBezTo>
                  <a:pt x="8025" y="2426"/>
                  <a:pt x="8013" y="2400"/>
                  <a:pt x="7961" y="2400"/>
                </a:cubicBezTo>
                <a:cubicBezTo>
                  <a:pt x="7879" y="2400"/>
                  <a:pt x="7836" y="2316"/>
                  <a:pt x="7890" y="2263"/>
                </a:cubicBezTo>
                <a:cubicBezTo>
                  <a:pt x="7917" y="2237"/>
                  <a:pt x="7915" y="2215"/>
                  <a:pt x="7883" y="2183"/>
                </a:cubicBezTo>
                <a:cubicBezTo>
                  <a:pt x="7856" y="2157"/>
                  <a:pt x="7816" y="2169"/>
                  <a:pt x="7783" y="2217"/>
                </a:cubicBezTo>
                <a:cubicBezTo>
                  <a:pt x="7761" y="2248"/>
                  <a:pt x="7728" y="2260"/>
                  <a:pt x="7692" y="2260"/>
                </a:cubicBezTo>
                <a:cubicBezTo>
                  <a:pt x="7637" y="2399"/>
                  <a:pt x="7468" y="2532"/>
                  <a:pt x="7410" y="2475"/>
                </a:cubicBezTo>
                <a:cubicBezTo>
                  <a:pt x="7392" y="2458"/>
                  <a:pt x="7325" y="2484"/>
                  <a:pt x="7260" y="2533"/>
                </a:cubicBezTo>
                <a:cubicBezTo>
                  <a:pt x="7180" y="2594"/>
                  <a:pt x="7110" y="2609"/>
                  <a:pt x="7050" y="2581"/>
                </a:cubicBezTo>
                <a:cubicBezTo>
                  <a:pt x="7000" y="2559"/>
                  <a:pt x="6922" y="2536"/>
                  <a:pt x="6876" y="2530"/>
                </a:cubicBezTo>
                <a:cubicBezTo>
                  <a:pt x="6830" y="2523"/>
                  <a:pt x="6788" y="2512"/>
                  <a:pt x="6783" y="2505"/>
                </a:cubicBezTo>
                <a:cubicBezTo>
                  <a:pt x="6778" y="2498"/>
                  <a:pt x="6761" y="2490"/>
                  <a:pt x="6744" y="2487"/>
                </a:cubicBezTo>
                <a:cubicBezTo>
                  <a:pt x="6743" y="2486"/>
                  <a:pt x="6741" y="2484"/>
                  <a:pt x="6740" y="2484"/>
                </a:cubicBezTo>
                <a:cubicBezTo>
                  <a:pt x="6740" y="2484"/>
                  <a:pt x="6739" y="2484"/>
                  <a:pt x="6739" y="2484"/>
                </a:cubicBezTo>
                <a:cubicBezTo>
                  <a:pt x="6701" y="2484"/>
                  <a:pt x="6655" y="2477"/>
                  <a:pt x="6602" y="2462"/>
                </a:cubicBezTo>
                <a:cubicBezTo>
                  <a:pt x="6308" y="2377"/>
                  <a:pt x="6297" y="2431"/>
                  <a:pt x="6393" y="3445"/>
                </a:cubicBezTo>
                <a:cubicBezTo>
                  <a:pt x="6424" y="3771"/>
                  <a:pt x="6438" y="4081"/>
                  <a:pt x="6425" y="4134"/>
                </a:cubicBezTo>
                <a:cubicBezTo>
                  <a:pt x="6404" y="4222"/>
                  <a:pt x="6396" y="4220"/>
                  <a:pt x="6320" y="4107"/>
                </a:cubicBezTo>
                <a:cubicBezTo>
                  <a:pt x="6275" y="4039"/>
                  <a:pt x="6245" y="3965"/>
                  <a:pt x="6254" y="3942"/>
                </a:cubicBezTo>
                <a:cubicBezTo>
                  <a:pt x="6263" y="3918"/>
                  <a:pt x="6233" y="3859"/>
                  <a:pt x="6186" y="3810"/>
                </a:cubicBezTo>
                <a:cubicBezTo>
                  <a:pt x="6139" y="3762"/>
                  <a:pt x="6101" y="3690"/>
                  <a:pt x="6101" y="3653"/>
                </a:cubicBezTo>
                <a:cubicBezTo>
                  <a:pt x="6101" y="3616"/>
                  <a:pt x="6029" y="3464"/>
                  <a:pt x="5941" y="3314"/>
                </a:cubicBezTo>
                <a:cubicBezTo>
                  <a:pt x="5853" y="3163"/>
                  <a:pt x="5720" y="2934"/>
                  <a:pt x="5646" y="2803"/>
                </a:cubicBezTo>
                <a:cubicBezTo>
                  <a:pt x="5567" y="2664"/>
                  <a:pt x="5499" y="2584"/>
                  <a:pt x="5482" y="2612"/>
                </a:cubicBezTo>
                <a:cubicBezTo>
                  <a:pt x="5464" y="2640"/>
                  <a:pt x="5422" y="2629"/>
                  <a:pt x="5380" y="2585"/>
                </a:cubicBezTo>
                <a:cubicBezTo>
                  <a:pt x="5341" y="2545"/>
                  <a:pt x="5293" y="2512"/>
                  <a:pt x="5275" y="2512"/>
                </a:cubicBezTo>
                <a:cubicBezTo>
                  <a:pt x="5256" y="2512"/>
                  <a:pt x="5236" y="2470"/>
                  <a:pt x="5230" y="2417"/>
                </a:cubicBezTo>
                <a:cubicBezTo>
                  <a:pt x="5223" y="2364"/>
                  <a:pt x="5169" y="2224"/>
                  <a:pt x="5109" y="2107"/>
                </a:cubicBezTo>
                <a:cubicBezTo>
                  <a:pt x="5048" y="1989"/>
                  <a:pt x="4991" y="1827"/>
                  <a:pt x="4981" y="1747"/>
                </a:cubicBezTo>
                <a:cubicBezTo>
                  <a:pt x="4962" y="1584"/>
                  <a:pt x="5012" y="1071"/>
                  <a:pt x="5056" y="987"/>
                </a:cubicBezTo>
                <a:cubicBezTo>
                  <a:pt x="5116" y="869"/>
                  <a:pt x="5162" y="473"/>
                  <a:pt x="5123" y="400"/>
                </a:cubicBezTo>
                <a:cubicBezTo>
                  <a:pt x="5095" y="347"/>
                  <a:pt x="5097" y="318"/>
                  <a:pt x="5129" y="285"/>
                </a:cubicBezTo>
                <a:cubicBezTo>
                  <a:pt x="5154" y="260"/>
                  <a:pt x="5175" y="186"/>
                  <a:pt x="5177" y="120"/>
                </a:cubicBezTo>
                <a:lnTo>
                  <a:pt x="5179" y="13"/>
                </a:lnTo>
                <a:cubicBezTo>
                  <a:pt x="4747" y="7"/>
                  <a:pt x="4274" y="2"/>
                  <a:pt x="3359" y="2"/>
                </a:cubicBezTo>
                <a:lnTo>
                  <a:pt x="0" y="0"/>
                </a:lnTo>
                <a:close/>
                <a:moveTo>
                  <a:pt x="21579" y="4"/>
                </a:moveTo>
                <a:cubicBezTo>
                  <a:pt x="21575" y="4"/>
                  <a:pt x="21570" y="5"/>
                  <a:pt x="21564" y="8"/>
                </a:cubicBezTo>
                <a:cubicBezTo>
                  <a:pt x="21553" y="15"/>
                  <a:pt x="21539" y="29"/>
                  <a:pt x="21528" y="47"/>
                </a:cubicBezTo>
                <a:cubicBezTo>
                  <a:pt x="21495" y="99"/>
                  <a:pt x="21499" y="106"/>
                  <a:pt x="21547" y="77"/>
                </a:cubicBezTo>
                <a:cubicBezTo>
                  <a:pt x="21580" y="57"/>
                  <a:pt x="21600" y="26"/>
                  <a:pt x="21590" y="10"/>
                </a:cubicBezTo>
                <a:cubicBezTo>
                  <a:pt x="21587" y="6"/>
                  <a:pt x="21583" y="4"/>
                  <a:pt x="21579" y="4"/>
                </a:cubicBezTo>
                <a:close/>
                <a:moveTo>
                  <a:pt x="9269" y="47"/>
                </a:moveTo>
                <a:lnTo>
                  <a:pt x="9269" y="54"/>
                </a:lnTo>
                <a:cubicBezTo>
                  <a:pt x="9276" y="50"/>
                  <a:pt x="9279" y="54"/>
                  <a:pt x="9286" y="50"/>
                </a:cubicBezTo>
                <a:cubicBezTo>
                  <a:pt x="9288" y="48"/>
                  <a:pt x="9272" y="48"/>
                  <a:pt x="9269" y="47"/>
                </a:cubicBezTo>
                <a:close/>
                <a:moveTo>
                  <a:pt x="7568" y="49"/>
                </a:moveTo>
                <a:cubicBezTo>
                  <a:pt x="7568" y="51"/>
                  <a:pt x="7566" y="51"/>
                  <a:pt x="7567" y="54"/>
                </a:cubicBezTo>
                <a:cubicBezTo>
                  <a:pt x="7578" y="83"/>
                  <a:pt x="7594" y="107"/>
                  <a:pt x="7601" y="107"/>
                </a:cubicBezTo>
                <a:cubicBezTo>
                  <a:pt x="7608" y="107"/>
                  <a:pt x="7623" y="83"/>
                  <a:pt x="7634" y="54"/>
                </a:cubicBezTo>
                <a:cubicBezTo>
                  <a:pt x="7635" y="53"/>
                  <a:pt x="7634" y="52"/>
                  <a:pt x="7634" y="52"/>
                </a:cubicBezTo>
                <a:cubicBezTo>
                  <a:pt x="7632" y="51"/>
                  <a:pt x="7574" y="50"/>
                  <a:pt x="7568" y="49"/>
                </a:cubicBezTo>
                <a:close/>
              </a:path>
            </a:pathLst>
          </a:custGeom>
          <a:ln w="12700">
            <a:miter lim="400000"/>
          </a:ln>
          <a:effectLst>
            <a:outerShdw sx="100000" sy="100000" kx="0" ky="0" algn="b" rotWithShape="0" blurRad="88900" dist="105471" dir="3218735">
              <a:srgbClr val="000000"/>
            </a:outerShdw>
          </a:effectLst>
        </p:spPr>
      </p:pic>
      <p:pic>
        <p:nvPicPr>
          <p:cNvPr id="198" name="Image" descr="Image"/>
          <p:cNvPicPr>
            <a:picLocks noChangeAspect="1"/>
          </p:cNvPicPr>
          <p:nvPr/>
        </p:nvPicPr>
        <p:blipFill>
          <a:blip r:embed="rId5">
            <a:extLst/>
          </a:blip>
          <a:stretch>
            <a:fillRect/>
          </a:stretch>
        </p:blipFill>
        <p:spPr>
          <a:xfrm>
            <a:off x="12912463" y="3329607"/>
            <a:ext cx="7422907" cy="8676124"/>
          </a:xfrm>
          <a:prstGeom prst="rect">
            <a:avLst/>
          </a:prstGeom>
          <a:ln w="12700">
            <a:miter lim="400000"/>
          </a:ln>
        </p:spPr>
      </p:pic>
      <p:pic>
        <p:nvPicPr>
          <p:cNvPr id="199" name="Image" descr="Image"/>
          <p:cNvPicPr>
            <a:picLocks noChangeAspect="1"/>
          </p:cNvPicPr>
          <p:nvPr/>
        </p:nvPicPr>
        <p:blipFill>
          <a:blip r:embed="rId6">
            <a:extLst/>
          </a:blip>
          <a:stretch>
            <a:fillRect/>
          </a:stretch>
        </p:blipFill>
        <p:spPr>
          <a:xfrm>
            <a:off x="8677694" y="2515983"/>
            <a:ext cx="14634145" cy="140186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Rounded Rectangle"/>
          <p:cNvSpPr/>
          <p:nvPr/>
        </p:nvSpPr>
        <p:spPr>
          <a:xfrm>
            <a:off x="390422" y="140151"/>
            <a:ext cx="23603156" cy="1684799"/>
          </a:xfrm>
          <a:prstGeom prst="roundRect">
            <a:avLst>
              <a:gd name="adj" fmla="val 11307"/>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pic>
        <p:nvPicPr>
          <p:cNvPr id="266" name="Image" descr="Image"/>
          <p:cNvPicPr>
            <a:picLocks noChangeAspect="1"/>
          </p:cNvPicPr>
          <p:nvPr/>
        </p:nvPicPr>
        <p:blipFill>
          <a:blip r:embed="rId2">
            <a:extLst/>
          </a:blip>
          <a:stretch>
            <a:fillRect/>
          </a:stretch>
        </p:blipFill>
        <p:spPr>
          <a:xfrm>
            <a:off x="814241" y="-45674"/>
            <a:ext cx="10564268" cy="2056449"/>
          </a:xfrm>
          <a:prstGeom prst="rect">
            <a:avLst/>
          </a:prstGeom>
          <a:ln w="12700">
            <a:miter lim="400000"/>
          </a:ln>
        </p:spPr>
      </p:pic>
      <p:pic>
        <p:nvPicPr>
          <p:cNvPr id="267" name="Image" descr="Image"/>
          <p:cNvPicPr>
            <a:picLocks noChangeAspect="1"/>
          </p:cNvPicPr>
          <p:nvPr/>
        </p:nvPicPr>
        <p:blipFill>
          <a:blip r:embed="rId3">
            <a:extLst/>
          </a:blip>
          <a:stretch>
            <a:fillRect/>
          </a:stretch>
        </p:blipFill>
        <p:spPr>
          <a:xfrm>
            <a:off x="11665690" y="348973"/>
            <a:ext cx="11904069" cy="1140337"/>
          </a:xfrm>
          <a:prstGeom prst="rect">
            <a:avLst/>
          </a:prstGeom>
          <a:ln w="12700">
            <a:miter lim="400000"/>
          </a:ln>
        </p:spPr>
      </p:pic>
      <p:pic>
        <p:nvPicPr>
          <p:cNvPr id="268" name="Image" descr="Image"/>
          <p:cNvPicPr>
            <a:picLocks noChangeAspect="1"/>
          </p:cNvPicPr>
          <p:nvPr/>
        </p:nvPicPr>
        <p:blipFill>
          <a:blip r:embed="rId4">
            <a:extLst/>
          </a:blip>
          <a:srcRect l="21554" t="0" r="10212" b="0"/>
          <a:stretch>
            <a:fillRect/>
          </a:stretch>
        </p:blipFill>
        <p:spPr>
          <a:xfrm>
            <a:off x="322495" y="3221489"/>
            <a:ext cx="9327864" cy="10253006"/>
          </a:xfrm>
          <a:prstGeom prst="rect">
            <a:avLst/>
          </a:prstGeom>
          <a:ln w="12700">
            <a:miter lim="400000"/>
          </a:ln>
        </p:spPr>
      </p:pic>
      <p:sp>
        <p:nvSpPr>
          <p:cNvPr id="269" name="WALKING  WORTHY of GOSPEL (4:1)…"/>
          <p:cNvSpPr txBox="1"/>
          <p:nvPr/>
        </p:nvSpPr>
        <p:spPr>
          <a:xfrm>
            <a:off x="10679084" y="4828695"/>
            <a:ext cx="13584724" cy="492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143000" indent="-1143000" algn="l">
              <a:spcBef>
                <a:spcPts val="3600"/>
              </a:spcBef>
              <a:buSzPct val="80000"/>
              <a:buBlip>
                <a:blip r:embed="rId5"/>
              </a:buBlip>
              <a:defRPr sz="6000">
                <a:solidFill>
                  <a:srgbClr val="000000"/>
                </a:solidFill>
              </a:defRPr>
            </a:pPr>
            <a:r>
              <a:t>WALKING  WORTHY of GOSPEL (4:1)</a:t>
            </a:r>
          </a:p>
          <a:p>
            <a:pPr marL="1143000" indent="-1143000" algn="l">
              <a:spcBef>
                <a:spcPts val="3600"/>
              </a:spcBef>
              <a:buSzPct val="80000"/>
              <a:buBlip>
                <a:blip r:embed="rId5"/>
              </a:buBlip>
              <a:defRPr sz="6000">
                <a:solidFill>
                  <a:srgbClr val="000000"/>
                </a:solidFill>
              </a:defRPr>
            </a:pPr>
            <a:r>
              <a:t>GODLY ATTITUDES (4:2)</a:t>
            </a:r>
          </a:p>
          <a:p>
            <a:pPr marL="1143000" indent="-1143000" algn="l">
              <a:spcBef>
                <a:spcPts val="3600"/>
              </a:spcBef>
              <a:buSzPct val="80000"/>
              <a:buBlip>
                <a:blip r:embed="rId5"/>
              </a:buBlip>
              <a:defRPr sz="6000">
                <a:solidFill>
                  <a:srgbClr val="000000"/>
                </a:solidFill>
              </a:defRPr>
            </a:pPr>
            <a:r>
              <a:t>STRENUOUS EFFORT (4:3)</a:t>
            </a:r>
          </a:p>
          <a:p>
            <a:pPr marL="1143000" indent="-1143000" algn="l">
              <a:spcBef>
                <a:spcPts val="3600"/>
              </a:spcBef>
              <a:buSzPct val="80000"/>
              <a:buBlip>
                <a:blip r:embed="rId5"/>
              </a:buBlip>
              <a:defRPr sz="6000">
                <a:solidFill>
                  <a:srgbClr val="000000"/>
                </a:solidFill>
              </a:defRPr>
            </a:pPr>
            <a:r>
              <a:t>TRUTH (4:4-6)</a:t>
            </a:r>
          </a:p>
        </p:txBody>
      </p:sp>
      <p:sp>
        <p:nvSpPr>
          <p:cNvPr id="270" name="Ephesians 4:1-16"/>
          <p:cNvSpPr txBox="1"/>
          <p:nvPr/>
        </p:nvSpPr>
        <p:spPr>
          <a:xfrm>
            <a:off x="10679083" y="2733935"/>
            <a:ext cx="13584724" cy="1371601"/>
          </a:xfrm>
          <a:prstGeom prst="rect">
            <a:avLst/>
          </a:prstGeom>
          <a:solidFill>
            <a:srgbClr val="B4B4B4"/>
          </a:solidFill>
          <a:ln w="12700">
            <a:miter lim="400000"/>
          </a:ln>
          <a:effectLst>
            <a:outerShdw sx="100000" sy="100000" kx="0" ky="0" algn="b" rotWithShape="0" blurRad="431800" dist="377260" dir="3726338">
              <a:srgbClr val="000000">
                <a:alpha val="9481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000000"/>
                </a:solidFill>
                <a:latin typeface="Century Gothic"/>
                <a:ea typeface="Century Gothic"/>
                <a:cs typeface="Century Gothic"/>
                <a:sym typeface="Century Gothic"/>
              </a:defRPr>
            </a:lvl1pPr>
          </a:lstStyle>
          <a:p>
            <a:pPr/>
            <a:r>
              <a:t>Ephesians 4:1-16</a:t>
            </a:r>
          </a:p>
        </p:txBody>
      </p:sp>
      <p:sp>
        <p:nvSpPr>
          <p:cNvPr id="271" name="4 There is one body and one Spirit, just as you were called in one hope of your calling; 5 one Lord, one faith, one baptism; 6 one God and Father of all, who is above all, and through all, and in you all."/>
          <p:cNvSpPr txBox="1"/>
          <p:nvPr/>
        </p:nvSpPr>
        <p:spPr>
          <a:xfrm>
            <a:off x="559300" y="7533376"/>
            <a:ext cx="8854145" cy="5760989"/>
          </a:xfrm>
          <a:prstGeom prst="rect">
            <a:avLst/>
          </a:prstGeom>
          <a:ln w="12700">
            <a:miter lim="400000"/>
          </a:ln>
          <a:effectLst>
            <a:outerShdw sx="100000" sy="100000" kx="0" ky="0" algn="b" rotWithShape="0" blurRad="431800" dist="377260" dir="3726338">
              <a:srgbClr val="000000">
                <a:alpha val="9481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5600">
                <a:solidFill>
                  <a:srgbClr val="FFFFFF"/>
                </a:solidFill>
                <a:effectLst>
                  <a:outerShdw sx="100000" sy="100000" kx="0" ky="0" algn="b" rotWithShape="0" blurRad="12700" dist="63500" dir="2280000">
                    <a:srgbClr val="000000"/>
                  </a:outerShdw>
                </a:effectLst>
                <a:latin typeface="Times New Roman"/>
                <a:ea typeface="Times New Roman"/>
                <a:cs typeface="Times New Roman"/>
                <a:sym typeface="Times New Roman"/>
              </a:defRPr>
            </a:pPr>
            <a:r>
              <a:rPr baseline="31999"/>
              <a:t>4</a:t>
            </a:r>
            <a:r>
              <a:t> </a:t>
            </a:r>
            <a:r>
              <a:rPr i="1"/>
              <a:t>There is</a:t>
            </a:r>
            <a:r>
              <a:t> one body and one Spirit, just as you were called in one hope of your calling; </a:t>
            </a:r>
            <a:r>
              <a:rPr baseline="31999"/>
              <a:t>5</a:t>
            </a:r>
            <a:r>
              <a:t> one Lord, one faith, one baptism; </a:t>
            </a:r>
            <a:r>
              <a:rPr baseline="31999"/>
              <a:t>6</a:t>
            </a:r>
            <a:r>
              <a:t> one God and Father of all, who </a:t>
            </a:r>
            <a:r>
              <a:rPr i="1"/>
              <a:t>is</a:t>
            </a:r>
            <a:r>
              <a:t> above all, and through all, and in you all.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Rounded Rectangle"/>
          <p:cNvSpPr/>
          <p:nvPr/>
        </p:nvSpPr>
        <p:spPr>
          <a:xfrm>
            <a:off x="390422" y="140151"/>
            <a:ext cx="23603156" cy="1684799"/>
          </a:xfrm>
          <a:prstGeom prst="roundRect">
            <a:avLst>
              <a:gd name="adj" fmla="val 11307"/>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pic>
        <p:nvPicPr>
          <p:cNvPr id="274" name="Image" descr="Image"/>
          <p:cNvPicPr>
            <a:picLocks noChangeAspect="1"/>
          </p:cNvPicPr>
          <p:nvPr/>
        </p:nvPicPr>
        <p:blipFill>
          <a:blip r:embed="rId2">
            <a:extLst/>
          </a:blip>
          <a:stretch>
            <a:fillRect/>
          </a:stretch>
        </p:blipFill>
        <p:spPr>
          <a:xfrm>
            <a:off x="814241" y="-45674"/>
            <a:ext cx="10564268" cy="2056449"/>
          </a:xfrm>
          <a:prstGeom prst="rect">
            <a:avLst/>
          </a:prstGeom>
          <a:ln w="12700">
            <a:miter lim="400000"/>
          </a:ln>
        </p:spPr>
      </p:pic>
      <p:pic>
        <p:nvPicPr>
          <p:cNvPr id="275" name="Image" descr="Image"/>
          <p:cNvPicPr>
            <a:picLocks noChangeAspect="1"/>
          </p:cNvPicPr>
          <p:nvPr/>
        </p:nvPicPr>
        <p:blipFill>
          <a:blip r:embed="rId3">
            <a:extLst/>
          </a:blip>
          <a:stretch>
            <a:fillRect/>
          </a:stretch>
        </p:blipFill>
        <p:spPr>
          <a:xfrm>
            <a:off x="11665690" y="348973"/>
            <a:ext cx="11904069" cy="1140337"/>
          </a:xfrm>
          <a:prstGeom prst="rect">
            <a:avLst/>
          </a:prstGeom>
          <a:ln w="12700">
            <a:miter lim="400000"/>
          </a:ln>
        </p:spPr>
      </p:pic>
      <p:pic>
        <p:nvPicPr>
          <p:cNvPr id="276" name="Image" descr="Image"/>
          <p:cNvPicPr>
            <a:picLocks noChangeAspect="1"/>
          </p:cNvPicPr>
          <p:nvPr/>
        </p:nvPicPr>
        <p:blipFill>
          <a:blip r:embed="rId4">
            <a:extLst/>
          </a:blip>
          <a:srcRect l="21554" t="0" r="10212" b="0"/>
          <a:stretch>
            <a:fillRect/>
          </a:stretch>
        </p:blipFill>
        <p:spPr>
          <a:xfrm>
            <a:off x="322495" y="3221489"/>
            <a:ext cx="9327864" cy="10253006"/>
          </a:xfrm>
          <a:prstGeom prst="rect">
            <a:avLst/>
          </a:prstGeom>
          <a:ln w="12700">
            <a:miter lim="400000"/>
          </a:ln>
        </p:spPr>
      </p:pic>
      <p:sp>
        <p:nvSpPr>
          <p:cNvPr id="277" name="WALKING  WORTHY of GOSPEL (4:1)…"/>
          <p:cNvSpPr txBox="1"/>
          <p:nvPr/>
        </p:nvSpPr>
        <p:spPr>
          <a:xfrm>
            <a:off x="10679084" y="4828695"/>
            <a:ext cx="13584724" cy="624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143000" indent="-1143000" algn="l">
              <a:spcBef>
                <a:spcPts val="3600"/>
              </a:spcBef>
              <a:buSzPct val="80000"/>
              <a:buBlip>
                <a:blip r:embed="rId5"/>
              </a:buBlip>
              <a:defRPr sz="6000">
                <a:solidFill>
                  <a:srgbClr val="000000"/>
                </a:solidFill>
              </a:defRPr>
            </a:pPr>
            <a:r>
              <a:t>WALKING  WORTHY of GOSPEL (4:1)</a:t>
            </a:r>
          </a:p>
          <a:p>
            <a:pPr marL="1143000" indent="-1143000" algn="l">
              <a:spcBef>
                <a:spcPts val="3600"/>
              </a:spcBef>
              <a:buSzPct val="80000"/>
              <a:buBlip>
                <a:blip r:embed="rId5"/>
              </a:buBlip>
              <a:defRPr sz="6000">
                <a:solidFill>
                  <a:srgbClr val="000000"/>
                </a:solidFill>
              </a:defRPr>
            </a:pPr>
            <a:r>
              <a:t>GODLY ATTITUDES (4:2)</a:t>
            </a:r>
          </a:p>
          <a:p>
            <a:pPr marL="1143000" indent="-1143000" algn="l">
              <a:spcBef>
                <a:spcPts val="3600"/>
              </a:spcBef>
              <a:buSzPct val="80000"/>
              <a:buBlip>
                <a:blip r:embed="rId5"/>
              </a:buBlip>
              <a:defRPr sz="6000">
                <a:solidFill>
                  <a:srgbClr val="000000"/>
                </a:solidFill>
              </a:defRPr>
            </a:pPr>
            <a:r>
              <a:t>STRENUOUS EFFORT (4:3)</a:t>
            </a:r>
          </a:p>
          <a:p>
            <a:pPr marL="1143000" indent="-1143000" algn="l">
              <a:spcBef>
                <a:spcPts val="3600"/>
              </a:spcBef>
              <a:buSzPct val="80000"/>
              <a:buBlip>
                <a:blip r:embed="rId5"/>
              </a:buBlip>
              <a:defRPr sz="6000">
                <a:solidFill>
                  <a:srgbClr val="000000"/>
                </a:solidFill>
              </a:defRPr>
            </a:pPr>
            <a:r>
              <a:t>TRUTH (4:4-6)</a:t>
            </a:r>
          </a:p>
          <a:p>
            <a:pPr marL="1143000" indent="-1143000" algn="l">
              <a:spcBef>
                <a:spcPts val="3600"/>
              </a:spcBef>
              <a:buSzPct val="80000"/>
              <a:buBlip>
                <a:blip r:embed="rId5"/>
              </a:buBlip>
              <a:defRPr sz="6000">
                <a:solidFill>
                  <a:srgbClr val="000000"/>
                </a:solidFill>
              </a:defRPr>
            </a:pPr>
            <a:r>
              <a:t>SCRIPTURAL LEADERSHIP (4:7-12)</a:t>
            </a:r>
          </a:p>
        </p:txBody>
      </p:sp>
      <p:sp>
        <p:nvSpPr>
          <p:cNvPr id="278" name="Ephesians 4:1-16"/>
          <p:cNvSpPr txBox="1"/>
          <p:nvPr/>
        </p:nvSpPr>
        <p:spPr>
          <a:xfrm>
            <a:off x="10679083" y="2733935"/>
            <a:ext cx="13584724" cy="1371601"/>
          </a:xfrm>
          <a:prstGeom prst="rect">
            <a:avLst/>
          </a:prstGeom>
          <a:solidFill>
            <a:srgbClr val="B4B4B4"/>
          </a:solidFill>
          <a:ln w="12700">
            <a:miter lim="400000"/>
          </a:ln>
          <a:effectLst>
            <a:outerShdw sx="100000" sy="100000" kx="0" ky="0" algn="b" rotWithShape="0" blurRad="431800" dist="377260" dir="3726338">
              <a:srgbClr val="000000">
                <a:alpha val="9481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000000"/>
                </a:solidFill>
                <a:latin typeface="Century Gothic"/>
                <a:ea typeface="Century Gothic"/>
                <a:cs typeface="Century Gothic"/>
                <a:sym typeface="Century Gothic"/>
              </a:defRPr>
            </a:lvl1pPr>
          </a:lstStyle>
          <a:p>
            <a:pPr/>
            <a:r>
              <a:t>Ephesians 4:1-16</a:t>
            </a:r>
          </a:p>
        </p:txBody>
      </p:sp>
      <p:sp>
        <p:nvSpPr>
          <p:cNvPr id="279" name="7 But to each one of us grace was given according to the measure of Christ’s gift. … 11 And He Himself gave some to be apostles, some prophets, some evangelists, and some pastors and teachers,"/>
          <p:cNvSpPr txBox="1"/>
          <p:nvPr/>
        </p:nvSpPr>
        <p:spPr>
          <a:xfrm>
            <a:off x="559300" y="7533376"/>
            <a:ext cx="8854145" cy="5760989"/>
          </a:xfrm>
          <a:prstGeom prst="rect">
            <a:avLst/>
          </a:prstGeom>
          <a:ln w="12700">
            <a:miter lim="400000"/>
          </a:ln>
          <a:effectLst>
            <a:outerShdw sx="100000" sy="100000" kx="0" ky="0" algn="b" rotWithShape="0" blurRad="431800" dist="377260" dir="3726338">
              <a:srgbClr val="000000">
                <a:alpha val="9481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5600">
                <a:solidFill>
                  <a:srgbClr val="FFFFFF"/>
                </a:solidFill>
                <a:effectLst>
                  <a:outerShdw sx="100000" sy="100000" kx="0" ky="0" algn="b" rotWithShape="0" blurRad="12700" dist="63500" dir="2280000">
                    <a:srgbClr val="000000"/>
                  </a:outerShdw>
                </a:effectLst>
                <a:latin typeface="Times New Roman"/>
                <a:ea typeface="Times New Roman"/>
                <a:cs typeface="Times New Roman"/>
                <a:sym typeface="Times New Roman"/>
              </a:defRPr>
            </a:pPr>
            <a:r>
              <a:rPr baseline="31999"/>
              <a:t>7</a:t>
            </a:r>
            <a:r>
              <a:t> But to each one of us grace was given according to the measure of Christ’s gift. … </a:t>
            </a:r>
            <a:r>
              <a:rPr baseline="31999"/>
              <a:t>11</a:t>
            </a:r>
            <a:r>
              <a:t> And He Himself gave some </a:t>
            </a:r>
            <a:r>
              <a:rPr i="1"/>
              <a:t>to be</a:t>
            </a:r>
            <a:r>
              <a:t> apostles, some prophets, some evangelists, and some pastors and teachers,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Rounded Rectangle"/>
          <p:cNvSpPr/>
          <p:nvPr/>
        </p:nvSpPr>
        <p:spPr>
          <a:xfrm>
            <a:off x="390422" y="140151"/>
            <a:ext cx="23603156" cy="1684799"/>
          </a:xfrm>
          <a:prstGeom prst="roundRect">
            <a:avLst>
              <a:gd name="adj" fmla="val 11307"/>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pic>
        <p:nvPicPr>
          <p:cNvPr id="282" name="Image" descr="Image"/>
          <p:cNvPicPr>
            <a:picLocks noChangeAspect="1"/>
          </p:cNvPicPr>
          <p:nvPr/>
        </p:nvPicPr>
        <p:blipFill>
          <a:blip r:embed="rId2">
            <a:extLst/>
          </a:blip>
          <a:stretch>
            <a:fillRect/>
          </a:stretch>
        </p:blipFill>
        <p:spPr>
          <a:xfrm>
            <a:off x="814241" y="-45674"/>
            <a:ext cx="10564268" cy="2056449"/>
          </a:xfrm>
          <a:prstGeom prst="rect">
            <a:avLst/>
          </a:prstGeom>
          <a:ln w="12700">
            <a:miter lim="400000"/>
          </a:ln>
        </p:spPr>
      </p:pic>
      <p:pic>
        <p:nvPicPr>
          <p:cNvPr id="283" name="Image" descr="Image"/>
          <p:cNvPicPr>
            <a:picLocks noChangeAspect="1"/>
          </p:cNvPicPr>
          <p:nvPr/>
        </p:nvPicPr>
        <p:blipFill>
          <a:blip r:embed="rId3">
            <a:extLst/>
          </a:blip>
          <a:stretch>
            <a:fillRect/>
          </a:stretch>
        </p:blipFill>
        <p:spPr>
          <a:xfrm>
            <a:off x="11665690" y="348973"/>
            <a:ext cx="11904069" cy="1140337"/>
          </a:xfrm>
          <a:prstGeom prst="rect">
            <a:avLst/>
          </a:prstGeom>
          <a:ln w="12700">
            <a:miter lim="400000"/>
          </a:ln>
        </p:spPr>
      </p:pic>
      <p:pic>
        <p:nvPicPr>
          <p:cNvPr id="284" name="Image" descr="Image"/>
          <p:cNvPicPr>
            <a:picLocks noChangeAspect="1"/>
          </p:cNvPicPr>
          <p:nvPr/>
        </p:nvPicPr>
        <p:blipFill>
          <a:blip r:embed="rId4">
            <a:extLst/>
          </a:blip>
          <a:srcRect l="21554" t="0" r="10212" b="0"/>
          <a:stretch>
            <a:fillRect/>
          </a:stretch>
        </p:blipFill>
        <p:spPr>
          <a:xfrm>
            <a:off x="322495" y="3221489"/>
            <a:ext cx="9327864" cy="10253006"/>
          </a:xfrm>
          <a:prstGeom prst="rect">
            <a:avLst/>
          </a:prstGeom>
          <a:ln w="12700">
            <a:miter lim="400000"/>
          </a:ln>
        </p:spPr>
      </p:pic>
      <p:sp>
        <p:nvSpPr>
          <p:cNvPr id="285" name="WALKING  WORTHY of GOSPEL (4:1)…"/>
          <p:cNvSpPr txBox="1"/>
          <p:nvPr/>
        </p:nvSpPr>
        <p:spPr>
          <a:xfrm>
            <a:off x="10679084" y="4828695"/>
            <a:ext cx="13584724" cy="624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143000" indent="-1143000" algn="l">
              <a:spcBef>
                <a:spcPts val="3600"/>
              </a:spcBef>
              <a:buSzPct val="80000"/>
              <a:buBlip>
                <a:blip r:embed="rId5"/>
              </a:buBlip>
              <a:defRPr sz="6000">
                <a:solidFill>
                  <a:srgbClr val="000000"/>
                </a:solidFill>
              </a:defRPr>
            </a:pPr>
            <a:r>
              <a:t>WALKING  WORTHY of GOSPEL (4:1)</a:t>
            </a:r>
          </a:p>
          <a:p>
            <a:pPr marL="1143000" indent="-1143000" algn="l">
              <a:spcBef>
                <a:spcPts val="3600"/>
              </a:spcBef>
              <a:buSzPct val="80000"/>
              <a:buBlip>
                <a:blip r:embed="rId5"/>
              </a:buBlip>
              <a:defRPr sz="6000">
                <a:solidFill>
                  <a:srgbClr val="000000"/>
                </a:solidFill>
              </a:defRPr>
            </a:pPr>
            <a:r>
              <a:t>GODLY ATTITUDES (4:2)</a:t>
            </a:r>
          </a:p>
          <a:p>
            <a:pPr marL="1143000" indent="-1143000" algn="l">
              <a:spcBef>
                <a:spcPts val="3600"/>
              </a:spcBef>
              <a:buSzPct val="80000"/>
              <a:buBlip>
                <a:blip r:embed="rId5"/>
              </a:buBlip>
              <a:defRPr sz="6000">
                <a:solidFill>
                  <a:srgbClr val="000000"/>
                </a:solidFill>
              </a:defRPr>
            </a:pPr>
            <a:r>
              <a:t>STRENUOUS EFFORT (4:3)</a:t>
            </a:r>
          </a:p>
          <a:p>
            <a:pPr marL="1143000" indent="-1143000" algn="l">
              <a:spcBef>
                <a:spcPts val="3600"/>
              </a:spcBef>
              <a:buSzPct val="80000"/>
              <a:buBlip>
                <a:blip r:embed="rId5"/>
              </a:buBlip>
              <a:defRPr sz="6000">
                <a:solidFill>
                  <a:srgbClr val="000000"/>
                </a:solidFill>
              </a:defRPr>
            </a:pPr>
            <a:r>
              <a:t>TRUTH (4:4-6)</a:t>
            </a:r>
          </a:p>
          <a:p>
            <a:pPr marL="1143000" indent="-1143000" algn="l">
              <a:spcBef>
                <a:spcPts val="3600"/>
              </a:spcBef>
              <a:buSzPct val="80000"/>
              <a:buBlip>
                <a:blip r:embed="rId5"/>
              </a:buBlip>
              <a:defRPr sz="6000">
                <a:solidFill>
                  <a:srgbClr val="000000"/>
                </a:solidFill>
              </a:defRPr>
            </a:pPr>
            <a:r>
              <a:t>SCRIPTURAL LEADERSHIP (4:7-12)</a:t>
            </a:r>
          </a:p>
        </p:txBody>
      </p:sp>
      <p:sp>
        <p:nvSpPr>
          <p:cNvPr id="286" name="Ephesians 4:1-16"/>
          <p:cNvSpPr txBox="1"/>
          <p:nvPr/>
        </p:nvSpPr>
        <p:spPr>
          <a:xfrm>
            <a:off x="10679083" y="2733935"/>
            <a:ext cx="13584724" cy="1371601"/>
          </a:xfrm>
          <a:prstGeom prst="rect">
            <a:avLst/>
          </a:prstGeom>
          <a:solidFill>
            <a:srgbClr val="B4B4B4"/>
          </a:solidFill>
          <a:ln w="12700">
            <a:miter lim="400000"/>
          </a:ln>
          <a:effectLst>
            <a:outerShdw sx="100000" sy="100000" kx="0" ky="0" algn="b" rotWithShape="0" blurRad="431800" dist="377260" dir="3726338">
              <a:srgbClr val="000000">
                <a:alpha val="9481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000000"/>
                </a:solidFill>
                <a:latin typeface="Century Gothic"/>
                <a:ea typeface="Century Gothic"/>
                <a:cs typeface="Century Gothic"/>
                <a:sym typeface="Century Gothic"/>
              </a:defRPr>
            </a:lvl1pPr>
          </a:lstStyle>
          <a:p>
            <a:pPr/>
            <a:r>
              <a:t>Ephesians 4:1-16</a:t>
            </a:r>
          </a:p>
        </p:txBody>
      </p:sp>
      <p:sp>
        <p:nvSpPr>
          <p:cNvPr id="287" name="12 for the equipping of the saints for the work of ministry, for the edifying of the body of Christ,"/>
          <p:cNvSpPr txBox="1"/>
          <p:nvPr/>
        </p:nvSpPr>
        <p:spPr>
          <a:xfrm>
            <a:off x="559300" y="9442918"/>
            <a:ext cx="8854145" cy="3574971"/>
          </a:xfrm>
          <a:prstGeom prst="rect">
            <a:avLst/>
          </a:prstGeom>
          <a:ln w="12700">
            <a:miter lim="400000"/>
          </a:ln>
          <a:effectLst>
            <a:outerShdw sx="100000" sy="100000" kx="0" ky="0" algn="b" rotWithShape="0" blurRad="431800" dist="377260" dir="3726338">
              <a:srgbClr val="000000">
                <a:alpha val="9481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5900">
                <a:solidFill>
                  <a:srgbClr val="FFFFFF"/>
                </a:solidFill>
                <a:effectLst>
                  <a:outerShdw sx="100000" sy="100000" kx="0" ky="0" algn="b" rotWithShape="0" blurRad="12700" dist="63500" dir="2280000">
                    <a:srgbClr val="000000"/>
                  </a:outerShdw>
                </a:effectLst>
                <a:latin typeface="Times New Roman"/>
                <a:ea typeface="Times New Roman"/>
                <a:cs typeface="Times New Roman"/>
                <a:sym typeface="Times New Roman"/>
              </a:defRPr>
            </a:pPr>
            <a:r>
              <a:rPr baseline="31999"/>
              <a:t>12</a:t>
            </a:r>
            <a:r>
              <a:t> for the equipping of the saints for the work of ministry, for the edifying of the body of Christ,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Rounded Rectangle"/>
          <p:cNvSpPr/>
          <p:nvPr/>
        </p:nvSpPr>
        <p:spPr>
          <a:xfrm>
            <a:off x="390422" y="140151"/>
            <a:ext cx="23603156" cy="1684799"/>
          </a:xfrm>
          <a:prstGeom prst="roundRect">
            <a:avLst>
              <a:gd name="adj" fmla="val 11307"/>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pic>
        <p:nvPicPr>
          <p:cNvPr id="290" name="Image" descr="Image"/>
          <p:cNvPicPr>
            <a:picLocks noChangeAspect="1"/>
          </p:cNvPicPr>
          <p:nvPr/>
        </p:nvPicPr>
        <p:blipFill>
          <a:blip r:embed="rId2">
            <a:extLst/>
          </a:blip>
          <a:stretch>
            <a:fillRect/>
          </a:stretch>
        </p:blipFill>
        <p:spPr>
          <a:xfrm>
            <a:off x="814241" y="-45674"/>
            <a:ext cx="10564268" cy="2056449"/>
          </a:xfrm>
          <a:prstGeom prst="rect">
            <a:avLst/>
          </a:prstGeom>
          <a:ln w="12700">
            <a:miter lim="400000"/>
          </a:ln>
        </p:spPr>
      </p:pic>
      <p:pic>
        <p:nvPicPr>
          <p:cNvPr id="291" name="Image" descr="Image"/>
          <p:cNvPicPr>
            <a:picLocks noChangeAspect="1"/>
          </p:cNvPicPr>
          <p:nvPr/>
        </p:nvPicPr>
        <p:blipFill>
          <a:blip r:embed="rId3">
            <a:extLst/>
          </a:blip>
          <a:stretch>
            <a:fillRect/>
          </a:stretch>
        </p:blipFill>
        <p:spPr>
          <a:xfrm>
            <a:off x="11665690" y="348973"/>
            <a:ext cx="11904069" cy="1140337"/>
          </a:xfrm>
          <a:prstGeom prst="rect">
            <a:avLst/>
          </a:prstGeom>
          <a:ln w="12700">
            <a:miter lim="400000"/>
          </a:ln>
        </p:spPr>
      </p:pic>
      <p:pic>
        <p:nvPicPr>
          <p:cNvPr id="292" name="Image" descr="Image"/>
          <p:cNvPicPr>
            <a:picLocks noChangeAspect="1"/>
          </p:cNvPicPr>
          <p:nvPr/>
        </p:nvPicPr>
        <p:blipFill>
          <a:blip r:embed="rId4">
            <a:extLst/>
          </a:blip>
          <a:srcRect l="21554" t="0" r="10212" b="0"/>
          <a:stretch>
            <a:fillRect/>
          </a:stretch>
        </p:blipFill>
        <p:spPr>
          <a:xfrm>
            <a:off x="322495" y="3221489"/>
            <a:ext cx="9327864" cy="10253006"/>
          </a:xfrm>
          <a:prstGeom prst="rect">
            <a:avLst/>
          </a:prstGeom>
          <a:ln w="12700">
            <a:miter lim="400000"/>
          </a:ln>
        </p:spPr>
      </p:pic>
      <p:sp>
        <p:nvSpPr>
          <p:cNvPr id="293" name="WALKING  WORTHY of GOSPEL (4:1)…"/>
          <p:cNvSpPr txBox="1"/>
          <p:nvPr/>
        </p:nvSpPr>
        <p:spPr>
          <a:xfrm>
            <a:off x="10679084" y="4828695"/>
            <a:ext cx="13584724" cy="843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143000" indent="-1143000" algn="l">
              <a:spcBef>
                <a:spcPts val="3600"/>
              </a:spcBef>
              <a:buSzPct val="80000"/>
              <a:buBlip>
                <a:blip r:embed="rId5"/>
              </a:buBlip>
              <a:defRPr sz="6000">
                <a:solidFill>
                  <a:srgbClr val="000000"/>
                </a:solidFill>
              </a:defRPr>
            </a:pPr>
            <a:r>
              <a:t>WALKING  WORTHY of GOSPEL (4:1)</a:t>
            </a:r>
          </a:p>
          <a:p>
            <a:pPr marL="1143000" indent="-1143000" algn="l">
              <a:spcBef>
                <a:spcPts val="3600"/>
              </a:spcBef>
              <a:buSzPct val="80000"/>
              <a:buBlip>
                <a:blip r:embed="rId5"/>
              </a:buBlip>
              <a:defRPr sz="6000">
                <a:solidFill>
                  <a:srgbClr val="000000"/>
                </a:solidFill>
              </a:defRPr>
            </a:pPr>
            <a:r>
              <a:t>GODLY ATTITUDES (4:2)</a:t>
            </a:r>
          </a:p>
          <a:p>
            <a:pPr marL="1143000" indent="-1143000" algn="l">
              <a:spcBef>
                <a:spcPts val="3600"/>
              </a:spcBef>
              <a:buSzPct val="80000"/>
              <a:buBlip>
                <a:blip r:embed="rId5"/>
              </a:buBlip>
              <a:defRPr sz="6000">
                <a:solidFill>
                  <a:srgbClr val="000000"/>
                </a:solidFill>
              </a:defRPr>
            </a:pPr>
            <a:r>
              <a:t>STRENUOUS EFFORT (4:3)</a:t>
            </a:r>
          </a:p>
          <a:p>
            <a:pPr marL="1143000" indent="-1143000" algn="l">
              <a:spcBef>
                <a:spcPts val="3600"/>
              </a:spcBef>
              <a:buSzPct val="80000"/>
              <a:buBlip>
                <a:blip r:embed="rId5"/>
              </a:buBlip>
              <a:defRPr sz="6000">
                <a:solidFill>
                  <a:srgbClr val="000000"/>
                </a:solidFill>
              </a:defRPr>
            </a:pPr>
            <a:r>
              <a:t>TRUTH (4:4-6)</a:t>
            </a:r>
          </a:p>
          <a:p>
            <a:pPr marL="1143000" indent="-1143000" algn="l">
              <a:spcBef>
                <a:spcPts val="3600"/>
              </a:spcBef>
              <a:buSzPct val="80000"/>
              <a:buBlip>
                <a:blip r:embed="rId5"/>
              </a:buBlip>
              <a:defRPr sz="6000">
                <a:solidFill>
                  <a:srgbClr val="000000"/>
                </a:solidFill>
              </a:defRPr>
            </a:pPr>
            <a:r>
              <a:t>SCRIPTURAL LEADERSHIP (4:7-12)</a:t>
            </a:r>
          </a:p>
          <a:p>
            <a:pPr marL="1143000" indent="-1143000" algn="l">
              <a:spcBef>
                <a:spcPts val="3600"/>
              </a:spcBef>
              <a:buSzPct val="80000"/>
              <a:buBlip>
                <a:blip r:embed="rId5"/>
              </a:buBlip>
              <a:defRPr sz="6000">
                <a:solidFill>
                  <a:srgbClr val="000000"/>
                </a:solidFill>
              </a:defRPr>
            </a:pPr>
            <a:r>
              <a:t>INDIVIDUALS FULFILLING THEIR ROLES (4:13-16)</a:t>
            </a:r>
          </a:p>
        </p:txBody>
      </p:sp>
      <p:sp>
        <p:nvSpPr>
          <p:cNvPr id="294" name="Ephesians 4:1-16"/>
          <p:cNvSpPr txBox="1"/>
          <p:nvPr/>
        </p:nvSpPr>
        <p:spPr>
          <a:xfrm>
            <a:off x="10679083" y="2733935"/>
            <a:ext cx="13584724" cy="1371601"/>
          </a:xfrm>
          <a:prstGeom prst="rect">
            <a:avLst/>
          </a:prstGeom>
          <a:solidFill>
            <a:srgbClr val="B4B4B4"/>
          </a:solidFill>
          <a:ln w="12700">
            <a:miter lim="400000"/>
          </a:ln>
          <a:effectLst>
            <a:outerShdw sx="100000" sy="100000" kx="0" ky="0" algn="b" rotWithShape="0" blurRad="431800" dist="377260" dir="3726338">
              <a:srgbClr val="000000">
                <a:alpha val="9481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000000"/>
                </a:solidFill>
                <a:latin typeface="Century Gothic"/>
                <a:ea typeface="Century Gothic"/>
                <a:cs typeface="Century Gothic"/>
                <a:sym typeface="Century Gothic"/>
              </a:defRPr>
            </a:lvl1pPr>
          </a:lstStyle>
          <a:p>
            <a:pPr/>
            <a:r>
              <a:t>Ephesians 4:1-16</a:t>
            </a:r>
          </a:p>
        </p:txBody>
      </p:sp>
      <p:sp>
        <p:nvSpPr>
          <p:cNvPr id="295" name="13 till we all come to the unity of the faith and of the knowledge of the Son of God, to a perfect man, to the measure of the stature of the fullness of Christ;"/>
          <p:cNvSpPr txBox="1"/>
          <p:nvPr/>
        </p:nvSpPr>
        <p:spPr>
          <a:xfrm>
            <a:off x="559300" y="8218023"/>
            <a:ext cx="8854145" cy="5023850"/>
          </a:xfrm>
          <a:prstGeom prst="rect">
            <a:avLst/>
          </a:prstGeom>
          <a:ln w="12700">
            <a:miter lim="400000"/>
          </a:ln>
          <a:effectLst>
            <a:outerShdw sx="100000" sy="100000" kx="0" ky="0" algn="b" rotWithShape="0" blurRad="431800" dist="377260" dir="3726338">
              <a:srgbClr val="000000">
                <a:alpha val="9481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5700">
                <a:solidFill>
                  <a:srgbClr val="FFFFFF"/>
                </a:solidFill>
                <a:effectLst>
                  <a:outerShdw sx="100000" sy="100000" kx="0" ky="0" algn="b" rotWithShape="0" blurRad="12700" dist="63500" dir="2280000">
                    <a:srgbClr val="000000"/>
                  </a:outerShdw>
                </a:effectLst>
                <a:latin typeface="Times New Roman"/>
                <a:ea typeface="Times New Roman"/>
                <a:cs typeface="Times New Roman"/>
                <a:sym typeface="Times New Roman"/>
              </a:defRPr>
            </a:pPr>
            <a:r>
              <a:rPr baseline="31999"/>
              <a:t>13</a:t>
            </a:r>
            <a:r>
              <a:t> till we all come to the unity of the faith and of the knowledge of the Son of God, to a perfect man, to the measure of the stature of the fullness of Christ;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Rounded Rectangle"/>
          <p:cNvSpPr/>
          <p:nvPr/>
        </p:nvSpPr>
        <p:spPr>
          <a:xfrm>
            <a:off x="390422" y="140151"/>
            <a:ext cx="23603156" cy="1684799"/>
          </a:xfrm>
          <a:prstGeom prst="roundRect">
            <a:avLst>
              <a:gd name="adj" fmla="val 11307"/>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pic>
        <p:nvPicPr>
          <p:cNvPr id="298" name="Image" descr="Image"/>
          <p:cNvPicPr>
            <a:picLocks noChangeAspect="1"/>
          </p:cNvPicPr>
          <p:nvPr/>
        </p:nvPicPr>
        <p:blipFill>
          <a:blip r:embed="rId2">
            <a:extLst/>
          </a:blip>
          <a:stretch>
            <a:fillRect/>
          </a:stretch>
        </p:blipFill>
        <p:spPr>
          <a:xfrm>
            <a:off x="814241" y="-45674"/>
            <a:ext cx="10564268" cy="2056449"/>
          </a:xfrm>
          <a:prstGeom prst="rect">
            <a:avLst/>
          </a:prstGeom>
          <a:ln w="12700">
            <a:miter lim="400000"/>
          </a:ln>
        </p:spPr>
      </p:pic>
      <p:pic>
        <p:nvPicPr>
          <p:cNvPr id="299" name="Image" descr="Image"/>
          <p:cNvPicPr>
            <a:picLocks noChangeAspect="1"/>
          </p:cNvPicPr>
          <p:nvPr/>
        </p:nvPicPr>
        <p:blipFill>
          <a:blip r:embed="rId3">
            <a:extLst/>
          </a:blip>
          <a:stretch>
            <a:fillRect/>
          </a:stretch>
        </p:blipFill>
        <p:spPr>
          <a:xfrm>
            <a:off x="11665690" y="348973"/>
            <a:ext cx="11904069" cy="1140337"/>
          </a:xfrm>
          <a:prstGeom prst="rect">
            <a:avLst/>
          </a:prstGeom>
          <a:ln w="12700">
            <a:miter lim="400000"/>
          </a:ln>
        </p:spPr>
      </p:pic>
      <p:pic>
        <p:nvPicPr>
          <p:cNvPr id="300" name="Image" descr="Image"/>
          <p:cNvPicPr>
            <a:picLocks noChangeAspect="1"/>
          </p:cNvPicPr>
          <p:nvPr/>
        </p:nvPicPr>
        <p:blipFill>
          <a:blip r:embed="rId4">
            <a:extLst/>
          </a:blip>
          <a:srcRect l="21554" t="0" r="10212" b="0"/>
          <a:stretch>
            <a:fillRect/>
          </a:stretch>
        </p:blipFill>
        <p:spPr>
          <a:xfrm>
            <a:off x="322495" y="3221489"/>
            <a:ext cx="9327864" cy="10253006"/>
          </a:xfrm>
          <a:prstGeom prst="rect">
            <a:avLst/>
          </a:prstGeom>
          <a:ln w="12700">
            <a:miter lim="400000"/>
          </a:ln>
        </p:spPr>
      </p:pic>
      <p:sp>
        <p:nvSpPr>
          <p:cNvPr id="301" name="WALKING  WORTHY of GOSPEL (4:1)…"/>
          <p:cNvSpPr txBox="1"/>
          <p:nvPr/>
        </p:nvSpPr>
        <p:spPr>
          <a:xfrm>
            <a:off x="10679084" y="4828695"/>
            <a:ext cx="13584724" cy="843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143000" indent="-1143000" algn="l">
              <a:spcBef>
                <a:spcPts val="3600"/>
              </a:spcBef>
              <a:buSzPct val="80000"/>
              <a:buBlip>
                <a:blip r:embed="rId5"/>
              </a:buBlip>
              <a:defRPr sz="6000">
                <a:solidFill>
                  <a:srgbClr val="000000"/>
                </a:solidFill>
              </a:defRPr>
            </a:pPr>
            <a:r>
              <a:t>WALKING  WORTHY of GOSPEL (4:1)</a:t>
            </a:r>
          </a:p>
          <a:p>
            <a:pPr marL="1143000" indent="-1143000" algn="l">
              <a:spcBef>
                <a:spcPts val="3600"/>
              </a:spcBef>
              <a:buSzPct val="80000"/>
              <a:buBlip>
                <a:blip r:embed="rId5"/>
              </a:buBlip>
              <a:defRPr sz="6000">
                <a:solidFill>
                  <a:srgbClr val="000000"/>
                </a:solidFill>
              </a:defRPr>
            </a:pPr>
            <a:r>
              <a:t>GODLY ATTITUDES (4:2)</a:t>
            </a:r>
          </a:p>
          <a:p>
            <a:pPr marL="1143000" indent="-1143000" algn="l">
              <a:spcBef>
                <a:spcPts val="3600"/>
              </a:spcBef>
              <a:buSzPct val="80000"/>
              <a:buBlip>
                <a:blip r:embed="rId5"/>
              </a:buBlip>
              <a:defRPr sz="6000">
                <a:solidFill>
                  <a:srgbClr val="000000"/>
                </a:solidFill>
              </a:defRPr>
            </a:pPr>
            <a:r>
              <a:t>STRENUOUS EFFORT (4:3)</a:t>
            </a:r>
          </a:p>
          <a:p>
            <a:pPr marL="1143000" indent="-1143000" algn="l">
              <a:spcBef>
                <a:spcPts val="3600"/>
              </a:spcBef>
              <a:buSzPct val="80000"/>
              <a:buBlip>
                <a:blip r:embed="rId5"/>
              </a:buBlip>
              <a:defRPr sz="6000">
                <a:solidFill>
                  <a:srgbClr val="000000"/>
                </a:solidFill>
              </a:defRPr>
            </a:pPr>
            <a:r>
              <a:t>TRUTH (4:4-6)</a:t>
            </a:r>
          </a:p>
          <a:p>
            <a:pPr marL="1143000" indent="-1143000" algn="l">
              <a:spcBef>
                <a:spcPts val="3600"/>
              </a:spcBef>
              <a:buSzPct val="80000"/>
              <a:buBlip>
                <a:blip r:embed="rId5"/>
              </a:buBlip>
              <a:defRPr sz="6000">
                <a:solidFill>
                  <a:srgbClr val="000000"/>
                </a:solidFill>
              </a:defRPr>
            </a:pPr>
            <a:r>
              <a:t>SCRIPTURAL LEADERSHIP (4:7-12)</a:t>
            </a:r>
          </a:p>
          <a:p>
            <a:pPr marL="1143000" indent="-1143000" algn="l">
              <a:spcBef>
                <a:spcPts val="3600"/>
              </a:spcBef>
              <a:buSzPct val="80000"/>
              <a:buBlip>
                <a:blip r:embed="rId5"/>
              </a:buBlip>
              <a:defRPr sz="6000">
                <a:solidFill>
                  <a:srgbClr val="000000"/>
                </a:solidFill>
              </a:defRPr>
            </a:pPr>
            <a:r>
              <a:t>INDIVIDUALS FULFILLING THEIR ROLES (4:13-16)</a:t>
            </a:r>
          </a:p>
        </p:txBody>
      </p:sp>
      <p:sp>
        <p:nvSpPr>
          <p:cNvPr id="302" name="Ephesians 4:1-16"/>
          <p:cNvSpPr txBox="1"/>
          <p:nvPr/>
        </p:nvSpPr>
        <p:spPr>
          <a:xfrm>
            <a:off x="10679083" y="2733935"/>
            <a:ext cx="13584724" cy="1371601"/>
          </a:xfrm>
          <a:prstGeom prst="rect">
            <a:avLst/>
          </a:prstGeom>
          <a:solidFill>
            <a:srgbClr val="B4B4B4"/>
          </a:solidFill>
          <a:ln w="12700">
            <a:miter lim="400000"/>
          </a:ln>
          <a:effectLst>
            <a:outerShdw sx="100000" sy="100000" kx="0" ky="0" algn="b" rotWithShape="0" blurRad="431800" dist="377260" dir="3726338">
              <a:srgbClr val="000000">
                <a:alpha val="9481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000000"/>
                </a:solidFill>
                <a:latin typeface="Century Gothic"/>
                <a:ea typeface="Century Gothic"/>
                <a:cs typeface="Century Gothic"/>
                <a:sym typeface="Century Gothic"/>
              </a:defRPr>
            </a:lvl1pPr>
          </a:lstStyle>
          <a:p>
            <a:pPr/>
            <a:r>
              <a:t>Ephesians 4:1-16</a:t>
            </a:r>
          </a:p>
        </p:txBody>
      </p:sp>
      <p:sp>
        <p:nvSpPr>
          <p:cNvPr id="303" name="14 that we should no longer be children, tossed to and fro and carried about with every wind of doctrine, by the trickery of men, in the cunning craftiness of deceitful plotting,"/>
          <p:cNvSpPr txBox="1"/>
          <p:nvPr/>
        </p:nvSpPr>
        <p:spPr>
          <a:xfrm>
            <a:off x="559300" y="7436517"/>
            <a:ext cx="8854145" cy="5849349"/>
          </a:xfrm>
          <a:prstGeom prst="rect">
            <a:avLst/>
          </a:prstGeom>
          <a:ln w="12700">
            <a:miter lim="400000"/>
          </a:ln>
          <a:effectLst>
            <a:outerShdw sx="100000" sy="100000" kx="0" ky="0" algn="b" rotWithShape="0" blurRad="431800" dist="377260" dir="3726338">
              <a:srgbClr val="000000">
                <a:alpha val="9481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5700">
                <a:solidFill>
                  <a:srgbClr val="FFFFFF"/>
                </a:solidFill>
                <a:effectLst>
                  <a:outerShdw sx="100000" sy="100000" kx="0" ky="0" algn="b" rotWithShape="0" blurRad="12700" dist="63500" dir="2280000">
                    <a:srgbClr val="000000"/>
                  </a:outerShdw>
                </a:effectLst>
                <a:latin typeface="Times New Roman"/>
                <a:ea typeface="Times New Roman"/>
                <a:cs typeface="Times New Roman"/>
                <a:sym typeface="Times New Roman"/>
              </a:defRPr>
            </a:pPr>
            <a:r>
              <a:rPr baseline="31999"/>
              <a:t>14</a:t>
            </a:r>
            <a:r>
              <a:t> that we should no longer be children, tossed to and fro and carried about with every wind of doctrine, by the trickery of men, in the cunning craftiness of deceitful plotting,</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Rounded Rectangle"/>
          <p:cNvSpPr/>
          <p:nvPr/>
        </p:nvSpPr>
        <p:spPr>
          <a:xfrm>
            <a:off x="390422" y="140151"/>
            <a:ext cx="23603156" cy="1684799"/>
          </a:xfrm>
          <a:prstGeom prst="roundRect">
            <a:avLst>
              <a:gd name="adj" fmla="val 11307"/>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pic>
        <p:nvPicPr>
          <p:cNvPr id="306" name="Image" descr="Image"/>
          <p:cNvPicPr>
            <a:picLocks noChangeAspect="1"/>
          </p:cNvPicPr>
          <p:nvPr/>
        </p:nvPicPr>
        <p:blipFill>
          <a:blip r:embed="rId2">
            <a:extLst/>
          </a:blip>
          <a:stretch>
            <a:fillRect/>
          </a:stretch>
        </p:blipFill>
        <p:spPr>
          <a:xfrm>
            <a:off x="814241" y="-45674"/>
            <a:ext cx="10564268" cy="2056449"/>
          </a:xfrm>
          <a:prstGeom prst="rect">
            <a:avLst/>
          </a:prstGeom>
          <a:ln w="12700">
            <a:miter lim="400000"/>
          </a:ln>
        </p:spPr>
      </p:pic>
      <p:pic>
        <p:nvPicPr>
          <p:cNvPr id="307" name="Image" descr="Image"/>
          <p:cNvPicPr>
            <a:picLocks noChangeAspect="1"/>
          </p:cNvPicPr>
          <p:nvPr/>
        </p:nvPicPr>
        <p:blipFill>
          <a:blip r:embed="rId3">
            <a:extLst/>
          </a:blip>
          <a:stretch>
            <a:fillRect/>
          </a:stretch>
        </p:blipFill>
        <p:spPr>
          <a:xfrm>
            <a:off x="11665690" y="348973"/>
            <a:ext cx="11904069" cy="1140337"/>
          </a:xfrm>
          <a:prstGeom prst="rect">
            <a:avLst/>
          </a:prstGeom>
          <a:ln w="12700">
            <a:miter lim="400000"/>
          </a:ln>
        </p:spPr>
      </p:pic>
      <p:pic>
        <p:nvPicPr>
          <p:cNvPr id="308" name="Image" descr="Image"/>
          <p:cNvPicPr>
            <a:picLocks noChangeAspect="1"/>
          </p:cNvPicPr>
          <p:nvPr/>
        </p:nvPicPr>
        <p:blipFill>
          <a:blip r:embed="rId4">
            <a:extLst/>
          </a:blip>
          <a:srcRect l="21554" t="0" r="10212" b="0"/>
          <a:stretch>
            <a:fillRect/>
          </a:stretch>
        </p:blipFill>
        <p:spPr>
          <a:xfrm>
            <a:off x="322495" y="3221489"/>
            <a:ext cx="9327864" cy="10253006"/>
          </a:xfrm>
          <a:prstGeom prst="rect">
            <a:avLst/>
          </a:prstGeom>
          <a:ln w="12700">
            <a:miter lim="400000"/>
          </a:ln>
        </p:spPr>
      </p:pic>
      <p:sp>
        <p:nvSpPr>
          <p:cNvPr id="309" name="WALKING  WORTHY of GOSPEL (4:1)…"/>
          <p:cNvSpPr txBox="1"/>
          <p:nvPr/>
        </p:nvSpPr>
        <p:spPr>
          <a:xfrm>
            <a:off x="10679084" y="4828695"/>
            <a:ext cx="13584724" cy="843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143000" indent="-1143000" algn="l">
              <a:spcBef>
                <a:spcPts val="3600"/>
              </a:spcBef>
              <a:buSzPct val="80000"/>
              <a:buBlip>
                <a:blip r:embed="rId5"/>
              </a:buBlip>
              <a:defRPr sz="6000">
                <a:solidFill>
                  <a:srgbClr val="000000"/>
                </a:solidFill>
              </a:defRPr>
            </a:pPr>
            <a:r>
              <a:t>WALKING  WORTHY of GOSPEL (4:1)</a:t>
            </a:r>
          </a:p>
          <a:p>
            <a:pPr marL="1143000" indent="-1143000" algn="l">
              <a:spcBef>
                <a:spcPts val="3600"/>
              </a:spcBef>
              <a:buSzPct val="80000"/>
              <a:buBlip>
                <a:blip r:embed="rId5"/>
              </a:buBlip>
              <a:defRPr sz="6000">
                <a:solidFill>
                  <a:srgbClr val="000000"/>
                </a:solidFill>
              </a:defRPr>
            </a:pPr>
            <a:r>
              <a:t>GODLY ATTITUDES (4:2)</a:t>
            </a:r>
          </a:p>
          <a:p>
            <a:pPr marL="1143000" indent="-1143000" algn="l">
              <a:spcBef>
                <a:spcPts val="3600"/>
              </a:spcBef>
              <a:buSzPct val="80000"/>
              <a:buBlip>
                <a:blip r:embed="rId5"/>
              </a:buBlip>
              <a:defRPr sz="6000">
                <a:solidFill>
                  <a:srgbClr val="000000"/>
                </a:solidFill>
              </a:defRPr>
            </a:pPr>
            <a:r>
              <a:t>STRENUOUS EFFORT (4:3)</a:t>
            </a:r>
          </a:p>
          <a:p>
            <a:pPr marL="1143000" indent="-1143000" algn="l">
              <a:spcBef>
                <a:spcPts val="3600"/>
              </a:spcBef>
              <a:buSzPct val="80000"/>
              <a:buBlip>
                <a:blip r:embed="rId5"/>
              </a:buBlip>
              <a:defRPr sz="6000">
                <a:solidFill>
                  <a:srgbClr val="000000"/>
                </a:solidFill>
              </a:defRPr>
            </a:pPr>
            <a:r>
              <a:t>TRUTH (4:4-6)</a:t>
            </a:r>
          </a:p>
          <a:p>
            <a:pPr marL="1143000" indent="-1143000" algn="l">
              <a:spcBef>
                <a:spcPts val="3600"/>
              </a:spcBef>
              <a:buSzPct val="80000"/>
              <a:buBlip>
                <a:blip r:embed="rId5"/>
              </a:buBlip>
              <a:defRPr sz="6000">
                <a:solidFill>
                  <a:srgbClr val="000000"/>
                </a:solidFill>
              </a:defRPr>
            </a:pPr>
            <a:r>
              <a:t>SCRIPTURAL LEADERSHIP (4:7-12)</a:t>
            </a:r>
          </a:p>
          <a:p>
            <a:pPr marL="1143000" indent="-1143000" algn="l">
              <a:spcBef>
                <a:spcPts val="3600"/>
              </a:spcBef>
              <a:buSzPct val="80000"/>
              <a:buBlip>
                <a:blip r:embed="rId5"/>
              </a:buBlip>
              <a:defRPr sz="6000">
                <a:solidFill>
                  <a:srgbClr val="000000"/>
                </a:solidFill>
              </a:defRPr>
            </a:pPr>
            <a:r>
              <a:t>INDIVIDUALS FULFILLING THEIR ROLES (4:13-16)</a:t>
            </a:r>
          </a:p>
        </p:txBody>
      </p:sp>
      <p:sp>
        <p:nvSpPr>
          <p:cNvPr id="310" name="Ephesians 4:1-16"/>
          <p:cNvSpPr txBox="1"/>
          <p:nvPr/>
        </p:nvSpPr>
        <p:spPr>
          <a:xfrm>
            <a:off x="10679083" y="2733935"/>
            <a:ext cx="13584724" cy="1371601"/>
          </a:xfrm>
          <a:prstGeom prst="rect">
            <a:avLst/>
          </a:prstGeom>
          <a:solidFill>
            <a:srgbClr val="B4B4B4"/>
          </a:solidFill>
          <a:ln w="12700">
            <a:miter lim="400000"/>
          </a:ln>
          <a:effectLst>
            <a:outerShdw sx="100000" sy="100000" kx="0" ky="0" algn="b" rotWithShape="0" blurRad="431800" dist="377260" dir="3726338">
              <a:srgbClr val="000000">
                <a:alpha val="9481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000000"/>
                </a:solidFill>
                <a:latin typeface="Century Gothic"/>
                <a:ea typeface="Century Gothic"/>
                <a:cs typeface="Century Gothic"/>
                <a:sym typeface="Century Gothic"/>
              </a:defRPr>
            </a:lvl1pPr>
          </a:lstStyle>
          <a:p>
            <a:pPr/>
            <a:r>
              <a:t>Ephesians 4:1-16</a:t>
            </a:r>
          </a:p>
        </p:txBody>
      </p:sp>
      <p:sp>
        <p:nvSpPr>
          <p:cNvPr id="311" name="15 but, speaking the truth in love, may grow up in all things into Him who is the head—Christ—"/>
          <p:cNvSpPr txBox="1"/>
          <p:nvPr/>
        </p:nvSpPr>
        <p:spPr>
          <a:xfrm>
            <a:off x="559300" y="9317268"/>
            <a:ext cx="8854145" cy="3826273"/>
          </a:xfrm>
          <a:prstGeom prst="rect">
            <a:avLst/>
          </a:prstGeom>
          <a:ln w="12700">
            <a:miter lim="400000"/>
          </a:ln>
          <a:effectLst>
            <a:outerShdw sx="100000" sy="100000" kx="0" ky="0" algn="b" rotWithShape="0" blurRad="431800" dist="377260" dir="3726338">
              <a:srgbClr val="000000">
                <a:alpha val="9481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6400">
                <a:solidFill>
                  <a:srgbClr val="FFFFFF"/>
                </a:solidFill>
                <a:effectLst>
                  <a:outerShdw sx="100000" sy="100000" kx="0" ky="0" algn="b" rotWithShape="0" blurRad="12700" dist="63500" dir="2280000">
                    <a:srgbClr val="000000"/>
                  </a:outerShdw>
                </a:effectLst>
                <a:latin typeface="Times New Roman"/>
                <a:ea typeface="Times New Roman"/>
                <a:cs typeface="Times New Roman"/>
                <a:sym typeface="Times New Roman"/>
              </a:defRPr>
            </a:pPr>
            <a:r>
              <a:rPr baseline="31999"/>
              <a:t>15</a:t>
            </a:r>
            <a:r>
              <a:t> but, speaking the truth in love, may grow up in all things into Him who is the head—Christ—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Rounded Rectangle"/>
          <p:cNvSpPr/>
          <p:nvPr/>
        </p:nvSpPr>
        <p:spPr>
          <a:xfrm>
            <a:off x="390422" y="140151"/>
            <a:ext cx="23603156" cy="1684799"/>
          </a:xfrm>
          <a:prstGeom prst="roundRect">
            <a:avLst>
              <a:gd name="adj" fmla="val 11307"/>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pic>
        <p:nvPicPr>
          <p:cNvPr id="314" name="Image" descr="Image"/>
          <p:cNvPicPr>
            <a:picLocks noChangeAspect="1"/>
          </p:cNvPicPr>
          <p:nvPr/>
        </p:nvPicPr>
        <p:blipFill>
          <a:blip r:embed="rId2">
            <a:extLst/>
          </a:blip>
          <a:stretch>
            <a:fillRect/>
          </a:stretch>
        </p:blipFill>
        <p:spPr>
          <a:xfrm>
            <a:off x="814241" y="-45674"/>
            <a:ext cx="10564268" cy="2056449"/>
          </a:xfrm>
          <a:prstGeom prst="rect">
            <a:avLst/>
          </a:prstGeom>
          <a:ln w="12700">
            <a:miter lim="400000"/>
          </a:ln>
        </p:spPr>
      </p:pic>
      <p:pic>
        <p:nvPicPr>
          <p:cNvPr id="315" name="Image" descr="Image"/>
          <p:cNvPicPr>
            <a:picLocks noChangeAspect="1"/>
          </p:cNvPicPr>
          <p:nvPr/>
        </p:nvPicPr>
        <p:blipFill>
          <a:blip r:embed="rId3">
            <a:extLst/>
          </a:blip>
          <a:stretch>
            <a:fillRect/>
          </a:stretch>
        </p:blipFill>
        <p:spPr>
          <a:xfrm>
            <a:off x="11665690" y="348973"/>
            <a:ext cx="11904069" cy="1140337"/>
          </a:xfrm>
          <a:prstGeom prst="rect">
            <a:avLst/>
          </a:prstGeom>
          <a:ln w="12700">
            <a:miter lim="400000"/>
          </a:ln>
        </p:spPr>
      </p:pic>
      <p:pic>
        <p:nvPicPr>
          <p:cNvPr id="316" name="Image" descr="Image"/>
          <p:cNvPicPr>
            <a:picLocks noChangeAspect="1"/>
          </p:cNvPicPr>
          <p:nvPr/>
        </p:nvPicPr>
        <p:blipFill>
          <a:blip r:embed="rId4">
            <a:extLst/>
          </a:blip>
          <a:srcRect l="21554" t="0" r="10212" b="0"/>
          <a:stretch>
            <a:fillRect/>
          </a:stretch>
        </p:blipFill>
        <p:spPr>
          <a:xfrm>
            <a:off x="322495" y="3221489"/>
            <a:ext cx="9327864" cy="10253006"/>
          </a:xfrm>
          <a:prstGeom prst="rect">
            <a:avLst/>
          </a:prstGeom>
          <a:ln w="12700">
            <a:miter lim="400000"/>
          </a:ln>
        </p:spPr>
      </p:pic>
      <p:sp>
        <p:nvSpPr>
          <p:cNvPr id="317" name="WALKING  WORTHY of GOSPEL (4:1)…"/>
          <p:cNvSpPr txBox="1"/>
          <p:nvPr/>
        </p:nvSpPr>
        <p:spPr>
          <a:xfrm>
            <a:off x="10679084" y="4828695"/>
            <a:ext cx="13584724" cy="843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143000" indent="-1143000" algn="l">
              <a:spcBef>
                <a:spcPts val="3600"/>
              </a:spcBef>
              <a:buSzPct val="80000"/>
              <a:buBlip>
                <a:blip r:embed="rId5"/>
              </a:buBlip>
              <a:defRPr sz="6000">
                <a:solidFill>
                  <a:srgbClr val="000000"/>
                </a:solidFill>
              </a:defRPr>
            </a:pPr>
            <a:r>
              <a:t>WALKING  WORTHY of GOSPEL (4:1)</a:t>
            </a:r>
          </a:p>
          <a:p>
            <a:pPr marL="1143000" indent="-1143000" algn="l">
              <a:spcBef>
                <a:spcPts val="3600"/>
              </a:spcBef>
              <a:buSzPct val="80000"/>
              <a:buBlip>
                <a:blip r:embed="rId5"/>
              </a:buBlip>
              <a:defRPr sz="6000">
                <a:solidFill>
                  <a:srgbClr val="000000"/>
                </a:solidFill>
              </a:defRPr>
            </a:pPr>
            <a:r>
              <a:t>GODLY ATTITUDES (4:2)</a:t>
            </a:r>
          </a:p>
          <a:p>
            <a:pPr marL="1143000" indent="-1143000" algn="l">
              <a:spcBef>
                <a:spcPts val="3600"/>
              </a:spcBef>
              <a:buSzPct val="80000"/>
              <a:buBlip>
                <a:blip r:embed="rId5"/>
              </a:buBlip>
              <a:defRPr sz="6000">
                <a:solidFill>
                  <a:srgbClr val="000000"/>
                </a:solidFill>
              </a:defRPr>
            </a:pPr>
            <a:r>
              <a:t>STRENUOUS EFFORT (4:3)</a:t>
            </a:r>
          </a:p>
          <a:p>
            <a:pPr marL="1143000" indent="-1143000" algn="l">
              <a:spcBef>
                <a:spcPts val="3600"/>
              </a:spcBef>
              <a:buSzPct val="80000"/>
              <a:buBlip>
                <a:blip r:embed="rId5"/>
              </a:buBlip>
              <a:defRPr sz="6000">
                <a:solidFill>
                  <a:srgbClr val="000000"/>
                </a:solidFill>
              </a:defRPr>
            </a:pPr>
            <a:r>
              <a:t>TRUTH (4:4-6)</a:t>
            </a:r>
          </a:p>
          <a:p>
            <a:pPr marL="1143000" indent="-1143000" algn="l">
              <a:spcBef>
                <a:spcPts val="3600"/>
              </a:spcBef>
              <a:buSzPct val="80000"/>
              <a:buBlip>
                <a:blip r:embed="rId5"/>
              </a:buBlip>
              <a:defRPr sz="6000">
                <a:solidFill>
                  <a:srgbClr val="000000"/>
                </a:solidFill>
              </a:defRPr>
            </a:pPr>
            <a:r>
              <a:t>SCRIPTURAL LEADERSHIP (4:7-12)</a:t>
            </a:r>
          </a:p>
          <a:p>
            <a:pPr marL="1143000" indent="-1143000" algn="l">
              <a:spcBef>
                <a:spcPts val="3600"/>
              </a:spcBef>
              <a:buSzPct val="80000"/>
              <a:buBlip>
                <a:blip r:embed="rId5"/>
              </a:buBlip>
              <a:defRPr sz="6000">
                <a:solidFill>
                  <a:srgbClr val="000000"/>
                </a:solidFill>
              </a:defRPr>
            </a:pPr>
            <a:r>
              <a:t>INDIVIDUALS FULFILLING THEIR ROLES (4:13-16)</a:t>
            </a:r>
          </a:p>
        </p:txBody>
      </p:sp>
      <p:sp>
        <p:nvSpPr>
          <p:cNvPr id="318" name="Ephesians 4:1-16"/>
          <p:cNvSpPr txBox="1"/>
          <p:nvPr/>
        </p:nvSpPr>
        <p:spPr>
          <a:xfrm>
            <a:off x="10679083" y="2733935"/>
            <a:ext cx="13584724" cy="1371601"/>
          </a:xfrm>
          <a:prstGeom prst="rect">
            <a:avLst/>
          </a:prstGeom>
          <a:solidFill>
            <a:srgbClr val="B4B4B4"/>
          </a:solidFill>
          <a:ln w="12700">
            <a:miter lim="400000"/>
          </a:ln>
          <a:effectLst>
            <a:outerShdw sx="100000" sy="100000" kx="0" ky="0" algn="b" rotWithShape="0" blurRad="431800" dist="377260" dir="3726338">
              <a:srgbClr val="000000">
                <a:alpha val="9481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000000"/>
                </a:solidFill>
                <a:latin typeface="Century Gothic"/>
                <a:ea typeface="Century Gothic"/>
                <a:cs typeface="Century Gothic"/>
                <a:sym typeface="Century Gothic"/>
              </a:defRPr>
            </a:lvl1pPr>
          </a:lstStyle>
          <a:p>
            <a:pPr/>
            <a:r>
              <a:t>Ephesians 4:1-16</a:t>
            </a:r>
          </a:p>
        </p:txBody>
      </p:sp>
      <p:sp>
        <p:nvSpPr>
          <p:cNvPr id="319" name="16 from whom the whole body, joined and knit together by what every joint supplies, according to the effective working by which every part does its share, causes growth of the body for the edifying of itself in love."/>
          <p:cNvSpPr txBox="1"/>
          <p:nvPr/>
        </p:nvSpPr>
        <p:spPr>
          <a:xfrm>
            <a:off x="559300" y="6549651"/>
            <a:ext cx="8854145" cy="6674849"/>
          </a:xfrm>
          <a:prstGeom prst="rect">
            <a:avLst/>
          </a:prstGeom>
          <a:ln w="12700">
            <a:miter lim="400000"/>
          </a:ln>
          <a:effectLst>
            <a:outerShdw sx="100000" sy="100000" kx="0" ky="0" algn="b" rotWithShape="0" blurRad="431800" dist="377260" dir="3726338">
              <a:srgbClr val="000000">
                <a:alpha val="9481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5700">
                <a:solidFill>
                  <a:srgbClr val="FFFFFF"/>
                </a:solidFill>
                <a:effectLst>
                  <a:outerShdw sx="100000" sy="100000" kx="0" ky="0" algn="b" rotWithShape="0" blurRad="12700" dist="63500" dir="2280000">
                    <a:srgbClr val="000000"/>
                  </a:outerShdw>
                </a:effectLst>
                <a:latin typeface="Times New Roman"/>
                <a:ea typeface="Times New Roman"/>
                <a:cs typeface="Times New Roman"/>
                <a:sym typeface="Times New Roman"/>
              </a:defRPr>
            </a:pPr>
            <a:r>
              <a:rPr baseline="31999"/>
              <a:t>16</a:t>
            </a:r>
            <a:r>
              <a:t> from whom the whole body, joined and knit together by what every joint supplies, according to the effective working by which every part does its share, causes growth of the body for the edifying of itself in love.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Rounded Rectangle"/>
          <p:cNvSpPr/>
          <p:nvPr/>
        </p:nvSpPr>
        <p:spPr>
          <a:xfrm>
            <a:off x="390422" y="140151"/>
            <a:ext cx="23603156" cy="1684799"/>
          </a:xfrm>
          <a:prstGeom prst="roundRect">
            <a:avLst>
              <a:gd name="adj" fmla="val 11307"/>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pic>
        <p:nvPicPr>
          <p:cNvPr id="322" name="Image" descr="Image"/>
          <p:cNvPicPr>
            <a:picLocks noChangeAspect="1"/>
          </p:cNvPicPr>
          <p:nvPr/>
        </p:nvPicPr>
        <p:blipFill>
          <a:blip r:embed="rId2">
            <a:extLst/>
          </a:blip>
          <a:stretch>
            <a:fillRect/>
          </a:stretch>
        </p:blipFill>
        <p:spPr>
          <a:xfrm>
            <a:off x="814241" y="-45674"/>
            <a:ext cx="10564268" cy="2056449"/>
          </a:xfrm>
          <a:prstGeom prst="rect">
            <a:avLst/>
          </a:prstGeom>
          <a:ln w="12700">
            <a:miter lim="400000"/>
          </a:ln>
        </p:spPr>
      </p:pic>
      <p:pic>
        <p:nvPicPr>
          <p:cNvPr id="323" name="Image" descr="Image"/>
          <p:cNvPicPr>
            <a:picLocks noChangeAspect="1"/>
          </p:cNvPicPr>
          <p:nvPr/>
        </p:nvPicPr>
        <p:blipFill>
          <a:blip r:embed="rId3">
            <a:extLst/>
          </a:blip>
          <a:stretch>
            <a:fillRect/>
          </a:stretch>
        </p:blipFill>
        <p:spPr>
          <a:xfrm>
            <a:off x="11665690" y="348973"/>
            <a:ext cx="11904069" cy="1140337"/>
          </a:xfrm>
          <a:prstGeom prst="rect">
            <a:avLst/>
          </a:prstGeom>
          <a:ln w="12700">
            <a:miter lim="400000"/>
          </a:ln>
        </p:spPr>
      </p:pic>
      <p:pic>
        <p:nvPicPr>
          <p:cNvPr id="324" name="Image" descr="Image"/>
          <p:cNvPicPr>
            <a:picLocks noChangeAspect="1"/>
          </p:cNvPicPr>
          <p:nvPr/>
        </p:nvPicPr>
        <p:blipFill>
          <a:blip r:embed="rId4">
            <a:extLst/>
          </a:blip>
          <a:srcRect l="21554" t="0" r="10212" b="0"/>
          <a:stretch>
            <a:fillRect/>
          </a:stretch>
        </p:blipFill>
        <p:spPr>
          <a:xfrm>
            <a:off x="322495" y="3221489"/>
            <a:ext cx="9327864" cy="10253006"/>
          </a:xfrm>
          <a:prstGeom prst="rect">
            <a:avLst/>
          </a:prstGeom>
          <a:ln w="12700">
            <a:miter lim="400000"/>
          </a:ln>
        </p:spPr>
      </p:pic>
      <p:sp>
        <p:nvSpPr>
          <p:cNvPr id="325" name="WALKING  WORTHY of GOSPEL (4:1)…"/>
          <p:cNvSpPr txBox="1"/>
          <p:nvPr/>
        </p:nvSpPr>
        <p:spPr>
          <a:xfrm>
            <a:off x="10679084" y="4828695"/>
            <a:ext cx="13584724" cy="843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143000" indent="-1143000" algn="l">
              <a:spcBef>
                <a:spcPts val="3600"/>
              </a:spcBef>
              <a:buSzPct val="80000"/>
              <a:buBlip>
                <a:blip r:embed="rId5"/>
              </a:buBlip>
              <a:defRPr sz="6000">
                <a:solidFill>
                  <a:srgbClr val="000000"/>
                </a:solidFill>
              </a:defRPr>
            </a:pPr>
            <a:r>
              <a:t>WALKING  WORTHY of GOSPEL (4:1)</a:t>
            </a:r>
          </a:p>
          <a:p>
            <a:pPr marL="1143000" indent="-1143000" algn="l">
              <a:spcBef>
                <a:spcPts val="3600"/>
              </a:spcBef>
              <a:buSzPct val="80000"/>
              <a:buBlip>
                <a:blip r:embed="rId5"/>
              </a:buBlip>
              <a:defRPr sz="6000">
                <a:solidFill>
                  <a:srgbClr val="000000"/>
                </a:solidFill>
              </a:defRPr>
            </a:pPr>
            <a:r>
              <a:t>GODLY ATTITUDES (4:2)</a:t>
            </a:r>
          </a:p>
          <a:p>
            <a:pPr marL="1143000" indent="-1143000" algn="l">
              <a:spcBef>
                <a:spcPts val="3600"/>
              </a:spcBef>
              <a:buSzPct val="80000"/>
              <a:buBlip>
                <a:blip r:embed="rId5"/>
              </a:buBlip>
              <a:defRPr sz="6000">
                <a:solidFill>
                  <a:srgbClr val="000000"/>
                </a:solidFill>
              </a:defRPr>
            </a:pPr>
            <a:r>
              <a:t>STRENUOUS EFFORT (4:3)</a:t>
            </a:r>
          </a:p>
          <a:p>
            <a:pPr marL="1143000" indent="-1143000" algn="l">
              <a:spcBef>
                <a:spcPts val="3600"/>
              </a:spcBef>
              <a:buSzPct val="80000"/>
              <a:buBlip>
                <a:blip r:embed="rId5"/>
              </a:buBlip>
              <a:defRPr sz="6000">
                <a:solidFill>
                  <a:srgbClr val="000000"/>
                </a:solidFill>
              </a:defRPr>
            </a:pPr>
            <a:r>
              <a:t>TRUTH (4:4-6)</a:t>
            </a:r>
          </a:p>
          <a:p>
            <a:pPr marL="1143000" indent="-1143000" algn="l">
              <a:spcBef>
                <a:spcPts val="3600"/>
              </a:spcBef>
              <a:buSzPct val="80000"/>
              <a:buBlip>
                <a:blip r:embed="rId5"/>
              </a:buBlip>
              <a:defRPr sz="6000">
                <a:solidFill>
                  <a:srgbClr val="000000"/>
                </a:solidFill>
              </a:defRPr>
            </a:pPr>
            <a:r>
              <a:t>SCRIPTURAL LEADERSHIP (4:7-12)</a:t>
            </a:r>
          </a:p>
          <a:p>
            <a:pPr marL="1143000" indent="-1143000" algn="l">
              <a:spcBef>
                <a:spcPts val="3600"/>
              </a:spcBef>
              <a:buSzPct val="80000"/>
              <a:buBlip>
                <a:blip r:embed="rId5"/>
              </a:buBlip>
              <a:defRPr sz="6000">
                <a:solidFill>
                  <a:srgbClr val="000000"/>
                </a:solidFill>
              </a:defRPr>
            </a:pPr>
            <a:r>
              <a:t>INDIVIDUALS FULFILLING THEIR ROLES (4:13-16)</a:t>
            </a:r>
          </a:p>
        </p:txBody>
      </p:sp>
      <p:sp>
        <p:nvSpPr>
          <p:cNvPr id="326" name="Ephesians 4:1-16"/>
          <p:cNvSpPr txBox="1"/>
          <p:nvPr/>
        </p:nvSpPr>
        <p:spPr>
          <a:xfrm>
            <a:off x="10679083" y="2733935"/>
            <a:ext cx="13584724" cy="1371601"/>
          </a:xfrm>
          <a:prstGeom prst="rect">
            <a:avLst/>
          </a:prstGeom>
          <a:solidFill>
            <a:srgbClr val="B4B4B4"/>
          </a:solidFill>
          <a:ln w="12700">
            <a:miter lim="400000"/>
          </a:ln>
          <a:effectLst>
            <a:outerShdw sx="100000" sy="100000" kx="0" ky="0" algn="b" rotWithShape="0" blurRad="431800" dist="377260" dir="3726338">
              <a:srgbClr val="000000">
                <a:alpha val="9481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000000"/>
                </a:solidFill>
                <a:latin typeface="Century Gothic"/>
                <a:ea typeface="Century Gothic"/>
                <a:cs typeface="Century Gothic"/>
                <a:sym typeface="Century Gothic"/>
              </a:defRPr>
            </a:lvl1pPr>
          </a:lstStyle>
          <a:p>
            <a:pPr/>
            <a:r>
              <a:t>Ephesians 4:1-16</a:t>
            </a:r>
          </a:p>
        </p:txBody>
      </p:sp>
      <p:grpSp>
        <p:nvGrpSpPr>
          <p:cNvPr id="329" name="Group"/>
          <p:cNvGrpSpPr/>
          <p:nvPr/>
        </p:nvGrpSpPr>
        <p:grpSpPr>
          <a:xfrm>
            <a:off x="9739554" y="4509610"/>
            <a:ext cx="1731815" cy="8994772"/>
            <a:chOff x="0" y="0"/>
            <a:chExt cx="1731814" cy="8994771"/>
          </a:xfrm>
        </p:grpSpPr>
        <p:sp>
          <p:nvSpPr>
            <p:cNvPr id="327" name="Rounded Rectangle"/>
            <p:cNvSpPr/>
            <p:nvPr/>
          </p:nvSpPr>
          <p:spPr>
            <a:xfrm>
              <a:off x="0" y="0"/>
              <a:ext cx="1731815" cy="8994772"/>
            </a:xfrm>
            <a:prstGeom prst="roundRect">
              <a:avLst>
                <a:gd name="adj" fmla="val 11000"/>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pic>
          <p:nvPicPr>
            <p:cNvPr id="328" name="Image" descr="Image"/>
            <p:cNvPicPr>
              <a:picLocks noChangeAspect="1"/>
            </p:cNvPicPr>
            <p:nvPr/>
          </p:nvPicPr>
          <p:blipFill>
            <a:blip r:embed="rId6">
              <a:extLst/>
            </a:blip>
            <a:stretch>
              <a:fillRect/>
            </a:stretch>
          </p:blipFill>
          <p:spPr>
            <a:xfrm>
              <a:off x="347000" y="335902"/>
              <a:ext cx="1032484" cy="8365462"/>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29"/>
                                        </p:tgtEl>
                                        <p:attrNameLst>
                                          <p:attrName>style.visibility</p:attrName>
                                        </p:attrNameLst>
                                      </p:cBhvr>
                                      <p:to>
                                        <p:strVal val="visible"/>
                                      </p:to>
                                    </p:set>
                                    <p:anim calcmode="lin" valueType="num">
                                      <p:cBhvr>
                                        <p:cTn id="7" dur="4000" fill="hold"/>
                                        <p:tgtEl>
                                          <p:spTgt spid="329"/>
                                        </p:tgtEl>
                                        <p:attrNameLst>
                                          <p:attrName>ppt_x</p:attrName>
                                        </p:attrNameLst>
                                      </p:cBhvr>
                                      <p:tavLst>
                                        <p:tav tm="0">
                                          <p:val>
                                            <p:strVal val="#ppt_x"/>
                                          </p:val>
                                        </p:tav>
                                        <p:tav tm="100000">
                                          <p:val>
                                            <p:strVal val="#ppt_x"/>
                                          </p:val>
                                        </p:tav>
                                      </p:tavLst>
                                    </p:anim>
                                    <p:anim calcmode="lin" valueType="num">
                                      <p:cBhvr>
                                        <p:cTn id="8" dur="4000" fill="hold"/>
                                        <p:tgtEl>
                                          <p:spTgt spid="3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9"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Rounded Rectangle"/>
          <p:cNvSpPr/>
          <p:nvPr/>
        </p:nvSpPr>
        <p:spPr>
          <a:xfrm>
            <a:off x="390422" y="140151"/>
            <a:ext cx="23603156" cy="1684799"/>
          </a:xfrm>
          <a:prstGeom prst="roundRect">
            <a:avLst>
              <a:gd name="adj" fmla="val 11307"/>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pic>
        <p:nvPicPr>
          <p:cNvPr id="332" name="Image" descr="Image"/>
          <p:cNvPicPr>
            <a:picLocks noChangeAspect="1"/>
          </p:cNvPicPr>
          <p:nvPr/>
        </p:nvPicPr>
        <p:blipFill>
          <a:blip r:embed="rId2">
            <a:extLst/>
          </a:blip>
          <a:stretch>
            <a:fillRect/>
          </a:stretch>
        </p:blipFill>
        <p:spPr>
          <a:xfrm>
            <a:off x="814241" y="-45674"/>
            <a:ext cx="10564268" cy="2056449"/>
          </a:xfrm>
          <a:prstGeom prst="rect">
            <a:avLst/>
          </a:prstGeom>
          <a:ln w="12700">
            <a:miter lim="400000"/>
          </a:ln>
        </p:spPr>
      </p:pic>
      <p:pic>
        <p:nvPicPr>
          <p:cNvPr id="333" name="Image" descr="Image"/>
          <p:cNvPicPr>
            <a:picLocks noChangeAspect="1"/>
          </p:cNvPicPr>
          <p:nvPr/>
        </p:nvPicPr>
        <p:blipFill>
          <a:blip r:embed="rId3">
            <a:extLst/>
          </a:blip>
          <a:stretch>
            <a:fillRect/>
          </a:stretch>
        </p:blipFill>
        <p:spPr>
          <a:xfrm>
            <a:off x="11665690" y="348973"/>
            <a:ext cx="11904069" cy="1140337"/>
          </a:xfrm>
          <a:prstGeom prst="rect">
            <a:avLst/>
          </a:prstGeom>
          <a:ln w="12700">
            <a:miter lim="400000"/>
          </a:ln>
        </p:spPr>
      </p:pic>
      <p:pic>
        <p:nvPicPr>
          <p:cNvPr id="334" name="baptism.png" descr="baptism.png"/>
          <p:cNvPicPr>
            <a:picLocks noChangeAspect="1"/>
          </p:cNvPicPr>
          <p:nvPr/>
        </p:nvPicPr>
        <p:blipFill>
          <a:blip r:embed="rId4">
            <a:extLst/>
          </a:blip>
          <a:stretch>
            <a:fillRect/>
          </a:stretch>
        </p:blipFill>
        <p:spPr>
          <a:xfrm>
            <a:off x="139700" y="1693333"/>
            <a:ext cx="10160923" cy="12326248"/>
          </a:xfrm>
          <a:prstGeom prst="rect">
            <a:avLst/>
          </a:prstGeom>
          <a:ln w="12700">
            <a:miter lim="400000"/>
          </a:ln>
        </p:spPr>
      </p:pic>
      <p:sp>
        <p:nvSpPr>
          <p:cNvPr id="335" name="It starts with doing what we know to be true - then growing in knowledge &amp; service?…"/>
          <p:cNvSpPr txBox="1"/>
          <p:nvPr/>
        </p:nvSpPr>
        <p:spPr>
          <a:xfrm>
            <a:off x="10428602" y="2300206"/>
            <a:ext cx="13369857" cy="10756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defTabSz="584200">
              <a:spcBef>
                <a:spcPts val="1900"/>
              </a:spcBef>
              <a:buSzPct val="52999"/>
              <a:buBlip>
                <a:blip r:embed="rId5"/>
              </a:buBlip>
              <a:defRPr b="1" sz="6600">
                <a:latin typeface="Century Gothic"/>
                <a:ea typeface="Century Gothic"/>
                <a:cs typeface="Century Gothic"/>
                <a:sym typeface="Century Gothic"/>
              </a:defRPr>
            </a:pPr>
            <a:r>
              <a:t>It starts with doing what we know to be true - then growing in knowledge &amp; service?</a:t>
            </a:r>
          </a:p>
          <a:p>
            <a:pPr marL="921301" indent="-464101" algn="l" defTabSz="584200">
              <a:spcBef>
                <a:spcPts val="1900"/>
              </a:spcBef>
              <a:buSzPct val="52999"/>
              <a:buBlip>
                <a:blip r:embed="rId6"/>
              </a:buBlip>
              <a:defRPr sz="6300">
                <a:latin typeface="Century Gothic"/>
                <a:ea typeface="Century Gothic"/>
                <a:cs typeface="Century Gothic"/>
                <a:sym typeface="Century Gothic"/>
              </a:defRPr>
            </a:pPr>
            <a:r>
              <a:t>First we must obey the first principles of the gospel (Heb 5:8,9; Mk 16:16; Acts 2:38).</a:t>
            </a:r>
          </a:p>
          <a:p>
            <a:pPr marL="921301" indent="-464101" algn="l" defTabSz="584200">
              <a:spcBef>
                <a:spcPts val="1900"/>
              </a:spcBef>
              <a:buSzPct val="52999"/>
              <a:buBlip>
                <a:blip r:embed="rId6"/>
              </a:buBlip>
              <a:defRPr sz="6300">
                <a:latin typeface="Century Gothic"/>
                <a:ea typeface="Century Gothic"/>
                <a:cs typeface="Century Gothic"/>
                <a:sym typeface="Century Gothic"/>
              </a:defRPr>
            </a:pPr>
            <a:r>
              <a:t>Growing in faith, diligently serving the Lord (2 Pet 1:5-10).</a:t>
            </a:r>
          </a:p>
          <a:p>
            <a:pPr marL="921301" indent="-464101" algn="l" defTabSz="584200">
              <a:spcBef>
                <a:spcPts val="1900"/>
              </a:spcBef>
              <a:buSzPct val="52999"/>
              <a:buBlip>
                <a:blip r:embed="rId6"/>
              </a:buBlip>
              <a:defRPr sz="6300">
                <a:latin typeface="Century Gothic"/>
                <a:ea typeface="Century Gothic"/>
                <a:cs typeface="Century Gothic"/>
                <a:sym typeface="Century Gothic"/>
              </a:defRPr>
            </a:pPr>
            <a:r>
              <a:t>WE WILL GROW and find Eternal joy (Rom 8:18; 1 Cor 15:58).</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5">
                                            <p:txEl>
                                              <p:pRg st="1" end="1"/>
                                            </p:txEl>
                                          </p:spTgt>
                                        </p:tgtEl>
                                        <p:attrNameLst>
                                          <p:attrName>style.visibility</p:attrName>
                                        </p:attrNameLst>
                                      </p:cBhvr>
                                      <p:to>
                                        <p:strVal val="visible"/>
                                      </p:to>
                                    </p:set>
                                    <p:animEffect filter="fade" transition="in">
                                      <p:cBhvr>
                                        <p:cTn id="7" dur="1500"/>
                                        <p:tgtEl>
                                          <p:spTgt spid="3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35">
                                            <p:txEl>
                                              <p:pRg st="2" end="2"/>
                                            </p:txEl>
                                          </p:spTgt>
                                        </p:tgtEl>
                                        <p:attrNameLst>
                                          <p:attrName>style.visibility</p:attrName>
                                        </p:attrNameLst>
                                      </p:cBhvr>
                                      <p:to>
                                        <p:strVal val="visible"/>
                                      </p:to>
                                    </p:set>
                                    <p:animEffect filter="fade" transition="in">
                                      <p:cBhvr>
                                        <p:cTn id="12" dur="1500"/>
                                        <p:tgtEl>
                                          <p:spTgt spid="3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35">
                                            <p:txEl>
                                              <p:pRg st="3" end="3"/>
                                            </p:txEl>
                                          </p:spTgt>
                                        </p:tgtEl>
                                        <p:attrNameLst>
                                          <p:attrName>style.visibility</p:attrName>
                                        </p:attrNameLst>
                                      </p:cBhvr>
                                      <p:to>
                                        <p:strVal val="visible"/>
                                      </p:to>
                                    </p:set>
                                    <p:animEffect filter="fade" transition="in">
                                      <p:cBhvr>
                                        <p:cTn id="17" dur="1500"/>
                                        <p:tgtEl>
                                          <p:spTgt spid="33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5"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 name="Front view of a red Ducati motorcycle against a black background" descr="Front view of a red Ducati motorcycle against a black background"/>
          <p:cNvPicPr>
            <a:picLocks noChangeAspect="1"/>
          </p:cNvPicPr>
          <p:nvPr>
            <p:ph type="pic" idx="21"/>
          </p:nvPr>
        </p:nvPicPr>
        <p:blipFill>
          <a:blip r:embed="rId2">
            <a:extLst/>
          </a:blip>
          <a:srcRect l="0" t="8022" r="0" b="8022"/>
          <a:stretch>
            <a:fillRect/>
          </a:stretch>
        </p:blipFill>
        <p:spPr>
          <a:prstGeom prst="rect">
            <a:avLst/>
          </a:prstGeom>
        </p:spPr>
      </p:pic>
      <p:sp>
        <p:nvSpPr>
          <p:cNvPr id="202" name="WHY IS THE WINDSHIELD SO MUCH LARGER THAN THE REAR VIEW MIRROR?"/>
          <p:cNvSpPr txBox="1"/>
          <p:nvPr/>
        </p:nvSpPr>
        <p:spPr>
          <a:xfrm>
            <a:off x="2742098" y="6096884"/>
            <a:ext cx="18899804" cy="4143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9100">
                <a:ln w="12700" cap="flat">
                  <a:solidFill>
                    <a:srgbClr val="000000"/>
                  </a:solidFill>
                  <a:prstDash val="solid"/>
                  <a:miter lim="400000"/>
                </a:ln>
                <a:solidFill>
                  <a:srgbClr val="FFFFFF"/>
                </a:solidFill>
                <a:effectLst>
                  <a:outerShdw sx="100000" sy="100000" kx="0" ky="0" algn="b" rotWithShape="0" blurRad="76200" dist="63500" dir="2309756">
                    <a:srgbClr val="000000"/>
                  </a:outerShdw>
                </a:effectLst>
                <a:latin typeface="Gill Sans"/>
                <a:ea typeface="Gill Sans"/>
                <a:cs typeface="Gill Sans"/>
                <a:sym typeface="Gill Sans"/>
              </a:defRPr>
            </a:lvl1pPr>
          </a:lstStyle>
          <a:p>
            <a:pPr/>
            <a:r>
              <a:t>WHY IS THE WINDSHIELD SO MUCH LARGER THAN THE REAR VIEW MIRROR?</a:t>
            </a:r>
          </a:p>
        </p:txBody>
      </p:sp>
      <p:sp>
        <p:nvSpPr>
          <p:cNvPr id="203" name="Rectangle"/>
          <p:cNvSpPr/>
          <p:nvPr/>
        </p:nvSpPr>
        <p:spPr>
          <a:xfrm>
            <a:off x="507296" y="2925067"/>
            <a:ext cx="9942002" cy="1545667"/>
          </a:xfrm>
          <a:prstGeom prst="rect">
            <a:avLst/>
          </a:prstGeom>
          <a:solidFill>
            <a:schemeClr val="accent6">
              <a:satOff val="1848"/>
              <a:lumOff val="-15262"/>
            </a:schemeClr>
          </a:solidFill>
          <a:ln w="25400">
            <a:solidFill>
              <a:srgbClr val="000000"/>
            </a:solidFill>
            <a:miter lim="400000"/>
          </a:ln>
        </p:spPr>
        <p:txBody>
          <a:bodyPr lIns="71437" tIns="71437" rIns="71437" bIns="71437" anchor="ctr"/>
          <a:lstStyle/>
          <a:p>
            <a:pPr defTabSz="821531">
              <a:defRPr>
                <a:solidFill>
                  <a:srgbClr val="FFFFFF"/>
                </a:solidFill>
              </a:defRPr>
            </a:pPr>
          </a:p>
        </p:txBody>
      </p:sp>
      <p:sp>
        <p:nvSpPr>
          <p:cNvPr id="204" name="Rectangle"/>
          <p:cNvSpPr/>
          <p:nvPr/>
        </p:nvSpPr>
        <p:spPr>
          <a:xfrm>
            <a:off x="485956" y="4451693"/>
            <a:ext cx="9984682" cy="1659399"/>
          </a:xfrm>
          <a:prstGeom prst="rect">
            <a:avLst/>
          </a:prstGeom>
          <a:solidFill>
            <a:srgbClr val="FFFFFF"/>
          </a:solidFill>
          <a:ln w="25400">
            <a:solidFill>
              <a:srgbClr val="000000"/>
            </a:solidFill>
            <a:miter lim="400000"/>
          </a:ln>
        </p:spPr>
        <p:txBody>
          <a:bodyPr lIns="71437" tIns="71437" rIns="71437" bIns="71437" anchor="ctr"/>
          <a:lstStyle/>
          <a:p>
            <a:pPr defTabSz="821531">
              <a:defRPr>
                <a:solidFill>
                  <a:srgbClr val="FFFFFF"/>
                </a:solidFill>
              </a:defRPr>
            </a:pPr>
          </a:p>
        </p:txBody>
      </p:sp>
      <p:pic>
        <p:nvPicPr>
          <p:cNvPr id="205" name="Image" descr="Image"/>
          <p:cNvPicPr>
            <a:picLocks noChangeAspect="1"/>
          </p:cNvPicPr>
          <p:nvPr/>
        </p:nvPicPr>
        <p:blipFill>
          <a:blip r:embed="rId3">
            <a:extLst/>
          </a:blip>
          <a:stretch>
            <a:fillRect/>
          </a:stretch>
        </p:blipFill>
        <p:spPr>
          <a:xfrm>
            <a:off x="223838" y="2695850"/>
            <a:ext cx="10508918" cy="1926201"/>
          </a:xfrm>
          <a:prstGeom prst="rect">
            <a:avLst/>
          </a:prstGeom>
          <a:ln w="12700">
            <a:miter lim="400000"/>
          </a:ln>
          <a:effectLst>
            <a:outerShdw sx="100000" sy="100000" kx="0" ky="0" algn="b" rotWithShape="0" blurRad="88900" dist="25400" dir="5400000">
              <a:srgbClr val="000000">
                <a:alpha val="50000"/>
              </a:srgbClr>
            </a:outerShdw>
          </a:effectLst>
        </p:spPr>
      </p:pic>
      <p:pic>
        <p:nvPicPr>
          <p:cNvPr id="206" name="Image" descr="Image"/>
          <p:cNvPicPr>
            <a:picLocks noChangeAspect="1"/>
          </p:cNvPicPr>
          <p:nvPr/>
        </p:nvPicPr>
        <p:blipFill>
          <a:blip r:embed="rId4">
            <a:extLst/>
          </a:blip>
          <a:stretch>
            <a:fillRect/>
          </a:stretch>
        </p:blipFill>
        <p:spPr>
          <a:xfrm>
            <a:off x="473256" y="4720462"/>
            <a:ext cx="10010082" cy="1809804"/>
          </a:xfrm>
          <a:prstGeom prst="rect">
            <a:avLst/>
          </a:prstGeom>
          <a:ln w="12700">
            <a:miter lim="400000"/>
          </a:ln>
        </p:spPr>
      </p:pic>
      <p:sp>
        <p:nvSpPr>
          <p:cNvPr id="207" name="forgetting those things which are behind"/>
          <p:cNvSpPr txBox="1"/>
          <p:nvPr/>
        </p:nvSpPr>
        <p:spPr>
          <a:xfrm>
            <a:off x="12900428" y="2114335"/>
            <a:ext cx="11691449" cy="23862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7900">
                <a:solidFill>
                  <a:srgbClr val="FFFFFF"/>
                </a:solidFill>
                <a:effectLst>
                  <a:outerShdw sx="100000" sy="100000" kx="0" ky="0" algn="b" rotWithShape="0" blurRad="50800" dist="63500" dir="18900000">
                    <a:srgbClr val="000000"/>
                  </a:outerShdw>
                </a:effectLst>
                <a:latin typeface="Times New Roman"/>
                <a:ea typeface="Times New Roman"/>
                <a:cs typeface="Times New Roman"/>
                <a:sym typeface="Times New Roman"/>
              </a:defRPr>
            </a:lvl1pPr>
          </a:lstStyle>
          <a:p>
            <a:pPr/>
            <a:r>
              <a:t>forgetting those things which are behind</a:t>
            </a:r>
          </a:p>
        </p:txBody>
      </p:sp>
      <p:sp>
        <p:nvSpPr>
          <p:cNvPr id="208" name="Rounded Rectangle"/>
          <p:cNvSpPr/>
          <p:nvPr/>
        </p:nvSpPr>
        <p:spPr>
          <a:xfrm>
            <a:off x="390422" y="140151"/>
            <a:ext cx="23603156" cy="1684799"/>
          </a:xfrm>
          <a:prstGeom prst="roundRect">
            <a:avLst>
              <a:gd name="adj" fmla="val 11307"/>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pic>
        <p:nvPicPr>
          <p:cNvPr id="209" name="Image" descr="Image"/>
          <p:cNvPicPr>
            <a:picLocks noChangeAspect="1"/>
          </p:cNvPicPr>
          <p:nvPr/>
        </p:nvPicPr>
        <p:blipFill>
          <a:blip r:embed="rId5">
            <a:extLst/>
          </a:blip>
          <a:stretch>
            <a:fillRect/>
          </a:stretch>
        </p:blipFill>
        <p:spPr>
          <a:xfrm>
            <a:off x="814241" y="-45674"/>
            <a:ext cx="10564268" cy="2056449"/>
          </a:xfrm>
          <a:prstGeom prst="rect">
            <a:avLst/>
          </a:prstGeom>
          <a:ln w="12700">
            <a:miter lim="400000"/>
          </a:ln>
        </p:spPr>
      </p:pic>
      <p:pic>
        <p:nvPicPr>
          <p:cNvPr id="210" name="Image" descr="Image"/>
          <p:cNvPicPr>
            <a:picLocks noChangeAspect="1"/>
          </p:cNvPicPr>
          <p:nvPr/>
        </p:nvPicPr>
        <p:blipFill>
          <a:blip r:embed="rId6">
            <a:extLst/>
          </a:blip>
          <a:stretch>
            <a:fillRect/>
          </a:stretch>
        </p:blipFill>
        <p:spPr>
          <a:xfrm>
            <a:off x="11665690" y="348973"/>
            <a:ext cx="11904069" cy="114033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2"/>
                                        </p:tgtEl>
                                        <p:attrNameLst>
                                          <p:attrName>style.visibility</p:attrName>
                                        </p:attrNameLst>
                                      </p:cBhvr>
                                      <p:to>
                                        <p:strVal val="visible"/>
                                      </p:to>
                                    </p:set>
                                    <p:animEffect filter="fade" transition="in">
                                      <p:cBhvr>
                                        <p:cTn id="7" dur="1500"/>
                                        <p:tgtEl>
                                          <p:spTgt spid="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2"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38" name="Ephesians 4:1-16"/>
          <p:cNvSpPr txBox="1"/>
          <p:nvPr/>
        </p:nvSpPr>
        <p:spPr>
          <a:xfrm>
            <a:off x="11954451" y="12019909"/>
            <a:ext cx="9338931" cy="1371601"/>
          </a:xfrm>
          <a:prstGeom prst="rect">
            <a:avLst/>
          </a:prstGeom>
          <a:solidFill>
            <a:srgbClr val="B4B4B4"/>
          </a:solidFill>
          <a:ln w="12700">
            <a:miter lim="400000"/>
          </a:ln>
          <a:effectLst>
            <a:outerShdw sx="100000" sy="100000" kx="0" ky="0" algn="b" rotWithShape="0" blurRad="431800" dist="377260" dir="3726338">
              <a:srgbClr val="000000">
                <a:alpha val="9481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000000"/>
                </a:solidFill>
                <a:latin typeface="Century Gothic"/>
                <a:ea typeface="Century Gothic"/>
                <a:cs typeface="Century Gothic"/>
                <a:sym typeface="Century Gothic"/>
              </a:defRPr>
            </a:lvl1pPr>
          </a:lstStyle>
          <a:p>
            <a:pPr/>
            <a:r>
              <a:t>Ephesians 4:1-16</a:t>
            </a:r>
          </a:p>
        </p:txBody>
      </p:sp>
      <p:pic>
        <p:nvPicPr>
          <p:cNvPr id="339" name="Image" descr="Image"/>
          <p:cNvPicPr>
            <a:picLocks noChangeAspect="1"/>
          </p:cNvPicPr>
          <p:nvPr/>
        </p:nvPicPr>
        <p:blipFill>
          <a:blip r:embed="rId3">
            <a:extLst/>
          </a:blip>
          <a:stretch>
            <a:fillRect/>
          </a:stretch>
        </p:blipFill>
        <p:spPr>
          <a:xfrm>
            <a:off x="8210743" y="-191285"/>
            <a:ext cx="15462722" cy="3009985"/>
          </a:xfrm>
          <a:prstGeom prst="rect">
            <a:avLst/>
          </a:prstGeom>
          <a:ln w="12700">
            <a:miter lim="400000"/>
          </a:ln>
        </p:spPr>
      </p:pic>
      <p:pic>
        <p:nvPicPr>
          <p:cNvPr id="340" name="Image" descr="Image"/>
          <p:cNvPicPr>
            <a:picLocks noChangeAspect="0"/>
          </p:cNvPicPr>
          <p:nvPr/>
        </p:nvPicPr>
        <p:blipFill>
          <a:blip r:embed="rId4">
            <a:extLst/>
          </a:blip>
          <a:srcRect l="0" t="0" r="11025" b="0"/>
          <a:stretch>
            <a:fillRect/>
          </a:stretch>
        </p:blipFill>
        <p:spPr>
          <a:xfrm>
            <a:off x="-16934" y="-21167"/>
            <a:ext cx="13919806" cy="13758070"/>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7" y="21595"/>
                </a:lnTo>
                <a:cubicBezTo>
                  <a:pt x="7347" y="21594"/>
                  <a:pt x="7965" y="21586"/>
                  <a:pt x="8718" y="21579"/>
                </a:cubicBezTo>
                <a:cubicBezTo>
                  <a:pt x="9136" y="21569"/>
                  <a:pt x="9355" y="21555"/>
                  <a:pt x="9345" y="21533"/>
                </a:cubicBezTo>
                <a:cubicBezTo>
                  <a:pt x="9326" y="21497"/>
                  <a:pt x="9262" y="21215"/>
                  <a:pt x="9202" y="20907"/>
                </a:cubicBezTo>
                <a:cubicBezTo>
                  <a:pt x="9143" y="20599"/>
                  <a:pt x="9075" y="20251"/>
                  <a:pt x="9051" y="20133"/>
                </a:cubicBezTo>
                <a:cubicBezTo>
                  <a:pt x="9027" y="20016"/>
                  <a:pt x="8973" y="19716"/>
                  <a:pt x="8931" y="19467"/>
                </a:cubicBezTo>
                <a:cubicBezTo>
                  <a:pt x="8889" y="19217"/>
                  <a:pt x="8826" y="18860"/>
                  <a:pt x="8792" y="18672"/>
                </a:cubicBezTo>
                <a:cubicBezTo>
                  <a:pt x="8734" y="18359"/>
                  <a:pt x="8733" y="18323"/>
                  <a:pt x="8783" y="18245"/>
                </a:cubicBezTo>
                <a:cubicBezTo>
                  <a:pt x="8812" y="18198"/>
                  <a:pt x="8947" y="17878"/>
                  <a:pt x="9082" y="17532"/>
                </a:cubicBezTo>
                <a:cubicBezTo>
                  <a:pt x="9339" y="16873"/>
                  <a:pt x="9445" y="16661"/>
                  <a:pt x="9539" y="16613"/>
                </a:cubicBezTo>
                <a:cubicBezTo>
                  <a:pt x="9570" y="16598"/>
                  <a:pt x="9616" y="16472"/>
                  <a:pt x="9642" y="16335"/>
                </a:cubicBezTo>
                <a:cubicBezTo>
                  <a:pt x="9681" y="16130"/>
                  <a:pt x="9708" y="16079"/>
                  <a:pt x="9790" y="16045"/>
                </a:cubicBezTo>
                <a:cubicBezTo>
                  <a:pt x="9840" y="16025"/>
                  <a:pt x="9894" y="16027"/>
                  <a:pt x="9944" y="16038"/>
                </a:cubicBezTo>
                <a:cubicBezTo>
                  <a:pt x="9965" y="16016"/>
                  <a:pt x="10000" y="16000"/>
                  <a:pt x="10055" y="16000"/>
                </a:cubicBezTo>
                <a:cubicBezTo>
                  <a:pt x="10116" y="16000"/>
                  <a:pt x="10220" y="15940"/>
                  <a:pt x="10293" y="15862"/>
                </a:cubicBezTo>
                <a:cubicBezTo>
                  <a:pt x="10411" y="15735"/>
                  <a:pt x="10427" y="15729"/>
                  <a:pt x="10476" y="15807"/>
                </a:cubicBezTo>
                <a:cubicBezTo>
                  <a:pt x="10525" y="15884"/>
                  <a:pt x="10524" y="15914"/>
                  <a:pt x="10471" y="16150"/>
                </a:cubicBezTo>
                <a:cubicBezTo>
                  <a:pt x="10421" y="16367"/>
                  <a:pt x="10415" y="16544"/>
                  <a:pt x="10428" y="17283"/>
                </a:cubicBezTo>
                <a:cubicBezTo>
                  <a:pt x="10436" y="17765"/>
                  <a:pt x="10461" y="18280"/>
                  <a:pt x="10484" y="18427"/>
                </a:cubicBezTo>
                <a:cubicBezTo>
                  <a:pt x="10506" y="18573"/>
                  <a:pt x="10527" y="18958"/>
                  <a:pt x="10533" y="19280"/>
                </a:cubicBezTo>
                <a:cubicBezTo>
                  <a:pt x="10538" y="19603"/>
                  <a:pt x="10561" y="19975"/>
                  <a:pt x="10583" y="20107"/>
                </a:cubicBezTo>
                <a:cubicBezTo>
                  <a:pt x="10617" y="20316"/>
                  <a:pt x="10633" y="20348"/>
                  <a:pt x="10716" y="20357"/>
                </a:cubicBezTo>
                <a:cubicBezTo>
                  <a:pt x="10884" y="20376"/>
                  <a:pt x="10920" y="20250"/>
                  <a:pt x="10885" y="19759"/>
                </a:cubicBezTo>
                <a:cubicBezTo>
                  <a:pt x="10868" y="19523"/>
                  <a:pt x="10831" y="19211"/>
                  <a:pt x="10803" y="19065"/>
                </a:cubicBezTo>
                <a:cubicBezTo>
                  <a:pt x="10774" y="18919"/>
                  <a:pt x="10734" y="18456"/>
                  <a:pt x="10713" y="18035"/>
                </a:cubicBezTo>
                <a:cubicBezTo>
                  <a:pt x="10681" y="17374"/>
                  <a:pt x="10682" y="17261"/>
                  <a:pt x="10726" y="17192"/>
                </a:cubicBezTo>
                <a:cubicBezTo>
                  <a:pt x="10770" y="17121"/>
                  <a:pt x="10789" y="17154"/>
                  <a:pt x="10890" y="17477"/>
                </a:cubicBezTo>
                <a:cubicBezTo>
                  <a:pt x="10996" y="17817"/>
                  <a:pt x="11003" y="17875"/>
                  <a:pt x="11004" y="18375"/>
                </a:cubicBezTo>
                <a:cubicBezTo>
                  <a:pt x="11004" y="18900"/>
                  <a:pt x="11007" y="18915"/>
                  <a:pt x="11116" y="19134"/>
                </a:cubicBezTo>
                <a:cubicBezTo>
                  <a:pt x="11215" y="19332"/>
                  <a:pt x="11235" y="19350"/>
                  <a:pt x="11294" y="19292"/>
                </a:cubicBezTo>
                <a:cubicBezTo>
                  <a:pt x="11341" y="19246"/>
                  <a:pt x="11359" y="19180"/>
                  <a:pt x="11352" y="19067"/>
                </a:cubicBezTo>
                <a:cubicBezTo>
                  <a:pt x="11344" y="18941"/>
                  <a:pt x="11315" y="18886"/>
                  <a:pt x="11214" y="18812"/>
                </a:cubicBezTo>
                <a:lnTo>
                  <a:pt x="11087" y="18718"/>
                </a:lnTo>
                <a:lnTo>
                  <a:pt x="11109" y="18092"/>
                </a:lnTo>
                <a:lnTo>
                  <a:pt x="11126" y="17610"/>
                </a:lnTo>
                <a:cubicBezTo>
                  <a:pt x="11123" y="17518"/>
                  <a:pt x="11114" y="17437"/>
                  <a:pt x="11099" y="17354"/>
                </a:cubicBezTo>
                <a:lnTo>
                  <a:pt x="10952" y="16853"/>
                </a:lnTo>
                <a:cubicBezTo>
                  <a:pt x="10799" y="16329"/>
                  <a:pt x="10772" y="16187"/>
                  <a:pt x="10765" y="15877"/>
                </a:cubicBezTo>
                <a:cubicBezTo>
                  <a:pt x="10765" y="15862"/>
                  <a:pt x="10765" y="15857"/>
                  <a:pt x="10765" y="15843"/>
                </a:cubicBezTo>
                <a:cubicBezTo>
                  <a:pt x="10756" y="15711"/>
                  <a:pt x="10757" y="15602"/>
                  <a:pt x="10783" y="15552"/>
                </a:cubicBezTo>
                <a:cubicBezTo>
                  <a:pt x="10784" y="15551"/>
                  <a:pt x="10784" y="15551"/>
                  <a:pt x="10785" y="15550"/>
                </a:cubicBezTo>
                <a:cubicBezTo>
                  <a:pt x="10815" y="15464"/>
                  <a:pt x="10887" y="15431"/>
                  <a:pt x="11075" y="15364"/>
                </a:cubicBezTo>
                <a:cubicBezTo>
                  <a:pt x="11119" y="15347"/>
                  <a:pt x="11158" y="15344"/>
                  <a:pt x="11195" y="15335"/>
                </a:cubicBezTo>
                <a:cubicBezTo>
                  <a:pt x="11212" y="15319"/>
                  <a:pt x="11234" y="15307"/>
                  <a:pt x="11259" y="15307"/>
                </a:cubicBezTo>
                <a:cubicBezTo>
                  <a:pt x="11354" y="15307"/>
                  <a:pt x="11370" y="15123"/>
                  <a:pt x="11337" y="14395"/>
                </a:cubicBezTo>
                <a:cubicBezTo>
                  <a:pt x="11315" y="13922"/>
                  <a:pt x="11317" y="13742"/>
                  <a:pt x="11346" y="13715"/>
                </a:cubicBezTo>
                <a:cubicBezTo>
                  <a:pt x="11368" y="13696"/>
                  <a:pt x="11410" y="13596"/>
                  <a:pt x="11439" y="13494"/>
                </a:cubicBezTo>
                <a:cubicBezTo>
                  <a:pt x="11539" y="13146"/>
                  <a:pt x="11712" y="12829"/>
                  <a:pt x="11817" y="12800"/>
                </a:cubicBezTo>
                <a:cubicBezTo>
                  <a:pt x="11904" y="12776"/>
                  <a:pt x="11916" y="12749"/>
                  <a:pt x="11925" y="12560"/>
                </a:cubicBezTo>
                <a:cubicBezTo>
                  <a:pt x="11938" y="12302"/>
                  <a:pt x="11993" y="12190"/>
                  <a:pt x="12021" y="12362"/>
                </a:cubicBezTo>
                <a:cubicBezTo>
                  <a:pt x="12043" y="12495"/>
                  <a:pt x="12100" y="12523"/>
                  <a:pt x="12100" y="12402"/>
                </a:cubicBezTo>
                <a:cubicBezTo>
                  <a:pt x="12100" y="12359"/>
                  <a:pt x="12132" y="12298"/>
                  <a:pt x="12171" y="12265"/>
                </a:cubicBezTo>
                <a:cubicBezTo>
                  <a:pt x="12260" y="12190"/>
                  <a:pt x="12334" y="11916"/>
                  <a:pt x="12395" y="11440"/>
                </a:cubicBezTo>
                <a:cubicBezTo>
                  <a:pt x="12487" y="10723"/>
                  <a:pt x="12486" y="10627"/>
                  <a:pt x="12390" y="10348"/>
                </a:cubicBezTo>
                <a:cubicBezTo>
                  <a:pt x="12330" y="10173"/>
                  <a:pt x="12303" y="10012"/>
                  <a:pt x="12303" y="9834"/>
                </a:cubicBezTo>
                <a:cubicBezTo>
                  <a:pt x="12303" y="9449"/>
                  <a:pt x="12249" y="9216"/>
                  <a:pt x="12117" y="9014"/>
                </a:cubicBezTo>
                <a:cubicBezTo>
                  <a:pt x="12052" y="8914"/>
                  <a:pt x="11999" y="8804"/>
                  <a:pt x="11999" y="8770"/>
                </a:cubicBezTo>
                <a:cubicBezTo>
                  <a:pt x="11999" y="8705"/>
                  <a:pt x="11871" y="8309"/>
                  <a:pt x="11778" y="8083"/>
                </a:cubicBezTo>
                <a:cubicBezTo>
                  <a:pt x="11742" y="7996"/>
                  <a:pt x="11726" y="7873"/>
                  <a:pt x="11735" y="7737"/>
                </a:cubicBezTo>
                <a:cubicBezTo>
                  <a:pt x="11746" y="7542"/>
                  <a:pt x="11743" y="7532"/>
                  <a:pt x="11691" y="7607"/>
                </a:cubicBezTo>
                <a:cubicBezTo>
                  <a:pt x="11610" y="7724"/>
                  <a:pt x="11581" y="7610"/>
                  <a:pt x="11644" y="7418"/>
                </a:cubicBezTo>
                <a:cubicBezTo>
                  <a:pt x="11673" y="7331"/>
                  <a:pt x="11696" y="7210"/>
                  <a:pt x="11696" y="7152"/>
                </a:cubicBezTo>
                <a:cubicBezTo>
                  <a:pt x="11696" y="7016"/>
                  <a:pt x="11758" y="6954"/>
                  <a:pt x="11784" y="7063"/>
                </a:cubicBezTo>
                <a:cubicBezTo>
                  <a:pt x="11816" y="7192"/>
                  <a:pt x="11854" y="7163"/>
                  <a:pt x="11895" y="6979"/>
                </a:cubicBezTo>
                <a:cubicBezTo>
                  <a:pt x="11974" y="6617"/>
                  <a:pt x="11952" y="6538"/>
                  <a:pt x="11712" y="6345"/>
                </a:cubicBezTo>
                <a:lnTo>
                  <a:pt x="11491" y="6169"/>
                </a:lnTo>
                <a:lnTo>
                  <a:pt x="11439" y="6287"/>
                </a:lnTo>
                <a:cubicBezTo>
                  <a:pt x="11368" y="6448"/>
                  <a:pt x="11313" y="6404"/>
                  <a:pt x="11310" y="6184"/>
                </a:cubicBezTo>
                <a:cubicBezTo>
                  <a:pt x="11309" y="6016"/>
                  <a:pt x="11299" y="5999"/>
                  <a:pt x="11197" y="5984"/>
                </a:cubicBezTo>
                <a:cubicBezTo>
                  <a:pt x="11135" y="5974"/>
                  <a:pt x="11079" y="5938"/>
                  <a:pt x="11072" y="5903"/>
                </a:cubicBezTo>
                <a:cubicBezTo>
                  <a:pt x="11065" y="5868"/>
                  <a:pt x="11043" y="5293"/>
                  <a:pt x="11022" y="4625"/>
                </a:cubicBezTo>
                <a:cubicBezTo>
                  <a:pt x="10983" y="3395"/>
                  <a:pt x="10961" y="3183"/>
                  <a:pt x="10846" y="2920"/>
                </a:cubicBezTo>
                <a:cubicBezTo>
                  <a:pt x="10813" y="2846"/>
                  <a:pt x="10798" y="2770"/>
                  <a:pt x="10804" y="2735"/>
                </a:cubicBezTo>
                <a:cubicBezTo>
                  <a:pt x="10535" y="2149"/>
                  <a:pt x="10005" y="1310"/>
                  <a:pt x="9829" y="1237"/>
                </a:cubicBezTo>
                <a:cubicBezTo>
                  <a:pt x="9735" y="1198"/>
                  <a:pt x="9719" y="1208"/>
                  <a:pt x="9684" y="1340"/>
                </a:cubicBezTo>
                <a:cubicBezTo>
                  <a:pt x="9643" y="1490"/>
                  <a:pt x="9531" y="1606"/>
                  <a:pt x="9300" y="1735"/>
                </a:cubicBezTo>
                <a:cubicBezTo>
                  <a:pt x="9266" y="1754"/>
                  <a:pt x="9241" y="1761"/>
                  <a:pt x="9218" y="1766"/>
                </a:cubicBezTo>
                <a:cubicBezTo>
                  <a:pt x="9218" y="1776"/>
                  <a:pt x="9217" y="1783"/>
                  <a:pt x="9217" y="1793"/>
                </a:cubicBezTo>
                <a:cubicBezTo>
                  <a:pt x="9215" y="1908"/>
                  <a:pt x="9199" y="1945"/>
                  <a:pt x="9154" y="1938"/>
                </a:cubicBezTo>
                <a:cubicBezTo>
                  <a:pt x="9108" y="1932"/>
                  <a:pt x="9098" y="1960"/>
                  <a:pt x="9110" y="2060"/>
                </a:cubicBezTo>
                <a:cubicBezTo>
                  <a:pt x="9119" y="2131"/>
                  <a:pt x="9114" y="2200"/>
                  <a:pt x="9100" y="2213"/>
                </a:cubicBezTo>
                <a:cubicBezTo>
                  <a:pt x="9086" y="2227"/>
                  <a:pt x="8978" y="2186"/>
                  <a:pt x="8860" y="2123"/>
                </a:cubicBezTo>
                <a:cubicBezTo>
                  <a:pt x="8618" y="1995"/>
                  <a:pt x="8227" y="1965"/>
                  <a:pt x="8147" y="2070"/>
                </a:cubicBezTo>
                <a:cubicBezTo>
                  <a:pt x="8112" y="2117"/>
                  <a:pt x="8103" y="2202"/>
                  <a:pt x="8115" y="2371"/>
                </a:cubicBezTo>
                <a:cubicBezTo>
                  <a:pt x="8124" y="2502"/>
                  <a:pt x="8121" y="2652"/>
                  <a:pt x="8108" y="2705"/>
                </a:cubicBezTo>
                <a:cubicBezTo>
                  <a:pt x="8086" y="2797"/>
                  <a:pt x="8082" y="2797"/>
                  <a:pt x="8040" y="2705"/>
                </a:cubicBezTo>
                <a:cubicBezTo>
                  <a:pt x="8015" y="2652"/>
                  <a:pt x="8003" y="2562"/>
                  <a:pt x="8012" y="2505"/>
                </a:cubicBezTo>
                <a:cubicBezTo>
                  <a:pt x="8025" y="2426"/>
                  <a:pt x="8013" y="2400"/>
                  <a:pt x="7961" y="2400"/>
                </a:cubicBezTo>
                <a:cubicBezTo>
                  <a:pt x="7879" y="2400"/>
                  <a:pt x="7836" y="2316"/>
                  <a:pt x="7890" y="2263"/>
                </a:cubicBezTo>
                <a:cubicBezTo>
                  <a:pt x="7917" y="2237"/>
                  <a:pt x="7915" y="2215"/>
                  <a:pt x="7883" y="2183"/>
                </a:cubicBezTo>
                <a:cubicBezTo>
                  <a:pt x="7856" y="2157"/>
                  <a:pt x="7816" y="2169"/>
                  <a:pt x="7783" y="2217"/>
                </a:cubicBezTo>
                <a:cubicBezTo>
                  <a:pt x="7761" y="2248"/>
                  <a:pt x="7728" y="2260"/>
                  <a:pt x="7692" y="2260"/>
                </a:cubicBezTo>
                <a:cubicBezTo>
                  <a:pt x="7637" y="2399"/>
                  <a:pt x="7468" y="2532"/>
                  <a:pt x="7410" y="2475"/>
                </a:cubicBezTo>
                <a:cubicBezTo>
                  <a:pt x="7392" y="2458"/>
                  <a:pt x="7325" y="2484"/>
                  <a:pt x="7260" y="2533"/>
                </a:cubicBezTo>
                <a:cubicBezTo>
                  <a:pt x="7180" y="2594"/>
                  <a:pt x="7110" y="2609"/>
                  <a:pt x="7050" y="2581"/>
                </a:cubicBezTo>
                <a:cubicBezTo>
                  <a:pt x="7000" y="2559"/>
                  <a:pt x="6922" y="2536"/>
                  <a:pt x="6876" y="2530"/>
                </a:cubicBezTo>
                <a:cubicBezTo>
                  <a:pt x="6830" y="2523"/>
                  <a:pt x="6788" y="2512"/>
                  <a:pt x="6783" y="2505"/>
                </a:cubicBezTo>
                <a:cubicBezTo>
                  <a:pt x="6778" y="2498"/>
                  <a:pt x="6761" y="2490"/>
                  <a:pt x="6744" y="2487"/>
                </a:cubicBezTo>
                <a:cubicBezTo>
                  <a:pt x="6743" y="2486"/>
                  <a:pt x="6741" y="2484"/>
                  <a:pt x="6740" y="2484"/>
                </a:cubicBezTo>
                <a:cubicBezTo>
                  <a:pt x="6740" y="2484"/>
                  <a:pt x="6739" y="2484"/>
                  <a:pt x="6739" y="2484"/>
                </a:cubicBezTo>
                <a:cubicBezTo>
                  <a:pt x="6701" y="2484"/>
                  <a:pt x="6655" y="2477"/>
                  <a:pt x="6602" y="2462"/>
                </a:cubicBezTo>
                <a:cubicBezTo>
                  <a:pt x="6308" y="2377"/>
                  <a:pt x="6297" y="2431"/>
                  <a:pt x="6393" y="3445"/>
                </a:cubicBezTo>
                <a:cubicBezTo>
                  <a:pt x="6424" y="3771"/>
                  <a:pt x="6438" y="4081"/>
                  <a:pt x="6425" y="4134"/>
                </a:cubicBezTo>
                <a:cubicBezTo>
                  <a:pt x="6404" y="4222"/>
                  <a:pt x="6396" y="4220"/>
                  <a:pt x="6320" y="4107"/>
                </a:cubicBezTo>
                <a:cubicBezTo>
                  <a:pt x="6275" y="4039"/>
                  <a:pt x="6245" y="3965"/>
                  <a:pt x="6254" y="3942"/>
                </a:cubicBezTo>
                <a:cubicBezTo>
                  <a:pt x="6263" y="3918"/>
                  <a:pt x="6233" y="3859"/>
                  <a:pt x="6186" y="3810"/>
                </a:cubicBezTo>
                <a:cubicBezTo>
                  <a:pt x="6139" y="3762"/>
                  <a:pt x="6101" y="3690"/>
                  <a:pt x="6101" y="3653"/>
                </a:cubicBezTo>
                <a:cubicBezTo>
                  <a:pt x="6101" y="3616"/>
                  <a:pt x="6029" y="3464"/>
                  <a:pt x="5941" y="3314"/>
                </a:cubicBezTo>
                <a:cubicBezTo>
                  <a:pt x="5853" y="3163"/>
                  <a:pt x="5720" y="2934"/>
                  <a:pt x="5646" y="2803"/>
                </a:cubicBezTo>
                <a:cubicBezTo>
                  <a:pt x="5567" y="2664"/>
                  <a:pt x="5499" y="2584"/>
                  <a:pt x="5482" y="2612"/>
                </a:cubicBezTo>
                <a:cubicBezTo>
                  <a:pt x="5464" y="2640"/>
                  <a:pt x="5422" y="2629"/>
                  <a:pt x="5380" y="2585"/>
                </a:cubicBezTo>
                <a:cubicBezTo>
                  <a:pt x="5341" y="2545"/>
                  <a:pt x="5293" y="2512"/>
                  <a:pt x="5275" y="2512"/>
                </a:cubicBezTo>
                <a:cubicBezTo>
                  <a:pt x="5256" y="2512"/>
                  <a:pt x="5236" y="2470"/>
                  <a:pt x="5230" y="2417"/>
                </a:cubicBezTo>
                <a:cubicBezTo>
                  <a:pt x="5223" y="2364"/>
                  <a:pt x="5169" y="2224"/>
                  <a:pt x="5109" y="2107"/>
                </a:cubicBezTo>
                <a:cubicBezTo>
                  <a:pt x="5048" y="1989"/>
                  <a:pt x="4991" y="1827"/>
                  <a:pt x="4981" y="1747"/>
                </a:cubicBezTo>
                <a:cubicBezTo>
                  <a:pt x="4962" y="1584"/>
                  <a:pt x="5012" y="1071"/>
                  <a:pt x="5056" y="987"/>
                </a:cubicBezTo>
                <a:cubicBezTo>
                  <a:pt x="5116" y="869"/>
                  <a:pt x="5162" y="473"/>
                  <a:pt x="5123" y="400"/>
                </a:cubicBezTo>
                <a:cubicBezTo>
                  <a:pt x="5095" y="347"/>
                  <a:pt x="5097" y="318"/>
                  <a:pt x="5129" y="285"/>
                </a:cubicBezTo>
                <a:cubicBezTo>
                  <a:pt x="5154" y="260"/>
                  <a:pt x="5175" y="186"/>
                  <a:pt x="5177" y="120"/>
                </a:cubicBezTo>
                <a:lnTo>
                  <a:pt x="5179" y="13"/>
                </a:lnTo>
                <a:cubicBezTo>
                  <a:pt x="4747" y="7"/>
                  <a:pt x="4274" y="2"/>
                  <a:pt x="3359" y="2"/>
                </a:cubicBezTo>
                <a:lnTo>
                  <a:pt x="0" y="0"/>
                </a:lnTo>
                <a:close/>
                <a:moveTo>
                  <a:pt x="21579" y="4"/>
                </a:moveTo>
                <a:cubicBezTo>
                  <a:pt x="21575" y="4"/>
                  <a:pt x="21570" y="5"/>
                  <a:pt x="21564" y="8"/>
                </a:cubicBezTo>
                <a:cubicBezTo>
                  <a:pt x="21553" y="15"/>
                  <a:pt x="21539" y="29"/>
                  <a:pt x="21528" y="47"/>
                </a:cubicBezTo>
                <a:cubicBezTo>
                  <a:pt x="21495" y="99"/>
                  <a:pt x="21499" y="106"/>
                  <a:pt x="21547" y="77"/>
                </a:cubicBezTo>
                <a:cubicBezTo>
                  <a:pt x="21580" y="57"/>
                  <a:pt x="21600" y="26"/>
                  <a:pt x="21590" y="10"/>
                </a:cubicBezTo>
                <a:cubicBezTo>
                  <a:pt x="21587" y="6"/>
                  <a:pt x="21583" y="4"/>
                  <a:pt x="21579" y="4"/>
                </a:cubicBezTo>
                <a:close/>
                <a:moveTo>
                  <a:pt x="9269" y="47"/>
                </a:moveTo>
                <a:lnTo>
                  <a:pt x="9269" y="54"/>
                </a:lnTo>
                <a:cubicBezTo>
                  <a:pt x="9276" y="50"/>
                  <a:pt x="9279" y="54"/>
                  <a:pt x="9286" y="50"/>
                </a:cubicBezTo>
                <a:cubicBezTo>
                  <a:pt x="9288" y="48"/>
                  <a:pt x="9272" y="48"/>
                  <a:pt x="9269" y="47"/>
                </a:cubicBezTo>
                <a:close/>
                <a:moveTo>
                  <a:pt x="7568" y="49"/>
                </a:moveTo>
                <a:cubicBezTo>
                  <a:pt x="7568" y="51"/>
                  <a:pt x="7566" y="51"/>
                  <a:pt x="7567" y="54"/>
                </a:cubicBezTo>
                <a:cubicBezTo>
                  <a:pt x="7578" y="83"/>
                  <a:pt x="7594" y="107"/>
                  <a:pt x="7601" y="107"/>
                </a:cubicBezTo>
                <a:cubicBezTo>
                  <a:pt x="7608" y="107"/>
                  <a:pt x="7623" y="83"/>
                  <a:pt x="7634" y="54"/>
                </a:cubicBezTo>
                <a:cubicBezTo>
                  <a:pt x="7635" y="53"/>
                  <a:pt x="7634" y="52"/>
                  <a:pt x="7634" y="52"/>
                </a:cubicBezTo>
                <a:cubicBezTo>
                  <a:pt x="7632" y="51"/>
                  <a:pt x="7574" y="50"/>
                  <a:pt x="7568" y="49"/>
                </a:cubicBezTo>
                <a:close/>
              </a:path>
            </a:pathLst>
          </a:custGeom>
          <a:ln w="12700">
            <a:miter lim="400000"/>
          </a:ln>
          <a:effectLst>
            <a:outerShdw sx="100000" sy="100000" kx="0" ky="0" algn="b" rotWithShape="0" blurRad="88900" dist="105471" dir="3218735">
              <a:srgbClr val="000000"/>
            </a:outerShdw>
          </a:effectLst>
        </p:spPr>
      </p:pic>
      <p:pic>
        <p:nvPicPr>
          <p:cNvPr id="341" name="Image" descr="Image"/>
          <p:cNvPicPr>
            <a:picLocks noChangeAspect="1"/>
          </p:cNvPicPr>
          <p:nvPr/>
        </p:nvPicPr>
        <p:blipFill>
          <a:blip r:embed="rId5">
            <a:extLst/>
          </a:blip>
          <a:stretch>
            <a:fillRect/>
          </a:stretch>
        </p:blipFill>
        <p:spPr>
          <a:xfrm>
            <a:off x="12912463" y="3329607"/>
            <a:ext cx="7422907" cy="8676124"/>
          </a:xfrm>
          <a:prstGeom prst="rect">
            <a:avLst/>
          </a:prstGeom>
          <a:ln w="12700">
            <a:miter lim="400000"/>
          </a:ln>
        </p:spPr>
      </p:pic>
      <p:pic>
        <p:nvPicPr>
          <p:cNvPr id="342" name="Image" descr="Image"/>
          <p:cNvPicPr>
            <a:picLocks noChangeAspect="1"/>
          </p:cNvPicPr>
          <p:nvPr/>
        </p:nvPicPr>
        <p:blipFill>
          <a:blip r:embed="rId6">
            <a:extLst/>
          </a:blip>
          <a:stretch>
            <a:fillRect/>
          </a:stretch>
        </p:blipFill>
        <p:spPr>
          <a:xfrm>
            <a:off x="8677694" y="2515983"/>
            <a:ext cx="14634145" cy="1401861"/>
          </a:xfrm>
          <a:prstGeom prst="rect">
            <a:avLst/>
          </a:prstGeom>
          <a:ln w="12700">
            <a:miter lim="400000"/>
          </a:ln>
        </p:spPr>
      </p:pic>
      <p:sp>
        <p:nvSpPr>
          <p:cNvPr id="343" name="Charts by Don McClain…"/>
          <p:cNvSpPr txBox="1"/>
          <p:nvPr/>
        </p:nvSpPr>
        <p:spPr>
          <a:xfrm>
            <a:off x="9928702" y="4917659"/>
            <a:ext cx="12026803" cy="27510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November 6, 2022</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Church of Christ  Meeting @ 9500 HWY 5 / Bryant AR 72002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u="sng">
                <a:solidFill>
                  <a:srgbClr val="0000FF"/>
                </a:solidFill>
                <a:uFill>
                  <a:solidFill>
                    <a:srgbClr val="0000FF"/>
                  </a:solidFill>
                </a:uFill>
                <a:hlinkClick r:id="rId7"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solidFill>
                  <a:srgbClr val="0000FF"/>
                </a:solidFill>
                <a:uFill>
                  <a:solidFill>
                    <a:srgbClr val="0000FF"/>
                  </a:solidFill>
                </a:uFill>
                <a:hlinkClick r:id="rId8" invalidUrl="" action="" tgtFrame="" tooltip="" history="1" highlightClick="0" endSnd="0"/>
              </a:rPr>
              <a:t>http://w65stchurchofchrist.org/coc/sermons/</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Front view of a red Ducati motorcycle against a black background" descr="Front view of a red Ducati motorcycle against a black background"/>
          <p:cNvPicPr>
            <a:picLocks noChangeAspect="1"/>
          </p:cNvPicPr>
          <p:nvPr>
            <p:ph type="pic" idx="21"/>
          </p:nvPr>
        </p:nvPicPr>
        <p:blipFill>
          <a:blip r:embed="rId2">
            <a:extLst/>
          </a:blip>
          <a:srcRect l="12175" t="0" r="12175" b="0"/>
          <a:stretch>
            <a:fillRect/>
          </a:stretch>
        </p:blipFill>
        <p:spPr>
          <a:prstGeom prst="rect">
            <a:avLst/>
          </a:prstGeom>
        </p:spPr>
      </p:pic>
      <p:sp>
        <p:nvSpPr>
          <p:cNvPr id="213" name="Not Satisfied with his current state … 12a"/>
          <p:cNvSpPr txBox="1"/>
          <p:nvPr/>
        </p:nvSpPr>
        <p:spPr>
          <a:xfrm>
            <a:off x="13335848" y="2221616"/>
            <a:ext cx="10358491" cy="1870076"/>
          </a:xfrm>
          <a:prstGeom prst="rect">
            <a:avLst/>
          </a:prstGeom>
          <a:solidFill>
            <a:schemeClr val="accent2">
              <a:alpha val="63904"/>
            </a:schemeClr>
          </a:solidFill>
          <a:ln w="12700">
            <a:miter lim="400000"/>
          </a:ln>
          <a:effectLst>
            <a:outerShdw sx="100000" sy="100000" kx="0" ky="0" algn="b" rotWithShape="0" blurRad="177800" dist="190500" dir="1912283">
              <a:srgbClr val="000000">
                <a:alpha val="8656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33895" indent="-633895" algn="l" defTabSz="821531">
              <a:spcBef>
                <a:spcPts val="1900"/>
              </a:spcBef>
              <a:buSzPct val="52999"/>
              <a:buBlip>
                <a:blip r:embed="rId3"/>
              </a:buBlip>
              <a:defRPr b="1" sz="5600">
                <a:solidFill>
                  <a:srgbClr val="E7CA7C"/>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t>Not Satisfied</a:t>
            </a:r>
            <a:r>
              <a:rPr b="0">
                <a:solidFill>
                  <a:srgbClr val="FFFFFF"/>
                </a:solidFill>
              </a:rPr>
              <a:t> with his current state … 12a</a:t>
            </a:r>
          </a:p>
        </p:txBody>
      </p:sp>
      <p:sp>
        <p:nvSpPr>
          <p:cNvPr id="214" name="Focussed on the task of moving forward …13"/>
          <p:cNvSpPr txBox="1"/>
          <p:nvPr/>
        </p:nvSpPr>
        <p:spPr>
          <a:xfrm>
            <a:off x="13335848" y="6777621"/>
            <a:ext cx="10358491" cy="1870076"/>
          </a:xfrm>
          <a:prstGeom prst="rect">
            <a:avLst/>
          </a:prstGeom>
          <a:solidFill>
            <a:schemeClr val="accent2">
              <a:alpha val="63904"/>
            </a:schemeClr>
          </a:solidFill>
          <a:ln w="12700">
            <a:miter lim="400000"/>
          </a:ln>
          <a:effectLst>
            <a:outerShdw sx="100000" sy="100000" kx="0" ky="0" algn="b" rotWithShape="0" blurRad="177800" dist="190500" dir="1912283">
              <a:srgbClr val="000000">
                <a:alpha val="8656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33895" indent="-633895" algn="l" defTabSz="821531">
              <a:spcBef>
                <a:spcPts val="1900"/>
              </a:spcBef>
              <a:buSzPct val="52999"/>
              <a:buBlip>
                <a:blip r:embed="rId3"/>
              </a:buBlip>
              <a:defRPr b="1" sz="5600">
                <a:solidFill>
                  <a:srgbClr val="E7CA7C"/>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t>Focussed</a:t>
            </a:r>
            <a:r>
              <a:rPr b="0">
                <a:solidFill>
                  <a:srgbClr val="FFFFFF"/>
                </a:solidFill>
              </a:rPr>
              <a:t> on the task of moving forward …13</a:t>
            </a:r>
          </a:p>
        </p:txBody>
      </p:sp>
      <p:sp>
        <p:nvSpPr>
          <p:cNvPr id="215" name="Diligent, continuous effort to gain the prize … 14"/>
          <p:cNvSpPr txBox="1"/>
          <p:nvPr/>
        </p:nvSpPr>
        <p:spPr>
          <a:xfrm>
            <a:off x="13335848" y="9055622"/>
            <a:ext cx="10358491" cy="1870076"/>
          </a:xfrm>
          <a:prstGeom prst="rect">
            <a:avLst/>
          </a:prstGeom>
          <a:solidFill>
            <a:schemeClr val="accent2">
              <a:alpha val="63904"/>
            </a:schemeClr>
          </a:solidFill>
          <a:ln w="12700">
            <a:miter lim="400000"/>
          </a:ln>
          <a:effectLst>
            <a:outerShdw sx="100000" sy="100000" kx="0" ky="0" algn="b" rotWithShape="0" blurRad="177800" dist="190500" dir="1912283">
              <a:srgbClr val="000000">
                <a:alpha val="8656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33895" indent="-633895" algn="l" defTabSz="821531">
              <a:spcBef>
                <a:spcPts val="1900"/>
              </a:spcBef>
              <a:buSzPct val="52999"/>
              <a:buBlip>
                <a:blip r:embed="rId3"/>
              </a:buBlip>
              <a:defRPr b="1" sz="5600">
                <a:solidFill>
                  <a:srgbClr val="E7CA7C"/>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t>Diligent</a:t>
            </a:r>
            <a:r>
              <a:rPr b="0">
                <a:solidFill>
                  <a:srgbClr val="FFFFFF"/>
                </a:solidFill>
              </a:rPr>
              <a:t>, continuous effort to gain the prize … 14</a:t>
            </a:r>
          </a:p>
        </p:txBody>
      </p:sp>
      <p:sp>
        <p:nvSpPr>
          <p:cNvPr id="216" name="His plea for them, (us) to be likeminded … 15,16"/>
          <p:cNvSpPr txBox="1"/>
          <p:nvPr/>
        </p:nvSpPr>
        <p:spPr>
          <a:xfrm>
            <a:off x="13335848" y="11333623"/>
            <a:ext cx="10358491" cy="1870076"/>
          </a:xfrm>
          <a:prstGeom prst="rect">
            <a:avLst/>
          </a:prstGeom>
          <a:solidFill>
            <a:schemeClr val="accent2">
              <a:alpha val="63904"/>
            </a:schemeClr>
          </a:solidFill>
          <a:ln w="12700">
            <a:miter lim="400000"/>
          </a:ln>
          <a:effectLst>
            <a:outerShdw sx="100000" sy="100000" kx="0" ky="0" algn="b" rotWithShape="0" blurRad="177800" dist="190500" dir="1912283">
              <a:srgbClr val="000000">
                <a:alpha val="8656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33895" indent="-633895" algn="l" defTabSz="821531">
              <a:spcBef>
                <a:spcPts val="1900"/>
              </a:spcBef>
              <a:buSzPct val="52999"/>
              <a:buBlip>
                <a:blip r:embed="rId3"/>
              </a:buBlip>
              <a:defRPr b="1" sz="5600">
                <a:solidFill>
                  <a:srgbClr val="E7CA7C"/>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t>His plea</a:t>
            </a:r>
            <a:r>
              <a:rPr b="0">
                <a:solidFill>
                  <a:srgbClr val="FFFFFF"/>
                </a:solidFill>
              </a:rPr>
              <a:t> for them, (us) to be likeminded … 15,16</a:t>
            </a:r>
          </a:p>
        </p:txBody>
      </p:sp>
      <p:sp>
        <p:nvSpPr>
          <p:cNvPr id="217" name="Determined to press forward … 12b"/>
          <p:cNvSpPr txBox="1"/>
          <p:nvPr/>
        </p:nvSpPr>
        <p:spPr>
          <a:xfrm>
            <a:off x="13335848" y="4499619"/>
            <a:ext cx="10358491" cy="1870076"/>
          </a:xfrm>
          <a:prstGeom prst="rect">
            <a:avLst/>
          </a:prstGeom>
          <a:solidFill>
            <a:schemeClr val="accent2">
              <a:alpha val="63904"/>
            </a:schemeClr>
          </a:solidFill>
          <a:ln w="12700">
            <a:miter lim="400000"/>
          </a:ln>
          <a:effectLst>
            <a:outerShdw sx="100000" sy="100000" kx="0" ky="0" algn="b" rotWithShape="0" blurRad="177800" dist="190500" dir="1912283">
              <a:srgbClr val="000000">
                <a:alpha val="8656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33895" indent="-633895" algn="l" defTabSz="821531">
              <a:spcBef>
                <a:spcPts val="1900"/>
              </a:spcBef>
              <a:buSzPct val="52999"/>
              <a:buBlip>
                <a:blip r:embed="rId3"/>
              </a:buBlip>
              <a:defRPr b="1" sz="5600">
                <a:solidFill>
                  <a:srgbClr val="E7CA7C"/>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t>Determined</a:t>
            </a:r>
            <a:r>
              <a:rPr b="0">
                <a:solidFill>
                  <a:srgbClr val="FFFFFF"/>
                </a:solidFill>
              </a:rPr>
              <a:t> to press forward … 12b</a:t>
            </a:r>
          </a:p>
        </p:txBody>
      </p:sp>
      <p:sp>
        <p:nvSpPr>
          <p:cNvPr id="218" name="Rectangle"/>
          <p:cNvSpPr/>
          <p:nvPr/>
        </p:nvSpPr>
        <p:spPr>
          <a:xfrm>
            <a:off x="1481868" y="7086753"/>
            <a:ext cx="9942002" cy="1545667"/>
          </a:xfrm>
          <a:prstGeom prst="rect">
            <a:avLst/>
          </a:prstGeom>
          <a:solidFill>
            <a:schemeClr val="accent6">
              <a:satOff val="1848"/>
              <a:lumOff val="-15262"/>
            </a:schemeClr>
          </a:solidFill>
          <a:ln w="25400">
            <a:solidFill>
              <a:srgbClr val="000000"/>
            </a:solidFill>
            <a:miter lim="400000"/>
          </a:ln>
        </p:spPr>
        <p:txBody>
          <a:bodyPr lIns="71437" tIns="71437" rIns="71437" bIns="71437" anchor="ctr"/>
          <a:lstStyle/>
          <a:p>
            <a:pPr defTabSz="821531">
              <a:defRPr>
                <a:solidFill>
                  <a:srgbClr val="FFFFFF"/>
                </a:solidFill>
              </a:defRPr>
            </a:pPr>
          </a:p>
        </p:txBody>
      </p:sp>
      <p:sp>
        <p:nvSpPr>
          <p:cNvPr id="219" name="Rectangle"/>
          <p:cNvSpPr/>
          <p:nvPr/>
        </p:nvSpPr>
        <p:spPr>
          <a:xfrm>
            <a:off x="1460528" y="8613378"/>
            <a:ext cx="9984682" cy="1659399"/>
          </a:xfrm>
          <a:prstGeom prst="rect">
            <a:avLst/>
          </a:prstGeom>
          <a:solidFill>
            <a:srgbClr val="FFFFFF"/>
          </a:solidFill>
          <a:ln w="25400">
            <a:solidFill>
              <a:srgbClr val="000000"/>
            </a:solidFill>
            <a:miter lim="400000"/>
          </a:ln>
        </p:spPr>
        <p:txBody>
          <a:bodyPr lIns="71437" tIns="71437" rIns="71437" bIns="71437" anchor="ctr"/>
          <a:lstStyle/>
          <a:p>
            <a:pPr defTabSz="821531">
              <a:defRPr>
                <a:solidFill>
                  <a:srgbClr val="FFFFFF"/>
                </a:solidFill>
              </a:defRPr>
            </a:pPr>
          </a:p>
        </p:txBody>
      </p:sp>
      <p:pic>
        <p:nvPicPr>
          <p:cNvPr id="220" name="Image" descr="Image"/>
          <p:cNvPicPr>
            <a:picLocks noChangeAspect="1"/>
          </p:cNvPicPr>
          <p:nvPr/>
        </p:nvPicPr>
        <p:blipFill>
          <a:blip r:embed="rId4">
            <a:extLst/>
          </a:blip>
          <a:stretch>
            <a:fillRect/>
          </a:stretch>
        </p:blipFill>
        <p:spPr>
          <a:xfrm>
            <a:off x="1198410" y="6857536"/>
            <a:ext cx="10508918" cy="1926201"/>
          </a:xfrm>
          <a:prstGeom prst="rect">
            <a:avLst/>
          </a:prstGeom>
          <a:ln w="12700">
            <a:miter lim="400000"/>
          </a:ln>
          <a:effectLst>
            <a:outerShdw sx="100000" sy="100000" kx="0" ky="0" algn="b" rotWithShape="0" blurRad="88900" dist="25400" dir="5400000">
              <a:srgbClr val="000000">
                <a:alpha val="50000"/>
              </a:srgbClr>
            </a:outerShdw>
          </a:effectLst>
        </p:spPr>
      </p:pic>
      <p:pic>
        <p:nvPicPr>
          <p:cNvPr id="221" name="Image" descr="Image"/>
          <p:cNvPicPr>
            <a:picLocks noChangeAspect="1"/>
          </p:cNvPicPr>
          <p:nvPr/>
        </p:nvPicPr>
        <p:blipFill>
          <a:blip r:embed="rId5">
            <a:extLst/>
          </a:blip>
          <a:stretch>
            <a:fillRect/>
          </a:stretch>
        </p:blipFill>
        <p:spPr>
          <a:xfrm>
            <a:off x="1447828" y="8882147"/>
            <a:ext cx="10010082" cy="1809804"/>
          </a:xfrm>
          <a:prstGeom prst="rect">
            <a:avLst/>
          </a:prstGeom>
          <a:ln w="12700">
            <a:miter lim="400000"/>
          </a:ln>
        </p:spPr>
      </p:pic>
      <p:sp>
        <p:nvSpPr>
          <p:cNvPr id="222" name="Rounded Rectangle"/>
          <p:cNvSpPr/>
          <p:nvPr/>
        </p:nvSpPr>
        <p:spPr>
          <a:xfrm>
            <a:off x="390422" y="140151"/>
            <a:ext cx="23603156" cy="1684799"/>
          </a:xfrm>
          <a:prstGeom prst="roundRect">
            <a:avLst>
              <a:gd name="adj" fmla="val 11307"/>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pic>
        <p:nvPicPr>
          <p:cNvPr id="223" name="Image" descr="Image"/>
          <p:cNvPicPr>
            <a:picLocks noChangeAspect="1"/>
          </p:cNvPicPr>
          <p:nvPr/>
        </p:nvPicPr>
        <p:blipFill>
          <a:blip r:embed="rId6">
            <a:extLst/>
          </a:blip>
          <a:stretch>
            <a:fillRect/>
          </a:stretch>
        </p:blipFill>
        <p:spPr>
          <a:xfrm>
            <a:off x="814241" y="-45674"/>
            <a:ext cx="10564268" cy="2056449"/>
          </a:xfrm>
          <a:prstGeom prst="rect">
            <a:avLst/>
          </a:prstGeom>
          <a:ln w="12700">
            <a:miter lim="400000"/>
          </a:ln>
        </p:spPr>
      </p:pic>
      <p:pic>
        <p:nvPicPr>
          <p:cNvPr id="224" name="Image" descr="Image"/>
          <p:cNvPicPr>
            <a:picLocks noChangeAspect="1"/>
          </p:cNvPicPr>
          <p:nvPr/>
        </p:nvPicPr>
        <p:blipFill>
          <a:blip r:embed="rId7">
            <a:extLst/>
          </a:blip>
          <a:stretch>
            <a:fillRect/>
          </a:stretch>
        </p:blipFill>
        <p:spPr>
          <a:xfrm>
            <a:off x="11665690" y="348973"/>
            <a:ext cx="11904069" cy="114033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3"/>
                                        </p:tgtEl>
                                        <p:attrNameLst>
                                          <p:attrName>style.visibility</p:attrName>
                                        </p:attrNameLst>
                                      </p:cBhvr>
                                      <p:to>
                                        <p:strVal val="visible"/>
                                      </p:to>
                                    </p:set>
                                    <p:animEffect filter="wipe(left)" transition="in">
                                      <p:cBhvr>
                                        <p:cTn id="7" dur="1500"/>
                                        <p:tgtEl>
                                          <p:spTgt spid="21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17"/>
                                        </p:tgtEl>
                                        <p:attrNameLst>
                                          <p:attrName>style.visibility</p:attrName>
                                        </p:attrNameLst>
                                      </p:cBhvr>
                                      <p:to>
                                        <p:strVal val="visible"/>
                                      </p:to>
                                    </p:set>
                                    <p:animEffect filter="wipe(left)" transition="in">
                                      <p:cBhvr>
                                        <p:cTn id="12" dur="1500"/>
                                        <p:tgtEl>
                                          <p:spTgt spid="21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214"/>
                                        </p:tgtEl>
                                        <p:attrNameLst>
                                          <p:attrName>style.visibility</p:attrName>
                                        </p:attrNameLst>
                                      </p:cBhvr>
                                      <p:to>
                                        <p:strVal val="visible"/>
                                      </p:to>
                                    </p:set>
                                    <p:animEffect filter="wipe(left)" transition="in">
                                      <p:cBhvr>
                                        <p:cTn id="17" dur="1500"/>
                                        <p:tgtEl>
                                          <p:spTgt spid="21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215"/>
                                        </p:tgtEl>
                                        <p:attrNameLst>
                                          <p:attrName>style.visibility</p:attrName>
                                        </p:attrNameLst>
                                      </p:cBhvr>
                                      <p:to>
                                        <p:strVal val="visible"/>
                                      </p:to>
                                    </p:set>
                                    <p:animEffect filter="wipe(left)" transition="in">
                                      <p:cBhvr>
                                        <p:cTn id="22" dur="1500"/>
                                        <p:tgtEl>
                                          <p:spTgt spid="215"/>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5" fill="hold">
                                  <p:stCondLst>
                                    <p:cond delay="0"/>
                                  </p:stCondLst>
                                  <p:iterate type="el" backwards="0">
                                    <p:tmAbs val="0"/>
                                  </p:iterate>
                                  <p:childTnLst>
                                    <p:set>
                                      <p:cBhvr>
                                        <p:cTn id="26" fill="hold"/>
                                        <p:tgtEl>
                                          <p:spTgt spid="216"/>
                                        </p:tgtEl>
                                        <p:attrNameLst>
                                          <p:attrName>style.visibility</p:attrName>
                                        </p:attrNameLst>
                                      </p:cBhvr>
                                      <p:to>
                                        <p:strVal val="visible"/>
                                      </p:to>
                                    </p:set>
                                    <p:animEffect filter="wipe(left)" transition="in">
                                      <p:cBhvr>
                                        <p:cTn id="27" dur="1500"/>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6" grpId="5"/>
      <p:bldP build="whole" bldLvl="1" animBg="1" rev="0" advAuto="0" spid="214" grpId="3"/>
      <p:bldP build="whole" bldLvl="1" animBg="1" rev="0" advAuto="0" spid="217" grpId="2"/>
      <p:bldP build="whole" bldLvl="1" animBg="1" rev="0" advAuto="0" spid="215" grpId="4"/>
      <p:bldP build="whole" bldLvl="1" animBg="1" rev="0" advAuto="0" spid="213"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26" name="Image" descr="Image"/>
          <p:cNvPicPr>
            <a:picLocks noChangeAspect="1"/>
          </p:cNvPicPr>
          <p:nvPr/>
        </p:nvPicPr>
        <p:blipFill>
          <a:blip r:embed="rId3">
            <a:extLst/>
          </a:blip>
          <a:stretch>
            <a:fillRect/>
          </a:stretch>
        </p:blipFill>
        <p:spPr>
          <a:xfrm>
            <a:off x="7093103" y="404960"/>
            <a:ext cx="7422907" cy="1444949"/>
          </a:xfrm>
          <a:prstGeom prst="rect">
            <a:avLst/>
          </a:prstGeom>
          <a:ln w="12700">
            <a:miter lim="400000"/>
          </a:ln>
        </p:spPr>
      </p:pic>
      <p:pic>
        <p:nvPicPr>
          <p:cNvPr id="227" name="Image" descr="Image"/>
          <p:cNvPicPr>
            <a:picLocks noChangeAspect="0"/>
          </p:cNvPicPr>
          <p:nvPr/>
        </p:nvPicPr>
        <p:blipFill>
          <a:blip r:embed="rId4">
            <a:extLst/>
          </a:blip>
          <a:srcRect l="0" t="0" r="11025" b="0"/>
          <a:stretch>
            <a:fillRect/>
          </a:stretch>
        </p:blipFill>
        <p:spPr>
          <a:xfrm>
            <a:off x="-16934" y="-21167"/>
            <a:ext cx="13919806" cy="13758070"/>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7" y="21595"/>
                </a:lnTo>
                <a:cubicBezTo>
                  <a:pt x="7347" y="21594"/>
                  <a:pt x="7965" y="21586"/>
                  <a:pt x="8718" y="21579"/>
                </a:cubicBezTo>
                <a:cubicBezTo>
                  <a:pt x="9136" y="21569"/>
                  <a:pt x="9355" y="21555"/>
                  <a:pt x="9345" y="21533"/>
                </a:cubicBezTo>
                <a:cubicBezTo>
                  <a:pt x="9326" y="21497"/>
                  <a:pt x="9262" y="21215"/>
                  <a:pt x="9202" y="20907"/>
                </a:cubicBezTo>
                <a:cubicBezTo>
                  <a:pt x="9143" y="20599"/>
                  <a:pt x="9075" y="20251"/>
                  <a:pt x="9051" y="20133"/>
                </a:cubicBezTo>
                <a:cubicBezTo>
                  <a:pt x="9027" y="20016"/>
                  <a:pt x="8973" y="19716"/>
                  <a:pt x="8931" y="19467"/>
                </a:cubicBezTo>
                <a:cubicBezTo>
                  <a:pt x="8889" y="19217"/>
                  <a:pt x="8826" y="18860"/>
                  <a:pt x="8792" y="18672"/>
                </a:cubicBezTo>
                <a:cubicBezTo>
                  <a:pt x="8734" y="18359"/>
                  <a:pt x="8733" y="18323"/>
                  <a:pt x="8783" y="18245"/>
                </a:cubicBezTo>
                <a:cubicBezTo>
                  <a:pt x="8812" y="18198"/>
                  <a:pt x="8947" y="17878"/>
                  <a:pt x="9082" y="17532"/>
                </a:cubicBezTo>
                <a:cubicBezTo>
                  <a:pt x="9339" y="16873"/>
                  <a:pt x="9445" y="16661"/>
                  <a:pt x="9539" y="16613"/>
                </a:cubicBezTo>
                <a:cubicBezTo>
                  <a:pt x="9570" y="16598"/>
                  <a:pt x="9616" y="16472"/>
                  <a:pt x="9642" y="16335"/>
                </a:cubicBezTo>
                <a:cubicBezTo>
                  <a:pt x="9681" y="16130"/>
                  <a:pt x="9708" y="16079"/>
                  <a:pt x="9790" y="16045"/>
                </a:cubicBezTo>
                <a:cubicBezTo>
                  <a:pt x="9840" y="16025"/>
                  <a:pt x="9894" y="16027"/>
                  <a:pt x="9944" y="16038"/>
                </a:cubicBezTo>
                <a:cubicBezTo>
                  <a:pt x="9965" y="16016"/>
                  <a:pt x="10000" y="16000"/>
                  <a:pt x="10055" y="16000"/>
                </a:cubicBezTo>
                <a:cubicBezTo>
                  <a:pt x="10116" y="16000"/>
                  <a:pt x="10220" y="15940"/>
                  <a:pt x="10293" y="15862"/>
                </a:cubicBezTo>
                <a:cubicBezTo>
                  <a:pt x="10411" y="15735"/>
                  <a:pt x="10427" y="15729"/>
                  <a:pt x="10476" y="15807"/>
                </a:cubicBezTo>
                <a:cubicBezTo>
                  <a:pt x="10525" y="15884"/>
                  <a:pt x="10524" y="15914"/>
                  <a:pt x="10471" y="16150"/>
                </a:cubicBezTo>
                <a:cubicBezTo>
                  <a:pt x="10421" y="16367"/>
                  <a:pt x="10415" y="16544"/>
                  <a:pt x="10428" y="17283"/>
                </a:cubicBezTo>
                <a:cubicBezTo>
                  <a:pt x="10436" y="17765"/>
                  <a:pt x="10461" y="18280"/>
                  <a:pt x="10484" y="18427"/>
                </a:cubicBezTo>
                <a:cubicBezTo>
                  <a:pt x="10506" y="18573"/>
                  <a:pt x="10527" y="18958"/>
                  <a:pt x="10533" y="19280"/>
                </a:cubicBezTo>
                <a:cubicBezTo>
                  <a:pt x="10538" y="19603"/>
                  <a:pt x="10561" y="19975"/>
                  <a:pt x="10583" y="20107"/>
                </a:cubicBezTo>
                <a:cubicBezTo>
                  <a:pt x="10617" y="20316"/>
                  <a:pt x="10633" y="20348"/>
                  <a:pt x="10716" y="20357"/>
                </a:cubicBezTo>
                <a:cubicBezTo>
                  <a:pt x="10884" y="20376"/>
                  <a:pt x="10920" y="20250"/>
                  <a:pt x="10885" y="19759"/>
                </a:cubicBezTo>
                <a:cubicBezTo>
                  <a:pt x="10868" y="19523"/>
                  <a:pt x="10831" y="19211"/>
                  <a:pt x="10803" y="19065"/>
                </a:cubicBezTo>
                <a:cubicBezTo>
                  <a:pt x="10774" y="18919"/>
                  <a:pt x="10734" y="18456"/>
                  <a:pt x="10713" y="18035"/>
                </a:cubicBezTo>
                <a:cubicBezTo>
                  <a:pt x="10681" y="17374"/>
                  <a:pt x="10682" y="17261"/>
                  <a:pt x="10726" y="17192"/>
                </a:cubicBezTo>
                <a:cubicBezTo>
                  <a:pt x="10770" y="17121"/>
                  <a:pt x="10789" y="17154"/>
                  <a:pt x="10890" y="17477"/>
                </a:cubicBezTo>
                <a:cubicBezTo>
                  <a:pt x="10996" y="17817"/>
                  <a:pt x="11003" y="17875"/>
                  <a:pt x="11004" y="18375"/>
                </a:cubicBezTo>
                <a:cubicBezTo>
                  <a:pt x="11004" y="18900"/>
                  <a:pt x="11007" y="18915"/>
                  <a:pt x="11116" y="19134"/>
                </a:cubicBezTo>
                <a:cubicBezTo>
                  <a:pt x="11215" y="19332"/>
                  <a:pt x="11235" y="19350"/>
                  <a:pt x="11294" y="19292"/>
                </a:cubicBezTo>
                <a:cubicBezTo>
                  <a:pt x="11341" y="19246"/>
                  <a:pt x="11359" y="19180"/>
                  <a:pt x="11352" y="19067"/>
                </a:cubicBezTo>
                <a:cubicBezTo>
                  <a:pt x="11344" y="18941"/>
                  <a:pt x="11315" y="18886"/>
                  <a:pt x="11214" y="18812"/>
                </a:cubicBezTo>
                <a:lnTo>
                  <a:pt x="11087" y="18718"/>
                </a:lnTo>
                <a:lnTo>
                  <a:pt x="11109" y="18092"/>
                </a:lnTo>
                <a:lnTo>
                  <a:pt x="11126" y="17610"/>
                </a:lnTo>
                <a:cubicBezTo>
                  <a:pt x="11123" y="17518"/>
                  <a:pt x="11114" y="17437"/>
                  <a:pt x="11099" y="17354"/>
                </a:cubicBezTo>
                <a:lnTo>
                  <a:pt x="10952" y="16853"/>
                </a:lnTo>
                <a:cubicBezTo>
                  <a:pt x="10799" y="16329"/>
                  <a:pt x="10772" y="16187"/>
                  <a:pt x="10765" y="15877"/>
                </a:cubicBezTo>
                <a:cubicBezTo>
                  <a:pt x="10765" y="15862"/>
                  <a:pt x="10765" y="15857"/>
                  <a:pt x="10765" y="15843"/>
                </a:cubicBezTo>
                <a:cubicBezTo>
                  <a:pt x="10756" y="15711"/>
                  <a:pt x="10757" y="15602"/>
                  <a:pt x="10783" y="15552"/>
                </a:cubicBezTo>
                <a:cubicBezTo>
                  <a:pt x="10784" y="15551"/>
                  <a:pt x="10784" y="15551"/>
                  <a:pt x="10785" y="15550"/>
                </a:cubicBezTo>
                <a:cubicBezTo>
                  <a:pt x="10815" y="15464"/>
                  <a:pt x="10887" y="15431"/>
                  <a:pt x="11075" y="15364"/>
                </a:cubicBezTo>
                <a:cubicBezTo>
                  <a:pt x="11119" y="15347"/>
                  <a:pt x="11158" y="15344"/>
                  <a:pt x="11195" y="15335"/>
                </a:cubicBezTo>
                <a:cubicBezTo>
                  <a:pt x="11212" y="15319"/>
                  <a:pt x="11234" y="15307"/>
                  <a:pt x="11259" y="15307"/>
                </a:cubicBezTo>
                <a:cubicBezTo>
                  <a:pt x="11354" y="15307"/>
                  <a:pt x="11370" y="15123"/>
                  <a:pt x="11337" y="14395"/>
                </a:cubicBezTo>
                <a:cubicBezTo>
                  <a:pt x="11315" y="13922"/>
                  <a:pt x="11317" y="13742"/>
                  <a:pt x="11346" y="13715"/>
                </a:cubicBezTo>
                <a:cubicBezTo>
                  <a:pt x="11368" y="13696"/>
                  <a:pt x="11410" y="13596"/>
                  <a:pt x="11439" y="13494"/>
                </a:cubicBezTo>
                <a:cubicBezTo>
                  <a:pt x="11539" y="13146"/>
                  <a:pt x="11712" y="12829"/>
                  <a:pt x="11817" y="12800"/>
                </a:cubicBezTo>
                <a:cubicBezTo>
                  <a:pt x="11904" y="12776"/>
                  <a:pt x="11916" y="12749"/>
                  <a:pt x="11925" y="12560"/>
                </a:cubicBezTo>
                <a:cubicBezTo>
                  <a:pt x="11938" y="12302"/>
                  <a:pt x="11993" y="12190"/>
                  <a:pt x="12021" y="12362"/>
                </a:cubicBezTo>
                <a:cubicBezTo>
                  <a:pt x="12043" y="12495"/>
                  <a:pt x="12100" y="12523"/>
                  <a:pt x="12100" y="12402"/>
                </a:cubicBezTo>
                <a:cubicBezTo>
                  <a:pt x="12100" y="12359"/>
                  <a:pt x="12132" y="12298"/>
                  <a:pt x="12171" y="12265"/>
                </a:cubicBezTo>
                <a:cubicBezTo>
                  <a:pt x="12260" y="12190"/>
                  <a:pt x="12334" y="11916"/>
                  <a:pt x="12395" y="11440"/>
                </a:cubicBezTo>
                <a:cubicBezTo>
                  <a:pt x="12487" y="10723"/>
                  <a:pt x="12486" y="10627"/>
                  <a:pt x="12390" y="10348"/>
                </a:cubicBezTo>
                <a:cubicBezTo>
                  <a:pt x="12330" y="10173"/>
                  <a:pt x="12303" y="10012"/>
                  <a:pt x="12303" y="9834"/>
                </a:cubicBezTo>
                <a:cubicBezTo>
                  <a:pt x="12303" y="9449"/>
                  <a:pt x="12249" y="9216"/>
                  <a:pt x="12117" y="9014"/>
                </a:cubicBezTo>
                <a:cubicBezTo>
                  <a:pt x="12052" y="8914"/>
                  <a:pt x="11999" y="8804"/>
                  <a:pt x="11999" y="8770"/>
                </a:cubicBezTo>
                <a:cubicBezTo>
                  <a:pt x="11999" y="8705"/>
                  <a:pt x="11871" y="8309"/>
                  <a:pt x="11778" y="8083"/>
                </a:cubicBezTo>
                <a:cubicBezTo>
                  <a:pt x="11742" y="7996"/>
                  <a:pt x="11726" y="7873"/>
                  <a:pt x="11735" y="7737"/>
                </a:cubicBezTo>
                <a:cubicBezTo>
                  <a:pt x="11746" y="7542"/>
                  <a:pt x="11743" y="7532"/>
                  <a:pt x="11691" y="7607"/>
                </a:cubicBezTo>
                <a:cubicBezTo>
                  <a:pt x="11610" y="7724"/>
                  <a:pt x="11581" y="7610"/>
                  <a:pt x="11644" y="7418"/>
                </a:cubicBezTo>
                <a:cubicBezTo>
                  <a:pt x="11673" y="7331"/>
                  <a:pt x="11696" y="7210"/>
                  <a:pt x="11696" y="7152"/>
                </a:cubicBezTo>
                <a:cubicBezTo>
                  <a:pt x="11696" y="7016"/>
                  <a:pt x="11758" y="6954"/>
                  <a:pt x="11784" y="7063"/>
                </a:cubicBezTo>
                <a:cubicBezTo>
                  <a:pt x="11816" y="7192"/>
                  <a:pt x="11854" y="7163"/>
                  <a:pt x="11895" y="6979"/>
                </a:cubicBezTo>
                <a:cubicBezTo>
                  <a:pt x="11974" y="6617"/>
                  <a:pt x="11952" y="6538"/>
                  <a:pt x="11712" y="6345"/>
                </a:cubicBezTo>
                <a:lnTo>
                  <a:pt x="11491" y="6169"/>
                </a:lnTo>
                <a:lnTo>
                  <a:pt x="11439" y="6287"/>
                </a:lnTo>
                <a:cubicBezTo>
                  <a:pt x="11368" y="6448"/>
                  <a:pt x="11313" y="6404"/>
                  <a:pt x="11310" y="6184"/>
                </a:cubicBezTo>
                <a:cubicBezTo>
                  <a:pt x="11309" y="6016"/>
                  <a:pt x="11299" y="5999"/>
                  <a:pt x="11197" y="5984"/>
                </a:cubicBezTo>
                <a:cubicBezTo>
                  <a:pt x="11135" y="5974"/>
                  <a:pt x="11079" y="5938"/>
                  <a:pt x="11072" y="5903"/>
                </a:cubicBezTo>
                <a:cubicBezTo>
                  <a:pt x="11065" y="5868"/>
                  <a:pt x="11043" y="5293"/>
                  <a:pt x="11022" y="4625"/>
                </a:cubicBezTo>
                <a:cubicBezTo>
                  <a:pt x="10983" y="3395"/>
                  <a:pt x="10961" y="3183"/>
                  <a:pt x="10846" y="2920"/>
                </a:cubicBezTo>
                <a:cubicBezTo>
                  <a:pt x="10813" y="2846"/>
                  <a:pt x="10798" y="2770"/>
                  <a:pt x="10804" y="2735"/>
                </a:cubicBezTo>
                <a:cubicBezTo>
                  <a:pt x="10535" y="2149"/>
                  <a:pt x="10005" y="1310"/>
                  <a:pt x="9829" y="1237"/>
                </a:cubicBezTo>
                <a:cubicBezTo>
                  <a:pt x="9735" y="1198"/>
                  <a:pt x="9719" y="1208"/>
                  <a:pt x="9684" y="1340"/>
                </a:cubicBezTo>
                <a:cubicBezTo>
                  <a:pt x="9643" y="1490"/>
                  <a:pt x="9531" y="1606"/>
                  <a:pt x="9300" y="1735"/>
                </a:cubicBezTo>
                <a:cubicBezTo>
                  <a:pt x="9266" y="1754"/>
                  <a:pt x="9241" y="1761"/>
                  <a:pt x="9218" y="1766"/>
                </a:cubicBezTo>
                <a:cubicBezTo>
                  <a:pt x="9218" y="1776"/>
                  <a:pt x="9217" y="1783"/>
                  <a:pt x="9217" y="1793"/>
                </a:cubicBezTo>
                <a:cubicBezTo>
                  <a:pt x="9215" y="1908"/>
                  <a:pt x="9199" y="1945"/>
                  <a:pt x="9154" y="1938"/>
                </a:cubicBezTo>
                <a:cubicBezTo>
                  <a:pt x="9108" y="1932"/>
                  <a:pt x="9098" y="1960"/>
                  <a:pt x="9110" y="2060"/>
                </a:cubicBezTo>
                <a:cubicBezTo>
                  <a:pt x="9119" y="2131"/>
                  <a:pt x="9114" y="2200"/>
                  <a:pt x="9100" y="2213"/>
                </a:cubicBezTo>
                <a:cubicBezTo>
                  <a:pt x="9086" y="2227"/>
                  <a:pt x="8978" y="2186"/>
                  <a:pt x="8860" y="2123"/>
                </a:cubicBezTo>
                <a:cubicBezTo>
                  <a:pt x="8618" y="1995"/>
                  <a:pt x="8227" y="1965"/>
                  <a:pt x="8147" y="2070"/>
                </a:cubicBezTo>
                <a:cubicBezTo>
                  <a:pt x="8112" y="2117"/>
                  <a:pt x="8103" y="2202"/>
                  <a:pt x="8115" y="2371"/>
                </a:cubicBezTo>
                <a:cubicBezTo>
                  <a:pt x="8124" y="2502"/>
                  <a:pt x="8121" y="2652"/>
                  <a:pt x="8108" y="2705"/>
                </a:cubicBezTo>
                <a:cubicBezTo>
                  <a:pt x="8086" y="2797"/>
                  <a:pt x="8082" y="2797"/>
                  <a:pt x="8040" y="2705"/>
                </a:cubicBezTo>
                <a:cubicBezTo>
                  <a:pt x="8015" y="2652"/>
                  <a:pt x="8003" y="2562"/>
                  <a:pt x="8012" y="2505"/>
                </a:cubicBezTo>
                <a:cubicBezTo>
                  <a:pt x="8025" y="2426"/>
                  <a:pt x="8013" y="2400"/>
                  <a:pt x="7961" y="2400"/>
                </a:cubicBezTo>
                <a:cubicBezTo>
                  <a:pt x="7879" y="2400"/>
                  <a:pt x="7836" y="2316"/>
                  <a:pt x="7890" y="2263"/>
                </a:cubicBezTo>
                <a:cubicBezTo>
                  <a:pt x="7917" y="2237"/>
                  <a:pt x="7915" y="2215"/>
                  <a:pt x="7883" y="2183"/>
                </a:cubicBezTo>
                <a:cubicBezTo>
                  <a:pt x="7856" y="2157"/>
                  <a:pt x="7816" y="2169"/>
                  <a:pt x="7783" y="2217"/>
                </a:cubicBezTo>
                <a:cubicBezTo>
                  <a:pt x="7761" y="2248"/>
                  <a:pt x="7728" y="2260"/>
                  <a:pt x="7692" y="2260"/>
                </a:cubicBezTo>
                <a:cubicBezTo>
                  <a:pt x="7637" y="2399"/>
                  <a:pt x="7468" y="2532"/>
                  <a:pt x="7410" y="2475"/>
                </a:cubicBezTo>
                <a:cubicBezTo>
                  <a:pt x="7392" y="2458"/>
                  <a:pt x="7325" y="2484"/>
                  <a:pt x="7260" y="2533"/>
                </a:cubicBezTo>
                <a:cubicBezTo>
                  <a:pt x="7180" y="2594"/>
                  <a:pt x="7110" y="2609"/>
                  <a:pt x="7050" y="2581"/>
                </a:cubicBezTo>
                <a:cubicBezTo>
                  <a:pt x="7000" y="2559"/>
                  <a:pt x="6922" y="2536"/>
                  <a:pt x="6876" y="2530"/>
                </a:cubicBezTo>
                <a:cubicBezTo>
                  <a:pt x="6830" y="2523"/>
                  <a:pt x="6788" y="2512"/>
                  <a:pt x="6783" y="2505"/>
                </a:cubicBezTo>
                <a:cubicBezTo>
                  <a:pt x="6778" y="2498"/>
                  <a:pt x="6761" y="2490"/>
                  <a:pt x="6744" y="2487"/>
                </a:cubicBezTo>
                <a:cubicBezTo>
                  <a:pt x="6743" y="2486"/>
                  <a:pt x="6741" y="2484"/>
                  <a:pt x="6740" y="2484"/>
                </a:cubicBezTo>
                <a:cubicBezTo>
                  <a:pt x="6740" y="2484"/>
                  <a:pt x="6739" y="2484"/>
                  <a:pt x="6739" y="2484"/>
                </a:cubicBezTo>
                <a:cubicBezTo>
                  <a:pt x="6701" y="2484"/>
                  <a:pt x="6655" y="2477"/>
                  <a:pt x="6602" y="2462"/>
                </a:cubicBezTo>
                <a:cubicBezTo>
                  <a:pt x="6308" y="2377"/>
                  <a:pt x="6297" y="2431"/>
                  <a:pt x="6393" y="3445"/>
                </a:cubicBezTo>
                <a:cubicBezTo>
                  <a:pt x="6424" y="3771"/>
                  <a:pt x="6438" y="4081"/>
                  <a:pt x="6425" y="4134"/>
                </a:cubicBezTo>
                <a:cubicBezTo>
                  <a:pt x="6404" y="4222"/>
                  <a:pt x="6396" y="4220"/>
                  <a:pt x="6320" y="4107"/>
                </a:cubicBezTo>
                <a:cubicBezTo>
                  <a:pt x="6275" y="4039"/>
                  <a:pt x="6245" y="3965"/>
                  <a:pt x="6254" y="3942"/>
                </a:cubicBezTo>
                <a:cubicBezTo>
                  <a:pt x="6263" y="3918"/>
                  <a:pt x="6233" y="3859"/>
                  <a:pt x="6186" y="3810"/>
                </a:cubicBezTo>
                <a:cubicBezTo>
                  <a:pt x="6139" y="3762"/>
                  <a:pt x="6101" y="3690"/>
                  <a:pt x="6101" y="3653"/>
                </a:cubicBezTo>
                <a:cubicBezTo>
                  <a:pt x="6101" y="3616"/>
                  <a:pt x="6029" y="3464"/>
                  <a:pt x="5941" y="3314"/>
                </a:cubicBezTo>
                <a:cubicBezTo>
                  <a:pt x="5853" y="3163"/>
                  <a:pt x="5720" y="2934"/>
                  <a:pt x="5646" y="2803"/>
                </a:cubicBezTo>
                <a:cubicBezTo>
                  <a:pt x="5567" y="2664"/>
                  <a:pt x="5499" y="2584"/>
                  <a:pt x="5482" y="2612"/>
                </a:cubicBezTo>
                <a:cubicBezTo>
                  <a:pt x="5464" y="2640"/>
                  <a:pt x="5422" y="2629"/>
                  <a:pt x="5380" y="2585"/>
                </a:cubicBezTo>
                <a:cubicBezTo>
                  <a:pt x="5341" y="2545"/>
                  <a:pt x="5293" y="2512"/>
                  <a:pt x="5275" y="2512"/>
                </a:cubicBezTo>
                <a:cubicBezTo>
                  <a:pt x="5256" y="2512"/>
                  <a:pt x="5236" y="2470"/>
                  <a:pt x="5230" y="2417"/>
                </a:cubicBezTo>
                <a:cubicBezTo>
                  <a:pt x="5223" y="2364"/>
                  <a:pt x="5169" y="2224"/>
                  <a:pt x="5109" y="2107"/>
                </a:cubicBezTo>
                <a:cubicBezTo>
                  <a:pt x="5048" y="1989"/>
                  <a:pt x="4991" y="1827"/>
                  <a:pt x="4981" y="1747"/>
                </a:cubicBezTo>
                <a:cubicBezTo>
                  <a:pt x="4962" y="1584"/>
                  <a:pt x="5012" y="1071"/>
                  <a:pt x="5056" y="987"/>
                </a:cubicBezTo>
                <a:cubicBezTo>
                  <a:pt x="5116" y="869"/>
                  <a:pt x="5162" y="473"/>
                  <a:pt x="5123" y="400"/>
                </a:cubicBezTo>
                <a:cubicBezTo>
                  <a:pt x="5095" y="347"/>
                  <a:pt x="5097" y="318"/>
                  <a:pt x="5129" y="285"/>
                </a:cubicBezTo>
                <a:cubicBezTo>
                  <a:pt x="5154" y="260"/>
                  <a:pt x="5175" y="186"/>
                  <a:pt x="5177" y="120"/>
                </a:cubicBezTo>
                <a:lnTo>
                  <a:pt x="5179" y="13"/>
                </a:lnTo>
                <a:cubicBezTo>
                  <a:pt x="4747" y="7"/>
                  <a:pt x="4274" y="2"/>
                  <a:pt x="3359" y="2"/>
                </a:cubicBezTo>
                <a:lnTo>
                  <a:pt x="0" y="0"/>
                </a:lnTo>
                <a:close/>
                <a:moveTo>
                  <a:pt x="21579" y="4"/>
                </a:moveTo>
                <a:cubicBezTo>
                  <a:pt x="21575" y="4"/>
                  <a:pt x="21570" y="5"/>
                  <a:pt x="21564" y="8"/>
                </a:cubicBezTo>
                <a:cubicBezTo>
                  <a:pt x="21553" y="15"/>
                  <a:pt x="21539" y="29"/>
                  <a:pt x="21528" y="47"/>
                </a:cubicBezTo>
                <a:cubicBezTo>
                  <a:pt x="21495" y="99"/>
                  <a:pt x="21499" y="106"/>
                  <a:pt x="21547" y="77"/>
                </a:cubicBezTo>
                <a:cubicBezTo>
                  <a:pt x="21580" y="57"/>
                  <a:pt x="21600" y="26"/>
                  <a:pt x="21590" y="10"/>
                </a:cubicBezTo>
                <a:cubicBezTo>
                  <a:pt x="21587" y="6"/>
                  <a:pt x="21583" y="4"/>
                  <a:pt x="21579" y="4"/>
                </a:cubicBezTo>
                <a:close/>
                <a:moveTo>
                  <a:pt x="9269" y="47"/>
                </a:moveTo>
                <a:lnTo>
                  <a:pt x="9269" y="54"/>
                </a:lnTo>
                <a:cubicBezTo>
                  <a:pt x="9276" y="50"/>
                  <a:pt x="9279" y="54"/>
                  <a:pt x="9286" y="50"/>
                </a:cubicBezTo>
                <a:cubicBezTo>
                  <a:pt x="9288" y="48"/>
                  <a:pt x="9272" y="48"/>
                  <a:pt x="9269" y="47"/>
                </a:cubicBezTo>
                <a:close/>
                <a:moveTo>
                  <a:pt x="7568" y="49"/>
                </a:moveTo>
                <a:cubicBezTo>
                  <a:pt x="7568" y="51"/>
                  <a:pt x="7566" y="51"/>
                  <a:pt x="7567" y="54"/>
                </a:cubicBezTo>
                <a:cubicBezTo>
                  <a:pt x="7578" y="83"/>
                  <a:pt x="7594" y="107"/>
                  <a:pt x="7601" y="107"/>
                </a:cubicBezTo>
                <a:cubicBezTo>
                  <a:pt x="7608" y="107"/>
                  <a:pt x="7623" y="83"/>
                  <a:pt x="7634" y="54"/>
                </a:cubicBezTo>
                <a:cubicBezTo>
                  <a:pt x="7635" y="53"/>
                  <a:pt x="7634" y="52"/>
                  <a:pt x="7634" y="52"/>
                </a:cubicBezTo>
                <a:cubicBezTo>
                  <a:pt x="7632" y="51"/>
                  <a:pt x="7574" y="50"/>
                  <a:pt x="7568" y="49"/>
                </a:cubicBezTo>
                <a:close/>
              </a:path>
            </a:pathLst>
          </a:custGeom>
          <a:ln w="12700">
            <a:miter lim="400000"/>
          </a:ln>
          <a:effectLst>
            <a:outerShdw sx="100000" sy="100000" kx="0" ky="0" algn="b" rotWithShape="0" blurRad="88900" dist="105471" dir="3218735">
              <a:srgbClr val="000000"/>
            </a:outerShdw>
          </a:effectLst>
        </p:spPr>
      </p:pic>
      <p:pic>
        <p:nvPicPr>
          <p:cNvPr id="228" name="Image" descr="Image"/>
          <p:cNvPicPr>
            <a:picLocks noChangeAspect="1"/>
          </p:cNvPicPr>
          <p:nvPr/>
        </p:nvPicPr>
        <p:blipFill>
          <a:blip r:embed="rId5">
            <a:extLst/>
          </a:blip>
          <a:stretch>
            <a:fillRect/>
          </a:stretch>
        </p:blipFill>
        <p:spPr>
          <a:xfrm>
            <a:off x="14452581" y="670389"/>
            <a:ext cx="9542260" cy="914090"/>
          </a:xfrm>
          <a:prstGeom prst="rect">
            <a:avLst/>
          </a:prstGeom>
          <a:ln w="12700">
            <a:miter lim="400000"/>
          </a:ln>
        </p:spPr>
      </p:pic>
      <p:sp>
        <p:nvSpPr>
          <p:cNvPr id="229" name="“SIX THINGS MOST NEEDED IN THE CHURCH”…"/>
          <p:cNvSpPr txBox="1"/>
          <p:nvPr/>
        </p:nvSpPr>
        <p:spPr>
          <a:xfrm>
            <a:off x="8484472" y="2091194"/>
            <a:ext cx="15245534" cy="1103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7800">
                <a:solidFill>
                  <a:srgbClr val="B4B4B4"/>
                </a:solidFill>
                <a:effectLst>
                  <a:outerShdw sx="100000" sy="100000" kx="0" ky="0" algn="b" rotWithShape="0" blurRad="38100" dist="63500" dir="2160000">
                    <a:srgbClr val="000000"/>
                  </a:outerShdw>
                </a:effectLst>
                <a:latin typeface="Gill Sans"/>
                <a:ea typeface="Gill Sans"/>
                <a:cs typeface="Gill Sans"/>
                <a:sym typeface="Gill Sans"/>
              </a:defRPr>
            </a:pPr>
            <a:r>
              <a:t>“SIX THINGS MOST NEEDED IN THE CHURCH” </a:t>
            </a:r>
          </a:p>
          <a:p>
            <a:pPr>
              <a:spcBef>
                <a:spcPts val="2900"/>
              </a:spcBef>
              <a:defRPr sz="5600">
                <a:solidFill>
                  <a:srgbClr val="FFFFFF"/>
                </a:solidFill>
                <a:effectLst>
                  <a:outerShdw sx="100000" sy="100000" kx="0" ky="0" algn="b" rotWithShape="0" blurRad="38100" dist="63500" dir="2160000">
                    <a:srgbClr val="000000"/>
                  </a:outerShdw>
                </a:effectLst>
              </a:defRPr>
            </a:pPr>
            <a:r>
              <a:t>by Gus Nichols</a:t>
            </a:r>
          </a:p>
          <a:p>
            <a:pPr>
              <a:spcBef>
                <a:spcPts val="1700"/>
              </a:spcBef>
              <a:defRPr b="1" sz="7300">
                <a:solidFill>
                  <a:srgbClr val="FFFFFF"/>
                </a:solidFill>
                <a:effectLst>
                  <a:outerShdw sx="100000" sy="100000" kx="0" ky="0" algn="b" rotWithShape="0" blurRad="38100" dist="63500" dir="2160000">
                    <a:srgbClr val="000000"/>
                  </a:outerShdw>
                </a:effectLst>
                <a:latin typeface="Gill Sans"/>
                <a:ea typeface="Gill Sans"/>
                <a:cs typeface="Gill Sans"/>
                <a:sym typeface="Gill Sans"/>
              </a:defRPr>
            </a:pPr>
            <a:r>
              <a:t>The conversion of the members</a:t>
            </a:r>
          </a:p>
          <a:p>
            <a:pPr>
              <a:spcBef>
                <a:spcPts val="1700"/>
              </a:spcBef>
              <a:defRPr b="1" sz="7300">
                <a:solidFill>
                  <a:srgbClr val="FFFFFF"/>
                </a:solidFill>
                <a:effectLst>
                  <a:outerShdw sx="100000" sy="100000" kx="0" ky="0" algn="b" rotWithShape="0" blurRad="38100" dist="63500" dir="2160000">
                    <a:srgbClr val="000000"/>
                  </a:outerShdw>
                </a:effectLst>
                <a:latin typeface="Gill Sans"/>
                <a:ea typeface="Gill Sans"/>
                <a:cs typeface="Gill Sans"/>
                <a:sym typeface="Gill Sans"/>
              </a:defRPr>
            </a:pPr>
            <a:r>
              <a:t>Regular Attendance</a:t>
            </a:r>
          </a:p>
          <a:p>
            <a:pPr>
              <a:spcBef>
                <a:spcPts val="1700"/>
              </a:spcBef>
              <a:defRPr b="1" sz="7300">
                <a:solidFill>
                  <a:srgbClr val="FFFFFF"/>
                </a:solidFill>
                <a:effectLst>
                  <a:outerShdw sx="100000" sy="100000" kx="0" ky="0" algn="b" rotWithShape="0" blurRad="38100" dist="63500" dir="2160000">
                    <a:srgbClr val="000000"/>
                  </a:outerShdw>
                </a:effectLst>
                <a:latin typeface="Gill Sans"/>
                <a:ea typeface="Gill Sans"/>
                <a:cs typeface="Gill Sans"/>
                <a:sym typeface="Gill Sans"/>
              </a:defRPr>
            </a:pPr>
            <a:r>
              <a:t>Sanctification</a:t>
            </a:r>
          </a:p>
          <a:p>
            <a:pPr>
              <a:spcBef>
                <a:spcPts val="1700"/>
              </a:spcBef>
              <a:defRPr b="1" sz="7300">
                <a:solidFill>
                  <a:srgbClr val="FFFFFF"/>
                </a:solidFill>
                <a:effectLst>
                  <a:outerShdw sx="100000" sy="100000" kx="0" ky="0" algn="b" rotWithShape="0" blurRad="38100" dist="63500" dir="2160000">
                    <a:srgbClr val="000000"/>
                  </a:outerShdw>
                </a:effectLst>
                <a:latin typeface="Gill Sans"/>
                <a:ea typeface="Gill Sans"/>
                <a:cs typeface="Gill Sans"/>
                <a:sym typeface="Gill Sans"/>
              </a:defRPr>
            </a:pPr>
            <a:r>
              <a:t>Liberality</a:t>
            </a:r>
          </a:p>
          <a:p>
            <a:pPr>
              <a:spcBef>
                <a:spcPts val="1700"/>
              </a:spcBef>
              <a:defRPr b="1" sz="7300">
                <a:solidFill>
                  <a:srgbClr val="FFFFFF"/>
                </a:solidFill>
                <a:effectLst>
                  <a:outerShdw sx="100000" sy="100000" kx="0" ky="0" algn="b" rotWithShape="0" blurRad="38100" dist="63500" dir="2160000">
                    <a:srgbClr val="000000"/>
                  </a:outerShdw>
                </a:effectLst>
                <a:latin typeface="Gill Sans"/>
                <a:ea typeface="Gill Sans"/>
                <a:cs typeface="Gill Sans"/>
                <a:sym typeface="Gill Sans"/>
              </a:defRPr>
            </a:pPr>
            <a:r>
              <a:t>Unity</a:t>
            </a:r>
          </a:p>
          <a:p>
            <a:pPr>
              <a:spcBef>
                <a:spcPts val="1700"/>
              </a:spcBef>
              <a:defRPr b="1" sz="7300">
                <a:solidFill>
                  <a:srgbClr val="FFFFFF"/>
                </a:solidFill>
                <a:effectLst>
                  <a:outerShdw sx="100000" sy="100000" kx="0" ky="0" algn="b" rotWithShape="0" blurRad="38100" dist="63500" dir="2160000">
                    <a:srgbClr val="000000"/>
                  </a:outerShdw>
                </a:effectLst>
                <a:latin typeface="Gill Sans"/>
                <a:ea typeface="Gill Sans"/>
                <a:cs typeface="Gill Sans"/>
                <a:sym typeface="Gill Sans"/>
              </a:defRPr>
            </a:pPr>
            <a:r>
              <a:t>Informed leadership</a:t>
            </a:r>
          </a:p>
        </p:txBody>
      </p:sp>
    </p:spTree>
  </p:cSld>
  <p:clrMapOvr>
    <a:masterClrMapping/>
  </p:clrMapOvr>
  <mc:AlternateContent xmlns:mc="http://schemas.openxmlformats.org/markup-compatibility/2006">
    <mc:Choice xmlns:p14="http://schemas.microsoft.com/office/powerpoint/2010/main" Requires="p14">
      <p:transition spd="slow" advClick="1" p14:dur="12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9">
                                            <p:txEl>
                                              <p:pRg st="1" end="1"/>
                                            </p:txEl>
                                          </p:spTgt>
                                        </p:tgtEl>
                                        <p:attrNameLst>
                                          <p:attrName>style.visibility</p:attrName>
                                        </p:attrNameLst>
                                      </p:cBhvr>
                                      <p:to>
                                        <p:strVal val="visible"/>
                                      </p:to>
                                    </p:set>
                                    <p:animEffect filter="fade" transition="in">
                                      <p:cBhvr>
                                        <p:cTn id="7" dur="1000"/>
                                        <p:tgtEl>
                                          <p:spTgt spid="22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29">
                                            <p:txEl>
                                              <p:pRg st="2" end="2"/>
                                            </p:txEl>
                                          </p:spTgt>
                                        </p:tgtEl>
                                        <p:attrNameLst>
                                          <p:attrName>style.visibility</p:attrName>
                                        </p:attrNameLst>
                                      </p:cBhvr>
                                      <p:to>
                                        <p:strVal val="visible"/>
                                      </p:to>
                                    </p:set>
                                    <p:animEffect filter="fade" transition="in">
                                      <p:cBhvr>
                                        <p:cTn id="12" dur="1000"/>
                                        <p:tgtEl>
                                          <p:spTgt spid="22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29">
                                            <p:txEl>
                                              <p:pRg st="3" end="3"/>
                                            </p:txEl>
                                          </p:spTgt>
                                        </p:tgtEl>
                                        <p:attrNameLst>
                                          <p:attrName>style.visibility</p:attrName>
                                        </p:attrNameLst>
                                      </p:cBhvr>
                                      <p:to>
                                        <p:strVal val="visible"/>
                                      </p:to>
                                    </p:set>
                                    <p:animEffect filter="fade" transition="in">
                                      <p:cBhvr>
                                        <p:cTn id="17" dur="1000"/>
                                        <p:tgtEl>
                                          <p:spTgt spid="22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29">
                                            <p:txEl>
                                              <p:pRg st="4" end="4"/>
                                            </p:txEl>
                                          </p:spTgt>
                                        </p:tgtEl>
                                        <p:attrNameLst>
                                          <p:attrName>style.visibility</p:attrName>
                                        </p:attrNameLst>
                                      </p:cBhvr>
                                      <p:to>
                                        <p:strVal val="visible"/>
                                      </p:to>
                                    </p:set>
                                    <p:animEffect filter="fade" transition="in">
                                      <p:cBhvr>
                                        <p:cTn id="22" dur="1000"/>
                                        <p:tgtEl>
                                          <p:spTgt spid="22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229">
                                            <p:txEl>
                                              <p:pRg st="5" end="5"/>
                                            </p:txEl>
                                          </p:spTgt>
                                        </p:tgtEl>
                                        <p:attrNameLst>
                                          <p:attrName>style.visibility</p:attrName>
                                        </p:attrNameLst>
                                      </p:cBhvr>
                                      <p:to>
                                        <p:strVal val="visible"/>
                                      </p:to>
                                    </p:set>
                                    <p:animEffect filter="fade" transition="in">
                                      <p:cBhvr>
                                        <p:cTn id="27" dur="1000"/>
                                        <p:tgtEl>
                                          <p:spTgt spid="22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229">
                                            <p:txEl>
                                              <p:pRg st="6" end="6"/>
                                            </p:txEl>
                                          </p:spTgt>
                                        </p:tgtEl>
                                        <p:attrNameLst>
                                          <p:attrName>style.visibility</p:attrName>
                                        </p:attrNameLst>
                                      </p:cBhvr>
                                      <p:to>
                                        <p:strVal val="visible"/>
                                      </p:to>
                                    </p:set>
                                    <p:animEffect filter="fade" transition="in">
                                      <p:cBhvr>
                                        <p:cTn id="32" dur="1000"/>
                                        <p:tgtEl>
                                          <p:spTgt spid="22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1" fill="hold">
                                  <p:stCondLst>
                                    <p:cond delay="0"/>
                                  </p:stCondLst>
                                  <p:iterate type="el" backwards="0">
                                    <p:tmAbs val="0"/>
                                  </p:iterate>
                                  <p:childTnLst>
                                    <p:set>
                                      <p:cBhvr>
                                        <p:cTn id="36" fill="hold"/>
                                        <p:tgtEl>
                                          <p:spTgt spid="229">
                                            <p:txEl>
                                              <p:pRg st="7" end="7"/>
                                            </p:txEl>
                                          </p:spTgt>
                                        </p:tgtEl>
                                        <p:attrNameLst>
                                          <p:attrName>style.visibility</p:attrName>
                                        </p:attrNameLst>
                                      </p:cBhvr>
                                      <p:to>
                                        <p:strVal val="visible"/>
                                      </p:to>
                                    </p:set>
                                    <p:animEffect filter="fade" transition="in">
                                      <p:cBhvr>
                                        <p:cTn id="37" dur="1000"/>
                                        <p:tgtEl>
                                          <p:spTgt spid="229">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9"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Rounded Rectangle"/>
          <p:cNvSpPr/>
          <p:nvPr/>
        </p:nvSpPr>
        <p:spPr>
          <a:xfrm>
            <a:off x="390422" y="140151"/>
            <a:ext cx="23603156" cy="1684799"/>
          </a:xfrm>
          <a:prstGeom prst="roundRect">
            <a:avLst>
              <a:gd name="adj" fmla="val 11307"/>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pic>
        <p:nvPicPr>
          <p:cNvPr id="232" name="Image" descr="Image"/>
          <p:cNvPicPr>
            <a:picLocks noChangeAspect="1"/>
          </p:cNvPicPr>
          <p:nvPr/>
        </p:nvPicPr>
        <p:blipFill>
          <a:blip r:embed="rId2">
            <a:extLst/>
          </a:blip>
          <a:stretch>
            <a:fillRect/>
          </a:stretch>
        </p:blipFill>
        <p:spPr>
          <a:xfrm>
            <a:off x="814241" y="-45674"/>
            <a:ext cx="10564268" cy="2056449"/>
          </a:xfrm>
          <a:prstGeom prst="rect">
            <a:avLst/>
          </a:prstGeom>
          <a:ln w="12700">
            <a:miter lim="400000"/>
          </a:ln>
        </p:spPr>
      </p:pic>
      <p:pic>
        <p:nvPicPr>
          <p:cNvPr id="233" name="Image" descr="Image"/>
          <p:cNvPicPr>
            <a:picLocks noChangeAspect="1"/>
          </p:cNvPicPr>
          <p:nvPr/>
        </p:nvPicPr>
        <p:blipFill>
          <a:blip r:embed="rId3">
            <a:extLst/>
          </a:blip>
          <a:stretch>
            <a:fillRect/>
          </a:stretch>
        </p:blipFill>
        <p:spPr>
          <a:xfrm>
            <a:off x="11665690" y="348973"/>
            <a:ext cx="11904069" cy="1140337"/>
          </a:xfrm>
          <a:prstGeom prst="rect">
            <a:avLst/>
          </a:prstGeom>
          <a:ln w="12700">
            <a:miter lim="400000"/>
          </a:ln>
        </p:spPr>
      </p:pic>
      <p:sp>
        <p:nvSpPr>
          <p:cNvPr id="234" name="Ephesians 4:1–16 (NKJV)…"/>
          <p:cNvSpPr txBox="1"/>
          <p:nvPr/>
        </p:nvSpPr>
        <p:spPr>
          <a:xfrm>
            <a:off x="306929" y="2296492"/>
            <a:ext cx="23770143" cy="102562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7600">
                <a:solidFill>
                  <a:srgbClr val="000000"/>
                </a:solidFill>
                <a:latin typeface="Times New Roman"/>
                <a:ea typeface="Times New Roman"/>
                <a:cs typeface="Times New Roman"/>
                <a:sym typeface="Times New Roman"/>
              </a:defRPr>
            </a:pPr>
            <a:r>
              <a:t>Ephesians 4:1–16 (NKJV)</a:t>
            </a:r>
          </a:p>
          <a:p>
            <a:pPr defTabSz="457200">
              <a:defRPr sz="5700">
                <a:solidFill>
                  <a:srgbClr val="000000"/>
                </a:solidFill>
                <a:latin typeface="Times New Roman"/>
                <a:ea typeface="Times New Roman"/>
                <a:cs typeface="Times New Roman"/>
                <a:sym typeface="Times New Roman"/>
              </a:defRPr>
            </a:pPr>
            <a:r>
              <a:rPr baseline="31999"/>
              <a:t>1</a:t>
            </a:r>
            <a:r>
              <a:t> I, therefore, the prisoner of the Lord, beseech you to walk worthy of the calling with which you were called, </a:t>
            </a:r>
            <a:r>
              <a:rPr baseline="31999"/>
              <a:t>2</a:t>
            </a:r>
            <a:r>
              <a:t> with all lowliness and gentleness, with longsuffering, bearing with one another in love, </a:t>
            </a:r>
            <a:r>
              <a:rPr baseline="31999"/>
              <a:t>3</a:t>
            </a:r>
            <a:r>
              <a:t> endeavoring to keep the unity of the Spirit in the bond of peace. </a:t>
            </a:r>
            <a:r>
              <a:rPr baseline="31999"/>
              <a:t>4</a:t>
            </a:r>
            <a:r>
              <a:t> </a:t>
            </a:r>
            <a:r>
              <a:rPr i="1"/>
              <a:t>There is</a:t>
            </a:r>
            <a:r>
              <a:t> one body and one Spirit, just as you were called in one hope of your calling; </a:t>
            </a:r>
            <a:r>
              <a:rPr baseline="31999"/>
              <a:t>5</a:t>
            </a:r>
            <a:r>
              <a:t> one Lord, one faith, one baptism; </a:t>
            </a:r>
            <a:r>
              <a:rPr baseline="31999"/>
              <a:t>6</a:t>
            </a:r>
            <a:r>
              <a:t> one God and Father of all, who </a:t>
            </a:r>
            <a:r>
              <a:rPr i="1"/>
              <a:t>is</a:t>
            </a:r>
            <a:r>
              <a:t> above all, and through all, and in you all. </a:t>
            </a:r>
            <a:r>
              <a:rPr baseline="31999"/>
              <a:t>7</a:t>
            </a:r>
            <a:r>
              <a:t> But to each one of us grace was given according to the measure of Christ’s gift. </a:t>
            </a:r>
            <a:r>
              <a:rPr baseline="31999"/>
              <a:t>8</a:t>
            </a:r>
            <a:r>
              <a:t> Therefore He says: </a:t>
            </a:r>
            <a:r>
              <a:rPr i="1"/>
              <a:t>“When He ascended on high,</a:t>
            </a:r>
            <a:r>
              <a:t> </a:t>
            </a:r>
            <a:r>
              <a:rPr i="1"/>
              <a:t>He led captivity captive,</a:t>
            </a:r>
            <a:r>
              <a:t> </a:t>
            </a:r>
            <a:r>
              <a:rPr i="1"/>
              <a:t>And gave gifts to men.”</a:t>
            </a:r>
            <a:r>
              <a:t> </a:t>
            </a:r>
            <a:r>
              <a:rPr baseline="31999"/>
              <a:t>9</a:t>
            </a:r>
            <a:r>
              <a:t> (Now this, </a:t>
            </a:r>
            <a:r>
              <a:rPr i="1"/>
              <a:t>“He ascended”</a:t>
            </a:r>
            <a:r>
              <a:t>—what does it mean but that He also first descended into the lower parts of the earth? </a:t>
            </a:r>
            <a:r>
              <a:rPr baseline="31999"/>
              <a:t>10</a:t>
            </a:r>
            <a:r>
              <a:t> He who descended is also the One who ascended far above all the heavens, that He might fill all things.) </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Rounded Rectangle"/>
          <p:cNvSpPr/>
          <p:nvPr/>
        </p:nvSpPr>
        <p:spPr>
          <a:xfrm>
            <a:off x="390422" y="140151"/>
            <a:ext cx="23603156" cy="1684799"/>
          </a:xfrm>
          <a:prstGeom prst="roundRect">
            <a:avLst>
              <a:gd name="adj" fmla="val 11307"/>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pic>
        <p:nvPicPr>
          <p:cNvPr id="237" name="Image" descr="Image"/>
          <p:cNvPicPr>
            <a:picLocks noChangeAspect="1"/>
          </p:cNvPicPr>
          <p:nvPr/>
        </p:nvPicPr>
        <p:blipFill>
          <a:blip r:embed="rId2">
            <a:extLst/>
          </a:blip>
          <a:stretch>
            <a:fillRect/>
          </a:stretch>
        </p:blipFill>
        <p:spPr>
          <a:xfrm>
            <a:off x="814241" y="-45674"/>
            <a:ext cx="10564268" cy="2056449"/>
          </a:xfrm>
          <a:prstGeom prst="rect">
            <a:avLst/>
          </a:prstGeom>
          <a:ln w="12700">
            <a:miter lim="400000"/>
          </a:ln>
        </p:spPr>
      </p:pic>
      <p:pic>
        <p:nvPicPr>
          <p:cNvPr id="238" name="Image" descr="Image"/>
          <p:cNvPicPr>
            <a:picLocks noChangeAspect="1"/>
          </p:cNvPicPr>
          <p:nvPr/>
        </p:nvPicPr>
        <p:blipFill>
          <a:blip r:embed="rId3">
            <a:extLst/>
          </a:blip>
          <a:stretch>
            <a:fillRect/>
          </a:stretch>
        </p:blipFill>
        <p:spPr>
          <a:xfrm>
            <a:off x="11665690" y="348973"/>
            <a:ext cx="11904069" cy="1140337"/>
          </a:xfrm>
          <a:prstGeom prst="rect">
            <a:avLst/>
          </a:prstGeom>
          <a:ln w="12700">
            <a:miter lim="400000"/>
          </a:ln>
        </p:spPr>
      </p:pic>
      <p:sp>
        <p:nvSpPr>
          <p:cNvPr id="239" name="Ephesians 4:1–16 (NKJV)…"/>
          <p:cNvSpPr txBox="1"/>
          <p:nvPr/>
        </p:nvSpPr>
        <p:spPr>
          <a:xfrm>
            <a:off x="306929" y="2296492"/>
            <a:ext cx="23770143" cy="105351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7600">
                <a:solidFill>
                  <a:srgbClr val="000000"/>
                </a:solidFill>
                <a:latin typeface="Times New Roman"/>
                <a:ea typeface="Times New Roman"/>
                <a:cs typeface="Times New Roman"/>
                <a:sym typeface="Times New Roman"/>
              </a:defRPr>
            </a:pPr>
            <a:r>
              <a:t>Ephesians 4:1–16 (NKJV)</a:t>
            </a:r>
          </a:p>
          <a:p>
            <a:pPr defTabSz="457200">
              <a:defRPr sz="5800">
                <a:solidFill>
                  <a:srgbClr val="000000"/>
                </a:solidFill>
                <a:latin typeface="Times New Roman"/>
                <a:ea typeface="Times New Roman"/>
                <a:cs typeface="Times New Roman"/>
                <a:sym typeface="Times New Roman"/>
              </a:defRPr>
            </a:pPr>
            <a:r>
              <a:rPr baseline="31999"/>
              <a:t>11</a:t>
            </a:r>
            <a:r>
              <a:t> And He Himself gave some </a:t>
            </a:r>
            <a:r>
              <a:rPr i="1"/>
              <a:t>to be</a:t>
            </a:r>
            <a:r>
              <a:t> apostles, some prophets, some evangelists, and some pastors and teachers, </a:t>
            </a:r>
            <a:r>
              <a:rPr baseline="31999"/>
              <a:t>12</a:t>
            </a:r>
            <a:r>
              <a:t> for the equipping of the saints for the work of ministry, for the edifying of the body of Christ, </a:t>
            </a:r>
            <a:r>
              <a:rPr baseline="31999"/>
              <a:t>13</a:t>
            </a:r>
            <a:r>
              <a:t> till we all come to the unity of the faith and of the knowledge of the Son of God, to a perfect man, to the measure of the stature of the fullness of Christ; </a:t>
            </a:r>
            <a:r>
              <a:rPr baseline="31999"/>
              <a:t>14</a:t>
            </a:r>
            <a:r>
              <a:t> that we should no longer be children, tossed to and fro and carried about with every wind of doctrine, by the trickery of men, in the cunning craftiness of deceitful plotting, </a:t>
            </a:r>
            <a:r>
              <a:rPr baseline="31999"/>
              <a:t>15</a:t>
            </a:r>
            <a:r>
              <a:t> but, speaking the truth in love, may grow up in all things into Him who is the head—Christ—</a:t>
            </a:r>
            <a:r>
              <a:rPr baseline="31999"/>
              <a:t>16</a:t>
            </a:r>
            <a:r>
              <a:t> from whom the whole body, joined and knit together by what every joint supplies, according to the effective working by which every part does its share, causes growth of the body for the edifying of itself in love.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Rounded Rectangle"/>
          <p:cNvSpPr/>
          <p:nvPr/>
        </p:nvSpPr>
        <p:spPr>
          <a:xfrm>
            <a:off x="390422" y="140151"/>
            <a:ext cx="23603156" cy="1684799"/>
          </a:xfrm>
          <a:prstGeom prst="roundRect">
            <a:avLst>
              <a:gd name="adj" fmla="val 11307"/>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pic>
        <p:nvPicPr>
          <p:cNvPr id="242" name="Image" descr="Image"/>
          <p:cNvPicPr>
            <a:picLocks noChangeAspect="1"/>
          </p:cNvPicPr>
          <p:nvPr/>
        </p:nvPicPr>
        <p:blipFill>
          <a:blip r:embed="rId2">
            <a:extLst/>
          </a:blip>
          <a:stretch>
            <a:fillRect/>
          </a:stretch>
        </p:blipFill>
        <p:spPr>
          <a:xfrm>
            <a:off x="814241" y="-45674"/>
            <a:ext cx="10564268" cy="2056449"/>
          </a:xfrm>
          <a:prstGeom prst="rect">
            <a:avLst/>
          </a:prstGeom>
          <a:ln w="12700">
            <a:miter lim="400000"/>
          </a:ln>
        </p:spPr>
      </p:pic>
      <p:pic>
        <p:nvPicPr>
          <p:cNvPr id="243" name="Image" descr="Image"/>
          <p:cNvPicPr>
            <a:picLocks noChangeAspect="1"/>
          </p:cNvPicPr>
          <p:nvPr/>
        </p:nvPicPr>
        <p:blipFill>
          <a:blip r:embed="rId3">
            <a:extLst/>
          </a:blip>
          <a:stretch>
            <a:fillRect/>
          </a:stretch>
        </p:blipFill>
        <p:spPr>
          <a:xfrm>
            <a:off x="11665690" y="348973"/>
            <a:ext cx="11904069" cy="1140337"/>
          </a:xfrm>
          <a:prstGeom prst="rect">
            <a:avLst/>
          </a:prstGeom>
          <a:ln w="12700">
            <a:miter lim="400000"/>
          </a:ln>
        </p:spPr>
      </p:pic>
      <p:pic>
        <p:nvPicPr>
          <p:cNvPr id="244" name="Image" descr="Image"/>
          <p:cNvPicPr>
            <a:picLocks noChangeAspect="1"/>
          </p:cNvPicPr>
          <p:nvPr/>
        </p:nvPicPr>
        <p:blipFill>
          <a:blip r:embed="rId4">
            <a:extLst/>
          </a:blip>
          <a:srcRect l="21554" t="0" r="10212" b="0"/>
          <a:stretch>
            <a:fillRect/>
          </a:stretch>
        </p:blipFill>
        <p:spPr>
          <a:xfrm>
            <a:off x="322495" y="3221489"/>
            <a:ext cx="9327864" cy="10253006"/>
          </a:xfrm>
          <a:prstGeom prst="rect">
            <a:avLst/>
          </a:prstGeom>
          <a:ln w="12700">
            <a:miter lim="400000"/>
          </a:ln>
        </p:spPr>
      </p:pic>
      <p:sp>
        <p:nvSpPr>
          <p:cNvPr id="245" name="WALKING  WORTHY of GOSPEL (4:1)"/>
          <p:cNvSpPr txBox="1"/>
          <p:nvPr/>
        </p:nvSpPr>
        <p:spPr>
          <a:xfrm>
            <a:off x="10679084" y="4828695"/>
            <a:ext cx="13584724" cy="96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1143000" indent="-1143000" algn="l">
              <a:spcBef>
                <a:spcPts val="3600"/>
              </a:spcBef>
              <a:buSzPct val="80000"/>
              <a:buBlip>
                <a:blip r:embed="rId5"/>
              </a:buBlip>
              <a:defRPr sz="6000">
                <a:solidFill>
                  <a:srgbClr val="000000"/>
                </a:solidFill>
              </a:defRPr>
            </a:lvl1pPr>
          </a:lstStyle>
          <a:p>
            <a:pPr/>
            <a:r>
              <a:t>WALKING  WORTHY of GOSPEL (4:1)</a:t>
            </a:r>
          </a:p>
        </p:txBody>
      </p:sp>
      <p:sp>
        <p:nvSpPr>
          <p:cNvPr id="246" name="Ephesians 4:1-16"/>
          <p:cNvSpPr txBox="1"/>
          <p:nvPr/>
        </p:nvSpPr>
        <p:spPr>
          <a:xfrm>
            <a:off x="10679083" y="2733935"/>
            <a:ext cx="13584724" cy="1371601"/>
          </a:xfrm>
          <a:prstGeom prst="rect">
            <a:avLst/>
          </a:prstGeom>
          <a:solidFill>
            <a:srgbClr val="B4B4B4"/>
          </a:solidFill>
          <a:ln w="12700">
            <a:miter lim="400000"/>
          </a:ln>
          <a:effectLst>
            <a:outerShdw sx="100000" sy="100000" kx="0" ky="0" algn="b" rotWithShape="0" blurRad="431800" dist="377260" dir="3726338">
              <a:srgbClr val="000000">
                <a:alpha val="9481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000000"/>
                </a:solidFill>
                <a:latin typeface="Century Gothic"/>
                <a:ea typeface="Century Gothic"/>
                <a:cs typeface="Century Gothic"/>
                <a:sym typeface="Century Gothic"/>
              </a:defRPr>
            </a:lvl1pPr>
          </a:lstStyle>
          <a:p>
            <a:pPr/>
            <a:r>
              <a:t>Ephesians 4:1-16</a:t>
            </a:r>
          </a:p>
        </p:txBody>
      </p:sp>
      <p:sp>
        <p:nvSpPr>
          <p:cNvPr id="247" name="1 I, therefore, the prisoner of the Lord, beseech you to walk worthy of the calling with which you were called,"/>
          <p:cNvSpPr txBox="1"/>
          <p:nvPr/>
        </p:nvSpPr>
        <p:spPr>
          <a:xfrm>
            <a:off x="559300" y="9675678"/>
            <a:ext cx="8854145" cy="3372849"/>
          </a:xfrm>
          <a:prstGeom prst="rect">
            <a:avLst/>
          </a:prstGeom>
          <a:ln w="12700">
            <a:miter lim="400000"/>
          </a:ln>
          <a:effectLst>
            <a:outerShdw sx="100000" sy="100000" kx="0" ky="0" algn="b" rotWithShape="0" blurRad="431800" dist="377260" dir="3726338">
              <a:srgbClr val="000000">
                <a:alpha val="9481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5700">
                <a:solidFill>
                  <a:srgbClr val="FFFFFF"/>
                </a:solidFill>
                <a:effectLst>
                  <a:outerShdw sx="100000" sy="100000" kx="0" ky="0" algn="b" rotWithShape="0" blurRad="12700" dist="63500" dir="2280000">
                    <a:srgbClr val="000000"/>
                  </a:outerShdw>
                </a:effectLst>
                <a:latin typeface="Times New Roman"/>
                <a:ea typeface="Times New Roman"/>
                <a:cs typeface="Times New Roman"/>
                <a:sym typeface="Times New Roman"/>
              </a:defRPr>
            </a:pPr>
            <a:r>
              <a:rPr baseline="31999"/>
              <a:t>1</a:t>
            </a:r>
            <a:r>
              <a:t> I, therefore, the prisoner of the Lord, beseech you to walk worthy of the calling with which you were called,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Rounded Rectangle"/>
          <p:cNvSpPr/>
          <p:nvPr/>
        </p:nvSpPr>
        <p:spPr>
          <a:xfrm>
            <a:off x="390422" y="140151"/>
            <a:ext cx="23603156" cy="1684799"/>
          </a:xfrm>
          <a:prstGeom prst="roundRect">
            <a:avLst>
              <a:gd name="adj" fmla="val 11307"/>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pic>
        <p:nvPicPr>
          <p:cNvPr id="250" name="Image" descr="Image"/>
          <p:cNvPicPr>
            <a:picLocks noChangeAspect="1"/>
          </p:cNvPicPr>
          <p:nvPr/>
        </p:nvPicPr>
        <p:blipFill>
          <a:blip r:embed="rId2">
            <a:extLst/>
          </a:blip>
          <a:stretch>
            <a:fillRect/>
          </a:stretch>
        </p:blipFill>
        <p:spPr>
          <a:xfrm>
            <a:off x="814241" y="-45674"/>
            <a:ext cx="10564268" cy="2056449"/>
          </a:xfrm>
          <a:prstGeom prst="rect">
            <a:avLst/>
          </a:prstGeom>
          <a:ln w="12700">
            <a:miter lim="400000"/>
          </a:ln>
        </p:spPr>
      </p:pic>
      <p:pic>
        <p:nvPicPr>
          <p:cNvPr id="251" name="Image" descr="Image"/>
          <p:cNvPicPr>
            <a:picLocks noChangeAspect="1"/>
          </p:cNvPicPr>
          <p:nvPr/>
        </p:nvPicPr>
        <p:blipFill>
          <a:blip r:embed="rId3">
            <a:extLst/>
          </a:blip>
          <a:stretch>
            <a:fillRect/>
          </a:stretch>
        </p:blipFill>
        <p:spPr>
          <a:xfrm>
            <a:off x="11665690" y="348973"/>
            <a:ext cx="11904069" cy="1140337"/>
          </a:xfrm>
          <a:prstGeom prst="rect">
            <a:avLst/>
          </a:prstGeom>
          <a:ln w="12700">
            <a:miter lim="400000"/>
          </a:ln>
        </p:spPr>
      </p:pic>
      <p:pic>
        <p:nvPicPr>
          <p:cNvPr id="252" name="Image" descr="Image"/>
          <p:cNvPicPr>
            <a:picLocks noChangeAspect="1"/>
          </p:cNvPicPr>
          <p:nvPr/>
        </p:nvPicPr>
        <p:blipFill>
          <a:blip r:embed="rId4">
            <a:extLst/>
          </a:blip>
          <a:srcRect l="21554" t="0" r="10212" b="0"/>
          <a:stretch>
            <a:fillRect/>
          </a:stretch>
        </p:blipFill>
        <p:spPr>
          <a:xfrm>
            <a:off x="322495" y="3221489"/>
            <a:ext cx="9327864" cy="10253006"/>
          </a:xfrm>
          <a:prstGeom prst="rect">
            <a:avLst/>
          </a:prstGeom>
          <a:ln w="12700">
            <a:miter lim="400000"/>
          </a:ln>
        </p:spPr>
      </p:pic>
      <p:sp>
        <p:nvSpPr>
          <p:cNvPr id="253" name="WALKING  WORTHY of GOSPEL (4:1)…"/>
          <p:cNvSpPr txBox="1"/>
          <p:nvPr/>
        </p:nvSpPr>
        <p:spPr>
          <a:xfrm>
            <a:off x="10679084" y="4828695"/>
            <a:ext cx="13584724" cy="228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143000" indent="-1143000" algn="l">
              <a:spcBef>
                <a:spcPts val="3600"/>
              </a:spcBef>
              <a:buSzPct val="80000"/>
              <a:buBlip>
                <a:blip r:embed="rId5"/>
              </a:buBlip>
              <a:defRPr sz="6000">
                <a:solidFill>
                  <a:srgbClr val="000000"/>
                </a:solidFill>
              </a:defRPr>
            </a:pPr>
            <a:r>
              <a:t>WALKING  WORTHY of GOSPEL (4:1)</a:t>
            </a:r>
          </a:p>
          <a:p>
            <a:pPr marL="1143000" indent="-1143000" algn="l">
              <a:spcBef>
                <a:spcPts val="3600"/>
              </a:spcBef>
              <a:buSzPct val="80000"/>
              <a:buBlip>
                <a:blip r:embed="rId5"/>
              </a:buBlip>
              <a:defRPr sz="6000">
                <a:solidFill>
                  <a:srgbClr val="000000"/>
                </a:solidFill>
              </a:defRPr>
            </a:pPr>
            <a:r>
              <a:t>GODLY ATTITUDES (4:2)</a:t>
            </a:r>
          </a:p>
        </p:txBody>
      </p:sp>
      <p:sp>
        <p:nvSpPr>
          <p:cNvPr id="254" name="Ephesians 4:1-16"/>
          <p:cNvSpPr txBox="1"/>
          <p:nvPr/>
        </p:nvSpPr>
        <p:spPr>
          <a:xfrm>
            <a:off x="10679083" y="2733935"/>
            <a:ext cx="13584724" cy="1371601"/>
          </a:xfrm>
          <a:prstGeom prst="rect">
            <a:avLst/>
          </a:prstGeom>
          <a:solidFill>
            <a:srgbClr val="B4B4B4"/>
          </a:solidFill>
          <a:ln w="12700">
            <a:miter lim="400000"/>
          </a:ln>
          <a:effectLst>
            <a:outerShdw sx="100000" sy="100000" kx="0" ky="0" algn="b" rotWithShape="0" blurRad="431800" dist="377260" dir="3726338">
              <a:srgbClr val="000000">
                <a:alpha val="9481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000000"/>
                </a:solidFill>
                <a:latin typeface="Century Gothic"/>
                <a:ea typeface="Century Gothic"/>
                <a:cs typeface="Century Gothic"/>
                <a:sym typeface="Century Gothic"/>
              </a:defRPr>
            </a:lvl1pPr>
          </a:lstStyle>
          <a:p>
            <a:pPr/>
            <a:r>
              <a:t>Ephesians 4:1-16</a:t>
            </a:r>
          </a:p>
        </p:txBody>
      </p:sp>
      <p:sp>
        <p:nvSpPr>
          <p:cNvPr id="255" name="2 with all lowliness and gentleness, with longsuffering, bearing with one another in love,"/>
          <p:cNvSpPr txBox="1"/>
          <p:nvPr/>
        </p:nvSpPr>
        <p:spPr>
          <a:xfrm>
            <a:off x="559300" y="9675678"/>
            <a:ext cx="8854145" cy="3372849"/>
          </a:xfrm>
          <a:prstGeom prst="rect">
            <a:avLst/>
          </a:prstGeom>
          <a:ln w="12700">
            <a:miter lim="400000"/>
          </a:ln>
          <a:effectLst>
            <a:outerShdw sx="100000" sy="100000" kx="0" ky="0" algn="b" rotWithShape="0" blurRad="431800" dist="377260" dir="3726338">
              <a:srgbClr val="000000">
                <a:alpha val="9481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5700">
                <a:solidFill>
                  <a:srgbClr val="FFFFFF"/>
                </a:solidFill>
                <a:effectLst>
                  <a:outerShdw sx="100000" sy="100000" kx="0" ky="0" algn="b" rotWithShape="0" blurRad="12700" dist="63500" dir="2280000">
                    <a:srgbClr val="000000"/>
                  </a:outerShdw>
                </a:effectLst>
                <a:latin typeface="Times New Roman"/>
                <a:ea typeface="Times New Roman"/>
                <a:cs typeface="Times New Roman"/>
                <a:sym typeface="Times New Roman"/>
              </a:defRPr>
            </a:pPr>
            <a:r>
              <a:rPr baseline="31999"/>
              <a:t>2</a:t>
            </a:r>
            <a:r>
              <a:t> with all lowliness and gentleness, with longsuffering, bearing with one another in love,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Rounded Rectangle"/>
          <p:cNvSpPr/>
          <p:nvPr/>
        </p:nvSpPr>
        <p:spPr>
          <a:xfrm>
            <a:off x="390422" y="140151"/>
            <a:ext cx="23603156" cy="1684799"/>
          </a:xfrm>
          <a:prstGeom prst="roundRect">
            <a:avLst>
              <a:gd name="adj" fmla="val 11307"/>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pic>
        <p:nvPicPr>
          <p:cNvPr id="258" name="Image" descr="Image"/>
          <p:cNvPicPr>
            <a:picLocks noChangeAspect="1"/>
          </p:cNvPicPr>
          <p:nvPr/>
        </p:nvPicPr>
        <p:blipFill>
          <a:blip r:embed="rId2">
            <a:extLst/>
          </a:blip>
          <a:stretch>
            <a:fillRect/>
          </a:stretch>
        </p:blipFill>
        <p:spPr>
          <a:xfrm>
            <a:off x="814241" y="-45674"/>
            <a:ext cx="10564268" cy="2056449"/>
          </a:xfrm>
          <a:prstGeom prst="rect">
            <a:avLst/>
          </a:prstGeom>
          <a:ln w="12700">
            <a:miter lim="400000"/>
          </a:ln>
        </p:spPr>
      </p:pic>
      <p:pic>
        <p:nvPicPr>
          <p:cNvPr id="259" name="Image" descr="Image"/>
          <p:cNvPicPr>
            <a:picLocks noChangeAspect="1"/>
          </p:cNvPicPr>
          <p:nvPr/>
        </p:nvPicPr>
        <p:blipFill>
          <a:blip r:embed="rId3">
            <a:extLst/>
          </a:blip>
          <a:stretch>
            <a:fillRect/>
          </a:stretch>
        </p:blipFill>
        <p:spPr>
          <a:xfrm>
            <a:off x="11665690" y="348973"/>
            <a:ext cx="11904069" cy="1140337"/>
          </a:xfrm>
          <a:prstGeom prst="rect">
            <a:avLst/>
          </a:prstGeom>
          <a:ln w="12700">
            <a:miter lim="400000"/>
          </a:ln>
        </p:spPr>
      </p:pic>
      <p:pic>
        <p:nvPicPr>
          <p:cNvPr id="260" name="Image" descr="Image"/>
          <p:cNvPicPr>
            <a:picLocks noChangeAspect="1"/>
          </p:cNvPicPr>
          <p:nvPr/>
        </p:nvPicPr>
        <p:blipFill>
          <a:blip r:embed="rId4">
            <a:extLst/>
          </a:blip>
          <a:srcRect l="21554" t="0" r="10212" b="0"/>
          <a:stretch>
            <a:fillRect/>
          </a:stretch>
        </p:blipFill>
        <p:spPr>
          <a:xfrm>
            <a:off x="322495" y="3221489"/>
            <a:ext cx="9327864" cy="10253006"/>
          </a:xfrm>
          <a:prstGeom prst="rect">
            <a:avLst/>
          </a:prstGeom>
          <a:ln w="12700">
            <a:miter lim="400000"/>
          </a:ln>
        </p:spPr>
      </p:pic>
      <p:sp>
        <p:nvSpPr>
          <p:cNvPr id="261" name="WALKING  WORTHY of GOSPEL (4:1)…"/>
          <p:cNvSpPr txBox="1"/>
          <p:nvPr/>
        </p:nvSpPr>
        <p:spPr>
          <a:xfrm>
            <a:off x="10679084" y="4828695"/>
            <a:ext cx="13584724" cy="360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143000" indent="-1143000" algn="l">
              <a:spcBef>
                <a:spcPts val="3600"/>
              </a:spcBef>
              <a:buSzPct val="80000"/>
              <a:buBlip>
                <a:blip r:embed="rId5"/>
              </a:buBlip>
              <a:defRPr sz="6000">
                <a:solidFill>
                  <a:srgbClr val="000000"/>
                </a:solidFill>
              </a:defRPr>
            </a:pPr>
            <a:r>
              <a:t>WALKING  WORTHY of GOSPEL (4:1)</a:t>
            </a:r>
          </a:p>
          <a:p>
            <a:pPr marL="1143000" indent="-1143000" algn="l">
              <a:spcBef>
                <a:spcPts val="3600"/>
              </a:spcBef>
              <a:buSzPct val="80000"/>
              <a:buBlip>
                <a:blip r:embed="rId5"/>
              </a:buBlip>
              <a:defRPr sz="6000">
                <a:solidFill>
                  <a:srgbClr val="000000"/>
                </a:solidFill>
              </a:defRPr>
            </a:pPr>
            <a:r>
              <a:t>GODLY ATTITUDES (4:2)</a:t>
            </a:r>
          </a:p>
          <a:p>
            <a:pPr marL="1143000" indent="-1143000" algn="l">
              <a:spcBef>
                <a:spcPts val="3600"/>
              </a:spcBef>
              <a:buSzPct val="80000"/>
              <a:buBlip>
                <a:blip r:embed="rId5"/>
              </a:buBlip>
              <a:defRPr sz="6000">
                <a:solidFill>
                  <a:srgbClr val="000000"/>
                </a:solidFill>
              </a:defRPr>
            </a:pPr>
            <a:r>
              <a:t>STRENUOUS EFFORT (4:3)</a:t>
            </a:r>
          </a:p>
        </p:txBody>
      </p:sp>
      <p:sp>
        <p:nvSpPr>
          <p:cNvPr id="262" name="Ephesians 4:1-16"/>
          <p:cNvSpPr txBox="1"/>
          <p:nvPr/>
        </p:nvSpPr>
        <p:spPr>
          <a:xfrm>
            <a:off x="10679083" y="2733935"/>
            <a:ext cx="13584724" cy="1371601"/>
          </a:xfrm>
          <a:prstGeom prst="rect">
            <a:avLst/>
          </a:prstGeom>
          <a:solidFill>
            <a:srgbClr val="B4B4B4"/>
          </a:solidFill>
          <a:ln w="12700">
            <a:miter lim="400000"/>
          </a:ln>
          <a:effectLst>
            <a:outerShdw sx="100000" sy="100000" kx="0" ky="0" algn="b" rotWithShape="0" blurRad="431800" dist="377260" dir="3726338">
              <a:srgbClr val="000000">
                <a:alpha val="9481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000000"/>
                </a:solidFill>
                <a:latin typeface="Century Gothic"/>
                <a:ea typeface="Century Gothic"/>
                <a:cs typeface="Century Gothic"/>
                <a:sym typeface="Century Gothic"/>
              </a:defRPr>
            </a:lvl1pPr>
          </a:lstStyle>
          <a:p>
            <a:pPr/>
            <a:r>
              <a:t>Ephesians 4:1-16</a:t>
            </a:r>
          </a:p>
        </p:txBody>
      </p:sp>
      <p:sp>
        <p:nvSpPr>
          <p:cNvPr id="263" name="3 endeavoring to keep the unity of the Spirit in the bond of peace."/>
          <p:cNvSpPr txBox="1"/>
          <p:nvPr/>
        </p:nvSpPr>
        <p:spPr>
          <a:xfrm>
            <a:off x="559300" y="10423286"/>
            <a:ext cx="8854145" cy="2509789"/>
          </a:xfrm>
          <a:prstGeom prst="rect">
            <a:avLst/>
          </a:prstGeom>
          <a:ln w="12700">
            <a:miter lim="400000"/>
          </a:ln>
          <a:effectLst>
            <a:outerShdw sx="100000" sy="100000" kx="0" ky="0" algn="b" rotWithShape="0" blurRad="431800" dist="377260" dir="3726338">
              <a:srgbClr val="000000">
                <a:alpha val="9481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5600">
                <a:solidFill>
                  <a:srgbClr val="FFFFFF"/>
                </a:solidFill>
                <a:effectLst>
                  <a:outerShdw sx="100000" sy="100000" kx="0" ky="0" algn="b" rotWithShape="0" blurRad="12700" dist="63500" dir="2280000">
                    <a:srgbClr val="000000"/>
                  </a:outerShdw>
                </a:effectLst>
                <a:latin typeface="Times New Roman"/>
                <a:ea typeface="Times New Roman"/>
                <a:cs typeface="Times New Roman"/>
                <a:sym typeface="Times New Roman"/>
              </a:defRPr>
            </a:pPr>
            <a:r>
              <a:rPr baseline="31999"/>
              <a:t>3</a:t>
            </a:r>
            <a:r>
              <a:t> endeavoring to keep the unity of the Spirit in the bond of peace.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