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Type a quote here.”"/>
          <p:cNvSpPr txBox="1"/>
          <p:nvPr>
            <p:ph type="body" sz="quarter" idx="22"/>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Front view of a red Ducati motorcycle against a black background"/>
          <p:cNvSpPr/>
          <p:nvPr>
            <p:ph type="pic" idx="21"/>
          </p:nvPr>
        </p:nvSpPr>
        <p:spPr>
          <a:xfrm>
            <a:off x="-2552700" y="0"/>
            <a:ext cx="17339734" cy="975360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7" name="Picture 1" descr="Picture 1"/>
          <p:cNvPicPr>
            <a:picLocks noChangeAspect="1"/>
          </p:cNvPicPr>
          <p:nvPr/>
        </p:nvPicPr>
        <p:blipFill>
          <a:blip r:embed="rId3">
            <a:extLst/>
          </a:blip>
          <a:stretch>
            <a:fillRect/>
          </a:stretch>
        </p:blipFill>
        <p:spPr>
          <a:xfrm>
            <a:off x="-1" y="-1"/>
            <a:ext cx="13004802" cy="9753602"/>
          </a:xfrm>
          <a:prstGeom prst="rect">
            <a:avLst/>
          </a:prstGeom>
          <a:ln w="12700">
            <a:miter lim="400000"/>
          </a:ln>
        </p:spPr>
      </p:pic>
      <p:sp>
        <p:nvSpPr>
          <p:cNvPr id="118" name="Title Text"/>
          <p:cNvSpPr txBox="1"/>
          <p:nvPr>
            <p:ph type="title"/>
          </p:nvPr>
        </p:nvSpPr>
        <p:spPr>
          <a:xfrm>
            <a:off x="650239" y="390596"/>
            <a:ext cx="11704322" cy="1625601"/>
          </a:xfrm>
          <a:prstGeom prst="rect">
            <a:avLst/>
          </a:prstGeom>
        </p:spPr>
        <p:txBody>
          <a:bodyPr lIns="65023" tIns="65023" rIns="65023" bIns="65023"/>
          <a:lstStyle>
            <a:lvl1pPr defTabSz="1300480">
              <a:defRPr cap="none" sz="5800">
                <a:solidFill>
                  <a:srgbClr val="E8D38A"/>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119" name="Body Level One…"/>
          <p:cNvSpPr txBox="1"/>
          <p:nvPr>
            <p:ph type="body" idx="1"/>
          </p:nvPr>
        </p:nvSpPr>
        <p:spPr>
          <a:xfrm>
            <a:off x="650239" y="2275839"/>
            <a:ext cx="11704322" cy="6697473"/>
          </a:xfrm>
          <a:prstGeom prst="rect">
            <a:avLst/>
          </a:prstGeom>
        </p:spPr>
        <p:txBody>
          <a:bodyPr lIns="65023" tIns="65023" rIns="65023" bIns="65023" anchor="t"/>
          <a:lstStyle>
            <a:lvl1pPr marL="695597" indent="-558437" defTabSz="1300480">
              <a:spcBef>
                <a:spcPts val="900"/>
              </a:spcBef>
              <a:buClr>
                <a:srgbClr val="DD96C0"/>
              </a:buClr>
              <a:buSzPct val="65000"/>
              <a:buChar char=""/>
              <a:defRPr>
                <a:solidFill>
                  <a:srgbClr val="E29AC5"/>
                </a:solidFill>
                <a:latin typeface="Book Antiqua"/>
                <a:ea typeface="Book Antiqua"/>
                <a:cs typeface="Book Antiqua"/>
                <a:sym typeface="Book Antiqua"/>
              </a:defRPr>
            </a:lvl1pPr>
            <a:lvl2pPr marL="1034033" indent="-448817" defTabSz="1300480">
              <a:spcBef>
                <a:spcPts val="900"/>
              </a:spcBef>
              <a:buClr>
                <a:srgbClr val="DD96C0"/>
              </a:buClr>
              <a:buSzPct val="80000"/>
              <a:buChar char="◼"/>
              <a:defRPr>
                <a:solidFill>
                  <a:srgbClr val="E29AC5"/>
                </a:solidFill>
                <a:latin typeface="Book Antiqua"/>
                <a:ea typeface="Book Antiqua"/>
                <a:cs typeface="Book Antiqua"/>
                <a:sym typeface="Book Antiqua"/>
              </a:defRPr>
            </a:lvl2pPr>
            <a:lvl3pPr marL="1300110" indent="-394854" defTabSz="1300480">
              <a:spcBef>
                <a:spcPts val="900"/>
              </a:spcBef>
              <a:buClr>
                <a:srgbClr val="DD96C0"/>
              </a:buClr>
              <a:buSzPct val="95000"/>
              <a:buChar char="▫"/>
              <a:defRPr>
                <a:solidFill>
                  <a:srgbClr val="E29AC5"/>
                </a:solidFill>
                <a:latin typeface="Book Antiqua"/>
                <a:ea typeface="Book Antiqua"/>
                <a:cs typeface="Book Antiqua"/>
                <a:sym typeface="Book Antiqua"/>
              </a:defRPr>
            </a:lvl3pPr>
            <a:lvl4pPr marL="1517903" indent="-347472" defTabSz="1300480">
              <a:spcBef>
                <a:spcPts val="900"/>
              </a:spcBef>
              <a:buClr>
                <a:srgbClr val="DD96C0"/>
              </a:buClr>
              <a:buSzPct val="100000"/>
              <a:buChar char=""/>
              <a:defRPr>
                <a:solidFill>
                  <a:srgbClr val="E29AC5"/>
                </a:solidFill>
                <a:latin typeface="Book Antiqua"/>
                <a:ea typeface="Book Antiqua"/>
                <a:cs typeface="Book Antiqua"/>
                <a:sym typeface="Book Antiqua"/>
              </a:defRPr>
            </a:lvl4pPr>
            <a:lvl5pPr marL="1709927" indent="-347472" defTabSz="1300480">
              <a:spcBef>
                <a:spcPts val="900"/>
              </a:spcBef>
              <a:buClr>
                <a:srgbClr val="DD96C0"/>
              </a:buClr>
              <a:buSzPct val="100000"/>
              <a:buChar char="◾"/>
              <a:defRPr>
                <a:solidFill>
                  <a:srgbClr val="E29AC5"/>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2763500" y="239888"/>
            <a:ext cx="241301" cy="279401"/>
          </a:xfrm>
          <a:prstGeom prst="rect">
            <a:avLst/>
          </a:prstGeom>
        </p:spPr>
        <p:txBody>
          <a:bodyPr lIns="0" tIns="0" rIns="0" bIns="0"/>
          <a:lstStyle>
            <a:lvl1pPr algn="r" defTabSz="1300480">
              <a:defRPr b="1" i="1">
                <a:solidFill>
                  <a:srgbClr val="EBE3C2"/>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7" name="Picture 1" descr="Picture 1"/>
          <p:cNvPicPr>
            <a:picLocks noChangeAspect="1"/>
          </p:cNvPicPr>
          <p:nvPr/>
        </p:nvPicPr>
        <p:blipFill>
          <a:blip r:embed="rId3">
            <a:extLst/>
          </a:blip>
          <a:stretch>
            <a:fillRect/>
          </a:stretch>
        </p:blipFill>
        <p:spPr>
          <a:xfrm>
            <a:off x="-1" y="-1"/>
            <a:ext cx="13004802" cy="9753602"/>
          </a:xfrm>
          <a:prstGeom prst="rect">
            <a:avLst/>
          </a:prstGeom>
          <a:ln w="12700">
            <a:miter lim="400000"/>
          </a:ln>
        </p:spPr>
      </p:pic>
      <p:sp>
        <p:nvSpPr>
          <p:cNvPr id="128" name="Slide Number"/>
          <p:cNvSpPr txBox="1"/>
          <p:nvPr>
            <p:ph type="sldNum" sz="quarter" idx="2"/>
          </p:nvPr>
        </p:nvSpPr>
        <p:spPr>
          <a:xfrm>
            <a:off x="12763500" y="239888"/>
            <a:ext cx="241301" cy="279401"/>
          </a:xfrm>
          <a:prstGeom prst="rect">
            <a:avLst/>
          </a:prstGeom>
        </p:spPr>
        <p:txBody>
          <a:bodyPr lIns="0" tIns="0" rIns="0" bIns="0"/>
          <a:lstStyle>
            <a:lvl1pPr algn="r" defTabSz="1300480">
              <a:defRPr b="1" i="1">
                <a:solidFill>
                  <a:srgbClr val="EBE3C2"/>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1258743" y="-673100"/>
            <a:ext cx="10390144" cy="777732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908800"/>
            <a:ext cx="10464800" cy="12827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355600" y="3251200"/>
            <a:ext cx="12293600" cy="32385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5351574" y="1384300"/>
            <a:ext cx="7872413" cy="6997700"/>
          </a:xfrm>
          <a:prstGeom prst="rect">
            <a:avLst/>
          </a:prstGeom>
        </p:spPr>
        <p:txBody>
          <a:bodyPr lIns="91439" tIns="45719" rIns="91439" bIns="45719" anchor="t">
            <a:noAutofit/>
          </a:bodyPr>
          <a:lstStyle/>
          <a:p>
            <a:pPr/>
          </a:p>
        </p:txBody>
      </p:sp>
      <p:sp>
        <p:nvSpPr>
          <p:cNvPr id="39" name="Title Text"/>
          <p:cNvSpPr txBox="1"/>
          <p:nvPr>
            <p:ph type="title"/>
          </p:nvPr>
        </p:nvSpPr>
        <p:spPr>
          <a:xfrm>
            <a:off x="355600" y="1016000"/>
            <a:ext cx="5892800" cy="3886200"/>
          </a:xfrm>
          <a:prstGeom prst="rect">
            <a:avLst/>
          </a:prstGeom>
        </p:spPr>
        <p:txBody>
          <a:bodyPr anchor="b"/>
          <a:lstStyle/>
          <a:p>
            <a:pPr/>
            <a:r>
              <a:t>Title Text</a:t>
            </a:r>
          </a:p>
        </p:txBody>
      </p:sp>
      <p:sp>
        <p:nvSpPr>
          <p:cNvPr id="40" name="Body Level One…"/>
          <p:cNvSpPr txBox="1"/>
          <p:nvPr>
            <p:ph type="body" sz="quarter" idx="1"/>
          </p:nvPr>
        </p:nvSpPr>
        <p:spPr>
          <a:xfrm>
            <a:off x="355600" y="4889500"/>
            <a:ext cx="5892800" cy="38862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idx="21"/>
          </p:nvPr>
        </p:nvSpPr>
        <p:spPr>
          <a:xfrm>
            <a:off x="5493159" y="2743200"/>
            <a:ext cx="7889605" cy="701298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Close-up of Ducati motorcycle engine components"/>
          <p:cNvSpPr/>
          <p:nvPr>
            <p:ph type="pic" sz="quarter" idx="21"/>
          </p:nvPr>
        </p:nvSpPr>
        <p:spPr>
          <a:xfrm>
            <a:off x="6664613" y="4965700"/>
            <a:ext cx="5803901" cy="4346239"/>
          </a:xfrm>
          <a:prstGeom prst="rect">
            <a:avLst/>
          </a:prstGeom>
        </p:spPr>
        <p:txBody>
          <a:bodyPr lIns="91439" tIns="45719" rIns="91439" bIns="45719" anchor="t">
            <a:noAutofit/>
          </a:bodyPr>
          <a:lstStyle/>
          <a:p>
            <a:pPr/>
          </a:p>
        </p:txBody>
      </p:sp>
      <p:sp>
        <p:nvSpPr>
          <p:cNvPr id="84" name="Close-up of Ducati motorcycle gas cap"/>
          <p:cNvSpPr/>
          <p:nvPr>
            <p:ph type="pic" sz="quarter" idx="22"/>
          </p:nvPr>
        </p:nvSpPr>
        <p:spPr>
          <a:xfrm>
            <a:off x="6667500" y="444500"/>
            <a:ext cx="5803900" cy="4346239"/>
          </a:xfrm>
          <a:prstGeom prst="rect">
            <a:avLst/>
          </a:prstGeom>
        </p:spPr>
        <p:txBody>
          <a:bodyPr lIns="91439" tIns="45719" rIns="91439" bIns="45719" anchor="t">
            <a:noAutofit/>
          </a:bodyPr>
          <a:lstStyle/>
          <a:p>
            <a:pPr/>
          </a:p>
        </p:txBody>
      </p:sp>
      <p:sp>
        <p:nvSpPr>
          <p:cNvPr id="85" name="Black and white photo of Ducati motorcycle engine components"/>
          <p:cNvSpPr/>
          <p:nvPr>
            <p:ph type="pic" idx="23"/>
          </p:nvPr>
        </p:nvSpPr>
        <p:spPr>
          <a:xfrm>
            <a:off x="-939561" y="482600"/>
            <a:ext cx="7995295" cy="10681635"/>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600" y="9271000"/>
            <a:ext cx="342900" cy="35560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tif"/><Relationship Id="rId6" Type="http://schemas.openxmlformats.org/officeDocument/2006/relationships/image" Target="../media/image3.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tif"/><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643" r="0" b="9933"/>
          <a:stretch>
            <a:fillRect/>
          </a:stretch>
        </p:blipFill>
        <p:spPr>
          <a:xfrm>
            <a:off x="0" y="0"/>
            <a:ext cx="13004800" cy="9753600"/>
          </a:xfrm>
          <a:prstGeom prst="rect">
            <a:avLst/>
          </a:prstGeom>
        </p:spPr>
      </p:pic>
      <p:pic>
        <p:nvPicPr>
          <p:cNvPr id="138" name="Image" descr="Image"/>
          <p:cNvPicPr>
            <a:picLocks noChangeAspect="1"/>
          </p:cNvPicPr>
          <p:nvPr/>
        </p:nvPicPr>
        <p:blipFill>
          <a:blip r:embed="rId3">
            <a:extLst/>
          </a:blip>
          <a:stretch>
            <a:fillRect/>
          </a:stretch>
        </p:blipFill>
        <p:spPr>
          <a:xfrm>
            <a:off x="273679" y="2045846"/>
            <a:ext cx="6237460" cy="1177270"/>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39" name="Image" descr="Image"/>
          <p:cNvPicPr>
            <a:picLocks noChangeAspect="1"/>
          </p:cNvPicPr>
          <p:nvPr/>
        </p:nvPicPr>
        <p:blipFill>
          <a:blip r:embed="rId4">
            <a:extLst/>
          </a:blip>
          <a:stretch>
            <a:fillRect/>
          </a:stretch>
        </p:blipFill>
        <p:spPr>
          <a:xfrm>
            <a:off x="-40940" y="2970464"/>
            <a:ext cx="6866699" cy="1282336"/>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40" name="Image" descr="Image"/>
          <p:cNvPicPr>
            <a:picLocks noChangeAspect="1"/>
          </p:cNvPicPr>
          <p:nvPr/>
        </p:nvPicPr>
        <p:blipFill>
          <a:blip r:embed="rId5">
            <a:extLst/>
          </a:blip>
          <a:stretch>
            <a:fillRect/>
          </a:stretch>
        </p:blipFill>
        <p:spPr>
          <a:xfrm>
            <a:off x="1927731" y="4355420"/>
            <a:ext cx="2929356" cy="1290712"/>
          </a:xfrm>
          <a:prstGeom prst="rect">
            <a:avLst/>
          </a:prstGeom>
          <a:ln w="12700">
            <a:miter lim="400000"/>
          </a:ln>
          <a:effectLst>
            <a:outerShdw sx="100000" sy="100000" kx="0" ky="0" algn="b" rotWithShape="0" blurRad="228600" dist="100286" dir="5400000">
              <a:srgbClr val="000000">
                <a:alpha val="46504"/>
              </a:srgbClr>
            </a:outerShdw>
          </a:effectLst>
        </p:spPr>
      </p:pic>
      <p:sp>
        <p:nvSpPr>
          <p:cNvPr id="141" name="Ornament 18"/>
          <p:cNvSpPr/>
          <p:nvPr/>
        </p:nvSpPr>
        <p:spPr>
          <a:xfrm>
            <a:off x="536460" y="4191492"/>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0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0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1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11" name="“He makes me to lie down in green pastures” — He gives abundant nourishment and rest sufficient for ALL our needs (Mat. 6:25-34; 11:28-30; Jn 10:10)…"/>
          <p:cNvSpPr txBox="1"/>
          <p:nvPr/>
        </p:nvSpPr>
        <p:spPr>
          <a:xfrm>
            <a:off x="6194111" y="1737360"/>
            <a:ext cx="6734057" cy="79825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He makes me to lie down in green pastures</a:t>
            </a:r>
            <a:r>
              <a:t>” — He gives abundant nourishment and rest sufficient for ALL our needs (Mat. 6:25-34; 11:28-30; Jn 10:10)</a:t>
            </a:r>
          </a:p>
          <a:p>
            <a:pPr marL="685800" indent="-685800" algn="l">
              <a:spcBef>
                <a:spcPts val="1100"/>
              </a:spcBef>
              <a:buSzPct val="80000"/>
              <a:buBlip>
                <a:blip r:embed="rId3"/>
              </a:buBlip>
              <a:defRPr sz="3200"/>
            </a:pPr>
            <a:r>
              <a:t>“</a:t>
            </a:r>
            <a:r>
              <a:rPr b="1" cap="all">
                <a:latin typeface="Gill Sans"/>
                <a:ea typeface="Gill Sans"/>
                <a:cs typeface="Gill Sans"/>
                <a:sym typeface="Gill Sans"/>
              </a:rPr>
              <a:t>He leads me</a:t>
            </a:r>
            <a:r>
              <a:t>” — He will not lead into temptation or spiritual danger, but in a way that is beneficial for building faith and assurance in Him (Ps 143:10; John 10:27-29)</a:t>
            </a:r>
          </a:p>
          <a:p>
            <a:pPr marL="685800" indent="-685800" algn="l">
              <a:spcBef>
                <a:spcPts val="1100"/>
              </a:spcBef>
              <a:buSzPct val="80000"/>
              <a:buBlip>
                <a:blip r:embed="rId3"/>
              </a:buBlip>
              <a:defRPr sz="3200"/>
            </a:pPr>
            <a:r>
              <a:t>“</a:t>
            </a:r>
            <a:r>
              <a:rPr b="1" cap="all">
                <a:latin typeface="Gill Sans"/>
                <a:ea typeface="Gill Sans"/>
                <a:cs typeface="Gill Sans"/>
                <a:sym typeface="Gill Sans"/>
              </a:rPr>
              <a:t>beside the still waters</a:t>
            </a:r>
            <a:r>
              <a:t>” — in the absence of fear we can drink from the water of life with peace &amp; confidence (Heb 13:6; Rev 7:17; 21:6; 22:17)</a:t>
            </a:r>
          </a:p>
        </p:txBody>
      </p:sp>
      <p:pic>
        <p:nvPicPr>
          <p:cNvPr id="21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1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1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15" name="Psalm 23:2 (NKJV)…"/>
          <p:cNvSpPr txBox="1"/>
          <p:nvPr/>
        </p:nvSpPr>
        <p:spPr>
          <a:xfrm>
            <a:off x="392696" y="6270028"/>
            <a:ext cx="5541590" cy="31269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23:2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2</a:t>
            </a:r>
            <a:r>
              <a:t> He makes me to lie down in green pastures; He leads me beside the still waters.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1">
                                            <p:txEl>
                                              <p:pRg st="2" end="2"/>
                                            </p:txEl>
                                          </p:spTgt>
                                        </p:tgtEl>
                                        <p:attrNameLst>
                                          <p:attrName>style.visibility</p:attrName>
                                        </p:attrNameLst>
                                      </p:cBhvr>
                                      <p:to>
                                        <p:strVal val="visible"/>
                                      </p:to>
                                    </p:set>
                                    <p:animEffect filter="wipe(left)" transition="in">
                                      <p:cBhvr>
                                        <p:cTn id="7" dur="1500"/>
                                        <p:tgtEl>
                                          <p:spTgt spid="21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1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1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2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21" name="“He restores my soul” — He gives spiritual life and hope through forgiveness (Ps. 119:176; Mat 18:12,13; 1 Pet 1:22,23; 2:25)…"/>
          <p:cNvSpPr txBox="1"/>
          <p:nvPr/>
        </p:nvSpPr>
        <p:spPr>
          <a:xfrm>
            <a:off x="6194111" y="1618199"/>
            <a:ext cx="6734057" cy="79684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He restores my soul</a:t>
            </a:r>
            <a:r>
              <a:t>” — He gives spiritual life and hope through forgiveness (Ps. 119:176; Mat 18:12,13; 1 Pet 1:22,23; 2:25)</a:t>
            </a:r>
          </a:p>
          <a:p>
            <a:pPr marL="685800" indent="-685800" algn="l">
              <a:spcBef>
                <a:spcPts val="1100"/>
              </a:spcBef>
              <a:buSzPct val="80000"/>
              <a:buBlip>
                <a:blip r:embed="rId3"/>
              </a:buBlip>
              <a:defRPr sz="3200"/>
            </a:pPr>
            <a:r>
              <a:t>“</a:t>
            </a:r>
            <a:r>
              <a:rPr b="1" cap="all">
                <a:latin typeface="Gill Sans"/>
                <a:ea typeface="Gill Sans"/>
                <a:cs typeface="Gill Sans"/>
                <a:sym typeface="Gill Sans"/>
              </a:rPr>
              <a:t>He leads me in the paths of righteousness</a:t>
            </a:r>
            <a:r>
              <a:t>” — through His revelation He leads us into what is right and acceptable before Him (Ps. 143:8-10; Jer. 6:16; Rom. 1:16.17; 2 Tim 3:16,17)</a:t>
            </a:r>
          </a:p>
          <a:p>
            <a:pPr marL="685800" indent="-685800" algn="l">
              <a:spcBef>
                <a:spcPts val="1100"/>
              </a:spcBef>
              <a:buSzPct val="80000"/>
              <a:buBlip>
                <a:blip r:embed="rId3"/>
              </a:buBlip>
              <a:defRPr sz="3200"/>
            </a:pPr>
            <a:r>
              <a:t>“</a:t>
            </a:r>
            <a:r>
              <a:rPr b="1" cap="all">
                <a:latin typeface="Gill Sans"/>
                <a:ea typeface="Gill Sans"/>
                <a:cs typeface="Gill Sans"/>
                <a:sym typeface="Gill Sans"/>
              </a:rPr>
              <a:t>For His name’s sake</a:t>
            </a:r>
            <a:r>
              <a:t>” — For His glory, character, &amp; faithfulness. God has pledged to His people their welfare, protection, and salvation if we follow (Eph. 1:6; Titus 1:2)</a:t>
            </a:r>
          </a:p>
        </p:txBody>
      </p:sp>
      <p:pic>
        <p:nvPicPr>
          <p:cNvPr id="22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2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2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25" name="Psalm 23:3 (NKJV)…"/>
          <p:cNvSpPr txBox="1"/>
          <p:nvPr/>
        </p:nvSpPr>
        <p:spPr>
          <a:xfrm>
            <a:off x="392696" y="6270028"/>
            <a:ext cx="5541590" cy="31269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23:3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3</a:t>
            </a:r>
            <a:r>
              <a:t> He restores my soul; He leads me in the paths of righteousness For His name’s sake.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1">
                                            <p:txEl>
                                              <p:pRg st="1" end="1"/>
                                            </p:txEl>
                                          </p:spTgt>
                                        </p:tgtEl>
                                        <p:attrNameLst>
                                          <p:attrName>style.visibility</p:attrName>
                                        </p:attrNameLst>
                                      </p:cBhvr>
                                      <p:to>
                                        <p:strVal val="visible"/>
                                      </p:to>
                                    </p:set>
                                    <p:animEffect filter="wipe(left)" transition="in">
                                      <p:cBhvr>
                                        <p:cTn id="7" dur="1500"/>
                                        <p:tgtEl>
                                          <p:spTgt spid="2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1">
                                            <p:txEl>
                                              <p:pRg st="2" end="2"/>
                                            </p:txEl>
                                          </p:spTgt>
                                        </p:tgtEl>
                                        <p:attrNameLst>
                                          <p:attrName>style.visibility</p:attrName>
                                        </p:attrNameLst>
                                      </p:cBhvr>
                                      <p:to>
                                        <p:strVal val="visible"/>
                                      </p:to>
                                    </p:set>
                                    <p:animEffect filter="wipe(left)" transition="in">
                                      <p:cBhvr>
                                        <p:cTn id="12" dur="1500"/>
                                        <p:tgtEl>
                                          <p:spTgt spid="22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2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2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3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31" name="“Yea, though I walk through the valley of the shadow of death” — In the darkest and most trying hour, God is near. Hardships / Heartbreaks / Disappointments / Serious illness / Loneliness / Age / Death, (Ps 27:1-4; Rom 8:28-39; 2 Cor. 4:8-5:2)…"/>
          <p:cNvSpPr txBox="1"/>
          <p:nvPr/>
        </p:nvSpPr>
        <p:spPr>
          <a:xfrm>
            <a:off x="6194111" y="1618199"/>
            <a:ext cx="6734057" cy="782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Yea, though I walk through the valley of the shadow of death</a:t>
            </a:r>
            <a:r>
              <a:t>” — In the darkest and most trying hour, God is near. Hardships / Heartbreaks / Disappointments / Serious illness / Loneliness / Age / Death, (Ps 27:1-4; Rom 8:28-39; 2 Cor. 4:8-5:2) </a:t>
            </a:r>
          </a:p>
          <a:p>
            <a:pPr marL="685800" indent="-685800" algn="l">
              <a:spcBef>
                <a:spcPts val="1100"/>
              </a:spcBef>
              <a:buSzPct val="80000"/>
              <a:buBlip>
                <a:blip r:embed="rId3"/>
              </a:buBlip>
              <a:defRPr sz="3200"/>
            </a:pPr>
            <a:r>
              <a:t>“</a:t>
            </a:r>
            <a:r>
              <a:rPr b="1" cap="all">
                <a:latin typeface="Gill Sans"/>
                <a:ea typeface="Gill Sans"/>
                <a:cs typeface="Gill Sans"/>
                <a:sym typeface="Gill Sans"/>
              </a:rPr>
              <a:t>I will fear no evil</a:t>
            </a:r>
            <a:r>
              <a:t>” —  In Christ, the terrors experienced in this life, including the unknowns, or apparent, and even the certainty of death, gives way to joyful hope, (1 Cor. 15:54-57; Is. 41:10; Mat 10:28; Heb 13:5,6; Rev. 2:10; 1 John 4:18)</a:t>
            </a:r>
          </a:p>
        </p:txBody>
      </p:sp>
      <p:pic>
        <p:nvPicPr>
          <p:cNvPr id="23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3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3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35" name="Psalm 23:4 (NKJV)…"/>
          <p:cNvSpPr txBox="1"/>
          <p:nvPr/>
        </p:nvSpPr>
        <p:spPr>
          <a:xfrm>
            <a:off x="392696" y="4499408"/>
            <a:ext cx="5541590" cy="49557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23:4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4</a:t>
            </a:r>
            <a:r>
              <a:t> Yea, though I walk through the valley of the shadow of death, I will fear no evil; For You </a:t>
            </a:r>
            <a:r>
              <a:rPr i="1"/>
              <a:t>are</a:t>
            </a:r>
            <a:r>
              <a:t> with me; Your rod and Your staff, they comfort me.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1">
                                            <p:txEl>
                                              <p:pRg st="1" end="1"/>
                                            </p:txEl>
                                          </p:spTgt>
                                        </p:tgtEl>
                                        <p:attrNameLst>
                                          <p:attrName>style.visibility</p:attrName>
                                        </p:attrNameLst>
                                      </p:cBhvr>
                                      <p:to>
                                        <p:strVal val="visible"/>
                                      </p:to>
                                    </p:set>
                                    <p:animEffect filter="wipe(left)" transition="in">
                                      <p:cBhvr>
                                        <p:cTn id="7" dur="1500"/>
                                        <p:tgtEl>
                                          <p:spTgt spid="23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3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3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4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41" name="“For You are with me” — Regardless of our earthly circumstances, If we are with God – God will ALWAYS be with us, just as He was with David in the wilderness, with Elijah, with Daniel, with Paul, and our Lord, even as He died on the cross (Heb. 13:5; Rom"/>
          <p:cNvSpPr txBox="1"/>
          <p:nvPr/>
        </p:nvSpPr>
        <p:spPr>
          <a:xfrm>
            <a:off x="6194111" y="1618199"/>
            <a:ext cx="6734057" cy="78146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For You are with me</a:t>
            </a:r>
            <a:r>
              <a:t>” — Regardless of our earthly circumstances, If we are with God – God will ALWAYS be with us, just as He was with David in the wilderness, with Elijah, with Daniel, with Paul, and our Lord, even as He died on the cross (Heb. 13:5; Rom 8:31; John 10:28-30; Mat. 27:46; Psalm 22) </a:t>
            </a:r>
          </a:p>
          <a:p>
            <a:pPr marL="685800" indent="-685800" algn="l">
              <a:spcBef>
                <a:spcPts val="1100"/>
              </a:spcBef>
              <a:buSzPct val="80000"/>
              <a:buBlip>
                <a:blip r:embed="rId3"/>
              </a:buBlip>
              <a:defRPr sz="3200"/>
            </a:pPr>
            <a:r>
              <a:t>“</a:t>
            </a:r>
            <a:r>
              <a:rPr b="1" cap="all">
                <a:latin typeface="Gill Sans"/>
                <a:ea typeface="Gill Sans"/>
                <a:cs typeface="Gill Sans"/>
                <a:sym typeface="Gill Sans"/>
              </a:rPr>
              <a:t>Your rod and Your staff, they comfort me</a:t>
            </a:r>
            <a:r>
              <a:t>” —  Speaks of divine protection — We are protected by the sovereign Lord, even in the hour of trial / death (1 Cor. 10:13; 1 Pet. 1:5; 2 Pet. 2:9; Rom. 8:28-39; Col. 3:3)</a:t>
            </a:r>
          </a:p>
        </p:txBody>
      </p:sp>
      <p:pic>
        <p:nvPicPr>
          <p:cNvPr id="24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4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4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45" name="Psalm 23:4 (NKJV)…"/>
          <p:cNvSpPr txBox="1"/>
          <p:nvPr/>
        </p:nvSpPr>
        <p:spPr>
          <a:xfrm>
            <a:off x="392696" y="4499408"/>
            <a:ext cx="5541590" cy="49557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23:4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4</a:t>
            </a:r>
            <a:r>
              <a:t> Yea, though I walk through the valley of the shadow of death, I will fear no evil; For You </a:t>
            </a:r>
            <a:r>
              <a:rPr i="1"/>
              <a:t>are</a:t>
            </a:r>
            <a:r>
              <a:t> with me; Your rod and Your staff, they comfort me.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1">
                                            <p:txEl>
                                              <p:pRg st="1" end="1"/>
                                            </p:txEl>
                                          </p:spTgt>
                                        </p:tgtEl>
                                        <p:attrNameLst>
                                          <p:attrName>style.visibility</p:attrName>
                                        </p:attrNameLst>
                                      </p:cBhvr>
                                      <p:to>
                                        <p:strVal val="visible"/>
                                      </p:to>
                                    </p:set>
                                    <p:animEffect filter="wipe(left)" transition="in">
                                      <p:cBhvr>
                                        <p:cTn id="7" dur="1500"/>
                                        <p:tgtEl>
                                          <p:spTgt spid="24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4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4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5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51" name="“You prepare a table before me” — The Lord provides sustenance for our souls – an abundance of truth; peace; joy; love; hope (John 6:44-51,63; 8:51; 1 Pet 2:1; Heb 5:12,13; Phili. 4:6-13).…"/>
          <p:cNvSpPr txBox="1"/>
          <p:nvPr/>
        </p:nvSpPr>
        <p:spPr>
          <a:xfrm>
            <a:off x="6194111" y="1618199"/>
            <a:ext cx="6734057" cy="78160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You prepare a table before me</a:t>
            </a:r>
            <a:r>
              <a:t>” — The Lord provides sustenance for our souls – an abundance of truth; peace; joy; love; hope (John 6:44-51,63; 8:51; 1 Pet 2:1; Heb 5:12,13; Phili. 4:6-13).</a:t>
            </a:r>
          </a:p>
          <a:p>
            <a:pPr marL="685800" indent="-685800" algn="l">
              <a:spcBef>
                <a:spcPts val="1100"/>
              </a:spcBef>
              <a:buSzPct val="80000"/>
              <a:buBlip>
                <a:blip r:embed="rId3"/>
              </a:buBlip>
              <a:defRPr sz="3200"/>
            </a:pPr>
            <a:r>
              <a:t>“</a:t>
            </a:r>
            <a:r>
              <a:rPr b="1" cap="all">
                <a:latin typeface="Gill Sans"/>
                <a:ea typeface="Gill Sans"/>
                <a:cs typeface="Gill Sans"/>
                <a:sym typeface="Gill Sans"/>
              </a:rPr>
              <a:t>in the presence of my enemies</a:t>
            </a:r>
            <a:r>
              <a:t>” — The people of God will always be a hated minority in an unbelieving world. These unbelievers will be witnesses of the blessings God has given us, yet many will remain enemies and seek to destroy us! Just like they sought to destroy Jesus and the early church (Jn. 10:31-39; 2 Tim. 3:12; 1 Pet. 4:12-19). </a:t>
            </a:r>
          </a:p>
        </p:txBody>
      </p:sp>
      <p:pic>
        <p:nvPicPr>
          <p:cNvPr id="25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5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5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55" name="Psalm 23:5 (NKJV)…"/>
          <p:cNvSpPr txBox="1"/>
          <p:nvPr/>
        </p:nvSpPr>
        <p:spPr>
          <a:xfrm>
            <a:off x="392696" y="5079695"/>
            <a:ext cx="5541590" cy="43461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23:5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5</a:t>
            </a:r>
            <a:r>
              <a:t> You prepare a table before me in the presence of my enemies; You anoint my head with oil; My cup runs over.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1">
                                            <p:txEl>
                                              <p:pRg st="1" end="1"/>
                                            </p:txEl>
                                          </p:spTgt>
                                        </p:tgtEl>
                                        <p:attrNameLst>
                                          <p:attrName>style.visibility</p:attrName>
                                        </p:attrNameLst>
                                      </p:cBhvr>
                                      <p:to>
                                        <p:strVal val="visible"/>
                                      </p:to>
                                    </p:set>
                                    <p:animEffect filter="wipe(left)" transition="in">
                                      <p:cBhvr>
                                        <p:cTn id="7" dur="1500"/>
                                        <p:tgtEl>
                                          <p:spTgt spid="25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5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5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6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61" name="“You anoint my head with oil” — indicative of the divine favor, fellowship, refreshment, and encouragement (Mat. 10:22; Luke 21:16-19; 2 Cor. 12:9,10; 1:21; Jam. 5:;14,15; 2 Pt 1:3; 1 Jno. 2:20, 27).…"/>
          <p:cNvSpPr txBox="1"/>
          <p:nvPr/>
        </p:nvSpPr>
        <p:spPr>
          <a:xfrm>
            <a:off x="6194111" y="1618199"/>
            <a:ext cx="6734057" cy="7801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You anoint my head with oil</a:t>
            </a:r>
            <a:r>
              <a:t>” — indicative of the divine favor, fellowship, refreshment, and encouragement (Mat. 10:22; Luke 21:16-19; 2 Cor. 12:9,10; 1:21; Jam. 5:;14,15; 2 Pt 1:3; 1 Jno. 2:20, 27).</a:t>
            </a:r>
          </a:p>
          <a:p>
            <a:pPr marL="685800" indent="-685800" algn="l">
              <a:spcBef>
                <a:spcPts val="1100"/>
              </a:spcBef>
              <a:buSzPct val="80000"/>
              <a:buBlip>
                <a:blip r:embed="rId3"/>
              </a:buBlip>
              <a:defRPr sz="3200"/>
            </a:pPr>
            <a:r>
              <a:t>“</a:t>
            </a:r>
            <a:r>
              <a:rPr b="1" cap="all">
                <a:latin typeface="Gill Sans"/>
                <a:ea typeface="Gill Sans"/>
                <a:cs typeface="Gill Sans"/>
                <a:sym typeface="Gill Sans"/>
              </a:rPr>
              <a:t>My cup runs over</a:t>
            </a:r>
            <a:r>
              <a:t>” — indicates abundance of blessing – God’s people are invited to a glorious spiritual feast where the Lord richly pours His blessings out on those who humbly submit to His leadership — The riches of the Lord are immeasurable and without end (John 10:10; Eph 1:3-18; 3:20; He. 6:17; 7:25. 2 Pe. 1:11). </a:t>
            </a:r>
          </a:p>
        </p:txBody>
      </p:sp>
      <p:pic>
        <p:nvPicPr>
          <p:cNvPr id="26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6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6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65" name="Psalm 23:5 (NKJV)…"/>
          <p:cNvSpPr txBox="1"/>
          <p:nvPr/>
        </p:nvSpPr>
        <p:spPr>
          <a:xfrm>
            <a:off x="392696" y="5079696"/>
            <a:ext cx="5541590" cy="43461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23:5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5</a:t>
            </a:r>
            <a:r>
              <a:t> You prepare a table before me in the presence of my enemies; You anoint my head with oil; My cup runs over.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1">
                                            <p:txEl>
                                              <p:pRg st="1" end="1"/>
                                            </p:txEl>
                                          </p:spTgt>
                                        </p:tgtEl>
                                        <p:attrNameLst>
                                          <p:attrName>style.visibility</p:attrName>
                                        </p:attrNameLst>
                                      </p:cBhvr>
                                      <p:to>
                                        <p:strVal val="visible"/>
                                      </p:to>
                                    </p:set>
                                    <p:animEffect filter="wipe(left)" transition="in">
                                      <p:cBhvr>
                                        <p:cTn id="7" dur="1500"/>
                                        <p:tgtEl>
                                          <p:spTgt spid="26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6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6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7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71" name="“Surely goodness and mercy” — speaks of God’s loving care, protection &amp; comfort with all confidence (Ps 103:17; 1 Pet 5:7; 1 Cor. 10:13; 2 Cor 1:3,4)…"/>
          <p:cNvSpPr txBox="1"/>
          <p:nvPr/>
        </p:nvSpPr>
        <p:spPr>
          <a:xfrm>
            <a:off x="6194111" y="1618199"/>
            <a:ext cx="6734057" cy="79966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100"/>
              </a:spcBef>
              <a:buSzPct val="80000"/>
              <a:buBlip>
                <a:blip r:embed="rId3"/>
              </a:buBlip>
              <a:defRPr sz="3200"/>
            </a:pPr>
            <a:r>
              <a:t>“</a:t>
            </a:r>
            <a:r>
              <a:rPr b="1" cap="all">
                <a:latin typeface="Gill Sans"/>
                <a:ea typeface="Gill Sans"/>
                <a:cs typeface="Gill Sans"/>
                <a:sym typeface="Gill Sans"/>
              </a:rPr>
              <a:t>Surely goodness and mercy</a:t>
            </a:r>
            <a:r>
              <a:t>” — speaks of God’s loving care, protection &amp; comfort with all confidence (Ps 103:17; 1 Pet 5:7; 1 Cor. 10:13; 2 Cor 1:3,4)</a:t>
            </a:r>
          </a:p>
          <a:p>
            <a:pPr marL="685800" indent="-685800" algn="l">
              <a:spcBef>
                <a:spcPts val="1100"/>
              </a:spcBef>
              <a:buSzPct val="80000"/>
              <a:buBlip>
                <a:blip r:embed="rId3"/>
              </a:buBlip>
              <a:defRPr sz="3200"/>
            </a:pPr>
            <a:r>
              <a:t>“</a:t>
            </a:r>
            <a:r>
              <a:rPr b="1" cap="all">
                <a:latin typeface="Gill Sans"/>
                <a:ea typeface="Gill Sans"/>
                <a:cs typeface="Gill Sans"/>
                <a:sym typeface="Gill Sans"/>
              </a:rPr>
              <a:t>shall follow me All the days of my life</a:t>
            </a:r>
            <a:r>
              <a:t>” — Through all its changes; every variety of situation; until I reach its close (Acts 14:22; Heb 12:1-4; 2 Tim. 4:18)</a:t>
            </a:r>
          </a:p>
          <a:p>
            <a:pPr marL="685800" indent="-685800" algn="l">
              <a:spcBef>
                <a:spcPts val="1100"/>
              </a:spcBef>
              <a:buSzPct val="80000"/>
              <a:buBlip>
                <a:blip r:embed="rId3"/>
              </a:buBlip>
              <a:defRPr sz="3200"/>
            </a:pPr>
            <a:r>
              <a:t> “</a:t>
            </a:r>
            <a:r>
              <a:rPr b="1" cap="all">
                <a:latin typeface="Gill Sans"/>
                <a:ea typeface="Gill Sans"/>
                <a:cs typeface="Gill Sans"/>
                <a:sym typeface="Gill Sans"/>
              </a:rPr>
              <a:t>And I will dwell in the house of the Lord Forever</a:t>
            </a:r>
            <a:r>
              <a:t>.” — (</a:t>
            </a:r>
            <a:r>
              <a:rPr i="1">
                <a:latin typeface="Gill Sans"/>
                <a:ea typeface="Gill Sans"/>
                <a:cs typeface="Gill Sans"/>
                <a:sym typeface="Gill Sans"/>
              </a:rPr>
              <a:t>Lit. To length of days</a:t>
            </a:r>
            <a:r>
              <a:t>) Commitment!! Probably alludes to “dwelling in the heavenly abode with the Lord. “( 2 Co. 5:1. Phi. 1:23)</a:t>
            </a:r>
          </a:p>
        </p:txBody>
      </p:sp>
      <p:pic>
        <p:nvPicPr>
          <p:cNvPr id="27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7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7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75" name="Psalm 23:6 (NKJV)…"/>
          <p:cNvSpPr txBox="1"/>
          <p:nvPr/>
        </p:nvSpPr>
        <p:spPr>
          <a:xfrm>
            <a:off x="392696" y="5079696"/>
            <a:ext cx="5541590" cy="43461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23:6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6</a:t>
            </a:r>
            <a:r>
              <a:t> Surely goodness and mercy shall follow me All the days of my life; And I will dwell in the house of the Lord Forever.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1">
                                            <p:txEl>
                                              <p:pRg st="1" end="1"/>
                                            </p:txEl>
                                          </p:spTgt>
                                        </p:tgtEl>
                                        <p:attrNameLst>
                                          <p:attrName>style.visibility</p:attrName>
                                        </p:attrNameLst>
                                      </p:cBhvr>
                                      <p:to>
                                        <p:strVal val="visible"/>
                                      </p:to>
                                    </p:set>
                                    <p:animEffect filter="wipe(left)" transition="in">
                                      <p:cBhvr>
                                        <p:cTn id="7" dur="1500"/>
                                        <p:tgtEl>
                                          <p:spTgt spid="2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71">
                                            <p:txEl>
                                              <p:pRg st="2" end="2"/>
                                            </p:txEl>
                                          </p:spTgt>
                                        </p:tgtEl>
                                        <p:attrNameLst>
                                          <p:attrName>style.visibility</p:attrName>
                                        </p:attrNameLst>
                                      </p:cBhvr>
                                      <p:to>
                                        <p:strVal val="visible"/>
                                      </p:to>
                                    </p:set>
                                    <p:animEffect filter="wipe(left)" transition="in">
                                      <p:cBhvr>
                                        <p:cTn id="12" dur="1500"/>
                                        <p:tgtEl>
                                          <p:spTgt spid="27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27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79"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28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81" name="JESUS Provides Every Need For All Who Follow Him (Psalm 23:1).…"/>
          <p:cNvSpPr txBox="1"/>
          <p:nvPr/>
        </p:nvSpPr>
        <p:spPr>
          <a:xfrm>
            <a:off x="6194111" y="1618199"/>
            <a:ext cx="6734057" cy="793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700"/>
              </a:spcBef>
              <a:buSzPct val="80000"/>
              <a:buBlip>
                <a:blip r:embed="rId3"/>
              </a:buBlip>
              <a:defRPr sz="3300"/>
            </a:pPr>
            <a:r>
              <a:t>JESUS Provides Every Need For All Who Follow Him (Psalm 23:1).</a:t>
            </a:r>
          </a:p>
          <a:p>
            <a:pPr marL="685800" indent="-685800" algn="l">
              <a:spcBef>
                <a:spcPts val="1700"/>
              </a:spcBef>
              <a:buSzPct val="80000"/>
              <a:buBlip>
                <a:blip r:embed="rId3"/>
              </a:buBlip>
              <a:defRPr sz="3300"/>
            </a:pPr>
            <a:r>
              <a:t>JESUS Gives Spiritual Rest and Refreshment To All Who Follow Him (23:2).</a:t>
            </a:r>
          </a:p>
          <a:p>
            <a:pPr marL="685800" indent="-685800" algn="l">
              <a:spcBef>
                <a:spcPts val="1700"/>
              </a:spcBef>
              <a:buSzPct val="80000"/>
              <a:buBlip>
                <a:blip r:embed="rId3"/>
              </a:buBlip>
              <a:defRPr sz="3300"/>
            </a:pPr>
            <a:r>
              <a:t>JESUS Offers Spiritual Restoration To All Who Follow Him(23:3a).</a:t>
            </a:r>
          </a:p>
          <a:p>
            <a:pPr marL="685800" indent="-685800" algn="l">
              <a:spcBef>
                <a:spcPts val="1700"/>
              </a:spcBef>
              <a:buSzPct val="80000"/>
              <a:buBlip>
                <a:blip r:embed="rId3"/>
              </a:buBlip>
              <a:defRPr sz="3300"/>
            </a:pPr>
            <a:r>
              <a:t>JESUS Provides Certain Protection For All Who Follow Him (23:3).</a:t>
            </a:r>
          </a:p>
          <a:p>
            <a:pPr marL="685800" indent="-685800" algn="l">
              <a:spcBef>
                <a:spcPts val="1700"/>
              </a:spcBef>
              <a:buSzPct val="80000"/>
              <a:buBlip>
                <a:blip r:embed="rId3"/>
              </a:buBlip>
              <a:defRPr sz="3300"/>
            </a:pPr>
            <a:r>
              <a:t>JESUS Guides To Peace, Joy, Abundance, and Eternal Rest For All Who Follow Him(23:4).</a:t>
            </a:r>
          </a:p>
          <a:p>
            <a:pPr marL="685800" indent="-685800" algn="l">
              <a:spcBef>
                <a:spcPts val="1700"/>
              </a:spcBef>
              <a:buSzPct val="80000"/>
              <a:buBlip>
                <a:blip r:embed="rId3"/>
              </a:buBlip>
              <a:defRPr sz="3300"/>
            </a:pPr>
            <a:r>
              <a:t>JESUS BLESSES ETERNALLY </a:t>
            </a:r>
            <a:r>
              <a:rPr cap="all"/>
              <a:t>All Who Follow Him</a:t>
            </a:r>
            <a:r>
              <a:t> (23:5-6).</a:t>
            </a:r>
          </a:p>
        </p:txBody>
      </p:sp>
      <p:pic>
        <p:nvPicPr>
          <p:cNvPr id="282"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83"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84"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85" name="John 10:27–28 (NKJV)…"/>
          <p:cNvSpPr txBox="1"/>
          <p:nvPr/>
        </p:nvSpPr>
        <p:spPr>
          <a:xfrm>
            <a:off x="333695" y="4741956"/>
            <a:ext cx="5659592" cy="4615540"/>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800"/>
              </a:spcBef>
              <a:defRPr b="1" sz="4200">
                <a:solidFill>
                  <a:srgbClr val="FFFFFF"/>
                </a:solidFill>
                <a:effectLst>
                  <a:outerShdw sx="100000" sy="100000" kx="0" ky="0" algn="b" rotWithShape="0" blurRad="63500" dist="63500" dir="2580000">
                    <a:srgbClr val="000000"/>
                  </a:outerShdw>
                </a:effectLst>
                <a:latin typeface="Times New Roman"/>
                <a:ea typeface="Times New Roman"/>
                <a:cs typeface="Times New Roman"/>
                <a:sym typeface="Times New Roman"/>
              </a:defRPr>
            </a:pPr>
            <a:r>
              <a:t>John 10:27–28 (NKJV)</a:t>
            </a:r>
          </a:p>
          <a:p>
            <a:pPr defTabSz="457200">
              <a:defRPr b="1" sz="3700">
                <a:solidFill>
                  <a:srgbClr val="FFFFFF"/>
                </a:solidFill>
                <a:effectLst>
                  <a:outerShdw sx="100000" sy="100000" kx="0" ky="0" algn="b" rotWithShape="0" blurRad="63500" dist="63500" dir="2580000">
                    <a:srgbClr val="000000"/>
                  </a:outerShdw>
                </a:effectLst>
                <a:latin typeface="Times New Roman"/>
                <a:ea typeface="Times New Roman"/>
                <a:cs typeface="Times New Roman"/>
                <a:sym typeface="Times New Roman"/>
              </a:defRPr>
            </a:pPr>
            <a:r>
              <a:rPr baseline="31999"/>
              <a:t>27</a:t>
            </a:r>
            <a:r>
              <a:t> My sheep hear My voice, and I know them, and they follow Me. </a:t>
            </a:r>
            <a:r>
              <a:rPr baseline="31999"/>
              <a:t>28</a:t>
            </a:r>
            <a:r>
              <a:t> And I give them eternal life, and they shall never perish; neither shall anyone snatch them out of My hand.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animEffect filter="wipe(left)" transition="in">
                                      <p:cBhvr>
                                        <p:cTn id="7" dur="1500"/>
                                        <p:tgtEl>
                                          <p:spTgt spid="28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81">
                                            <p:txEl>
                                              <p:pRg st="0" end="0"/>
                                            </p:txEl>
                                          </p:spTgt>
                                        </p:tgtEl>
                                        <p:attrNameLst>
                                          <p:attrName>style.visibility</p:attrName>
                                        </p:attrNameLst>
                                      </p:cBhvr>
                                      <p:to>
                                        <p:strVal val="visible"/>
                                      </p:to>
                                    </p:set>
                                    <p:animEffect filter="wipe(left)" transition="in">
                                      <p:cBhvr>
                                        <p:cTn id="10" dur="1500"/>
                                        <p:tgtEl>
                                          <p:spTgt spid="2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81">
                                            <p:txEl>
                                              <p:pRg st="1" end="1"/>
                                            </p:txEl>
                                          </p:spTgt>
                                        </p:tgtEl>
                                        <p:attrNameLst>
                                          <p:attrName>style.visibility</p:attrName>
                                        </p:attrNameLst>
                                      </p:cBhvr>
                                      <p:to>
                                        <p:strVal val="visible"/>
                                      </p:to>
                                    </p:set>
                                    <p:animEffect filter="wipe(left)" transition="in">
                                      <p:cBhvr>
                                        <p:cTn id="15" dur="1500"/>
                                        <p:tgtEl>
                                          <p:spTgt spid="2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81">
                                            <p:txEl>
                                              <p:pRg st="2" end="2"/>
                                            </p:txEl>
                                          </p:spTgt>
                                        </p:tgtEl>
                                        <p:attrNameLst>
                                          <p:attrName>style.visibility</p:attrName>
                                        </p:attrNameLst>
                                      </p:cBhvr>
                                      <p:to>
                                        <p:strVal val="visible"/>
                                      </p:to>
                                    </p:set>
                                    <p:animEffect filter="wipe(left)" transition="in">
                                      <p:cBhvr>
                                        <p:cTn id="20" dur="1500"/>
                                        <p:tgtEl>
                                          <p:spTgt spid="2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81">
                                            <p:txEl>
                                              <p:pRg st="3" end="3"/>
                                            </p:txEl>
                                          </p:spTgt>
                                        </p:tgtEl>
                                        <p:attrNameLst>
                                          <p:attrName>style.visibility</p:attrName>
                                        </p:attrNameLst>
                                      </p:cBhvr>
                                      <p:to>
                                        <p:strVal val="visible"/>
                                      </p:to>
                                    </p:set>
                                    <p:animEffect filter="wipe(left)" transition="in">
                                      <p:cBhvr>
                                        <p:cTn id="25" dur="1500"/>
                                        <p:tgtEl>
                                          <p:spTgt spid="28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281">
                                            <p:txEl>
                                              <p:pRg st="4" end="4"/>
                                            </p:txEl>
                                          </p:spTgt>
                                        </p:tgtEl>
                                        <p:attrNameLst>
                                          <p:attrName>style.visibility</p:attrName>
                                        </p:attrNameLst>
                                      </p:cBhvr>
                                      <p:to>
                                        <p:strVal val="visible"/>
                                      </p:to>
                                    </p:set>
                                    <p:animEffect filter="wipe(left)" transition="in">
                                      <p:cBhvr>
                                        <p:cTn id="30" dur="1500"/>
                                        <p:tgtEl>
                                          <p:spTgt spid="28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281">
                                            <p:txEl>
                                              <p:pRg st="5" end="5"/>
                                            </p:txEl>
                                          </p:spTgt>
                                        </p:tgtEl>
                                        <p:attrNameLst>
                                          <p:attrName>style.visibility</p:attrName>
                                        </p:attrNameLst>
                                      </p:cBhvr>
                                      <p:to>
                                        <p:strVal val="visible"/>
                                      </p:to>
                                    </p:set>
                                    <p:animEffect filter="wipe(left)" transition="in">
                                      <p:cBhvr>
                                        <p:cTn id="35" dur="1500"/>
                                        <p:tgtEl>
                                          <p:spTgt spid="281">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Rectangle"/>
          <p:cNvSpPr/>
          <p:nvPr/>
        </p:nvSpPr>
        <p:spPr>
          <a:xfrm>
            <a:off x="131863" y="2058634"/>
            <a:ext cx="9248940" cy="3275013"/>
          </a:xfrm>
          <a:prstGeom prst="rect">
            <a:avLst/>
          </a:prstGeom>
          <a:solidFill>
            <a:schemeClr val="accent6">
              <a:satOff val="1848"/>
              <a:lumOff val="-15262"/>
            </a:schemeClr>
          </a:solidFill>
          <a:ln w="12700">
            <a:miter lim="400000"/>
          </a:ln>
        </p:spPr>
        <p:txBody>
          <a:bodyPr lIns="50800" tIns="50800" rIns="50800" bIns="50800" anchor="ctr"/>
          <a:lstStyle/>
          <a:p>
            <a:pPr>
              <a:defRPr>
                <a:solidFill>
                  <a:srgbClr val="FFFFFF"/>
                </a:solidFill>
              </a:defRPr>
            </a:pPr>
          </a:p>
        </p:txBody>
      </p:sp>
      <p:sp>
        <p:nvSpPr>
          <p:cNvPr id="288" name="Rectangle"/>
          <p:cNvSpPr/>
          <p:nvPr/>
        </p:nvSpPr>
        <p:spPr>
          <a:xfrm>
            <a:off x="3744256" y="5138467"/>
            <a:ext cx="9149880" cy="4559301"/>
          </a:xfrm>
          <a:prstGeom prst="rect">
            <a:avLst/>
          </a:prstGeom>
          <a:solidFill>
            <a:schemeClr val="accent6">
              <a:satOff val="1848"/>
              <a:lumOff val="-15262"/>
            </a:schemeClr>
          </a:solidFill>
          <a:ln w="12700">
            <a:miter lim="400000"/>
          </a:ln>
        </p:spPr>
        <p:txBody>
          <a:bodyPr lIns="50800" tIns="50800" rIns="50800" bIns="50800" anchor="ctr"/>
          <a:lstStyle/>
          <a:p>
            <a:pPr>
              <a:defRPr>
                <a:solidFill>
                  <a:srgbClr val="FFFFFF"/>
                </a:solidFill>
              </a:defRPr>
            </a:pPr>
          </a:p>
        </p:txBody>
      </p:sp>
      <p:sp>
        <p:nvSpPr>
          <p:cNvPr id="289"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29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pic>
        <p:nvPicPr>
          <p:cNvPr id="291" name="Image" descr="Image"/>
          <p:cNvPicPr>
            <a:picLocks noChangeAspect="1"/>
          </p:cNvPicPr>
          <p:nvPr/>
        </p:nvPicPr>
        <p:blipFill>
          <a:blip r:embed="rId3">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92" name="Image" descr="Image"/>
          <p:cNvPicPr>
            <a:picLocks noChangeAspect="1"/>
          </p:cNvPicPr>
          <p:nvPr/>
        </p:nvPicPr>
        <p:blipFill>
          <a:blip r:embed="rId4">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93"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94" name="I am, and feel, all alone ……"/>
          <p:cNvSpPr txBox="1"/>
          <p:nvPr/>
        </p:nvSpPr>
        <p:spPr>
          <a:xfrm>
            <a:off x="3791287" y="5138467"/>
            <a:ext cx="9055818" cy="455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500">
                <a:solidFill>
                  <a:srgbClr val="FFFFFF"/>
                </a:solidFill>
              </a:defRPr>
            </a:pPr>
            <a:r>
              <a:t>                               I am, and feel, all alone …</a:t>
            </a:r>
          </a:p>
          <a:p>
            <a:pPr>
              <a:defRPr sz="3500">
                <a:solidFill>
                  <a:srgbClr val="FFFFFF"/>
                </a:solidFill>
              </a:defRPr>
            </a:pPr>
            <a:r>
              <a:t>No power or principle gives me lasting comfort …</a:t>
            </a:r>
          </a:p>
          <a:p>
            <a:pPr>
              <a:defRPr sz="3500">
                <a:solidFill>
                  <a:srgbClr val="FFFFFF"/>
                </a:solidFill>
              </a:defRPr>
            </a:pPr>
            <a:r>
              <a:t>There is no nourishment to strengthen me against my enemies …</a:t>
            </a:r>
          </a:p>
          <a:p>
            <a:pPr>
              <a:defRPr sz="3500">
                <a:solidFill>
                  <a:srgbClr val="FFFFFF"/>
                </a:solidFill>
              </a:defRPr>
            </a:pPr>
            <a:r>
              <a:t>There is no ointment, no relief, no encouragement for my weary head …</a:t>
            </a:r>
          </a:p>
          <a:p>
            <a:pPr>
              <a:defRPr sz="3500">
                <a:solidFill>
                  <a:srgbClr val="FFFFFF"/>
                </a:solidFill>
              </a:defRPr>
            </a:pPr>
            <a:r>
              <a:t>Even though God’s goodness and mercy have been available all the days of my life, I shall be banished from the house of the Lord forever</a:t>
            </a:r>
          </a:p>
        </p:txBody>
      </p:sp>
      <p:pic>
        <p:nvPicPr>
          <p:cNvPr id="295" name="Image" descr="Image"/>
          <p:cNvPicPr>
            <a:picLocks noChangeAspect="1"/>
          </p:cNvPicPr>
          <p:nvPr/>
        </p:nvPicPr>
        <p:blipFill>
          <a:blip r:embed="rId5">
            <a:extLst/>
          </a:blip>
          <a:srcRect l="29079" t="7553" r="14626" b="7553"/>
          <a:stretch>
            <a:fillRect/>
          </a:stretch>
        </p:blipFill>
        <p:spPr>
          <a:xfrm>
            <a:off x="9467969" y="1702432"/>
            <a:ext cx="3193814" cy="3275171"/>
          </a:xfrm>
          <a:prstGeom prst="rect">
            <a:avLst/>
          </a:prstGeom>
          <a:ln w="12700">
            <a:miter lim="400000"/>
          </a:ln>
        </p:spPr>
      </p:pic>
      <p:pic>
        <p:nvPicPr>
          <p:cNvPr id="296" name="Image" descr="Image"/>
          <p:cNvPicPr>
            <a:picLocks noChangeAspect="1"/>
          </p:cNvPicPr>
          <p:nvPr/>
        </p:nvPicPr>
        <p:blipFill>
          <a:blip r:embed="rId6">
            <a:extLst/>
          </a:blip>
          <a:srcRect l="28133" t="28630" r="45181" b="23072"/>
          <a:stretch>
            <a:fillRect/>
          </a:stretch>
        </p:blipFill>
        <p:spPr>
          <a:xfrm>
            <a:off x="132185" y="5408146"/>
            <a:ext cx="3530388" cy="4256366"/>
          </a:xfrm>
          <a:prstGeom prst="rect">
            <a:avLst/>
          </a:prstGeom>
          <a:ln w="12700">
            <a:miter lim="400000"/>
          </a:ln>
        </p:spPr>
      </p:pic>
      <p:sp>
        <p:nvSpPr>
          <p:cNvPr id="297" name="I have no shepherd, I constantly want ……"/>
          <p:cNvSpPr txBox="1"/>
          <p:nvPr/>
        </p:nvSpPr>
        <p:spPr>
          <a:xfrm>
            <a:off x="181393" y="2113757"/>
            <a:ext cx="9149880" cy="356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500">
                <a:solidFill>
                  <a:srgbClr val="FFFFFF"/>
                </a:solidFill>
              </a:defRPr>
            </a:pPr>
            <a:r>
              <a:t>I have no shepherd, I constantly want …</a:t>
            </a:r>
          </a:p>
          <a:p>
            <a:pPr>
              <a:defRPr sz="3500">
                <a:solidFill>
                  <a:srgbClr val="FFFFFF"/>
                </a:solidFill>
              </a:defRPr>
            </a:pPr>
            <a:r>
              <a:t>Discontentedly I graze in parched fields; I can find no water to quench my thirst …</a:t>
            </a:r>
          </a:p>
          <a:p>
            <a:pPr>
              <a:defRPr sz="3500">
                <a:solidFill>
                  <a:srgbClr val="FFFFFF"/>
                </a:solidFill>
              </a:defRPr>
            </a:pPr>
            <a:r>
              <a:t>My soul is weary; I wander in the paths of sin, seeking pleasure, but am never satisfied …</a:t>
            </a:r>
          </a:p>
          <a:p>
            <a:pPr>
              <a:defRPr sz="3500">
                <a:solidFill>
                  <a:srgbClr val="FFFFFF"/>
                </a:solidFill>
              </a:defRPr>
            </a:pPr>
            <a:r>
              <a:t>When I walk in the darkness of danger and death, </a:t>
            </a:r>
            <a:br/>
            <a:r>
              <a:t>                   I am greatly afraid …</a:t>
            </a:r>
          </a:p>
        </p:txBody>
      </p:sp>
      <p:sp>
        <p:nvSpPr>
          <p:cNvPr id="298" name="THE UNBELIEVER’S 23rd PSALM"/>
          <p:cNvSpPr txBox="1"/>
          <p:nvPr/>
        </p:nvSpPr>
        <p:spPr>
          <a:xfrm>
            <a:off x="427009" y="1531900"/>
            <a:ext cx="792621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Gill Sans"/>
                <a:ea typeface="Gill Sans"/>
                <a:cs typeface="Gill Sans"/>
                <a:sym typeface="Gill Sans"/>
              </a:defRPr>
            </a:lvl1pPr>
          </a:lstStyle>
          <a:p>
            <a:pPr/>
            <a:r>
              <a:t>THE UNBELIEVER’S 23rd PSALM</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7">
                                            <p:txEl>
                                              <p:pRg st="1" end="1"/>
                                            </p:txEl>
                                          </p:spTgt>
                                        </p:tgtEl>
                                        <p:attrNameLst>
                                          <p:attrName>style.visibility</p:attrName>
                                        </p:attrNameLst>
                                      </p:cBhvr>
                                      <p:to>
                                        <p:strVal val="visible"/>
                                      </p:to>
                                    </p:set>
                                    <p:animEffect filter="fade" transition="in">
                                      <p:cBhvr>
                                        <p:cTn id="7" dur="1500"/>
                                        <p:tgtEl>
                                          <p:spTgt spid="2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97">
                                            <p:txEl>
                                              <p:pRg st="2" end="2"/>
                                            </p:txEl>
                                          </p:spTgt>
                                        </p:tgtEl>
                                        <p:attrNameLst>
                                          <p:attrName>style.visibility</p:attrName>
                                        </p:attrNameLst>
                                      </p:cBhvr>
                                      <p:to>
                                        <p:strVal val="visible"/>
                                      </p:to>
                                    </p:set>
                                    <p:animEffect filter="fade" transition="in">
                                      <p:cBhvr>
                                        <p:cTn id="12" dur="1500"/>
                                        <p:tgtEl>
                                          <p:spTgt spid="2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97">
                                            <p:txEl>
                                              <p:pRg st="3" end="3"/>
                                            </p:txEl>
                                          </p:spTgt>
                                        </p:tgtEl>
                                        <p:attrNameLst>
                                          <p:attrName>style.visibility</p:attrName>
                                        </p:attrNameLst>
                                      </p:cBhvr>
                                      <p:to>
                                        <p:strVal val="visible"/>
                                      </p:to>
                                    </p:set>
                                    <p:animEffect filter="fade" transition="in">
                                      <p:cBhvr>
                                        <p:cTn id="17" dur="1500"/>
                                        <p:tgtEl>
                                          <p:spTgt spid="2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2" fill="hold">
                                  <p:stCondLst>
                                    <p:cond delay="0"/>
                                  </p:stCondLst>
                                  <p:iterate type="el" backwards="0">
                                    <p:tmAbs val="0"/>
                                  </p:iterate>
                                  <p:childTnLst>
                                    <p:set>
                                      <p:cBhvr>
                                        <p:cTn id="21" fill="hold"/>
                                        <p:tgtEl>
                                          <p:spTgt spid="294">
                                            <p:bg/>
                                          </p:spTgt>
                                        </p:tgtEl>
                                        <p:attrNameLst>
                                          <p:attrName>style.visibility</p:attrName>
                                        </p:attrNameLst>
                                      </p:cBhvr>
                                      <p:to>
                                        <p:strVal val="visible"/>
                                      </p:to>
                                    </p:set>
                                    <p:animEffect filter="fade" transition="in">
                                      <p:cBhvr>
                                        <p:cTn id="22" dur="1500"/>
                                        <p:tgtEl>
                                          <p:spTgt spid="294">
                                            <p:bg/>
                                          </p:spTgt>
                                        </p:tgtEl>
                                      </p:cBhvr>
                                    </p:animEffect>
                                  </p:childTnLst>
                                </p:cTn>
                              </p:par>
                              <p:par>
                                <p:cTn id="23" presetClass="entr" nodeType="withEffect" presetSubtype="0" presetID="10" grpId="2" fill="hold">
                                  <p:stCondLst>
                                    <p:cond delay="0"/>
                                  </p:stCondLst>
                                  <p:iterate type="el" backwards="0">
                                    <p:tmAbs val="0"/>
                                  </p:iterate>
                                  <p:childTnLst>
                                    <p:set>
                                      <p:cBhvr>
                                        <p:cTn id="24" fill="hold"/>
                                        <p:tgtEl>
                                          <p:spTgt spid="294">
                                            <p:txEl>
                                              <p:pRg st="0" end="0"/>
                                            </p:txEl>
                                          </p:spTgt>
                                        </p:tgtEl>
                                        <p:attrNameLst>
                                          <p:attrName>style.visibility</p:attrName>
                                        </p:attrNameLst>
                                      </p:cBhvr>
                                      <p:to>
                                        <p:strVal val="visible"/>
                                      </p:to>
                                    </p:set>
                                    <p:animEffect filter="fade" transition="in">
                                      <p:cBhvr>
                                        <p:cTn id="25" dur="1500"/>
                                        <p:tgtEl>
                                          <p:spTgt spid="29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2" fill="hold">
                                  <p:stCondLst>
                                    <p:cond delay="0"/>
                                  </p:stCondLst>
                                  <p:iterate type="el" backwards="0">
                                    <p:tmAbs val="0"/>
                                  </p:iterate>
                                  <p:childTnLst>
                                    <p:set>
                                      <p:cBhvr>
                                        <p:cTn id="29" fill="hold"/>
                                        <p:tgtEl>
                                          <p:spTgt spid="294">
                                            <p:txEl>
                                              <p:pRg st="1" end="1"/>
                                            </p:txEl>
                                          </p:spTgt>
                                        </p:tgtEl>
                                        <p:attrNameLst>
                                          <p:attrName>style.visibility</p:attrName>
                                        </p:attrNameLst>
                                      </p:cBhvr>
                                      <p:to>
                                        <p:strVal val="visible"/>
                                      </p:to>
                                    </p:set>
                                    <p:animEffect filter="fade" transition="in">
                                      <p:cBhvr>
                                        <p:cTn id="30" dur="1500"/>
                                        <p:tgtEl>
                                          <p:spTgt spid="29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2" fill="hold">
                                  <p:stCondLst>
                                    <p:cond delay="0"/>
                                  </p:stCondLst>
                                  <p:iterate type="el" backwards="0">
                                    <p:tmAbs val="0"/>
                                  </p:iterate>
                                  <p:childTnLst>
                                    <p:set>
                                      <p:cBhvr>
                                        <p:cTn id="34" fill="hold"/>
                                        <p:tgtEl>
                                          <p:spTgt spid="294">
                                            <p:txEl>
                                              <p:pRg st="2" end="2"/>
                                            </p:txEl>
                                          </p:spTgt>
                                        </p:tgtEl>
                                        <p:attrNameLst>
                                          <p:attrName>style.visibility</p:attrName>
                                        </p:attrNameLst>
                                      </p:cBhvr>
                                      <p:to>
                                        <p:strVal val="visible"/>
                                      </p:to>
                                    </p:set>
                                    <p:animEffect filter="fade" transition="in">
                                      <p:cBhvr>
                                        <p:cTn id="35" dur="1500"/>
                                        <p:tgtEl>
                                          <p:spTgt spid="29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2" fill="hold">
                                  <p:stCondLst>
                                    <p:cond delay="0"/>
                                  </p:stCondLst>
                                  <p:iterate type="el" backwards="0">
                                    <p:tmAbs val="0"/>
                                  </p:iterate>
                                  <p:childTnLst>
                                    <p:set>
                                      <p:cBhvr>
                                        <p:cTn id="39" fill="hold"/>
                                        <p:tgtEl>
                                          <p:spTgt spid="294">
                                            <p:txEl>
                                              <p:pRg st="3" end="3"/>
                                            </p:txEl>
                                          </p:spTgt>
                                        </p:tgtEl>
                                        <p:attrNameLst>
                                          <p:attrName>style.visibility</p:attrName>
                                        </p:attrNameLst>
                                      </p:cBhvr>
                                      <p:to>
                                        <p:strVal val="visible"/>
                                      </p:to>
                                    </p:set>
                                    <p:animEffect filter="fade" transition="in">
                                      <p:cBhvr>
                                        <p:cTn id="40" dur="1500"/>
                                        <p:tgtEl>
                                          <p:spTgt spid="29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2" fill="hold">
                                  <p:stCondLst>
                                    <p:cond delay="0"/>
                                  </p:stCondLst>
                                  <p:iterate type="el" backwards="0">
                                    <p:tmAbs val="0"/>
                                  </p:iterate>
                                  <p:childTnLst>
                                    <p:set>
                                      <p:cBhvr>
                                        <p:cTn id="44" fill="hold"/>
                                        <p:tgtEl>
                                          <p:spTgt spid="294">
                                            <p:txEl>
                                              <p:pRg st="4" end="4"/>
                                            </p:txEl>
                                          </p:spTgt>
                                        </p:tgtEl>
                                        <p:attrNameLst>
                                          <p:attrName>style.visibility</p:attrName>
                                        </p:attrNameLst>
                                      </p:cBhvr>
                                      <p:to>
                                        <p:strVal val="visible"/>
                                      </p:to>
                                    </p:set>
                                    <p:animEffect filter="fade" transition="in">
                                      <p:cBhvr>
                                        <p:cTn id="45" dur="1500"/>
                                        <p:tgtEl>
                                          <p:spTgt spid="29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1"/>
      <p:bldP build="p" bldLvl="5" animBg="1" rev="0" advAuto="0" spid="294"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Front view of a red Ducati motorcycle against a black background" descr="Front view of a red Ducati motorcycle against a black background"/>
          <p:cNvPicPr>
            <a:picLocks noChangeAspect="1"/>
          </p:cNvPicPr>
          <p:nvPr>
            <p:ph type="pic" idx="21"/>
          </p:nvPr>
        </p:nvPicPr>
        <p:blipFill>
          <a:blip r:embed="rId2">
            <a:extLst/>
          </a:blip>
          <a:srcRect l="5533" t="0" r="5533" b="0"/>
          <a:stretch>
            <a:fillRect/>
          </a:stretch>
        </p:blipFill>
        <p:spPr>
          <a:xfrm>
            <a:off x="0" y="0"/>
            <a:ext cx="13004800" cy="9753600"/>
          </a:xfrm>
          <a:prstGeom prst="rect">
            <a:avLst/>
          </a:prstGeom>
        </p:spPr>
      </p:pic>
      <p:pic>
        <p:nvPicPr>
          <p:cNvPr id="301" name="Image" descr="Image"/>
          <p:cNvPicPr>
            <a:picLocks noChangeAspect="1"/>
          </p:cNvPicPr>
          <p:nvPr/>
        </p:nvPicPr>
        <p:blipFill>
          <a:blip r:embed="rId3">
            <a:extLst/>
          </a:blip>
          <a:stretch>
            <a:fillRect/>
          </a:stretch>
        </p:blipFill>
        <p:spPr>
          <a:xfrm>
            <a:off x="5160256" y="363351"/>
            <a:ext cx="7315506" cy="1380742"/>
          </a:xfrm>
          <a:prstGeom prst="rect">
            <a:avLst/>
          </a:prstGeom>
          <a:ln w="12700">
            <a:miter lim="400000"/>
          </a:ln>
          <a:effectLst>
            <a:outerShdw sx="100000" sy="100000" kx="0" ky="0" algn="b" rotWithShape="0" blurRad="165100" dist="120860" dir="5400000">
              <a:srgbClr val="000000">
                <a:alpha val="83121"/>
              </a:srgbClr>
            </a:outerShdw>
          </a:effectLst>
        </p:spPr>
      </p:pic>
      <p:pic>
        <p:nvPicPr>
          <p:cNvPr id="302" name="Image" descr="Image"/>
          <p:cNvPicPr>
            <a:picLocks noChangeAspect="1"/>
          </p:cNvPicPr>
          <p:nvPr/>
        </p:nvPicPr>
        <p:blipFill>
          <a:blip r:embed="rId4">
            <a:extLst/>
          </a:blip>
          <a:stretch>
            <a:fillRect/>
          </a:stretch>
        </p:blipFill>
        <p:spPr>
          <a:xfrm>
            <a:off x="4907278" y="1501527"/>
            <a:ext cx="7821462" cy="1460635"/>
          </a:xfrm>
          <a:prstGeom prst="rect">
            <a:avLst/>
          </a:prstGeom>
          <a:ln w="12700">
            <a:miter lim="400000"/>
          </a:ln>
          <a:effectLst>
            <a:outerShdw sx="100000" sy="100000" kx="0" ky="0" algn="b" rotWithShape="0" blurRad="165100" dist="120860" dir="5400000">
              <a:srgbClr val="000000">
                <a:alpha val="83121"/>
              </a:srgbClr>
            </a:outerShdw>
          </a:effectLst>
        </p:spPr>
      </p:pic>
      <p:pic>
        <p:nvPicPr>
          <p:cNvPr id="303" name="Image" descr="Image"/>
          <p:cNvPicPr>
            <a:picLocks noChangeAspect="1"/>
          </p:cNvPicPr>
          <p:nvPr/>
        </p:nvPicPr>
        <p:blipFill>
          <a:blip r:embed="rId5">
            <a:extLst/>
          </a:blip>
          <a:stretch>
            <a:fillRect/>
          </a:stretch>
        </p:blipFill>
        <p:spPr>
          <a:xfrm>
            <a:off x="6646057" y="3372571"/>
            <a:ext cx="4343904" cy="1913982"/>
          </a:xfrm>
          <a:prstGeom prst="rect">
            <a:avLst/>
          </a:prstGeom>
          <a:ln w="12700">
            <a:miter lim="400000"/>
          </a:ln>
          <a:effectLst>
            <a:outerShdw sx="100000" sy="100000" kx="0" ky="0" algn="b" rotWithShape="0" blurRad="228600" dist="100286" dir="5400000">
              <a:srgbClr val="000000">
                <a:alpha val="46504"/>
              </a:srgbClr>
            </a:outerShdw>
          </a:effectLst>
        </p:spPr>
      </p:pic>
      <p:sp>
        <p:nvSpPr>
          <p:cNvPr id="304" name="Ornament 18"/>
          <p:cNvSpPr/>
          <p:nvPr/>
        </p:nvSpPr>
        <p:spPr>
          <a:xfrm>
            <a:off x="5962060" y="2958602"/>
            <a:ext cx="5711898"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
        <p:nvSpPr>
          <p:cNvPr id="305" name="HEAR &gt; BELIEVE &gt; CONFESS &gt; REPENT &gt; BE BAPTIZED &gt;…"/>
          <p:cNvSpPr txBox="1"/>
          <p:nvPr/>
        </p:nvSpPr>
        <p:spPr>
          <a:xfrm>
            <a:off x="270613" y="8177377"/>
            <a:ext cx="12463574"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900"/>
              </a:spcBef>
              <a:defRPr sz="3800">
                <a:solidFill>
                  <a:srgbClr val="FFFFFF"/>
                </a:solidFill>
              </a:defRPr>
            </a:pPr>
            <a:r>
              <a:t>HEAR &gt; BELIEVE &gt; CONFESS &gt; REPENT &gt; BE BAPTIZED &gt;</a:t>
            </a:r>
          </a:p>
          <a:p>
            <a:pPr>
              <a:spcBef>
                <a:spcPts val="900"/>
              </a:spcBef>
              <a:defRPr sz="3800">
                <a:solidFill>
                  <a:srgbClr val="FFFFFF"/>
                </a:solidFill>
              </a:defRPr>
            </a:pPr>
            <a:r>
              <a:t>FOLLOW THE GREAT SHEPHERD TO ETERNAL BLESSING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5">
                                            <p:bg/>
                                          </p:spTgt>
                                        </p:tgtEl>
                                        <p:attrNameLst>
                                          <p:attrName>style.visibility</p:attrName>
                                        </p:attrNameLst>
                                      </p:cBhvr>
                                      <p:to>
                                        <p:strVal val="visible"/>
                                      </p:to>
                                    </p:set>
                                    <p:animEffect filter="fade" transition="in">
                                      <p:cBhvr>
                                        <p:cTn id="7" dur="1500"/>
                                        <p:tgtEl>
                                          <p:spTgt spid="30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05">
                                            <p:txEl>
                                              <p:pRg st="0" end="0"/>
                                            </p:txEl>
                                          </p:spTgt>
                                        </p:tgtEl>
                                        <p:attrNameLst>
                                          <p:attrName>style.visibility</p:attrName>
                                        </p:attrNameLst>
                                      </p:cBhvr>
                                      <p:to>
                                        <p:strVal val="visible"/>
                                      </p:to>
                                    </p:set>
                                    <p:animEffect filter="fade" transition="in">
                                      <p:cBhvr>
                                        <p:cTn id="10" dur="1500"/>
                                        <p:tgtEl>
                                          <p:spTgt spid="3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05">
                                            <p:txEl>
                                              <p:pRg st="1" end="1"/>
                                            </p:txEl>
                                          </p:spTgt>
                                        </p:tgtEl>
                                        <p:attrNameLst>
                                          <p:attrName>style.visibility</p:attrName>
                                        </p:attrNameLst>
                                      </p:cBhvr>
                                      <p:to>
                                        <p:strVal val="visible"/>
                                      </p:to>
                                    </p:set>
                                    <p:animEffect filter="fade" transition="in">
                                      <p:cBhvr>
                                        <p:cTn id="15" dur="1500"/>
                                        <p:tgtEl>
                                          <p:spTgt spid="30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643" r="0" b="9933"/>
          <a:stretch>
            <a:fillRect/>
          </a:stretch>
        </p:blipFill>
        <p:spPr>
          <a:xfrm>
            <a:off x="0" y="0"/>
            <a:ext cx="13004800" cy="9753600"/>
          </a:xfrm>
          <a:prstGeom prst="rect">
            <a:avLst/>
          </a:prstGeom>
        </p:spPr>
      </p:pic>
      <p:pic>
        <p:nvPicPr>
          <p:cNvPr id="144" name="Image" descr="Image"/>
          <p:cNvPicPr>
            <a:picLocks noChangeAspect="1"/>
          </p:cNvPicPr>
          <p:nvPr/>
        </p:nvPicPr>
        <p:blipFill>
          <a:blip r:embed="rId3">
            <a:extLst/>
          </a:blip>
          <a:stretch>
            <a:fillRect/>
          </a:stretch>
        </p:blipFill>
        <p:spPr>
          <a:xfrm>
            <a:off x="273679" y="26042"/>
            <a:ext cx="5724599" cy="108047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45" name="Image" descr="Image"/>
          <p:cNvPicPr>
            <a:picLocks noChangeAspect="1"/>
          </p:cNvPicPr>
          <p:nvPr/>
        </p:nvPicPr>
        <p:blipFill>
          <a:blip r:embed="rId4">
            <a:extLst/>
          </a:blip>
          <a:stretch>
            <a:fillRect/>
          </a:stretch>
        </p:blipFill>
        <p:spPr>
          <a:xfrm>
            <a:off x="6371552" y="-8283"/>
            <a:ext cx="6153352" cy="114912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46" name="Image" descr="Image"/>
          <p:cNvPicPr>
            <a:picLocks noChangeAspect="1"/>
          </p:cNvPicPr>
          <p:nvPr/>
        </p:nvPicPr>
        <p:blipFill>
          <a:blip r:embed="rId5">
            <a:extLst/>
          </a:blip>
          <a:stretch>
            <a:fillRect/>
          </a:stretch>
        </p:blipFill>
        <p:spPr>
          <a:xfrm>
            <a:off x="9724412" y="8372793"/>
            <a:ext cx="2929356" cy="1290713"/>
          </a:xfrm>
          <a:prstGeom prst="rect">
            <a:avLst/>
          </a:prstGeom>
          <a:ln w="12700">
            <a:miter lim="400000"/>
          </a:ln>
          <a:effectLst>
            <a:outerShdw sx="100000" sy="100000" kx="0" ky="0" algn="b" rotWithShape="0" blurRad="228600" dist="100286" dir="5400000">
              <a:srgbClr val="000000">
                <a:alpha val="46504"/>
              </a:srgbClr>
            </a:outerShdw>
          </a:effectLst>
        </p:spPr>
      </p:pic>
      <p:sp>
        <p:nvSpPr>
          <p:cNvPr id="147" name="Ornament 18"/>
          <p:cNvSpPr/>
          <p:nvPr/>
        </p:nvSpPr>
        <p:spPr>
          <a:xfrm>
            <a:off x="536460" y="1185901"/>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
        <p:nvSpPr>
          <p:cNvPr id="148" name="Psalm 23 beautifully describes the providential pastoral care of the LORD for those who trust in Him."/>
          <p:cNvSpPr txBox="1"/>
          <p:nvPr/>
        </p:nvSpPr>
        <p:spPr>
          <a:xfrm>
            <a:off x="33855" y="2170547"/>
            <a:ext cx="6717109" cy="3340101"/>
          </a:xfrm>
          <a:prstGeom prst="rect">
            <a:avLst/>
          </a:prstGeom>
          <a:ln w="12700">
            <a:miter lim="400000"/>
          </a:ln>
          <a:effectLst>
            <a:outerShdw sx="100000" sy="100000" kx="0" ky="0" algn="b" rotWithShape="0" blurRad="228600" dist="100286"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lvl1pPr>
              <a:spcBef>
                <a:spcPts val="1300"/>
              </a:spcBef>
              <a:defRPr b="1" sz="4200">
                <a:solidFill>
                  <a:srgbClr val="FFFFFF"/>
                </a:solidFill>
                <a:effectLst>
                  <a:outerShdw sx="100000" sy="100000" kx="0" ky="0" algn="b" rotWithShape="0" blurRad="50800" dist="63500" dir="2340000">
                    <a:srgbClr val="000000"/>
                  </a:outerShdw>
                </a:effectLst>
                <a:latin typeface="Century Gothic"/>
                <a:ea typeface="Century Gothic"/>
                <a:cs typeface="Century Gothic"/>
                <a:sym typeface="Century Gothic"/>
              </a:defRPr>
            </a:lvl1pPr>
          </a:lstStyle>
          <a:p>
            <a:pPr/>
            <a:r>
              <a:t>Psalm 23 beautifully describes the providential pastoral care of the LORD for those who trust in Him.</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Footer Placeholder 4"/>
          <p:cNvSpPr txBox="1"/>
          <p:nvPr/>
        </p:nvSpPr>
        <p:spPr>
          <a:xfrm>
            <a:off x="7261013" y="9344152"/>
            <a:ext cx="5743788" cy="409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b">
            <a:spAutoFit/>
          </a:bodyPr>
          <a:lstStyle>
            <a:lvl1pPr algn="r" defTabSz="1300480">
              <a:defRPr b="1" i="1" sz="1800">
                <a:solidFill>
                  <a:srgbClr val="EBE3C2"/>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defRPr>
            </a:lvl1pPr>
          </a:lstStyle>
          <a:p>
            <a:pPr/>
            <a:r>
              <a:t>W. 65th St church of Christ / March 8, 2009</a:t>
            </a:r>
          </a:p>
        </p:txBody>
      </p:sp>
      <p:sp>
        <p:nvSpPr>
          <p:cNvPr id="308" name="Rectangle 1"/>
          <p:cNvSpPr/>
          <p:nvPr/>
        </p:nvSpPr>
        <p:spPr>
          <a:xfrm>
            <a:off x="-1" y="-1"/>
            <a:ext cx="13004802" cy="9753602"/>
          </a:xfrm>
          <a:prstGeom prst="rect">
            <a:avLst/>
          </a:prstGeom>
          <a:solidFill>
            <a:srgbClr val="000000"/>
          </a:solidFill>
          <a:ln w="25400">
            <a:solidFill>
              <a:srgbClr val="000000"/>
            </a:solidFill>
          </a:ln>
        </p:spPr>
        <p:txBody>
          <a:bodyPr lIns="65023" tIns="65023" rIns="65023" bIns="65023" anchor="ctr"/>
          <a:lstStyle/>
          <a:p>
            <a:pPr defTabSz="1300480">
              <a:defRPr sz="2400">
                <a:solidFill>
                  <a:srgbClr val="E29AC5"/>
                </a:solidFill>
                <a:latin typeface="Book Antiqua"/>
                <a:ea typeface="Book Antiqua"/>
                <a:cs typeface="Book Antiqua"/>
                <a:sym typeface="Book Antiqua"/>
              </a:defRPr>
            </a:pPr>
          </a:p>
        </p:txBody>
      </p:sp>
      <p:sp>
        <p:nvSpPr>
          <p:cNvPr id="309" name="Date Placeholder 2"/>
          <p:cNvSpPr txBox="1"/>
          <p:nvPr/>
        </p:nvSpPr>
        <p:spPr>
          <a:xfrm>
            <a:off x="-1" y="9344152"/>
            <a:ext cx="3034455" cy="409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b">
            <a:spAutoFit/>
          </a:bodyPr>
          <a:lstStyle>
            <a:lvl1pPr algn="l" defTabSz="1300480">
              <a:defRPr b="1" i="1" sz="1800">
                <a:solidFill>
                  <a:srgbClr val="EBE3C2"/>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defRPr>
            </a:lvl1pPr>
          </a:lstStyle>
          <a:p>
            <a:pPr/>
            <a:r>
              <a:t>Don McClain</a:t>
            </a:r>
          </a:p>
        </p:txBody>
      </p:sp>
      <p:sp>
        <p:nvSpPr>
          <p:cNvPr id="310" name="Slide Number Placeholder 3"/>
          <p:cNvSpPr txBox="1"/>
          <p:nvPr>
            <p:ph type="sldNum" sz="quarter" idx="2"/>
          </p:nvPr>
        </p:nvSpPr>
        <p:spPr>
          <a:xfrm>
            <a:off x="12763500" y="239888"/>
            <a:ext cx="241301" cy="2794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Front view of a red Ducati motorcycle against a black background" descr="Front view of a red Ducati motorcycle against a black background"/>
          <p:cNvPicPr>
            <a:picLocks noChangeAspect="1"/>
          </p:cNvPicPr>
          <p:nvPr>
            <p:ph type="pic" idx="21"/>
          </p:nvPr>
        </p:nvPicPr>
        <p:blipFill>
          <a:blip r:embed="rId2">
            <a:extLst/>
          </a:blip>
          <a:srcRect l="15000" t="0" r="15000" b="0"/>
          <a:stretch>
            <a:fillRect/>
          </a:stretch>
        </p:blipFill>
        <p:spPr>
          <a:xfrm>
            <a:off x="0" y="0"/>
            <a:ext cx="13004800" cy="9753600"/>
          </a:xfrm>
          <a:prstGeom prst="rect">
            <a:avLst/>
          </a:prstGeom>
        </p:spPr>
      </p:pic>
      <p:pic>
        <p:nvPicPr>
          <p:cNvPr id="313" name="Image" descr="Image"/>
          <p:cNvPicPr>
            <a:picLocks noChangeAspect="1"/>
          </p:cNvPicPr>
          <p:nvPr/>
        </p:nvPicPr>
        <p:blipFill>
          <a:blip r:embed="rId3">
            <a:extLst/>
          </a:blip>
          <a:stretch>
            <a:fillRect/>
          </a:stretch>
        </p:blipFill>
        <p:spPr>
          <a:xfrm>
            <a:off x="2926282" y="-98234"/>
            <a:ext cx="7152236" cy="1705170"/>
          </a:xfrm>
          <a:prstGeom prst="rect">
            <a:avLst/>
          </a:prstGeom>
          <a:ln w="12700">
            <a:miter lim="400000"/>
          </a:ln>
          <a:effectLst>
            <a:outerShdw sx="100000" sy="100000" kx="0" ky="0" algn="b" rotWithShape="0" blurRad="228600" dist="100286" dir="5400000">
              <a:srgbClr val="000000">
                <a:alpha val="37245"/>
              </a:srgbClr>
            </a:outerShdw>
          </a:effectLst>
        </p:spPr>
      </p:pic>
      <p:pic>
        <p:nvPicPr>
          <p:cNvPr id="314" name="Image" descr="Image"/>
          <p:cNvPicPr>
            <a:picLocks noChangeAspect="1"/>
          </p:cNvPicPr>
          <p:nvPr/>
        </p:nvPicPr>
        <p:blipFill>
          <a:blip r:embed="rId4">
            <a:extLst/>
          </a:blip>
          <a:stretch>
            <a:fillRect/>
          </a:stretch>
        </p:blipFill>
        <p:spPr>
          <a:xfrm>
            <a:off x="2171699" y="2366504"/>
            <a:ext cx="8661401" cy="177801"/>
          </a:xfrm>
          <a:prstGeom prst="rect">
            <a:avLst/>
          </a:prstGeom>
          <a:ln w="12700">
            <a:miter lim="400000"/>
          </a:ln>
          <a:effectLst>
            <a:outerShdw sx="100000" sy="100000" kx="0" ky="0" algn="b" rotWithShape="0" blurRad="228600" dist="100286" dir="5400000">
              <a:srgbClr val="000000">
                <a:alpha val="46504"/>
              </a:srgbClr>
            </a:outerShdw>
          </a:effectLst>
        </p:spPr>
      </p:pic>
      <p:pic>
        <p:nvPicPr>
          <p:cNvPr id="315" name="Image" descr="Image"/>
          <p:cNvPicPr>
            <a:picLocks noChangeAspect="1"/>
          </p:cNvPicPr>
          <p:nvPr/>
        </p:nvPicPr>
        <p:blipFill>
          <a:blip r:embed="rId5">
            <a:extLst/>
          </a:blip>
          <a:stretch>
            <a:fillRect/>
          </a:stretch>
        </p:blipFill>
        <p:spPr>
          <a:xfrm>
            <a:off x="5037722" y="2358809"/>
            <a:ext cx="2929356" cy="1290713"/>
          </a:xfrm>
          <a:prstGeom prst="rect">
            <a:avLst/>
          </a:prstGeom>
          <a:ln w="12700">
            <a:miter lim="400000"/>
          </a:ln>
          <a:effectLst>
            <a:outerShdw sx="100000" sy="100000" kx="0" ky="0" algn="b" rotWithShape="0" blurRad="228600" dist="100286" dir="5400000">
              <a:srgbClr val="000000">
                <a:alpha val="46504"/>
              </a:srgbClr>
            </a:outerShdw>
          </a:effectLst>
        </p:spPr>
      </p:pic>
      <p:pic>
        <p:nvPicPr>
          <p:cNvPr id="316" name="Image" descr="Image"/>
          <p:cNvPicPr>
            <a:picLocks noChangeAspect="1"/>
          </p:cNvPicPr>
          <p:nvPr/>
        </p:nvPicPr>
        <p:blipFill>
          <a:blip r:embed="rId6">
            <a:extLst/>
          </a:blip>
          <a:stretch>
            <a:fillRect/>
          </a:stretch>
        </p:blipFill>
        <p:spPr>
          <a:xfrm>
            <a:off x="1717848" y="804688"/>
            <a:ext cx="9569104" cy="2392276"/>
          </a:xfrm>
          <a:prstGeom prst="rect">
            <a:avLst/>
          </a:prstGeom>
          <a:ln w="12700">
            <a:miter lim="400000"/>
          </a:ln>
          <a:effectLst>
            <a:outerShdw sx="100000" sy="100000" kx="0" ky="0" algn="b" rotWithShape="0" blurRad="228600" dist="100286" dir="5400000">
              <a:srgbClr val="000000">
                <a:alpha val="37245"/>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John 10:11–16 (NKJV)…"/>
          <p:cNvSpPr txBox="1"/>
          <p:nvPr/>
        </p:nvSpPr>
        <p:spPr>
          <a:xfrm>
            <a:off x="292267" y="246819"/>
            <a:ext cx="12420267" cy="92599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5300">
                <a:solidFill>
                  <a:srgbClr val="000000"/>
                </a:solidFill>
                <a:latin typeface="Times New Roman"/>
                <a:ea typeface="Times New Roman"/>
                <a:cs typeface="Times New Roman"/>
                <a:sym typeface="Times New Roman"/>
              </a:defRPr>
            </a:pPr>
            <a:r>
              <a:t>John 10:11–16 (NKJV)</a:t>
            </a:r>
          </a:p>
          <a:p>
            <a:pPr defTabSz="457200">
              <a:defRPr sz="4400">
                <a:solidFill>
                  <a:srgbClr val="000000"/>
                </a:solidFill>
                <a:latin typeface="Times New Roman"/>
                <a:ea typeface="Times New Roman"/>
                <a:cs typeface="Times New Roman"/>
                <a:sym typeface="Times New Roman"/>
              </a:defRPr>
            </a:pPr>
            <a:r>
              <a:rPr baseline="31999"/>
              <a:t>11</a:t>
            </a:r>
            <a:r>
              <a:t> “I am the good shepherd. The good shepherd gives His life for the sheep. </a:t>
            </a:r>
            <a:r>
              <a:rPr baseline="31999"/>
              <a:t>12</a:t>
            </a:r>
            <a:r>
              <a:t> But a hireling, </a:t>
            </a:r>
            <a:r>
              <a:rPr i="1"/>
              <a:t>he who is</a:t>
            </a:r>
            <a:r>
              <a:t> not the shepherd, one who does not own the sheep, sees the wolf coming and leaves the sheep and flees; and the wolf catches the sheep and scatters them. </a:t>
            </a:r>
            <a:r>
              <a:rPr baseline="31999"/>
              <a:t>13</a:t>
            </a:r>
            <a:r>
              <a:t> The hireling flees because he is a hireling and does not care about the sheep. </a:t>
            </a:r>
            <a:r>
              <a:rPr baseline="31999"/>
              <a:t>14</a:t>
            </a:r>
            <a:r>
              <a:t> I am the good shepherd; and I know My </a:t>
            </a:r>
            <a:r>
              <a:rPr i="1"/>
              <a:t>sheep,</a:t>
            </a:r>
            <a:r>
              <a:t> and am known by My own. </a:t>
            </a:r>
            <a:r>
              <a:rPr baseline="31999"/>
              <a:t>15</a:t>
            </a:r>
            <a:r>
              <a:t> As the Father knows Me, even so I know the Father; and I lay down My life for the sheep. </a:t>
            </a:r>
            <a:r>
              <a:rPr baseline="31999"/>
              <a:t>16</a:t>
            </a:r>
            <a:r>
              <a:t> And other sheep I have which are not of this fold; them also I must bring, and they will hear My voice; and there will be one flock </a:t>
            </a:r>
            <a:r>
              <a:rPr i="1"/>
              <a:t>and</a:t>
            </a:r>
            <a:r>
              <a:t> one shepherd.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643" r="0" b="9933"/>
          <a:stretch>
            <a:fillRect/>
          </a:stretch>
        </p:blipFill>
        <p:spPr>
          <a:xfrm>
            <a:off x="0" y="0"/>
            <a:ext cx="13004800" cy="9753600"/>
          </a:xfrm>
          <a:prstGeom prst="rect">
            <a:avLst/>
          </a:prstGeom>
        </p:spPr>
      </p:pic>
      <p:pic>
        <p:nvPicPr>
          <p:cNvPr id="151" name="Image" descr="Image"/>
          <p:cNvPicPr>
            <a:picLocks noChangeAspect="1"/>
          </p:cNvPicPr>
          <p:nvPr/>
        </p:nvPicPr>
        <p:blipFill>
          <a:blip r:embed="rId3">
            <a:extLst/>
          </a:blip>
          <a:stretch>
            <a:fillRect/>
          </a:stretch>
        </p:blipFill>
        <p:spPr>
          <a:xfrm>
            <a:off x="273679" y="26042"/>
            <a:ext cx="5724599" cy="108047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52" name="Image" descr="Image"/>
          <p:cNvPicPr>
            <a:picLocks noChangeAspect="1"/>
          </p:cNvPicPr>
          <p:nvPr/>
        </p:nvPicPr>
        <p:blipFill>
          <a:blip r:embed="rId4">
            <a:extLst/>
          </a:blip>
          <a:stretch>
            <a:fillRect/>
          </a:stretch>
        </p:blipFill>
        <p:spPr>
          <a:xfrm>
            <a:off x="6371552" y="-8283"/>
            <a:ext cx="6153352" cy="114912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53" name="Image" descr="Image"/>
          <p:cNvPicPr>
            <a:picLocks noChangeAspect="1"/>
          </p:cNvPicPr>
          <p:nvPr/>
        </p:nvPicPr>
        <p:blipFill>
          <a:blip r:embed="rId5">
            <a:extLst/>
          </a:blip>
          <a:stretch>
            <a:fillRect/>
          </a:stretch>
        </p:blipFill>
        <p:spPr>
          <a:xfrm>
            <a:off x="9724412" y="8372793"/>
            <a:ext cx="2929356" cy="1290713"/>
          </a:xfrm>
          <a:prstGeom prst="rect">
            <a:avLst/>
          </a:prstGeom>
          <a:ln w="12700">
            <a:miter lim="400000"/>
          </a:ln>
          <a:effectLst>
            <a:outerShdw sx="100000" sy="100000" kx="0" ky="0" algn="b" rotWithShape="0" blurRad="228600" dist="100286" dir="5400000">
              <a:srgbClr val="000000">
                <a:alpha val="46504"/>
              </a:srgbClr>
            </a:outerShdw>
          </a:effectLst>
        </p:spPr>
      </p:pic>
      <p:sp>
        <p:nvSpPr>
          <p:cNvPr id="154" name="Ornament 18"/>
          <p:cNvSpPr/>
          <p:nvPr/>
        </p:nvSpPr>
        <p:spPr>
          <a:xfrm>
            <a:off x="536460" y="1185901"/>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
        <p:nvSpPr>
          <p:cNvPr id="155" name="David describes God's provisions of nourishment, refreshment, guidance, protection, abundance, and preservation for the faithful."/>
          <p:cNvSpPr txBox="1"/>
          <p:nvPr/>
        </p:nvSpPr>
        <p:spPr>
          <a:xfrm>
            <a:off x="33855" y="2375342"/>
            <a:ext cx="6717109" cy="3911601"/>
          </a:xfrm>
          <a:prstGeom prst="rect">
            <a:avLst/>
          </a:prstGeom>
          <a:ln w="12700">
            <a:miter lim="400000"/>
          </a:ln>
          <a:effectLst>
            <a:outerShdw sx="100000" sy="100000" kx="0" ky="0" algn="b" rotWithShape="0" blurRad="228600" dist="100286"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lvl1pPr>
              <a:spcBef>
                <a:spcPts val="1300"/>
              </a:spcBef>
              <a:defRPr b="1" sz="4100">
                <a:solidFill>
                  <a:srgbClr val="FFFFFF"/>
                </a:solidFill>
                <a:effectLst>
                  <a:outerShdw sx="100000" sy="100000" kx="0" ky="0" algn="b" rotWithShape="0" blurRad="50800" dist="63500" dir="2340000">
                    <a:srgbClr val="000000"/>
                  </a:outerShdw>
                </a:effectLst>
                <a:latin typeface="Century Gothic"/>
                <a:ea typeface="Century Gothic"/>
                <a:cs typeface="Century Gothic"/>
                <a:sym typeface="Century Gothic"/>
              </a:defRPr>
            </a:lvl1pPr>
          </a:lstStyle>
          <a:p>
            <a:pPr/>
            <a:r>
              <a:t>David describes God's provisions of nourishment, refreshment, guidance, protection, abundance, and preservation for the faithful.</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643" r="0" b="9933"/>
          <a:stretch>
            <a:fillRect/>
          </a:stretch>
        </p:blipFill>
        <p:spPr>
          <a:xfrm>
            <a:off x="0" y="0"/>
            <a:ext cx="13004800" cy="9753600"/>
          </a:xfrm>
          <a:prstGeom prst="rect">
            <a:avLst/>
          </a:prstGeom>
        </p:spPr>
      </p:pic>
      <p:pic>
        <p:nvPicPr>
          <p:cNvPr id="158" name="Image" descr="Image"/>
          <p:cNvPicPr>
            <a:picLocks noChangeAspect="1"/>
          </p:cNvPicPr>
          <p:nvPr/>
        </p:nvPicPr>
        <p:blipFill>
          <a:blip r:embed="rId3">
            <a:extLst/>
          </a:blip>
          <a:stretch>
            <a:fillRect/>
          </a:stretch>
        </p:blipFill>
        <p:spPr>
          <a:xfrm>
            <a:off x="273679" y="26042"/>
            <a:ext cx="5724599" cy="108047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59" name="Image" descr="Image"/>
          <p:cNvPicPr>
            <a:picLocks noChangeAspect="1"/>
          </p:cNvPicPr>
          <p:nvPr/>
        </p:nvPicPr>
        <p:blipFill>
          <a:blip r:embed="rId4">
            <a:extLst/>
          </a:blip>
          <a:stretch>
            <a:fillRect/>
          </a:stretch>
        </p:blipFill>
        <p:spPr>
          <a:xfrm>
            <a:off x="6371552" y="-8283"/>
            <a:ext cx="6153352" cy="114912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60" name="Image" descr="Image"/>
          <p:cNvPicPr>
            <a:picLocks noChangeAspect="1"/>
          </p:cNvPicPr>
          <p:nvPr/>
        </p:nvPicPr>
        <p:blipFill>
          <a:blip r:embed="rId5">
            <a:extLst/>
          </a:blip>
          <a:stretch>
            <a:fillRect/>
          </a:stretch>
        </p:blipFill>
        <p:spPr>
          <a:xfrm>
            <a:off x="9724412" y="8372793"/>
            <a:ext cx="2929356" cy="1290713"/>
          </a:xfrm>
          <a:prstGeom prst="rect">
            <a:avLst/>
          </a:prstGeom>
          <a:ln w="12700">
            <a:miter lim="400000"/>
          </a:ln>
          <a:effectLst>
            <a:outerShdw sx="100000" sy="100000" kx="0" ky="0" algn="b" rotWithShape="0" blurRad="228600" dist="100286" dir="5400000">
              <a:srgbClr val="000000">
                <a:alpha val="46504"/>
              </a:srgbClr>
            </a:outerShdw>
          </a:effectLst>
        </p:spPr>
      </p:pic>
      <p:sp>
        <p:nvSpPr>
          <p:cNvPr id="161" name="Ornament 18"/>
          <p:cNvSpPr/>
          <p:nvPr/>
        </p:nvSpPr>
        <p:spPr>
          <a:xfrm>
            <a:off x="536460" y="1185901"/>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
        <p:nvSpPr>
          <p:cNvPr id="162" name="The Lord's provisions for the faithful afford more than sufficient grounds and motivation for us to place all our trust in Him."/>
          <p:cNvSpPr txBox="1"/>
          <p:nvPr/>
        </p:nvSpPr>
        <p:spPr>
          <a:xfrm>
            <a:off x="33855" y="2312311"/>
            <a:ext cx="6717109" cy="4292601"/>
          </a:xfrm>
          <a:prstGeom prst="rect">
            <a:avLst/>
          </a:prstGeom>
          <a:ln w="12700">
            <a:miter lim="400000"/>
          </a:ln>
          <a:effectLst>
            <a:outerShdw sx="100000" sy="100000" kx="0" ky="0" algn="b" rotWithShape="0" blurRad="228600" dist="100286"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lvl1pPr>
              <a:spcBef>
                <a:spcPts val="1300"/>
              </a:spcBef>
              <a:defRPr b="1" sz="4500">
                <a:solidFill>
                  <a:srgbClr val="FFFFFF"/>
                </a:solidFill>
                <a:effectLst>
                  <a:outerShdw sx="100000" sy="100000" kx="0" ky="0" algn="b" rotWithShape="0" blurRad="50800" dist="63500" dir="2340000">
                    <a:srgbClr val="000000"/>
                  </a:outerShdw>
                </a:effectLst>
                <a:latin typeface="Century Gothic"/>
                <a:ea typeface="Century Gothic"/>
                <a:cs typeface="Century Gothic"/>
                <a:sym typeface="Century Gothic"/>
              </a:defRPr>
            </a:lvl1pPr>
          </a:lstStyle>
          <a:p>
            <a:pPr/>
            <a:r>
              <a:t>The Lord's provisions for the faithful afford more than sufficient grounds and motivation for us to place all our trust in Him.</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643" r="0" b="9933"/>
          <a:stretch>
            <a:fillRect/>
          </a:stretch>
        </p:blipFill>
        <p:spPr>
          <a:xfrm>
            <a:off x="0" y="0"/>
            <a:ext cx="13004800" cy="9753600"/>
          </a:xfrm>
          <a:prstGeom prst="rect">
            <a:avLst/>
          </a:prstGeom>
        </p:spPr>
      </p:pic>
      <p:pic>
        <p:nvPicPr>
          <p:cNvPr id="165" name="Image" descr="Image"/>
          <p:cNvPicPr>
            <a:picLocks noChangeAspect="1"/>
          </p:cNvPicPr>
          <p:nvPr/>
        </p:nvPicPr>
        <p:blipFill>
          <a:blip r:embed="rId3">
            <a:extLst/>
          </a:blip>
          <a:stretch>
            <a:fillRect/>
          </a:stretch>
        </p:blipFill>
        <p:spPr>
          <a:xfrm>
            <a:off x="273679" y="26042"/>
            <a:ext cx="5724599" cy="108047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66" name="Image" descr="Image"/>
          <p:cNvPicPr>
            <a:picLocks noChangeAspect="1"/>
          </p:cNvPicPr>
          <p:nvPr/>
        </p:nvPicPr>
        <p:blipFill>
          <a:blip r:embed="rId4">
            <a:extLst/>
          </a:blip>
          <a:stretch>
            <a:fillRect/>
          </a:stretch>
        </p:blipFill>
        <p:spPr>
          <a:xfrm>
            <a:off x="6371552" y="-8283"/>
            <a:ext cx="6153352" cy="1149121"/>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67" name="Image" descr="Image"/>
          <p:cNvPicPr>
            <a:picLocks noChangeAspect="1"/>
          </p:cNvPicPr>
          <p:nvPr/>
        </p:nvPicPr>
        <p:blipFill>
          <a:blip r:embed="rId5">
            <a:extLst/>
          </a:blip>
          <a:stretch>
            <a:fillRect/>
          </a:stretch>
        </p:blipFill>
        <p:spPr>
          <a:xfrm>
            <a:off x="9724412" y="8372793"/>
            <a:ext cx="2929356" cy="1290713"/>
          </a:xfrm>
          <a:prstGeom prst="rect">
            <a:avLst/>
          </a:prstGeom>
          <a:ln w="12700">
            <a:miter lim="400000"/>
          </a:ln>
          <a:effectLst>
            <a:outerShdw sx="100000" sy="100000" kx="0" ky="0" algn="b" rotWithShape="0" blurRad="228600" dist="100286" dir="5400000">
              <a:srgbClr val="000000">
                <a:alpha val="46504"/>
              </a:srgbClr>
            </a:outerShdw>
          </a:effectLst>
        </p:spPr>
      </p:pic>
      <p:sp>
        <p:nvSpPr>
          <p:cNvPr id="168" name="Ornament 18"/>
          <p:cNvSpPr/>
          <p:nvPr/>
        </p:nvSpPr>
        <p:spPr>
          <a:xfrm>
            <a:off x="536460" y="1185901"/>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
        <p:nvSpPr>
          <p:cNvPr id="169" name="Jesus’s claim to be “the Good Shepherd” (John 10:14, Heb. 13:20, 1 Pet. 2:25, 5:4), Indicates He is the Lord Whom we should follow! (Isaiah 40:11)"/>
          <p:cNvSpPr txBox="1"/>
          <p:nvPr/>
        </p:nvSpPr>
        <p:spPr>
          <a:xfrm>
            <a:off x="33855" y="1589315"/>
            <a:ext cx="6717109" cy="5080001"/>
          </a:xfrm>
          <a:prstGeom prst="rect">
            <a:avLst/>
          </a:prstGeom>
          <a:ln w="12700">
            <a:miter lim="400000"/>
          </a:ln>
          <a:effectLst>
            <a:outerShdw sx="100000" sy="100000" kx="0" ky="0" algn="b" rotWithShape="0" blurRad="228600" dist="100286"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lvl1pPr>
              <a:spcBef>
                <a:spcPts val="1300"/>
              </a:spcBef>
              <a:defRPr b="1" sz="4600">
                <a:solidFill>
                  <a:srgbClr val="FFFFFF"/>
                </a:solidFill>
                <a:effectLst>
                  <a:outerShdw sx="100000" sy="100000" kx="0" ky="0" algn="b" rotWithShape="0" blurRad="50800" dist="63500" dir="2340000">
                    <a:srgbClr val="000000"/>
                  </a:outerShdw>
                </a:effectLst>
                <a:latin typeface="Century Gothic"/>
                <a:ea typeface="Century Gothic"/>
                <a:cs typeface="Century Gothic"/>
                <a:sym typeface="Century Gothic"/>
              </a:defRPr>
            </a:lvl1pPr>
          </a:lstStyle>
          <a:p>
            <a:pPr/>
            <a:r>
              <a:t>Jesus’s claim to be “the Good Shepherd” (John 10:14, Heb. 13:20, 1 Pet. 2:25, 5:4), Indicates He is the Lord Whom we should follow! (Isaiah 40:11)</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643" r="0" b="9933"/>
          <a:stretch>
            <a:fillRect/>
          </a:stretch>
        </p:blipFill>
        <p:spPr>
          <a:xfrm>
            <a:off x="0" y="0"/>
            <a:ext cx="13004800" cy="9753600"/>
          </a:xfrm>
          <a:prstGeom prst="rect">
            <a:avLst/>
          </a:prstGeom>
        </p:spPr>
      </p:pic>
      <p:pic>
        <p:nvPicPr>
          <p:cNvPr id="172" name="Image" descr="Image"/>
          <p:cNvPicPr>
            <a:picLocks noChangeAspect="1"/>
          </p:cNvPicPr>
          <p:nvPr/>
        </p:nvPicPr>
        <p:blipFill>
          <a:blip r:embed="rId3">
            <a:extLst/>
          </a:blip>
          <a:stretch>
            <a:fillRect/>
          </a:stretch>
        </p:blipFill>
        <p:spPr>
          <a:xfrm>
            <a:off x="288558" y="2823324"/>
            <a:ext cx="12427684" cy="2345623"/>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73" name="Image" descr="Image"/>
          <p:cNvPicPr>
            <a:picLocks noChangeAspect="1"/>
          </p:cNvPicPr>
          <p:nvPr/>
        </p:nvPicPr>
        <p:blipFill>
          <a:blip r:embed="rId4">
            <a:extLst/>
          </a:blip>
          <a:stretch>
            <a:fillRect/>
          </a:stretch>
        </p:blipFill>
        <p:spPr>
          <a:xfrm>
            <a:off x="222185" y="4753049"/>
            <a:ext cx="12560430" cy="2345623"/>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74" name="Image" descr="Image"/>
          <p:cNvPicPr>
            <a:picLocks noChangeAspect="1"/>
          </p:cNvPicPr>
          <p:nvPr/>
        </p:nvPicPr>
        <p:blipFill>
          <a:blip r:embed="rId5">
            <a:extLst/>
          </a:blip>
          <a:stretch>
            <a:fillRect/>
          </a:stretch>
        </p:blipFill>
        <p:spPr>
          <a:xfrm>
            <a:off x="7330225" y="7317883"/>
            <a:ext cx="5323543" cy="2345623"/>
          </a:xfrm>
          <a:prstGeom prst="rect">
            <a:avLst/>
          </a:prstGeom>
          <a:ln w="12700">
            <a:miter lim="400000"/>
          </a:ln>
          <a:effectLst>
            <a:outerShdw sx="100000" sy="100000" kx="0" ky="0" algn="b" rotWithShape="0" blurRad="228600" dist="100286" dir="5400000">
              <a:srgbClr val="000000">
                <a:alpha val="46504"/>
              </a:srgbClr>
            </a:outerShdw>
          </a:effectLst>
        </p:spPr>
      </p:pic>
      <p:sp>
        <p:nvSpPr>
          <p:cNvPr id="175" name="Ornament 18"/>
          <p:cNvSpPr/>
          <p:nvPr/>
        </p:nvSpPr>
        <p:spPr>
          <a:xfrm>
            <a:off x="975692" y="6959016"/>
            <a:ext cx="11053417" cy="627040"/>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26566"/>
                </a:srgbClr>
              </a:gs>
              <a:gs pos="100000">
                <a:srgbClr val="FFFC79">
                  <a:alpha val="67283"/>
                </a:srgbClr>
              </a:gs>
            </a:gsLst>
            <a:lin ang="5400000"/>
          </a:gradFill>
          <a:ln w="12700">
            <a:solidFill>
              <a:srgbClr val="005493">
                <a:alpha val="43971"/>
              </a:srgbClr>
            </a:solidFill>
            <a:miter lim="400000"/>
          </a:ln>
        </p:spPr>
        <p:txBody>
          <a:bodyPr lIns="50800" tIns="50800" rIns="50800" bIns="50800" anchor="ctr"/>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Rectangle"/>
          <p:cNvSpPr/>
          <p:nvPr/>
        </p:nvSpPr>
        <p:spPr>
          <a:xfrm>
            <a:off x="178193" y="1475522"/>
            <a:ext cx="4604034"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178"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179" name="Front view of a red Ducati motorcycle against a black background" descr="Front view of a red Ducati motorcycle against a black background"/>
          <p:cNvPicPr>
            <a:picLocks noChangeAspect="1"/>
          </p:cNvPicPr>
          <p:nvPr/>
        </p:nvPicPr>
        <p:blipFill>
          <a:blip r:embed="rId2">
            <a:extLst/>
          </a:blip>
          <a:srcRect l="42786" t="7837" r="17874" b="7837"/>
          <a:stretch>
            <a:fillRect/>
          </a:stretch>
        </p:blipFill>
        <p:spPr>
          <a:xfrm flipH="1">
            <a:off x="271116" y="1498534"/>
            <a:ext cx="4418299" cy="8033141"/>
          </a:xfrm>
          <a:prstGeom prst="rect">
            <a:avLst/>
          </a:prstGeom>
          <a:ln w="12700">
            <a:miter lim="400000"/>
          </a:ln>
        </p:spPr>
      </p:pic>
      <p:pic>
        <p:nvPicPr>
          <p:cNvPr id="180"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pic>
        <p:nvPicPr>
          <p:cNvPr id="181" name="Image" descr="Image"/>
          <p:cNvPicPr>
            <a:picLocks noChangeAspect="1"/>
          </p:cNvPicPr>
          <p:nvPr/>
        </p:nvPicPr>
        <p:blipFill>
          <a:blip r:embed="rId3">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82" name="Image" descr="Image"/>
          <p:cNvPicPr>
            <a:picLocks noChangeAspect="1"/>
          </p:cNvPicPr>
          <p:nvPr/>
        </p:nvPicPr>
        <p:blipFill>
          <a:blip r:embed="rId4">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183"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184" name="Psalm 23:1–6 (NKJV)…"/>
          <p:cNvSpPr txBox="1"/>
          <p:nvPr/>
        </p:nvSpPr>
        <p:spPr>
          <a:xfrm>
            <a:off x="4826830" y="1663748"/>
            <a:ext cx="8095288" cy="77027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3500">
                <a:solidFill>
                  <a:srgbClr val="000000"/>
                </a:solidFill>
                <a:latin typeface="Times New Roman"/>
                <a:ea typeface="Times New Roman"/>
                <a:cs typeface="Times New Roman"/>
                <a:sym typeface="Times New Roman"/>
              </a:defRPr>
            </a:pPr>
            <a:r>
              <a:t>Psalm 23:1–6 (NKJV)</a:t>
            </a:r>
          </a:p>
          <a:p>
            <a:pPr defTabSz="457200">
              <a:defRPr sz="3500">
                <a:solidFill>
                  <a:srgbClr val="000000"/>
                </a:solidFill>
                <a:latin typeface="Times New Roman"/>
                <a:ea typeface="Times New Roman"/>
                <a:cs typeface="Times New Roman"/>
                <a:sym typeface="Times New Roman"/>
              </a:defRPr>
            </a:pPr>
            <a:r>
              <a:rPr baseline="31999"/>
              <a:t>1</a:t>
            </a:r>
            <a:r>
              <a:t> The Lord </a:t>
            </a:r>
            <a:r>
              <a:rPr i="1"/>
              <a:t>is</a:t>
            </a:r>
            <a:r>
              <a:t> my shepherd; I shall not want. </a:t>
            </a:r>
            <a:r>
              <a:rPr baseline="31999"/>
              <a:t>2</a:t>
            </a:r>
            <a:r>
              <a:t> He makes me to lie down in green pastures; He leads me beside the still waters. </a:t>
            </a:r>
            <a:r>
              <a:rPr baseline="31999"/>
              <a:t>3</a:t>
            </a:r>
            <a:r>
              <a:t> He restores my soul; He leads me in the paths of righteousness For His name’s sake. </a:t>
            </a:r>
            <a:r>
              <a:rPr baseline="31999"/>
              <a:t>4</a:t>
            </a:r>
            <a:r>
              <a:t> Yea, though I walk through the valley of the shadow of death, I will fear no evil; For You </a:t>
            </a:r>
            <a:r>
              <a:rPr i="1"/>
              <a:t>are</a:t>
            </a:r>
            <a:r>
              <a:t> with me; Your rod and Your staff, they comfort me. </a:t>
            </a:r>
            <a:r>
              <a:rPr baseline="31999"/>
              <a:t>5</a:t>
            </a:r>
            <a:r>
              <a:t> You prepare a table before me in the presence of my enemies; You anoint my head with oil; My cup runs over. </a:t>
            </a:r>
            <a:r>
              <a:rPr baseline="31999"/>
              <a:t>6</a:t>
            </a:r>
            <a:r>
              <a:t> Surely goodness and mercy shall follow me All the days of my life; And I will dwell in the house of the Lord Forever.</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187"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188"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189"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190" name="“THE LORD” — There is ONLY ONE true LORD, and we MUST come to accurately know, trust, and serve HIM! (Deut. 6:4; Eccl. 12:13,14; Mark 12:29-31).…"/>
          <p:cNvSpPr txBox="1"/>
          <p:nvPr/>
        </p:nvSpPr>
        <p:spPr>
          <a:xfrm>
            <a:off x="6244363" y="1732874"/>
            <a:ext cx="6503590" cy="76132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500"/>
              </a:spcBef>
              <a:buSzPct val="80000"/>
              <a:buBlip>
                <a:blip r:embed="rId3"/>
              </a:buBlip>
              <a:defRPr sz="3400"/>
            </a:pPr>
            <a:r>
              <a:t>“</a:t>
            </a:r>
            <a:r>
              <a:rPr b="1">
                <a:latin typeface="Gill Sans"/>
                <a:ea typeface="Gill Sans"/>
                <a:cs typeface="Gill Sans"/>
                <a:sym typeface="Gill Sans"/>
              </a:rPr>
              <a:t>THE LORD</a:t>
            </a:r>
            <a:r>
              <a:t>” — There is ONLY ONE true LORD, and we MUST come to accurately know, trust, and serve HIM! (Deut. 6:4; Eccl. 12:13,14; Mark 12:29-31).</a:t>
            </a:r>
          </a:p>
          <a:p>
            <a:pPr marL="685800" indent="-685800" algn="l">
              <a:spcBef>
                <a:spcPts val="1500"/>
              </a:spcBef>
              <a:buSzPct val="80000"/>
              <a:buBlip>
                <a:blip r:embed="rId3"/>
              </a:buBlip>
              <a:defRPr sz="3400"/>
            </a:pPr>
            <a:r>
              <a:t>“</a:t>
            </a:r>
            <a:r>
              <a:rPr b="1">
                <a:latin typeface="Gill Sans"/>
                <a:ea typeface="Gill Sans"/>
                <a:cs typeface="Gill Sans"/>
                <a:sym typeface="Gill Sans"/>
              </a:rPr>
              <a:t>IS</a:t>
            </a:r>
            <a:r>
              <a:t>” — Present tense. We must CHOOSE to trust and obey Him daily (Josh. 24:15; Rom. 6:16-18).</a:t>
            </a:r>
          </a:p>
          <a:p>
            <a:pPr marL="685800" indent="-685800" algn="l">
              <a:spcBef>
                <a:spcPts val="1500"/>
              </a:spcBef>
              <a:buSzPct val="80000"/>
              <a:buBlip>
                <a:blip r:embed="rId3"/>
              </a:buBlip>
              <a:defRPr sz="3400"/>
            </a:pPr>
            <a:r>
              <a:t>“</a:t>
            </a:r>
            <a:r>
              <a:rPr b="1">
                <a:latin typeface="Gill Sans"/>
                <a:ea typeface="Gill Sans"/>
                <a:cs typeface="Gill Sans"/>
                <a:sym typeface="Gill Sans"/>
              </a:rPr>
              <a:t>MY SHEPHERD</a:t>
            </a:r>
            <a:r>
              <a:t>” — I hear His voice and choose to follow (Jn. 10:3,4, 14,16,27; Mat. 17:5).</a:t>
            </a:r>
          </a:p>
          <a:p>
            <a:pPr marL="685800" indent="-685800" algn="l">
              <a:spcBef>
                <a:spcPts val="1500"/>
              </a:spcBef>
              <a:buSzPct val="80000"/>
              <a:buBlip>
                <a:blip r:embed="rId3"/>
              </a:buBlip>
              <a:defRPr sz="3400"/>
            </a:pPr>
            <a:r>
              <a:t>“</a:t>
            </a:r>
            <a:r>
              <a:rPr b="1">
                <a:latin typeface="Gill Sans"/>
                <a:ea typeface="Gill Sans"/>
                <a:cs typeface="Gill Sans"/>
                <a:sym typeface="Gill Sans"/>
              </a:rPr>
              <a:t>I SHALL NOT WANT</a:t>
            </a:r>
            <a:r>
              <a:t>” — Confident in His provisions being ALL I NEED! (Eph 1:3;  2 Pet 1:3)</a:t>
            </a:r>
          </a:p>
        </p:txBody>
      </p:sp>
      <p:pic>
        <p:nvPicPr>
          <p:cNvPr id="191"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192"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193"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194" name="Psalm 23:1 (NKJV)…"/>
          <p:cNvSpPr txBox="1"/>
          <p:nvPr/>
        </p:nvSpPr>
        <p:spPr>
          <a:xfrm>
            <a:off x="392696" y="6731282"/>
            <a:ext cx="5541590" cy="25173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23:1 (NKJV)</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1</a:t>
            </a:r>
            <a:r>
              <a:t> The Lord </a:t>
            </a:r>
            <a:r>
              <a:rPr i="1"/>
              <a:t>is</a:t>
            </a:r>
            <a:r>
              <a:t> my shepherd; I shall not want.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animEffect filter="wipe(left)" transition="in">
                                      <p:cBhvr>
                                        <p:cTn id="7" dur="1500"/>
                                        <p:tgtEl>
                                          <p:spTgt spid="19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90">
                                            <p:txEl>
                                              <p:pRg st="0" end="0"/>
                                            </p:txEl>
                                          </p:spTgt>
                                        </p:tgtEl>
                                        <p:attrNameLst>
                                          <p:attrName>style.visibility</p:attrName>
                                        </p:attrNameLst>
                                      </p:cBhvr>
                                      <p:to>
                                        <p:strVal val="visible"/>
                                      </p:to>
                                    </p:set>
                                    <p:animEffect filter="wipe(left)" transition="in">
                                      <p:cBhvr>
                                        <p:cTn id="10" dur="1500"/>
                                        <p:tgtEl>
                                          <p:spTgt spid="1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90">
                                            <p:txEl>
                                              <p:pRg st="1" end="1"/>
                                            </p:txEl>
                                          </p:spTgt>
                                        </p:tgtEl>
                                        <p:attrNameLst>
                                          <p:attrName>style.visibility</p:attrName>
                                        </p:attrNameLst>
                                      </p:cBhvr>
                                      <p:to>
                                        <p:strVal val="visible"/>
                                      </p:to>
                                    </p:set>
                                    <p:animEffect filter="wipe(left)" transition="in">
                                      <p:cBhvr>
                                        <p:cTn id="15" dur="15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90">
                                            <p:txEl>
                                              <p:pRg st="2" end="2"/>
                                            </p:txEl>
                                          </p:spTgt>
                                        </p:tgtEl>
                                        <p:attrNameLst>
                                          <p:attrName>style.visibility</p:attrName>
                                        </p:attrNameLst>
                                      </p:cBhvr>
                                      <p:to>
                                        <p:strVal val="visible"/>
                                      </p:to>
                                    </p:set>
                                    <p:animEffect filter="wipe(left)" transition="in">
                                      <p:cBhvr>
                                        <p:cTn id="20" dur="1500"/>
                                        <p:tgtEl>
                                          <p:spTgt spid="19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90">
                                            <p:txEl>
                                              <p:pRg st="3" end="3"/>
                                            </p:txEl>
                                          </p:spTgt>
                                        </p:tgtEl>
                                        <p:attrNameLst>
                                          <p:attrName>style.visibility</p:attrName>
                                        </p:attrNameLst>
                                      </p:cBhvr>
                                      <p:to>
                                        <p:strVal val="visible"/>
                                      </p:to>
                                    </p:set>
                                    <p:animEffect filter="wipe(left)" transition="in">
                                      <p:cBhvr>
                                        <p:cTn id="25" dur="1500"/>
                                        <p:tgtEl>
                                          <p:spTgt spid="19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p:cNvSpPr/>
          <p:nvPr/>
        </p:nvSpPr>
        <p:spPr>
          <a:xfrm>
            <a:off x="178193" y="1475522"/>
            <a:ext cx="5970595" cy="8187124"/>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sp>
        <p:nvSpPr>
          <p:cNvPr id="197" name="Rectangle"/>
          <p:cNvSpPr/>
          <p:nvPr/>
        </p:nvSpPr>
        <p:spPr>
          <a:xfrm>
            <a:off x="178193" y="102946"/>
            <a:ext cx="12648414" cy="1489862"/>
          </a:xfrm>
          <a:prstGeom prst="rect">
            <a:avLst/>
          </a:prstGeom>
          <a:solidFill>
            <a:srgbClr val="808785"/>
          </a:solidFill>
          <a:ln w="12700">
            <a:miter lim="400000"/>
          </a:ln>
        </p:spPr>
        <p:txBody>
          <a:bodyPr lIns="50800" tIns="50800" rIns="50800" bIns="50800" anchor="ctr"/>
          <a:lstStyle/>
          <a:p>
            <a:pPr>
              <a:defRPr>
                <a:solidFill>
                  <a:srgbClr val="FFFFFF"/>
                </a:solidFill>
              </a:defRPr>
            </a:pPr>
          </a:p>
        </p:txBody>
      </p:sp>
      <p:pic>
        <p:nvPicPr>
          <p:cNvPr id="198" name="Front view of a red Ducati motorcycle against a black background" descr="Front view of a red Ducati motorcycle against a black background"/>
          <p:cNvPicPr>
            <a:picLocks noChangeAspect="1"/>
          </p:cNvPicPr>
          <p:nvPr/>
        </p:nvPicPr>
        <p:blipFill>
          <a:blip r:embed="rId2">
            <a:extLst/>
          </a:blip>
          <a:srcRect l="30619" t="7837" r="17874" b="7837"/>
          <a:stretch>
            <a:fillRect/>
          </a:stretch>
        </p:blipFill>
        <p:spPr>
          <a:xfrm flipH="1">
            <a:off x="271115" y="1498534"/>
            <a:ext cx="5784801" cy="8033140"/>
          </a:xfrm>
          <a:prstGeom prst="rect">
            <a:avLst/>
          </a:prstGeom>
          <a:ln w="12700">
            <a:miter lim="400000"/>
          </a:ln>
        </p:spPr>
      </p:pic>
      <p:pic>
        <p:nvPicPr>
          <p:cNvPr id="199" name="Front view of a red Ducati motorcycle against a black background" descr="Front view of a red Ducati motorcycle against a black background"/>
          <p:cNvPicPr>
            <a:picLocks noChangeAspect="1"/>
          </p:cNvPicPr>
          <p:nvPr/>
        </p:nvPicPr>
        <p:blipFill>
          <a:blip r:embed="rId2">
            <a:extLst/>
          </a:blip>
          <a:srcRect l="26057" t="0" r="13338" b="92016"/>
          <a:stretch>
            <a:fillRect/>
          </a:stretch>
        </p:blipFill>
        <p:spPr>
          <a:xfrm flipH="1">
            <a:off x="271065" y="148835"/>
            <a:ext cx="12462788" cy="1392471"/>
          </a:xfrm>
          <a:prstGeom prst="rect">
            <a:avLst/>
          </a:prstGeom>
          <a:ln w="12700">
            <a:miter lim="400000"/>
          </a:ln>
        </p:spPr>
      </p:pic>
      <p:sp>
        <p:nvSpPr>
          <p:cNvPr id="200" name="“He makes me to lie down in green pastures” — He gives abundant nourishment and rest sufficient for ALL our needs (Mat. 6:25-34; 11:28-30; Jn 10:10)"/>
          <p:cNvSpPr txBox="1"/>
          <p:nvPr/>
        </p:nvSpPr>
        <p:spPr>
          <a:xfrm>
            <a:off x="6190488" y="1732874"/>
            <a:ext cx="6503590" cy="29618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1500"/>
              </a:spcBef>
              <a:buSzPct val="80000"/>
              <a:buBlip>
                <a:blip r:embed="rId3"/>
              </a:buBlip>
              <a:defRPr sz="3200"/>
            </a:pPr>
            <a:r>
              <a:t>“</a:t>
            </a:r>
            <a:r>
              <a:rPr b="1" cap="all">
                <a:latin typeface="Gill Sans"/>
                <a:ea typeface="Gill Sans"/>
                <a:cs typeface="Gill Sans"/>
                <a:sym typeface="Gill Sans"/>
              </a:rPr>
              <a:t>He makes me to lie down in green pastures</a:t>
            </a:r>
            <a:r>
              <a:t>” — He gives abundant nourishment and rest sufficient for ALL our needs (Mat. 6:25-34; 11:28-30; Jn 10:10)</a:t>
            </a:r>
          </a:p>
        </p:txBody>
      </p:sp>
      <p:pic>
        <p:nvPicPr>
          <p:cNvPr id="201" name="Image" descr="Image"/>
          <p:cNvPicPr>
            <a:picLocks noChangeAspect="1"/>
          </p:cNvPicPr>
          <p:nvPr/>
        </p:nvPicPr>
        <p:blipFill>
          <a:blip r:embed="rId4">
            <a:extLst/>
          </a:blip>
          <a:stretch>
            <a:fillRect/>
          </a:stretch>
        </p:blipFill>
        <p:spPr>
          <a:xfrm>
            <a:off x="273679" y="224995"/>
            <a:ext cx="5973789" cy="1127504"/>
          </a:xfrm>
          <a:prstGeom prst="rect">
            <a:avLst/>
          </a:prstGeom>
          <a:ln w="12700">
            <a:miter lim="400000"/>
          </a:ln>
          <a:effectLst>
            <a:outerShdw sx="100000" sy="100000" kx="0" ky="0" algn="b" rotWithShape="0" blurRad="165100" dist="120860" dir="5400000">
              <a:srgbClr val="000000">
                <a:alpha val="83121"/>
              </a:srgbClr>
            </a:outerShdw>
          </a:effectLst>
        </p:spPr>
      </p:pic>
      <p:pic>
        <p:nvPicPr>
          <p:cNvPr id="202" name="Image" descr="Image"/>
          <p:cNvPicPr>
            <a:picLocks noChangeAspect="1"/>
          </p:cNvPicPr>
          <p:nvPr/>
        </p:nvPicPr>
        <p:blipFill>
          <a:blip r:embed="rId5">
            <a:extLst/>
          </a:blip>
          <a:stretch>
            <a:fillRect/>
          </a:stretch>
        </p:blipFill>
        <p:spPr>
          <a:xfrm>
            <a:off x="6497309" y="193272"/>
            <a:ext cx="6377340" cy="1190950"/>
          </a:xfrm>
          <a:prstGeom prst="rect">
            <a:avLst/>
          </a:prstGeom>
          <a:ln w="12700">
            <a:miter lim="400000"/>
          </a:ln>
          <a:effectLst>
            <a:outerShdw sx="100000" sy="100000" kx="0" ky="0" algn="b" rotWithShape="0" blurRad="165100" dist="120860" dir="5400000">
              <a:srgbClr val="000000">
                <a:alpha val="83121"/>
              </a:srgbClr>
            </a:outerShdw>
          </a:effectLst>
        </p:spPr>
      </p:pic>
      <p:sp>
        <p:nvSpPr>
          <p:cNvPr id="203" name="Ornament 18"/>
          <p:cNvSpPr/>
          <p:nvPr/>
        </p:nvSpPr>
        <p:spPr>
          <a:xfrm>
            <a:off x="307541" y="1346889"/>
            <a:ext cx="5711899" cy="324026"/>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10049" y="2"/>
                </a:moveTo>
                <a:lnTo>
                  <a:pt x="74" y="8288"/>
                </a:lnTo>
                <a:cubicBezTo>
                  <a:pt x="33" y="8326"/>
                  <a:pt x="0" y="8923"/>
                  <a:pt x="0" y="9654"/>
                </a:cubicBezTo>
                <a:lnTo>
                  <a:pt x="0" y="11912"/>
                </a:lnTo>
                <a:cubicBezTo>
                  <a:pt x="0" y="12643"/>
                  <a:pt x="33" y="13240"/>
                  <a:pt x="74" y="13278"/>
                </a:cubicBezTo>
                <a:lnTo>
                  <a:pt x="10049" y="21564"/>
                </a:lnTo>
                <a:cubicBezTo>
                  <a:pt x="10071" y="21583"/>
                  <a:pt x="10092" y="21454"/>
                  <a:pt x="10108" y="21178"/>
                </a:cubicBezTo>
                <a:lnTo>
                  <a:pt x="10643" y="11763"/>
                </a:lnTo>
                <a:cubicBezTo>
                  <a:pt x="10673" y="11221"/>
                  <a:pt x="10673" y="10335"/>
                  <a:pt x="10643" y="9803"/>
                </a:cubicBezTo>
                <a:lnTo>
                  <a:pt x="10108" y="388"/>
                </a:lnTo>
                <a:cubicBezTo>
                  <a:pt x="10093" y="122"/>
                  <a:pt x="10071" y="-17"/>
                  <a:pt x="10049" y="2"/>
                </a:cubicBezTo>
                <a:close/>
                <a:moveTo>
                  <a:pt x="11551" y="2"/>
                </a:moveTo>
                <a:cubicBezTo>
                  <a:pt x="11529" y="-17"/>
                  <a:pt x="11507" y="122"/>
                  <a:pt x="11492" y="388"/>
                </a:cubicBezTo>
                <a:lnTo>
                  <a:pt x="10957" y="9803"/>
                </a:lnTo>
                <a:cubicBezTo>
                  <a:pt x="10927" y="10335"/>
                  <a:pt x="10927" y="11221"/>
                  <a:pt x="10957" y="11763"/>
                </a:cubicBezTo>
                <a:lnTo>
                  <a:pt x="11492" y="21178"/>
                </a:lnTo>
                <a:cubicBezTo>
                  <a:pt x="11508" y="21454"/>
                  <a:pt x="11529" y="21583"/>
                  <a:pt x="11551" y="21564"/>
                </a:cubicBezTo>
                <a:lnTo>
                  <a:pt x="21526" y="13278"/>
                </a:lnTo>
                <a:cubicBezTo>
                  <a:pt x="21567" y="13240"/>
                  <a:pt x="21600" y="12643"/>
                  <a:pt x="21600" y="11912"/>
                </a:cubicBezTo>
                <a:lnTo>
                  <a:pt x="21600" y="9654"/>
                </a:lnTo>
                <a:cubicBezTo>
                  <a:pt x="21600" y="8923"/>
                  <a:pt x="21567" y="8326"/>
                  <a:pt x="21526" y="8288"/>
                </a:cubicBezTo>
                <a:lnTo>
                  <a:pt x="11551" y="2"/>
                </a:lnTo>
                <a:close/>
              </a:path>
            </a:pathLst>
          </a:custGeom>
          <a:gradFill>
            <a:gsLst>
              <a:gs pos="0">
                <a:srgbClr val="FF9300">
                  <a:alpha val="16775"/>
                </a:srgbClr>
              </a:gs>
              <a:gs pos="100000">
                <a:srgbClr val="FFFC79">
                  <a:alpha val="42486"/>
                </a:srgbClr>
              </a:gs>
            </a:gsLst>
            <a:lin ang="5400000"/>
          </a:gradFill>
          <a:ln w="12700">
            <a:solidFill>
              <a:srgbClr val="005493">
                <a:alpha val="27766"/>
              </a:srgbClr>
            </a:solidFill>
            <a:miter lim="400000"/>
          </a:ln>
        </p:spPr>
        <p:txBody>
          <a:bodyPr lIns="50800" tIns="50800" rIns="50800" bIns="50800" anchor="ctr"/>
          <a:lstStyle/>
          <a:p>
            <a:pPr>
              <a:defRPr>
                <a:solidFill>
                  <a:srgbClr val="FFFFFF"/>
                </a:solidFill>
              </a:defRPr>
            </a:pPr>
          </a:p>
        </p:txBody>
      </p:sp>
      <p:sp>
        <p:nvSpPr>
          <p:cNvPr id="204" name="Psalm 23:2 (NKJV)…"/>
          <p:cNvSpPr txBox="1"/>
          <p:nvPr/>
        </p:nvSpPr>
        <p:spPr>
          <a:xfrm>
            <a:off x="392696" y="6270028"/>
            <a:ext cx="5541590" cy="3126942"/>
          </a:xfrm>
          <a:prstGeom prst="rect">
            <a:avLst/>
          </a:prstGeom>
          <a:ln w="12700">
            <a:miter lim="400000"/>
          </a:ln>
          <a:effectLst>
            <a:outerShdw sx="100000" sy="100000" kx="0" ky="0" algn="b" rotWithShape="0" blurRad="165100" dist="12086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t>Psalm 23:2 (NKJV) </a:t>
            </a:r>
          </a:p>
          <a:p>
            <a:pPr defTabSz="457200">
              <a:defRPr b="1" sz="4200">
                <a:solidFill>
                  <a:srgbClr val="FFFFFF"/>
                </a:solidFill>
                <a:effectLst>
                  <a:outerShdw sx="100000" sy="100000" kx="0" ky="0" algn="b" rotWithShape="0" blurRad="63500" dist="63500" dir="2220000">
                    <a:srgbClr val="000000"/>
                  </a:outerShdw>
                </a:effectLst>
                <a:latin typeface="Times New Roman"/>
                <a:ea typeface="Times New Roman"/>
                <a:cs typeface="Times New Roman"/>
                <a:sym typeface="Times New Roman"/>
              </a:defRPr>
            </a:pPr>
            <a:r>
              <a:rPr baseline="31999"/>
              <a:t>2</a:t>
            </a:r>
            <a:r>
              <a:t> He makes me to lie down in green pastures; He leads me beside the still waters.</a:t>
            </a:r>
          </a:p>
        </p:txBody>
      </p:sp>
      <p:sp>
        <p:nvSpPr>
          <p:cNvPr id="205" name="Rectangle 13"/>
          <p:cNvSpPr txBox="1"/>
          <p:nvPr/>
        </p:nvSpPr>
        <p:spPr>
          <a:xfrm>
            <a:off x="6497309" y="4840787"/>
            <a:ext cx="6377340" cy="4816349"/>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defRPr>
                <a:solidFill>
                  <a:srgbClr val="FFFFFF"/>
                </a:solidFill>
              </a:defRPr>
            </a:lvl1pPr>
          </a:lstStyle>
          <a:p>
            <a:pPr/>
            <a:r>
              <a:t>“ . . . The idea is, that the wants of the soul are met and satisfied, and that, in the full enjoyment of this, there is the conviction of abundance - the repose of the soul at present satisfied, and feeling that in such abundance want will always be unknown.” — Barnes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fade" transition="in">
                                      <p:cBhvr>
                                        <p:cTn id="7" dur="1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5"/>
                                        </p:tgtEl>
                                        <p:attrNameLst>
                                          <p:attrName>style.visibility</p:attrName>
                                        </p:attrNameLst>
                                      </p:cBhvr>
                                      <p:to>
                                        <p:strVal val="visible"/>
                                      </p:to>
                                    </p:set>
                                    <p:animEffect filter="fade" transition="in">
                                      <p:cBhvr>
                                        <p:cTn id="12"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2"/>
      <p:bldP build="whole" bldLvl="1" animBg="1" rev="0" advAuto="0" spid="200"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