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9" name="Shape 179"/>
          <p:cNvSpPr/>
          <p:nvPr>
            <p:ph type="sldImg"/>
          </p:nvPr>
        </p:nvSpPr>
        <p:spPr>
          <a:xfrm>
            <a:off x="1143000" y="685800"/>
            <a:ext cx="4572000" cy="3429000"/>
          </a:xfrm>
          <a:prstGeom prst="rect">
            <a:avLst/>
          </a:prstGeom>
        </p:spPr>
        <p:txBody>
          <a:bodyPr/>
          <a:lstStyle/>
          <a:p>
            <a:pPr/>
          </a:p>
        </p:txBody>
      </p:sp>
      <p:sp>
        <p:nvSpPr>
          <p:cNvPr id="180" name="Shape 18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Front view of a red Ducati motorcycle against a black background"/>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118"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6"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27"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35"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43"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1"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8"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5"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6"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3" name="Slide Number"/>
          <p:cNvSpPr txBox="1"/>
          <p:nvPr>
            <p:ph type="sldNum" sz="quarter" idx="2"/>
          </p:nvPr>
        </p:nvSpPr>
        <p:spPr>
          <a:xfrm>
            <a:off x="6299200" y="9283700"/>
            <a:ext cx="388665" cy="400013"/>
          </a:xfrm>
          <a:prstGeom prst="rect">
            <a:avLst/>
          </a:prstGeom>
        </p:spPr>
        <p:txBody>
          <a:bodyPr anchor="t">
            <a:normAutofit fontScale="100000" lnSpcReduction="0"/>
          </a:bodyPr>
          <a:lstStyle>
            <a:lvl1pPr defTabSz="457200">
              <a:defRPr>
                <a:solidFill>
                  <a:srgbClr val="FFFFFF"/>
                </a:solidFill>
                <a:latin typeface="Monaco"/>
                <a:ea typeface="Monaco"/>
                <a:cs typeface="Monaco"/>
                <a:sym typeface="Monac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Close-up of Ducati motorcycle engine components"/>
          <p:cNvSpPr/>
          <p:nvPr>
            <p:ph type="pic" sz="quarter" idx="21"/>
          </p:nvPr>
        </p:nvSpPr>
        <p:spPr>
          <a:xfrm>
            <a:off x="6664613" y="4965700"/>
            <a:ext cx="5803901" cy="4346239"/>
          </a:xfrm>
          <a:prstGeom prst="rect">
            <a:avLst/>
          </a:prstGeom>
        </p:spPr>
        <p:txBody>
          <a:bodyPr lIns="91439" tIns="45719" rIns="91439" bIns="45719" anchor="t">
            <a:noAutofit/>
          </a:bodyPr>
          <a:lstStyle/>
          <a:p>
            <a:pPr/>
          </a:p>
        </p:txBody>
      </p:sp>
      <p:sp>
        <p:nvSpPr>
          <p:cNvPr id="84" name="Close-up of Ducati motorcycle gas cap"/>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Black and white photo of Ducati motorcycle engine components"/>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 Id="rId3" Type="http://schemas.openxmlformats.org/officeDocument/2006/relationships/image" Target="../media/image1.tif"/><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2.tif"/><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2.tif"/><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2.tif"/><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2.tif"/><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2.tif"/><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2.tif"/><Relationship Id="rId8"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 Id="rId3" Type="http://schemas.openxmlformats.org/officeDocument/2006/relationships/image" Target="../media/image1.tif"/><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 Id="rId3" Type="http://schemas.openxmlformats.org/officeDocument/2006/relationships/image" Target="../media/image1.tif"/><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hyperlink" Target="http://" TargetMode="External"/><Relationship Id="rId9" Type="http://schemas.openxmlformats.org/officeDocument/2006/relationships/hyperlink" Target="http://www.w65stchurchofchrist.com" TargetMode="Externa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2.tif"/><Relationship Id="rId8" Type="http://schemas.openxmlformats.org/officeDocument/2006/relationships/image" Target="../media/image9.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2.tif"/><Relationship Id="rId8" Type="http://schemas.openxmlformats.org/officeDocument/2006/relationships/image" Target="../media/image9.png"/><Relationship Id="rId9" Type="http://schemas.openxmlformats.org/officeDocument/2006/relationships/image" Target="../media/image10.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2.tif"/><Relationship Id="rId8" Type="http://schemas.openxmlformats.org/officeDocument/2006/relationships/image" Target="../media/image9.png"/><Relationship Id="rId9"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2.tif"/><Relationship Id="rId8" Type="http://schemas.openxmlformats.org/officeDocument/2006/relationships/image" Target="../media/image9.png"/><Relationship Id="rId9"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2.tif"/><Relationship Id="rId8" Type="http://schemas.openxmlformats.org/officeDocument/2006/relationships/image" Target="../media/image9.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QUESTIONS OF DOUBT…"/>
          <p:cNvSpPr txBox="1"/>
          <p:nvPr/>
        </p:nvSpPr>
        <p:spPr>
          <a:xfrm>
            <a:off x="4046512" y="6815780"/>
            <a:ext cx="4911776" cy="166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QUESTIONS OF DOUBT</a:t>
            </a:r>
          </a:p>
          <a:p>
            <a:pPr/>
            <a:r>
              <a:t>VS.</a:t>
            </a:r>
          </a:p>
          <a:p>
            <a:pPr/>
            <a:r>
              <a:t>ANSWERS OF FAITH</a:t>
            </a:r>
          </a:p>
        </p:txBody>
      </p:sp>
      <p:pic>
        <p:nvPicPr>
          <p:cNvPr id="183" name="Front view of a red Ducati motorcycle against a black background" descr="Front view of a red Ducati motorcycle against a black background"/>
          <p:cNvPicPr>
            <a:picLocks noChangeAspect="1"/>
          </p:cNvPicPr>
          <p:nvPr>
            <p:ph type="pic" idx="21"/>
          </p:nvPr>
        </p:nvPicPr>
        <p:blipFill>
          <a:blip r:embed="rId2">
            <a:extLst/>
          </a:blip>
          <a:srcRect l="21702" t="0" r="3071" b="0"/>
          <a:stretch>
            <a:fillRect/>
          </a:stretch>
        </p:blipFill>
        <p:spPr>
          <a:xfrm>
            <a:off x="0" y="0"/>
            <a:ext cx="13004800" cy="9753600"/>
          </a:xfrm>
          <a:prstGeom prst="rect">
            <a:avLst/>
          </a:prstGeom>
        </p:spPr>
      </p:pic>
      <p:pic>
        <p:nvPicPr>
          <p:cNvPr id="184" name="Image" descr="Image"/>
          <p:cNvPicPr>
            <a:picLocks noChangeAspect="1"/>
          </p:cNvPicPr>
          <p:nvPr/>
        </p:nvPicPr>
        <p:blipFill>
          <a:blip r:embed="rId3">
            <a:extLst/>
          </a:blip>
          <a:srcRect l="24340" t="27780" r="24505" b="27656"/>
          <a:stretch>
            <a:fillRect/>
          </a:stretch>
        </p:blipFill>
        <p:spPr>
          <a:xfrm>
            <a:off x="5945454" y="4089732"/>
            <a:ext cx="1806952" cy="1574136"/>
          </a:xfrm>
          <a:custGeom>
            <a:avLst/>
            <a:gdLst/>
            <a:ahLst/>
            <a:cxnLst>
              <a:cxn ang="0">
                <a:pos x="wd2" y="hd2"/>
              </a:cxn>
              <a:cxn ang="5400000">
                <a:pos x="wd2" y="hd2"/>
              </a:cxn>
              <a:cxn ang="10800000">
                <a:pos x="wd2" y="hd2"/>
              </a:cxn>
              <a:cxn ang="16200000">
                <a:pos x="wd2" y="hd2"/>
              </a:cxn>
            </a:cxnLst>
            <a:rect l="0" t="0" r="r" b="b"/>
            <a:pathLst>
              <a:path w="21536" h="21483" fill="norm" stroke="1" extrusionOk="0">
                <a:moveTo>
                  <a:pt x="16045" y="0"/>
                </a:moveTo>
                <a:cubicBezTo>
                  <a:pt x="15090" y="1"/>
                  <a:pt x="14551" y="52"/>
                  <a:pt x="14058" y="217"/>
                </a:cubicBezTo>
                <a:cubicBezTo>
                  <a:pt x="14009" y="235"/>
                  <a:pt x="13963" y="251"/>
                  <a:pt x="13911" y="271"/>
                </a:cubicBezTo>
                <a:cubicBezTo>
                  <a:pt x="13759" y="330"/>
                  <a:pt x="13609" y="397"/>
                  <a:pt x="13448" y="482"/>
                </a:cubicBezTo>
                <a:lnTo>
                  <a:pt x="12540" y="959"/>
                </a:lnTo>
                <a:lnTo>
                  <a:pt x="12015" y="536"/>
                </a:lnTo>
                <a:cubicBezTo>
                  <a:pt x="11890" y="435"/>
                  <a:pt x="11764" y="358"/>
                  <a:pt x="11617" y="298"/>
                </a:cubicBezTo>
                <a:cubicBezTo>
                  <a:pt x="11181" y="249"/>
                  <a:pt x="10530" y="235"/>
                  <a:pt x="9408" y="228"/>
                </a:cubicBezTo>
                <a:lnTo>
                  <a:pt x="7143" y="211"/>
                </a:lnTo>
                <a:lnTo>
                  <a:pt x="6982" y="910"/>
                </a:lnTo>
                <a:cubicBezTo>
                  <a:pt x="6880" y="1352"/>
                  <a:pt x="6698" y="2195"/>
                  <a:pt x="6575" y="2784"/>
                </a:cubicBezTo>
                <a:cubicBezTo>
                  <a:pt x="6087" y="5115"/>
                  <a:pt x="5657" y="5128"/>
                  <a:pt x="5657" y="2811"/>
                </a:cubicBezTo>
                <a:cubicBezTo>
                  <a:pt x="5657" y="1388"/>
                  <a:pt x="5613" y="1210"/>
                  <a:pt x="5132" y="683"/>
                </a:cubicBezTo>
                <a:cubicBezTo>
                  <a:pt x="4955" y="488"/>
                  <a:pt x="4807" y="372"/>
                  <a:pt x="4626" y="287"/>
                </a:cubicBezTo>
                <a:cubicBezTo>
                  <a:pt x="4273" y="144"/>
                  <a:pt x="3740" y="118"/>
                  <a:pt x="2356" y="114"/>
                </a:cubicBezTo>
                <a:cubicBezTo>
                  <a:pt x="703" y="109"/>
                  <a:pt x="62" y="179"/>
                  <a:pt x="0" y="374"/>
                </a:cubicBezTo>
                <a:lnTo>
                  <a:pt x="5" y="444"/>
                </a:lnTo>
                <a:lnTo>
                  <a:pt x="104" y="2530"/>
                </a:lnTo>
                <a:cubicBezTo>
                  <a:pt x="279" y="6034"/>
                  <a:pt x="771" y="11282"/>
                  <a:pt x="970" y="11781"/>
                </a:cubicBezTo>
                <a:cubicBezTo>
                  <a:pt x="1120" y="12158"/>
                  <a:pt x="1665" y="18848"/>
                  <a:pt x="1604" y="19553"/>
                </a:cubicBezTo>
                <a:cubicBezTo>
                  <a:pt x="1573" y="19904"/>
                  <a:pt x="5581" y="19899"/>
                  <a:pt x="5794" y="19548"/>
                </a:cubicBezTo>
                <a:cubicBezTo>
                  <a:pt x="5871" y="19421"/>
                  <a:pt x="6526" y="17331"/>
                  <a:pt x="7247" y="14906"/>
                </a:cubicBezTo>
                <a:cubicBezTo>
                  <a:pt x="7975" y="12455"/>
                  <a:pt x="8642" y="10546"/>
                  <a:pt x="8746" y="10605"/>
                </a:cubicBezTo>
                <a:cubicBezTo>
                  <a:pt x="9029" y="10767"/>
                  <a:pt x="8856" y="12506"/>
                  <a:pt x="8472" y="13373"/>
                </a:cubicBezTo>
                <a:cubicBezTo>
                  <a:pt x="8285" y="13794"/>
                  <a:pt x="7772" y="15438"/>
                  <a:pt x="7332" y="17029"/>
                </a:cubicBezTo>
                <a:cubicBezTo>
                  <a:pt x="6891" y="18620"/>
                  <a:pt x="6398" y="20089"/>
                  <a:pt x="6234" y="20290"/>
                </a:cubicBezTo>
                <a:cubicBezTo>
                  <a:pt x="5996" y="20583"/>
                  <a:pt x="5546" y="20664"/>
                  <a:pt x="3931" y="20701"/>
                </a:cubicBezTo>
                <a:cubicBezTo>
                  <a:pt x="2316" y="20738"/>
                  <a:pt x="1991" y="20798"/>
                  <a:pt x="2129" y="21021"/>
                </a:cubicBezTo>
                <a:cubicBezTo>
                  <a:pt x="2369" y="21155"/>
                  <a:pt x="2736" y="21221"/>
                  <a:pt x="3207" y="21259"/>
                </a:cubicBezTo>
                <a:cubicBezTo>
                  <a:pt x="3592" y="21276"/>
                  <a:pt x="3988" y="21288"/>
                  <a:pt x="4702" y="21270"/>
                </a:cubicBezTo>
                <a:lnTo>
                  <a:pt x="7062" y="21210"/>
                </a:lnTo>
                <a:lnTo>
                  <a:pt x="7828" y="18692"/>
                </a:lnTo>
                <a:cubicBezTo>
                  <a:pt x="8250" y="17307"/>
                  <a:pt x="8726" y="16006"/>
                  <a:pt x="8888" y="15799"/>
                </a:cubicBezTo>
                <a:cubicBezTo>
                  <a:pt x="9050" y="15593"/>
                  <a:pt x="9214" y="15085"/>
                  <a:pt x="9247" y="14673"/>
                </a:cubicBezTo>
                <a:cubicBezTo>
                  <a:pt x="9362" y="13270"/>
                  <a:pt x="9682" y="13918"/>
                  <a:pt x="9777" y="15745"/>
                </a:cubicBezTo>
                <a:cubicBezTo>
                  <a:pt x="9888" y="17869"/>
                  <a:pt x="10211" y="18706"/>
                  <a:pt x="11201" y="19407"/>
                </a:cubicBezTo>
                <a:cubicBezTo>
                  <a:pt x="11800" y="19831"/>
                  <a:pt x="12149" y="19891"/>
                  <a:pt x="13878" y="19900"/>
                </a:cubicBezTo>
                <a:cubicBezTo>
                  <a:pt x="15598" y="19908"/>
                  <a:pt x="15975" y="19847"/>
                  <a:pt x="16702" y="19418"/>
                </a:cubicBezTo>
                <a:cubicBezTo>
                  <a:pt x="17747" y="18800"/>
                  <a:pt x="18381" y="18135"/>
                  <a:pt x="18381" y="17668"/>
                </a:cubicBezTo>
                <a:cubicBezTo>
                  <a:pt x="18381" y="17471"/>
                  <a:pt x="18546" y="17144"/>
                  <a:pt x="18746" y="16937"/>
                </a:cubicBezTo>
                <a:cubicBezTo>
                  <a:pt x="19323" y="16338"/>
                  <a:pt x="19586" y="14454"/>
                  <a:pt x="19299" y="12988"/>
                </a:cubicBezTo>
                <a:cubicBezTo>
                  <a:pt x="19041" y="11669"/>
                  <a:pt x="19387" y="11296"/>
                  <a:pt x="19805" y="12441"/>
                </a:cubicBezTo>
                <a:cubicBezTo>
                  <a:pt x="20461" y="14237"/>
                  <a:pt x="19782" y="17204"/>
                  <a:pt x="18325" y="18925"/>
                </a:cubicBezTo>
                <a:cubicBezTo>
                  <a:pt x="16953" y="20543"/>
                  <a:pt x="15344" y="21159"/>
                  <a:pt x="13225" y="20880"/>
                </a:cubicBezTo>
                <a:cubicBezTo>
                  <a:pt x="12639" y="20803"/>
                  <a:pt x="12176" y="20770"/>
                  <a:pt x="12104" y="20793"/>
                </a:cubicBezTo>
                <a:cubicBezTo>
                  <a:pt x="12166" y="20833"/>
                  <a:pt x="12213" y="20866"/>
                  <a:pt x="12284" y="20907"/>
                </a:cubicBezTo>
                <a:cubicBezTo>
                  <a:pt x="12347" y="20946"/>
                  <a:pt x="12434" y="20994"/>
                  <a:pt x="12559" y="21053"/>
                </a:cubicBezTo>
                <a:cubicBezTo>
                  <a:pt x="12660" y="21105"/>
                  <a:pt x="12760" y="21157"/>
                  <a:pt x="12857" y="21199"/>
                </a:cubicBezTo>
                <a:cubicBezTo>
                  <a:pt x="12937" y="21231"/>
                  <a:pt x="13030" y="21254"/>
                  <a:pt x="13121" y="21281"/>
                </a:cubicBezTo>
                <a:cubicBezTo>
                  <a:pt x="13243" y="21321"/>
                  <a:pt x="13389" y="21349"/>
                  <a:pt x="13533" y="21378"/>
                </a:cubicBezTo>
                <a:cubicBezTo>
                  <a:pt x="14744" y="21599"/>
                  <a:pt x="16455" y="21465"/>
                  <a:pt x="17431" y="21032"/>
                </a:cubicBezTo>
                <a:cubicBezTo>
                  <a:pt x="17551" y="20975"/>
                  <a:pt x="17656" y="20913"/>
                  <a:pt x="17766" y="20853"/>
                </a:cubicBezTo>
                <a:cubicBezTo>
                  <a:pt x="18584" y="20368"/>
                  <a:pt x="19262" y="19661"/>
                  <a:pt x="19763" y="18816"/>
                </a:cubicBezTo>
                <a:cubicBezTo>
                  <a:pt x="19821" y="18708"/>
                  <a:pt x="19881" y="18598"/>
                  <a:pt x="19938" y="18481"/>
                </a:cubicBezTo>
                <a:cubicBezTo>
                  <a:pt x="20022" y="18317"/>
                  <a:pt x="20102" y="18153"/>
                  <a:pt x="20174" y="17982"/>
                </a:cubicBezTo>
                <a:cubicBezTo>
                  <a:pt x="20221" y="17870"/>
                  <a:pt x="20258" y="17768"/>
                  <a:pt x="20297" y="17668"/>
                </a:cubicBezTo>
                <a:cubicBezTo>
                  <a:pt x="20503" y="17102"/>
                  <a:pt x="20639" y="16501"/>
                  <a:pt x="20699" y="15886"/>
                </a:cubicBezTo>
                <a:cubicBezTo>
                  <a:pt x="20710" y="15656"/>
                  <a:pt x="20719" y="15417"/>
                  <a:pt x="20718" y="15112"/>
                </a:cubicBezTo>
                <a:cubicBezTo>
                  <a:pt x="20717" y="14771"/>
                  <a:pt x="20686" y="14531"/>
                  <a:pt x="20666" y="14261"/>
                </a:cubicBezTo>
                <a:cubicBezTo>
                  <a:pt x="20631" y="13993"/>
                  <a:pt x="20600" y="13720"/>
                  <a:pt x="20534" y="13454"/>
                </a:cubicBezTo>
                <a:cubicBezTo>
                  <a:pt x="20411" y="12962"/>
                  <a:pt x="20278" y="12622"/>
                  <a:pt x="20032" y="12219"/>
                </a:cubicBezTo>
                <a:cubicBezTo>
                  <a:pt x="19573" y="11584"/>
                  <a:pt x="18744" y="10576"/>
                  <a:pt x="17870" y="9614"/>
                </a:cubicBezTo>
                <a:cubicBezTo>
                  <a:pt x="16233" y="7812"/>
                  <a:pt x="15733" y="7138"/>
                  <a:pt x="15827" y="6857"/>
                </a:cubicBezTo>
                <a:cubicBezTo>
                  <a:pt x="15827" y="6856"/>
                  <a:pt x="15827" y="6853"/>
                  <a:pt x="15827" y="6852"/>
                </a:cubicBezTo>
                <a:cubicBezTo>
                  <a:pt x="15836" y="6824"/>
                  <a:pt x="15850" y="6814"/>
                  <a:pt x="15860" y="6792"/>
                </a:cubicBezTo>
                <a:cubicBezTo>
                  <a:pt x="15878" y="6750"/>
                  <a:pt x="15896" y="6705"/>
                  <a:pt x="15917" y="6684"/>
                </a:cubicBezTo>
                <a:cubicBezTo>
                  <a:pt x="15950" y="6652"/>
                  <a:pt x="15993" y="6650"/>
                  <a:pt x="16045" y="6673"/>
                </a:cubicBezTo>
                <a:cubicBezTo>
                  <a:pt x="16157" y="6715"/>
                  <a:pt x="16324" y="6866"/>
                  <a:pt x="16617" y="7160"/>
                </a:cubicBezTo>
                <a:lnTo>
                  <a:pt x="17057" y="7605"/>
                </a:lnTo>
                <a:cubicBezTo>
                  <a:pt x="17277" y="7735"/>
                  <a:pt x="17567" y="7790"/>
                  <a:pt x="18135" y="7805"/>
                </a:cubicBezTo>
                <a:lnTo>
                  <a:pt x="19375" y="7773"/>
                </a:lnTo>
                <a:lnTo>
                  <a:pt x="21026" y="7724"/>
                </a:lnTo>
                <a:cubicBezTo>
                  <a:pt x="21265" y="7687"/>
                  <a:pt x="21435" y="7644"/>
                  <a:pt x="21470" y="7588"/>
                </a:cubicBezTo>
                <a:lnTo>
                  <a:pt x="21527" y="6110"/>
                </a:lnTo>
                <a:cubicBezTo>
                  <a:pt x="21600" y="4012"/>
                  <a:pt x="21249" y="2974"/>
                  <a:pt x="20061" y="1750"/>
                </a:cubicBezTo>
                <a:cubicBezTo>
                  <a:pt x="18630" y="277"/>
                  <a:pt x="17997" y="-1"/>
                  <a:pt x="16045" y="0"/>
                </a:cubicBezTo>
                <a:close/>
                <a:moveTo>
                  <a:pt x="11177" y="10340"/>
                </a:moveTo>
                <a:cubicBezTo>
                  <a:pt x="11385" y="10383"/>
                  <a:pt x="11730" y="10646"/>
                  <a:pt x="12256" y="11141"/>
                </a:cubicBezTo>
                <a:cubicBezTo>
                  <a:pt x="12817" y="11671"/>
                  <a:pt x="13351" y="12106"/>
                  <a:pt x="13448" y="12106"/>
                </a:cubicBezTo>
                <a:cubicBezTo>
                  <a:pt x="13545" y="12106"/>
                  <a:pt x="14066" y="12568"/>
                  <a:pt x="14602" y="13135"/>
                </a:cubicBezTo>
                <a:cubicBezTo>
                  <a:pt x="15426" y="14006"/>
                  <a:pt x="15576" y="14281"/>
                  <a:pt x="15576" y="14927"/>
                </a:cubicBezTo>
                <a:cubicBezTo>
                  <a:pt x="15576" y="14931"/>
                  <a:pt x="15576" y="14935"/>
                  <a:pt x="15576" y="14938"/>
                </a:cubicBezTo>
                <a:cubicBezTo>
                  <a:pt x="15576" y="15119"/>
                  <a:pt x="15553" y="15295"/>
                  <a:pt x="15515" y="15453"/>
                </a:cubicBezTo>
                <a:cubicBezTo>
                  <a:pt x="15515" y="15454"/>
                  <a:pt x="15515" y="15457"/>
                  <a:pt x="15515" y="15458"/>
                </a:cubicBezTo>
                <a:cubicBezTo>
                  <a:pt x="15417" y="15854"/>
                  <a:pt x="15223" y="16135"/>
                  <a:pt x="15051" y="16097"/>
                </a:cubicBezTo>
                <a:cubicBezTo>
                  <a:pt x="15017" y="16089"/>
                  <a:pt x="14979" y="16069"/>
                  <a:pt x="14947" y="16032"/>
                </a:cubicBezTo>
                <a:cubicBezTo>
                  <a:pt x="14880" y="15955"/>
                  <a:pt x="14824" y="15633"/>
                  <a:pt x="14824" y="15317"/>
                </a:cubicBezTo>
                <a:cubicBezTo>
                  <a:pt x="14824" y="15019"/>
                  <a:pt x="14682" y="14636"/>
                  <a:pt x="14503" y="14424"/>
                </a:cubicBezTo>
                <a:cubicBezTo>
                  <a:pt x="14416" y="14356"/>
                  <a:pt x="14302" y="14302"/>
                  <a:pt x="14167" y="14256"/>
                </a:cubicBezTo>
                <a:cubicBezTo>
                  <a:pt x="14136" y="14363"/>
                  <a:pt x="14129" y="14585"/>
                  <a:pt x="14134" y="15025"/>
                </a:cubicBezTo>
                <a:cubicBezTo>
                  <a:pt x="14143" y="15973"/>
                  <a:pt x="13947" y="16382"/>
                  <a:pt x="13646" y="16038"/>
                </a:cubicBezTo>
                <a:cubicBezTo>
                  <a:pt x="13576" y="15957"/>
                  <a:pt x="13514" y="15471"/>
                  <a:pt x="13514" y="14960"/>
                </a:cubicBezTo>
                <a:lnTo>
                  <a:pt x="13514" y="14120"/>
                </a:lnTo>
                <a:cubicBezTo>
                  <a:pt x="13133" y="14076"/>
                  <a:pt x="12653" y="14054"/>
                  <a:pt x="12033" y="14045"/>
                </a:cubicBezTo>
                <a:cubicBezTo>
                  <a:pt x="11920" y="14043"/>
                  <a:pt x="11863" y="14036"/>
                  <a:pt x="11759" y="14034"/>
                </a:cubicBezTo>
                <a:lnTo>
                  <a:pt x="11655" y="14034"/>
                </a:lnTo>
                <a:cubicBezTo>
                  <a:pt x="11272" y="14034"/>
                  <a:pt x="10969" y="14019"/>
                  <a:pt x="10695" y="14001"/>
                </a:cubicBezTo>
                <a:cubicBezTo>
                  <a:pt x="10688" y="14001"/>
                  <a:pt x="10674" y="14002"/>
                  <a:pt x="10666" y="14001"/>
                </a:cubicBezTo>
                <a:cubicBezTo>
                  <a:pt x="10522" y="13991"/>
                  <a:pt x="10425" y="13973"/>
                  <a:pt x="10312" y="13958"/>
                </a:cubicBezTo>
                <a:cubicBezTo>
                  <a:pt x="9894" y="13912"/>
                  <a:pt x="9649" y="13850"/>
                  <a:pt x="9649" y="13741"/>
                </a:cubicBezTo>
                <a:cubicBezTo>
                  <a:pt x="9614" y="13662"/>
                  <a:pt x="9663" y="13565"/>
                  <a:pt x="9815" y="13454"/>
                </a:cubicBezTo>
                <a:cubicBezTo>
                  <a:pt x="10142" y="13216"/>
                  <a:pt x="10898" y="11406"/>
                  <a:pt x="10898" y="10860"/>
                </a:cubicBezTo>
                <a:cubicBezTo>
                  <a:pt x="10898" y="10473"/>
                  <a:pt x="10970" y="10297"/>
                  <a:pt x="11177" y="10340"/>
                </a:cubicBezTo>
                <a:close/>
              </a:path>
            </a:pathLst>
          </a:custGeom>
          <a:ln w="12700">
            <a:miter lim="400000"/>
          </a:ln>
          <a:effectLst>
            <a:outerShdw sx="100000" sy="100000" kx="0" ky="0" algn="b" rotWithShape="0" blurRad="444500" dist="262472" dir="5400000">
              <a:srgbClr val="000000">
                <a:alpha val="98983"/>
              </a:srgbClr>
            </a:outerShdw>
          </a:effectLst>
        </p:spPr>
      </p:pic>
      <p:pic>
        <p:nvPicPr>
          <p:cNvPr id="185" name="Image" descr="Image"/>
          <p:cNvPicPr>
            <a:picLocks noChangeAspect="1"/>
          </p:cNvPicPr>
          <p:nvPr/>
        </p:nvPicPr>
        <p:blipFill>
          <a:blip r:embed="rId4">
            <a:extLst/>
          </a:blip>
          <a:stretch>
            <a:fillRect/>
          </a:stretch>
        </p:blipFill>
        <p:spPr>
          <a:xfrm>
            <a:off x="209032" y="3800857"/>
            <a:ext cx="5485673"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186" name="Image" descr="Image"/>
          <p:cNvPicPr>
            <a:picLocks noChangeAspect="1"/>
          </p:cNvPicPr>
          <p:nvPr/>
        </p:nvPicPr>
        <p:blipFill>
          <a:blip r:embed="rId5">
            <a:extLst/>
          </a:blip>
          <a:stretch>
            <a:fillRect/>
          </a:stretch>
        </p:blipFill>
        <p:spPr>
          <a:xfrm>
            <a:off x="8247102" y="3800857"/>
            <a:ext cx="4630206"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187" name="Image" descr="Image"/>
          <p:cNvPicPr>
            <a:picLocks noChangeAspect="1"/>
          </p:cNvPicPr>
          <p:nvPr/>
        </p:nvPicPr>
        <p:blipFill>
          <a:blip r:embed="rId6">
            <a:extLst/>
          </a:blip>
          <a:stretch>
            <a:fillRect/>
          </a:stretch>
        </p:blipFill>
        <p:spPr>
          <a:xfrm>
            <a:off x="100718" y="4619242"/>
            <a:ext cx="5702301" cy="1333501"/>
          </a:xfrm>
          <a:prstGeom prst="rect">
            <a:avLst/>
          </a:prstGeom>
          <a:ln w="12700">
            <a:miter lim="400000"/>
          </a:ln>
          <a:effectLst>
            <a:outerShdw sx="100000" sy="100000" kx="0" ky="0" algn="b" rotWithShape="0" blurRad="266700" dist="139600" dir="5400000">
              <a:srgbClr val="000000">
                <a:alpha val="98983"/>
              </a:srgbClr>
            </a:outerShdw>
          </a:effectLst>
        </p:spPr>
      </p:pic>
      <p:pic>
        <p:nvPicPr>
          <p:cNvPr id="188" name="Image" descr="Image"/>
          <p:cNvPicPr>
            <a:picLocks noChangeAspect="1"/>
          </p:cNvPicPr>
          <p:nvPr/>
        </p:nvPicPr>
        <p:blipFill>
          <a:blip r:embed="rId7">
            <a:extLst/>
          </a:blip>
          <a:stretch>
            <a:fillRect/>
          </a:stretch>
        </p:blipFill>
        <p:spPr>
          <a:xfrm>
            <a:off x="8003154" y="4619242"/>
            <a:ext cx="5118101" cy="1333501"/>
          </a:xfrm>
          <a:prstGeom prst="rect">
            <a:avLst/>
          </a:prstGeom>
          <a:ln w="12700">
            <a:miter lim="400000"/>
          </a:ln>
          <a:effectLst>
            <a:outerShdw sx="100000" sy="100000" kx="0" ky="0" algn="b" rotWithShape="0" blurRad="266700" dist="139600" dir="5400000">
              <a:srgbClr val="000000">
                <a:alpha val="98983"/>
              </a:srgbClr>
            </a:outerShdw>
          </a:effectLst>
        </p:spPr>
      </p:pic>
      <p:sp>
        <p:nvSpPr>
          <p:cNvPr id="189" name="Matthew 22:23-45"/>
          <p:cNvSpPr txBox="1"/>
          <p:nvPr/>
        </p:nvSpPr>
        <p:spPr>
          <a:xfrm>
            <a:off x="4166579" y="8698804"/>
            <a:ext cx="4671642"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900">
                <a:solidFill>
                  <a:srgbClr val="FFFFFF"/>
                </a:solidFill>
                <a:latin typeface="Gill Sans"/>
                <a:ea typeface="Gill Sans"/>
                <a:cs typeface="Gill Sans"/>
                <a:sym typeface="Gill Sans"/>
              </a:defRPr>
            </a:lvl1pPr>
          </a:lstStyle>
          <a:p>
            <a:pPr/>
            <a:r>
              <a:t>Matthew 22:23-45</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Rounded Rectangle"/>
          <p:cNvSpPr/>
          <p:nvPr/>
        </p:nvSpPr>
        <p:spPr>
          <a:xfrm>
            <a:off x="159579" y="144400"/>
            <a:ext cx="12685642" cy="2233280"/>
          </a:xfrm>
          <a:prstGeom prst="roundRect">
            <a:avLst>
              <a:gd name="adj" fmla="val 24305"/>
            </a:avLst>
          </a:prstGeom>
          <a:solidFill>
            <a:srgbClr val="808785"/>
          </a:solidFill>
          <a:ln w="63500">
            <a:solidFill>
              <a:srgbClr val="FFFFFF"/>
            </a:solidFill>
            <a:miter lim="400000"/>
          </a:ln>
          <a:effectLst>
            <a:outerShdw sx="100000" sy="100000" kx="0" ky="0" algn="b" rotWithShape="0" blurRad="444500" dist="262472" dir="5400000">
              <a:srgbClr val="000000">
                <a:alpha val="98983"/>
              </a:srgbClr>
            </a:outerShdw>
          </a:effectLst>
        </p:spPr>
        <p:txBody>
          <a:bodyPr lIns="50800" tIns="50800" rIns="50800" bIns="50800" anchor="ctr"/>
          <a:lstStyle/>
          <a:p>
            <a:pPr>
              <a:defRPr>
                <a:solidFill>
                  <a:srgbClr val="FFFFFF"/>
                </a:solidFill>
              </a:defRPr>
            </a:pPr>
          </a:p>
        </p:txBody>
      </p:sp>
      <p:pic>
        <p:nvPicPr>
          <p:cNvPr id="279" name="Image" descr="Image"/>
          <p:cNvPicPr>
            <a:picLocks noChangeAspect="1"/>
          </p:cNvPicPr>
          <p:nvPr/>
        </p:nvPicPr>
        <p:blipFill>
          <a:blip r:embed="rId2">
            <a:extLst/>
          </a:blip>
          <a:srcRect l="24340" t="27773" r="24506" b="27655"/>
          <a:stretch>
            <a:fillRect/>
          </a:stretch>
        </p:blipFill>
        <p:spPr>
          <a:xfrm>
            <a:off x="6210419" y="662029"/>
            <a:ext cx="1374966" cy="1198022"/>
          </a:xfrm>
          <a:custGeom>
            <a:avLst/>
            <a:gdLst/>
            <a:ahLst/>
            <a:cxnLst>
              <a:cxn ang="0">
                <a:pos x="wd2" y="hd2"/>
              </a:cxn>
              <a:cxn ang="5400000">
                <a:pos x="wd2" y="hd2"/>
              </a:cxn>
              <a:cxn ang="10800000">
                <a:pos x="wd2" y="hd2"/>
              </a:cxn>
              <a:cxn ang="16200000">
                <a:pos x="wd2" y="hd2"/>
              </a:cxn>
            </a:cxnLst>
            <a:rect l="0" t="0" r="r" b="b"/>
            <a:pathLst>
              <a:path w="21536" h="21482" fill="norm" stroke="1" extrusionOk="0">
                <a:moveTo>
                  <a:pt x="16044" y="0"/>
                </a:moveTo>
                <a:cubicBezTo>
                  <a:pt x="15089" y="1"/>
                  <a:pt x="14554" y="56"/>
                  <a:pt x="14061" y="221"/>
                </a:cubicBezTo>
                <a:cubicBezTo>
                  <a:pt x="14012" y="239"/>
                  <a:pt x="13963" y="251"/>
                  <a:pt x="13912" y="271"/>
                </a:cubicBezTo>
                <a:cubicBezTo>
                  <a:pt x="13760" y="329"/>
                  <a:pt x="13613" y="399"/>
                  <a:pt x="13452" y="484"/>
                </a:cubicBezTo>
                <a:lnTo>
                  <a:pt x="12538" y="961"/>
                </a:lnTo>
                <a:lnTo>
                  <a:pt x="12016" y="541"/>
                </a:lnTo>
                <a:cubicBezTo>
                  <a:pt x="11891" y="439"/>
                  <a:pt x="11765" y="366"/>
                  <a:pt x="11618" y="306"/>
                </a:cubicBezTo>
                <a:cubicBezTo>
                  <a:pt x="11182" y="257"/>
                  <a:pt x="10533" y="242"/>
                  <a:pt x="9411" y="235"/>
                </a:cubicBezTo>
                <a:lnTo>
                  <a:pt x="7142" y="214"/>
                </a:lnTo>
                <a:lnTo>
                  <a:pt x="6981" y="911"/>
                </a:lnTo>
                <a:cubicBezTo>
                  <a:pt x="6879" y="1353"/>
                  <a:pt x="6700" y="2201"/>
                  <a:pt x="6577" y="2790"/>
                </a:cubicBezTo>
                <a:cubicBezTo>
                  <a:pt x="6089" y="5120"/>
                  <a:pt x="5657" y="5127"/>
                  <a:pt x="5657" y="2811"/>
                </a:cubicBezTo>
                <a:cubicBezTo>
                  <a:pt x="5657" y="1388"/>
                  <a:pt x="5609" y="1210"/>
                  <a:pt x="5128" y="683"/>
                </a:cubicBezTo>
                <a:cubicBezTo>
                  <a:pt x="4951" y="489"/>
                  <a:pt x="4805" y="377"/>
                  <a:pt x="4625" y="292"/>
                </a:cubicBezTo>
                <a:cubicBezTo>
                  <a:pt x="4272" y="149"/>
                  <a:pt x="3740" y="118"/>
                  <a:pt x="2356" y="114"/>
                </a:cubicBezTo>
                <a:cubicBezTo>
                  <a:pt x="704" y="109"/>
                  <a:pt x="62" y="183"/>
                  <a:pt x="0" y="377"/>
                </a:cubicBezTo>
                <a:lnTo>
                  <a:pt x="6" y="448"/>
                </a:lnTo>
                <a:lnTo>
                  <a:pt x="106" y="2534"/>
                </a:lnTo>
                <a:cubicBezTo>
                  <a:pt x="280" y="6038"/>
                  <a:pt x="771" y="11286"/>
                  <a:pt x="970" y="11785"/>
                </a:cubicBezTo>
                <a:cubicBezTo>
                  <a:pt x="1120" y="12163"/>
                  <a:pt x="1666" y="18851"/>
                  <a:pt x="1604" y="19556"/>
                </a:cubicBezTo>
                <a:cubicBezTo>
                  <a:pt x="1573" y="19907"/>
                  <a:pt x="5580" y="19893"/>
                  <a:pt x="5794" y="19542"/>
                </a:cubicBezTo>
                <a:cubicBezTo>
                  <a:pt x="5871" y="19416"/>
                  <a:pt x="6528" y="17327"/>
                  <a:pt x="7248" y="14902"/>
                </a:cubicBezTo>
                <a:cubicBezTo>
                  <a:pt x="7976" y="12452"/>
                  <a:pt x="8642" y="10544"/>
                  <a:pt x="8746" y="10604"/>
                </a:cubicBezTo>
                <a:cubicBezTo>
                  <a:pt x="9030" y="10766"/>
                  <a:pt x="8857" y="12506"/>
                  <a:pt x="8473" y="13372"/>
                </a:cubicBezTo>
                <a:cubicBezTo>
                  <a:pt x="8286" y="13793"/>
                  <a:pt x="7769" y="15440"/>
                  <a:pt x="7329" y="17030"/>
                </a:cubicBezTo>
                <a:cubicBezTo>
                  <a:pt x="6889" y="18621"/>
                  <a:pt x="6398" y="20089"/>
                  <a:pt x="6235" y="20289"/>
                </a:cubicBezTo>
                <a:cubicBezTo>
                  <a:pt x="5996" y="20582"/>
                  <a:pt x="5543" y="20665"/>
                  <a:pt x="3929" y="20702"/>
                </a:cubicBezTo>
                <a:cubicBezTo>
                  <a:pt x="2314" y="20739"/>
                  <a:pt x="1989" y="20793"/>
                  <a:pt x="2126" y="21015"/>
                </a:cubicBezTo>
                <a:cubicBezTo>
                  <a:pt x="2366" y="21150"/>
                  <a:pt x="2736" y="21219"/>
                  <a:pt x="3208" y="21257"/>
                </a:cubicBezTo>
                <a:cubicBezTo>
                  <a:pt x="3592" y="21274"/>
                  <a:pt x="3992" y="21290"/>
                  <a:pt x="4706" y="21272"/>
                </a:cubicBezTo>
                <a:lnTo>
                  <a:pt x="7062" y="21207"/>
                </a:lnTo>
                <a:lnTo>
                  <a:pt x="7826" y="18688"/>
                </a:lnTo>
                <a:cubicBezTo>
                  <a:pt x="8248" y="17304"/>
                  <a:pt x="8727" y="16005"/>
                  <a:pt x="8889" y="15799"/>
                </a:cubicBezTo>
                <a:cubicBezTo>
                  <a:pt x="9052" y="15593"/>
                  <a:pt x="9210" y="15087"/>
                  <a:pt x="9244" y="14674"/>
                </a:cubicBezTo>
                <a:cubicBezTo>
                  <a:pt x="9358" y="13272"/>
                  <a:pt x="9683" y="13922"/>
                  <a:pt x="9778" y="15749"/>
                </a:cubicBezTo>
                <a:cubicBezTo>
                  <a:pt x="9889" y="17872"/>
                  <a:pt x="10211" y="18706"/>
                  <a:pt x="11202" y="19407"/>
                </a:cubicBezTo>
                <a:cubicBezTo>
                  <a:pt x="11801" y="19831"/>
                  <a:pt x="12145" y="19889"/>
                  <a:pt x="13875" y="19898"/>
                </a:cubicBezTo>
                <a:cubicBezTo>
                  <a:pt x="15595" y="19907"/>
                  <a:pt x="15976" y="19844"/>
                  <a:pt x="16703" y="19414"/>
                </a:cubicBezTo>
                <a:cubicBezTo>
                  <a:pt x="17748" y="18797"/>
                  <a:pt x="18381" y="18138"/>
                  <a:pt x="18381" y="17671"/>
                </a:cubicBezTo>
                <a:cubicBezTo>
                  <a:pt x="18381" y="17474"/>
                  <a:pt x="18542" y="17145"/>
                  <a:pt x="18742" y="16938"/>
                </a:cubicBezTo>
                <a:cubicBezTo>
                  <a:pt x="19320" y="16339"/>
                  <a:pt x="19588" y="14453"/>
                  <a:pt x="19301" y="12988"/>
                </a:cubicBezTo>
                <a:cubicBezTo>
                  <a:pt x="19043" y="11669"/>
                  <a:pt x="19387" y="11295"/>
                  <a:pt x="19805" y="12440"/>
                </a:cubicBezTo>
                <a:cubicBezTo>
                  <a:pt x="20461" y="14235"/>
                  <a:pt x="19783" y="17203"/>
                  <a:pt x="18326" y="18923"/>
                </a:cubicBezTo>
                <a:cubicBezTo>
                  <a:pt x="16954" y="20541"/>
                  <a:pt x="15347" y="21159"/>
                  <a:pt x="13228" y="20880"/>
                </a:cubicBezTo>
                <a:cubicBezTo>
                  <a:pt x="12642" y="20803"/>
                  <a:pt x="12174" y="20772"/>
                  <a:pt x="12103" y="20795"/>
                </a:cubicBezTo>
                <a:cubicBezTo>
                  <a:pt x="12165" y="20834"/>
                  <a:pt x="12218" y="20867"/>
                  <a:pt x="12290" y="20909"/>
                </a:cubicBezTo>
                <a:cubicBezTo>
                  <a:pt x="12352" y="20948"/>
                  <a:pt x="12432" y="20991"/>
                  <a:pt x="12557" y="21051"/>
                </a:cubicBezTo>
                <a:cubicBezTo>
                  <a:pt x="12659" y="21103"/>
                  <a:pt x="12758" y="21158"/>
                  <a:pt x="12855" y="21200"/>
                </a:cubicBezTo>
                <a:cubicBezTo>
                  <a:pt x="12936" y="21232"/>
                  <a:pt x="13031" y="21252"/>
                  <a:pt x="13123" y="21279"/>
                </a:cubicBezTo>
                <a:cubicBezTo>
                  <a:pt x="13244" y="21319"/>
                  <a:pt x="13389" y="21349"/>
                  <a:pt x="13533" y="21378"/>
                </a:cubicBezTo>
                <a:cubicBezTo>
                  <a:pt x="14744" y="21599"/>
                  <a:pt x="16454" y="21462"/>
                  <a:pt x="17430" y="21030"/>
                </a:cubicBezTo>
                <a:cubicBezTo>
                  <a:pt x="17551" y="20973"/>
                  <a:pt x="17655" y="20912"/>
                  <a:pt x="17766" y="20852"/>
                </a:cubicBezTo>
                <a:cubicBezTo>
                  <a:pt x="18583" y="20367"/>
                  <a:pt x="19261" y="19661"/>
                  <a:pt x="19761" y="18816"/>
                </a:cubicBezTo>
                <a:cubicBezTo>
                  <a:pt x="19820" y="18708"/>
                  <a:pt x="19879" y="18592"/>
                  <a:pt x="19936" y="18475"/>
                </a:cubicBezTo>
                <a:cubicBezTo>
                  <a:pt x="20020" y="18311"/>
                  <a:pt x="20100" y="18155"/>
                  <a:pt x="20172" y="17984"/>
                </a:cubicBezTo>
                <a:cubicBezTo>
                  <a:pt x="20219" y="17871"/>
                  <a:pt x="20257" y="17771"/>
                  <a:pt x="20296" y="17671"/>
                </a:cubicBezTo>
                <a:cubicBezTo>
                  <a:pt x="20502" y="17104"/>
                  <a:pt x="20640" y="16506"/>
                  <a:pt x="20700" y="15891"/>
                </a:cubicBezTo>
                <a:cubicBezTo>
                  <a:pt x="20711" y="15661"/>
                  <a:pt x="20719" y="15414"/>
                  <a:pt x="20719" y="15109"/>
                </a:cubicBezTo>
                <a:cubicBezTo>
                  <a:pt x="20718" y="14768"/>
                  <a:pt x="20689" y="14532"/>
                  <a:pt x="20669" y="14262"/>
                </a:cubicBezTo>
                <a:cubicBezTo>
                  <a:pt x="20634" y="13993"/>
                  <a:pt x="20599" y="13723"/>
                  <a:pt x="20532" y="13458"/>
                </a:cubicBezTo>
                <a:cubicBezTo>
                  <a:pt x="20409" y="12966"/>
                  <a:pt x="20281" y="12622"/>
                  <a:pt x="20035" y="12219"/>
                </a:cubicBezTo>
                <a:cubicBezTo>
                  <a:pt x="19576" y="11584"/>
                  <a:pt x="18746" y="10576"/>
                  <a:pt x="17872" y="9615"/>
                </a:cubicBezTo>
                <a:cubicBezTo>
                  <a:pt x="16235" y="7813"/>
                  <a:pt x="15733" y="7141"/>
                  <a:pt x="15827" y="6861"/>
                </a:cubicBezTo>
                <a:cubicBezTo>
                  <a:pt x="15827" y="6860"/>
                  <a:pt x="15826" y="6854"/>
                  <a:pt x="15827" y="6853"/>
                </a:cubicBezTo>
                <a:cubicBezTo>
                  <a:pt x="15836" y="6825"/>
                  <a:pt x="15854" y="6819"/>
                  <a:pt x="15864" y="6796"/>
                </a:cubicBezTo>
                <a:cubicBezTo>
                  <a:pt x="15882" y="6754"/>
                  <a:pt x="15892" y="6710"/>
                  <a:pt x="15914" y="6690"/>
                </a:cubicBezTo>
                <a:cubicBezTo>
                  <a:pt x="15946" y="6658"/>
                  <a:pt x="15992" y="6652"/>
                  <a:pt x="16044" y="6675"/>
                </a:cubicBezTo>
                <a:cubicBezTo>
                  <a:pt x="16156" y="6717"/>
                  <a:pt x="16323" y="6872"/>
                  <a:pt x="16616" y="7167"/>
                </a:cubicBezTo>
                <a:lnTo>
                  <a:pt x="17057" y="7608"/>
                </a:lnTo>
                <a:cubicBezTo>
                  <a:pt x="17277" y="7738"/>
                  <a:pt x="17571" y="7792"/>
                  <a:pt x="18139" y="7807"/>
                </a:cubicBezTo>
                <a:lnTo>
                  <a:pt x="19376" y="7779"/>
                </a:lnTo>
                <a:lnTo>
                  <a:pt x="21023" y="7729"/>
                </a:lnTo>
                <a:cubicBezTo>
                  <a:pt x="21263" y="7692"/>
                  <a:pt x="21435" y="7649"/>
                  <a:pt x="21471" y="7594"/>
                </a:cubicBezTo>
                <a:lnTo>
                  <a:pt x="21527" y="6113"/>
                </a:lnTo>
                <a:cubicBezTo>
                  <a:pt x="21600" y="4016"/>
                  <a:pt x="21249" y="2975"/>
                  <a:pt x="20060" y="1751"/>
                </a:cubicBezTo>
                <a:cubicBezTo>
                  <a:pt x="18629" y="279"/>
                  <a:pt x="17997" y="-1"/>
                  <a:pt x="16044" y="0"/>
                </a:cubicBezTo>
                <a:close/>
                <a:moveTo>
                  <a:pt x="11177" y="10340"/>
                </a:moveTo>
                <a:cubicBezTo>
                  <a:pt x="11384" y="10383"/>
                  <a:pt x="11727" y="10649"/>
                  <a:pt x="12252" y="11145"/>
                </a:cubicBezTo>
                <a:cubicBezTo>
                  <a:pt x="12814" y="11674"/>
                  <a:pt x="13355" y="12105"/>
                  <a:pt x="13452" y="12105"/>
                </a:cubicBezTo>
                <a:cubicBezTo>
                  <a:pt x="13549" y="12105"/>
                  <a:pt x="14066" y="12571"/>
                  <a:pt x="14602" y="13137"/>
                </a:cubicBezTo>
                <a:cubicBezTo>
                  <a:pt x="15426" y="14009"/>
                  <a:pt x="15578" y="14284"/>
                  <a:pt x="15578" y="14931"/>
                </a:cubicBezTo>
                <a:cubicBezTo>
                  <a:pt x="15578" y="14934"/>
                  <a:pt x="15578" y="14935"/>
                  <a:pt x="15578" y="14938"/>
                </a:cubicBezTo>
                <a:cubicBezTo>
                  <a:pt x="15577" y="15119"/>
                  <a:pt x="15554" y="15292"/>
                  <a:pt x="15516" y="15450"/>
                </a:cubicBezTo>
                <a:cubicBezTo>
                  <a:pt x="15515" y="15451"/>
                  <a:pt x="15516" y="15456"/>
                  <a:pt x="15516" y="15457"/>
                </a:cubicBezTo>
                <a:cubicBezTo>
                  <a:pt x="15418" y="15853"/>
                  <a:pt x="15221" y="16135"/>
                  <a:pt x="15050" y="16098"/>
                </a:cubicBezTo>
                <a:cubicBezTo>
                  <a:pt x="15015" y="16089"/>
                  <a:pt x="14982" y="16070"/>
                  <a:pt x="14950" y="16034"/>
                </a:cubicBezTo>
                <a:cubicBezTo>
                  <a:pt x="14882" y="15956"/>
                  <a:pt x="14826" y="15631"/>
                  <a:pt x="14826" y="15315"/>
                </a:cubicBezTo>
                <a:cubicBezTo>
                  <a:pt x="14826" y="15017"/>
                  <a:pt x="14682" y="14637"/>
                  <a:pt x="14503" y="14425"/>
                </a:cubicBezTo>
                <a:cubicBezTo>
                  <a:pt x="14416" y="14358"/>
                  <a:pt x="14302" y="14301"/>
                  <a:pt x="14167" y="14255"/>
                </a:cubicBezTo>
                <a:cubicBezTo>
                  <a:pt x="14136" y="14361"/>
                  <a:pt x="14125" y="14584"/>
                  <a:pt x="14130" y="15023"/>
                </a:cubicBezTo>
                <a:cubicBezTo>
                  <a:pt x="14139" y="15971"/>
                  <a:pt x="13945" y="16385"/>
                  <a:pt x="13645" y="16041"/>
                </a:cubicBezTo>
                <a:cubicBezTo>
                  <a:pt x="13574" y="15960"/>
                  <a:pt x="13514" y="15470"/>
                  <a:pt x="13514" y="14959"/>
                </a:cubicBezTo>
                <a:lnTo>
                  <a:pt x="13514" y="14119"/>
                </a:lnTo>
                <a:cubicBezTo>
                  <a:pt x="13133" y="14075"/>
                  <a:pt x="12655" y="14051"/>
                  <a:pt x="12035" y="14041"/>
                </a:cubicBezTo>
                <a:cubicBezTo>
                  <a:pt x="11922" y="14039"/>
                  <a:pt x="11865" y="14036"/>
                  <a:pt x="11761" y="14034"/>
                </a:cubicBezTo>
                <a:lnTo>
                  <a:pt x="11655" y="14034"/>
                </a:lnTo>
                <a:cubicBezTo>
                  <a:pt x="11273" y="14034"/>
                  <a:pt x="10966" y="14016"/>
                  <a:pt x="10692" y="13998"/>
                </a:cubicBezTo>
                <a:cubicBezTo>
                  <a:pt x="10685" y="13998"/>
                  <a:pt x="10674" y="13999"/>
                  <a:pt x="10667" y="13998"/>
                </a:cubicBezTo>
                <a:cubicBezTo>
                  <a:pt x="10523" y="13989"/>
                  <a:pt x="10420" y="13978"/>
                  <a:pt x="10307" y="13963"/>
                </a:cubicBezTo>
                <a:cubicBezTo>
                  <a:pt x="9889" y="13917"/>
                  <a:pt x="9653" y="13850"/>
                  <a:pt x="9654" y="13742"/>
                </a:cubicBezTo>
                <a:cubicBezTo>
                  <a:pt x="9619" y="13663"/>
                  <a:pt x="9664" y="13568"/>
                  <a:pt x="9815" y="13458"/>
                </a:cubicBezTo>
                <a:cubicBezTo>
                  <a:pt x="10142" y="13219"/>
                  <a:pt x="10897" y="11407"/>
                  <a:pt x="10897" y="10860"/>
                </a:cubicBezTo>
                <a:cubicBezTo>
                  <a:pt x="10897" y="10473"/>
                  <a:pt x="10969" y="10298"/>
                  <a:pt x="11177" y="10340"/>
                </a:cubicBezTo>
                <a:close/>
              </a:path>
            </a:pathLst>
          </a:custGeom>
          <a:ln w="12700">
            <a:miter lim="400000"/>
          </a:ln>
          <a:effectLst>
            <a:outerShdw sx="100000" sy="100000" kx="0" ky="0" algn="b" rotWithShape="0" blurRad="444500" dist="262472" dir="5400000">
              <a:srgbClr val="000000">
                <a:alpha val="98983"/>
              </a:srgbClr>
            </a:outerShdw>
          </a:effectLst>
        </p:spPr>
      </p:pic>
      <p:pic>
        <p:nvPicPr>
          <p:cNvPr id="280" name="Image" descr="Image"/>
          <p:cNvPicPr>
            <a:picLocks noChangeAspect="1"/>
          </p:cNvPicPr>
          <p:nvPr/>
        </p:nvPicPr>
        <p:blipFill>
          <a:blip r:embed="rId3">
            <a:extLst/>
          </a:blip>
          <a:stretch>
            <a:fillRect/>
          </a:stretch>
        </p:blipFill>
        <p:spPr>
          <a:xfrm>
            <a:off x="229417" y="-4957"/>
            <a:ext cx="5485674"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81" name="Image" descr="Image"/>
          <p:cNvPicPr>
            <a:picLocks noChangeAspect="1"/>
          </p:cNvPicPr>
          <p:nvPr/>
        </p:nvPicPr>
        <p:blipFill>
          <a:blip r:embed="rId4">
            <a:extLst/>
          </a:blip>
          <a:stretch>
            <a:fillRect/>
          </a:stretch>
        </p:blipFill>
        <p:spPr>
          <a:xfrm>
            <a:off x="8145176" y="-4957"/>
            <a:ext cx="4630206"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82" name="Image" descr="Image"/>
          <p:cNvPicPr>
            <a:picLocks noChangeAspect="1"/>
          </p:cNvPicPr>
          <p:nvPr/>
        </p:nvPicPr>
        <p:blipFill>
          <a:blip r:embed="rId5">
            <a:extLst/>
          </a:blip>
          <a:stretch>
            <a:fillRect/>
          </a:stretch>
        </p:blipFill>
        <p:spPr>
          <a:xfrm>
            <a:off x="121104" y="813427"/>
            <a:ext cx="5702301" cy="1333501"/>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83" name="Image" descr="Image"/>
          <p:cNvPicPr>
            <a:picLocks noChangeAspect="1"/>
          </p:cNvPicPr>
          <p:nvPr/>
        </p:nvPicPr>
        <p:blipFill>
          <a:blip r:embed="rId6">
            <a:extLst/>
          </a:blip>
          <a:stretch>
            <a:fillRect/>
          </a:stretch>
        </p:blipFill>
        <p:spPr>
          <a:xfrm>
            <a:off x="7901229" y="813427"/>
            <a:ext cx="5118101" cy="1333501"/>
          </a:xfrm>
          <a:prstGeom prst="rect">
            <a:avLst/>
          </a:prstGeom>
          <a:ln w="12700">
            <a:miter lim="400000"/>
          </a:ln>
          <a:effectLst>
            <a:outerShdw sx="100000" sy="100000" kx="0" ky="0" algn="b" rotWithShape="0" blurRad="266700" dist="139600" dir="5400000">
              <a:srgbClr val="000000">
                <a:alpha val="98983"/>
              </a:srgbClr>
            </a:outerShdw>
          </a:effectLst>
        </p:spPr>
      </p:pic>
      <p:sp>
        <p:nvSpPr>
          <p:cNvPr id="284" name="MODERN EXAMPLES OF ?’S OF DOUBT"/>
          <p:cNvSpPr txBox="1"/>
          <p:nvPr/>
        </p:nvSpPr>
        <p:spPr>
          <a:xfrm>
            <a:off x="500831" y="2486133"/>
            <a:ext cx="12003138"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4500">
                <a:solidFill>
                  <a:srgbClr val="000000"/>
                </a:solidFill>
                <a:latin typeface="Gill Sans"/>
                <a:ea typeface="Gill Sans"/>
                <a:cs typeface="Gill Sans"/>
                <a:sym typeface="Gill Sans"/>
              </a:defRPr>
            </a:pPr>
            <a:r>
              <a:t>MODERN EXAMPLES OF </a:t>
            </a:r>
            <a:r>
              <a:rPr sz="6900"/>
              <a:t>?</a:t>
            </a:r>
            <a:r>
              <a:t>’S OF DOUBT</a:t>
            </a:r>
          </a:p>
        </p:txBody>
      </p:sp>
      <p:grpSp>
        <p:nvGrpSpPr>
          <p:cNvPr id="287" name="Front view of a red Ducati motorcycle against a black background"/>
          <p:cNvGrpSpPr/>
          <p:nvPr/>
        </p:nvGrpSpPr>
        <p:grpSpPr>
          <a:xfrm>
            <a:off x="212186" y="3771592"/>
            <a:ext cx="4785031" cy="5973162"/>
            <a:chOff x="0" y="0"/>
            <a:chExt cx="4785029" cy="5973160"/>
          </a:xfrm>
        </p:grpSpPr>
        <p:pic>
          <p:nvPicPr>
            <p:cNvPr id="286" name="Front view of a red Ducati motorcycle against a black background" descr="Front view of a red Ducati motorcycle against a black background"/>
            <p:cNvPicPr>
              <a:picLocks noChangeAspect="1"/>
            </p:cNvPicPr>
            <p:nvPr/>
          </p:nvPicPr>
          <p:blipFill>
            <a:blip r:embed="rId7">
              <a:extLst/>
            </a:blip>
            <a:srcRect l="12534" t="0" r="42281" b="0"/>
            <a:stretch>
              <a:fillRect/>
            </a:stretch>
          </p:blipFill>
          <p:spPr>
            <a:xfrm>
              <a:off x="215900" y="139700"/>
              <a:ext cx="4353230" cy="5414361"/>
            </a:xfrm>
            <a:prstGeom prst="rect">
              <a:avLst/>
            </a:prstGeom>
            <a:ln>
              <a:noFill/>
            </a:ln>
            <a:effectLst/>
          </p:spPr>
        </p:pic>
        <p:pic>
          <p:nvPicPr>
            <p:cNvPr id="285" name="Front view of a red Ducati motorcycle against a black background" descr="Front view of a red Ducati motorcycle against a black background"/>
            <p:cNvPicPr>
              <a:picLocks noChangeAspect="0"/>
            </p:cNvPicPr>
            <p:nvPr/>
          </p:nvPicPr>
          <p:blipFill>
            <a:blip r:embed="rId8">
              <a:extLst/>
            </a:blip>
            <a:stretch>
              <a:fillRect/>
            </a:stretch>
          </p:blipFill>
          <p:spPr>
            <a:xfrm>
              <a:off x="0" y="-1"/>
              <a:ext cx="4785030" cy="5973162"/>
            </a:xfrm>
            <a:prstGeom prst="rect">
              <a:avLst/>
            </a:prstGeom>
            <a:effectLst/>
          </p:spPr>
        </p:pic>
      </p:grpSp>
      <p:sp>
        <p:nvSpPr>
          <p:cNvPr id="288" name="Hypothetical questions:…"/>
          <p:cNvSpPr txBox="1"/>
          <p:nvPr/>
        </p:nvSpPr>
        <p:spPr>
          <a:xfrm>
            <a:off x="5084153" y="3549570"/>
            <a:ext cx="7503238" cy="600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600"/>
              </a:spcBef>
              <a:buSzPct val="80000"/>
              <a:buBlip>
                <a:blip r:embed="rId9"/>
              </a:buBlip>
              <a:defRPr b="1" sz="3200">
                <a:latin typeface="Century Gothic"/>
                <a:ea typeface="Century Gothic"/>
                <a:cs typeface="Century Gothic"/>
                <a:sym typeface="Century Gothic"/>
              </a:defRPr>
            </a:pPr>
            <a:r>
              <a:t>Hypothetical questions:</a:t>
            </a:r>
          </a:p>
          <a:p>
            <a:pPr marL="914400" indent="-685800" algn="l">
              <a:spcBef>
                <a:spcPts val="600"/>
              </a:spcBef>
              <a:buSzPct val="80000"/>
              <a:buBlip>
                <a:blip r:embed="rId10"/>
              </a:buBlip>
              <a:defRPr i="1" sz="3200">
                <a:latin typeface="Century Gothic"/>
                <a:ea typeface="Century Gothic"/>
                <a:cs typeface="Century Gothic"/>
                <a:sym typeface="Century Gothic"/>
              </a:defRPr>
            </a:pPr>
            <a:r>
              <a:t>What if an unsaved person is killed on his way to the baptistry? </a:t>
            </a:r>
          </a:p>
          <a:p>
            <a:pPr marL="914400" indent="-685800" algn="l">
              <a:spcBef>
                <a:spcPts val="600"/>
              </a:spcBef>
              <a:buSzPct val="80000"/>
              <a:buBlip>
                <a:blip r:embed="rId10"/>
              </a:buBlip>
              <a:defRPr i="1" sz="3200">
                <a:latin typeface="Century Gothic"/>
                <a:ea typeface="Century Gothic"/>
                <a:cs typeface="Century Gothic"/>
                <a:sym typeface="Century Gothic"/>
              </a:defRPr>
            </a:pPr>
            <a:r>
              <a:t>What if a Christian says a dirty word just before he is killed?</a:t>
            </a:r>
          </a:p>
          <a:p>
            <a:pPr marL="685800" indent="-685800" algn="l">
              <a:spcBef>
                <a:spcPts val="600"/>
              </a:spcBef>
              <a:buSzPct val="80000"/>
              <a:buBlip>
                <a:blip r:embed="rId9"/>
              </a:buBlip>
              <a:defRPr b="1" sz="3200">
                <a:latin typeface="Century Gothic"/>
                <a:ea typeface="Century Gothic"/>
                <a:cs typeface="Century Gothic"/>
                <a:sym typeface="Century Gothic"/>
              </a:defRPr>
            </a:pPr>
            <a:r>
              <a:t>Prejudicial questions:</a:t>
            </a:r>
          </a:p>
          <a:p>
            <a:pPr marL="914400" indent="-685800" algn="l">
              <a:spcBef>
                <a:spcPts val="600"/>
              </a:spcBef>
              <a:buSzPct val="80000"/>
              <a:buBlip>
                <a:blip r:embed="rId10"/>
              </a:buBlip>
              <a:defRPr i="1" sz="3200">
                <a:latin typeface="Century Gothic"/>
                <a:ea typeface="Century Gothic"/>
                <a:cs typeface="Century Gothic"/>
                <a:sym typeface="Century Gothic"/>
              </a:defRPr>
            </a:pPr>
            <a:r>
              <a:t>Why do you think the church of Christ is the only saved church?</a:t>
            </a:r>
          </a:p>
          <a:p>
            <a:pPr marL="685800" indent="-685800" algn="l">
              <a:spcBef>
                <a:spcPts val="600"/>
              </a:spcBef>
              <a:buSzPct val="80000"/>
              <a:buBlip>
                <a:blip r:embed="rId9"/>
              </a:buBlip>
              <a:defRPr b="1" sz="3200">
                <a:latin typeface="Century Gothic"/>
                <a:ea typeface="Century Gothic"/>
                <a:cs typeface="Century Gothic"/>
                <a:sym typeface="Century Gothic"/>
              </a:defRPr>
            </a:pPr>
            <a:r>
              <a:t>Uniformed questions:</a:t>
            </a:r>
          </a:p>
          <a:p>
            <a:pPr marL="914400" indent="-685800" algn="l">
              <a:spcBef>
                <a:spcPts val="600"/>
              </a:spcBef>
              <a:buSzPct val="80000"/>
              <a:buBlip>
                <a:blip r:embed="rId10"/>
              </a:buBlip>
              <a:defRPr i="1" sz="3200">
                <a:latin typeface="Century Gothic"/>
                <a:ea typeface="Century Gothic"/>
                <a:cs typeface="Century Gothic"/>
                <a:sym typeface="Century Gothic"/>
              </a:defRPr>
            </a:pPr>
            <a:r>
              <a:t>Why do you believe in water salvation or works salvation?</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Rounded Rectangle"/>
          <p:cNvSpPr/>
          <p:nvPr/>
        </p:nvSpPr>
        <p:spPr>
          <a:xfrm>
            <a:off x="159579" y="144400"/>
            <a:ext cx="12685642" cy="2233280"/>
          </a:xfrm>
          <a:prstGeom prst="roundRect">
            <a:avLst>
              <a:gd name="adj" fmla="val 24305"/>
            </a:avLst>
          </a:prstGeom>
          <a:solidFill>
            <a:srgbClr val="808785"/>
          </a:solidFill>
          <a:ln w="63500">
            <a:solidFill>
              <a:srgbClr val="FFFFFF"/>
            </a:solidFill>
            <a:miter lim="400000"/>
          </a:ln>
          <a:effectLst>
            <a:outerShdw sx="100000" sy="100000" kx="0" ky="0" algn="b" rotWithShape="0" blurRad="444500" dist="262472" dir="5400000">
              <a:srgbClr val="000000">
                <a:alpha val="98983"/>
              </a:srgbClr>
            </a:outerShdw>
          </a:effectLst>
        </p:spPr>
        <p:txBody>
          <a:bodyPr lIns="50800" tIns="50800" rIns="50800" bIns="50800" anchor="ctr"/>
          <a:lstStyle/>
          <a:p>
            <a:pPr>
              <a:defRPr>
                <a:solidFill>
                  <a:srgbClr val="FFFFFF"/>
                </a:solidFill>
              </a:defRPr>
            </a:pPr>
          </a:p>
        </p:txBody>
      </p:sp>
      <p:pic>
        <p:nvPicPr>
          <p:cNvPr id="291" name="Image" descr="Image"/>
          <p:cNvPicPr>
            <a:picLocks noChangeAspect="1"/>
          </p:cNvPicPr>
          <p:nvPr/>
        </p:nvPicPr>
        <p:blipFill>
          <a:blip r:embed="rId2">
            <a:extLst/>
          </a:blip>
          <a:srcRect l="24340" t="27773" r="24506" b="27655"/>
          <a:stretch>
            <a:fillRect/>
          </a:stretch>
        </p:blipFill>
        <p:spPr>
          <a:xfrm>
            <a:off x="6210419" y="662029"/>
            <a:ext cx="1374966" cy="1198022"/>
          </a:xfrm>
          <a:custGeom>
            <a:avLst/>
            <a:gdLst/>
            <a:ahLst/>
            <a:cxnLst>
              <a:cxn ang="0">
                <a:pos x="wd2" y="hd2"/>
              </a:cxn>
              <a:cxn ang="5400000">
                <a:pos x="wd2" y="hd2"/>
              </a:cxn>
              <a:cxn ang="10800000">
                <a:pos x="wd2" y="hd2"/>
              </a:cxn>
              <a:cxn ang="16200000">
                <a:pos x="wd2" y="hd2"/>
              </a:cxn>
            </a:cxnLst>
            <a:rect l="0" t="0" r="r" b="b"/>
            <a:pathLst>
              <a:path w="21536" h="21482" fill="norm" stroke="1" extrusionOk="0">
                <a:moveTo>
                  <a:pt x="16044" y="0"/>
                </a:moveTo>
                <a:cubicBezTo>
                  <a:pt x="15089" y="1"/>
                  <a:pt x="14554" y="56"/>
                  <a:pt x="14061" y="221"/>
                </a:cubicBezTo>
                <a:cubicBezTo>
                  <a:pt x="14012" y="239"/>
                  <a:pt x="13963" y="251"/>
                  <a:pt x="13912" y="271"/>
                </a:cubicBezTo>
                <a:cubicBezTo>
                  <a:pt x="13760" y="329"/>
                  <a:pt x="13613" y="399"/>
                  <a:pt x="13452" y="484"/>
                </a:cubicBezTo>
                <a:lnTo>
                  <a:pt x="12538" y="961"/>
                </a:lnTo>
                <a:lnTo>
                  <a:pt x="12016" y="541"/>
                </a:lnTo>
                <a:cubicBezTo>
                  <a:pt x="11891" y="439"/>
                  <a:pt x="11765" y="366"/>
                  <a:pt x="11618" y="306"/>
                </a:cubicBezTo>
                <a:cubicBezTo>
                  <a:pt x="11182" y="257"/>
                  <a:pt x="10533" y="242"/>
                  <a:pt x="9411" y="235"/>
                </a:cubicBezTo>
                <a:lnTo>
                  <a:pt x="7142" y="214"/>
                </a:lnTo>
                <a:lnTo>
                  <a:pt x="6981" y="911"/>
                </a:lnTo>
                <a:cubicBezTo>
                  <a:pt x="6879" y="1353"/>
                  <a:pt x="6700" y="2201"/>
                  <a:pt x="6577" y="2790"/>
                </a:cubicBezTo>
                <a:cubicBezTo>
                  <a:pt x="6089" y="5120"/>
                  <a:pt x="5657" y="5127"/>
                  <a:pt x="5657" y="2811"/>
                </a:cubicBezTo>
                <a:cubicBezTo>
                  <a:pt x="5657" y="1388"/>
                  <a:pt x="5609" y="1210"/>
                  <a:pt x="5128" y="683"/>
                </a:cubicBezTo>
                <a:cubicBezTo>
                  <a:pt x="4951" y="489"/>
                  <a:pt x="4805" y="377"/>
                  <a:pt x="4625" y="292"/>
                </a:cubicBezTo>
                <a:cubicBezTo>
                  <a:pt x="4272" y="149"/>
                  <a:pt x="3740" y="118"/>
                  <a:pt x="2356" y="114"/>
                </a:cubicBezTo>
                <a:cubicBezTo>
                  <a:pt x="704" y="109"/>
                  <a:pt x="62" y="183"/>
                  <a:pt x="0" y="377"/>
                </a:cubicBezTo>
                <a:lnTo>
                  <a:pt x="6" y="448"/>
                </a:lnTo>
                <a:lnTo>
                  <a:pt x="106" y="2534"/>
                </a:lnTo>
                <a:cubicBezTo>
                  <a:pt x="280" y="6038"/>
                  <a:pt x="771" y="11286"/>
                  <a:pt x="970" y="11785"/>
                </a:cubicBezTo>
                <a:cubicBezTo>
                  <a:pt x="1120" y="12163"/>
                  <a:pt x="1666" y="18851"/>
                  <a:pt x="1604" y="19556"/>
                </a:cubicBezTo>
                <a:cubicBezTo>
                  <a:pt x="1573" y="19907"/>
                  <a:pt x="5580" y="19893"/>
                  <a:pt x="5794" y="19542"/>
                </a:cubicBezTo>
                <a:cubicBezTo>
                  <a:pt x="5871" y="19416"/>
                  <a:pt x="6528" y="17327"/>
                  <a:pt x="7248" y="14902"/>
                </a:cubicBezTo>
                <a:cubicBezTo>
                  <a:pt x="7976" y="12452"/>
                  <a:pt x="8642" y="10544"/>
                  <a:pt x="8746" y="10604"/>
                </a:cubicBezTo>
                <a:cubicBezTo>
                  <a:pt x="9030" y="10766"/>
                  <a:pt x="8857" y="12506"/>
                  <a:pt x="8473" y="13372"/>
                </a:cubicBezTo>
                <a:cubicBezTo>
                  <a:pt x="8286" y="13793"/>
                  <a:pt x="7769" y="15440"/>
                  <a:pt x="7329" y="17030"/>
                </a:cubicBezTo>
                <a:cubicBezTo>
                  <a:pt x="6889" y="18621"/>
                  <a:pt x="6398" y="20089"/>
                  <a:pt x="6235" y="20289"/>
                </a:cubicBezTo>
                <a:cubicBezTo>
                  <a:pt x="5996" y="20582"/>
                  <a:pt x="5543" y="20665"/>
                  <a:pt x="3929" y="20702"/>
                </a:cubicBezTo>
                <a:cubicBezTo>
                  <a:pt x="2314" y="20739"/>
                  <a:pt x="1989" y="20793"/>
                  <a:pt x="2126" y="21015"/>
                </a:cubicBezTo>
                <a:cubicBezTo>
                  <a:pt x="2366" y="21150"/>
                  <a:pt x="2736" y="21219"/>
                  <a:pt x="3208" y="21257"/>
                </a:cubicBezTo>
                <a:cubicBezTo>
                  <a:pt x="3592" y="21274"/>
                  <a:pt x="3992" y="21290"/>
                  <a:pt x="4706" y="21272"/>
                </a:cubicBezTo>
                <a:lnTo>
                  <a:pt x="7062" y="21207"/>
                </a:lnTo>
                <a:lnTo>
                  <a:pt x="7826" y="18688"/>
                </a:lnTo>
                <a:cubicBezTo>
                  <a:pt x="8248" y="17304"/>
                  <a:pt x="8727" y="16005"/>
                  <a:pt x="8889" y="15799"/>
                </a:cubicBezTo>
                <a:cubicBezTo>
                  <a:pt x="9052" y="15593"/>
                  <a:pt x="9210" y="15087"/>
                  <a:pt x="9244" y="14674"/>
                </a:cubicBezTo>
                <a:cubicBezTo>
                  <a:pt x="9358" y="13272"/>
                  <a:pt x="9683" y="13922"/>
                  <a:pt x="9778" y="15749"/>
                </a:cubicBezTo>
                <a:cubicBezTo>
                  <a:pt x="9889" y="17872"/>
                  <a:pt x="10211" y="18706"/>
                  <a:pt x="11202" y="19407"/>
                </a:cubicBezTo>
                <a:cubicBezTo>
                  <a:pt x="11801" y="19831"/>
                  <a:pt x="12145" y="19889"/>
                  <a:pt x="13875" y="19898"/>
                </a:cubicBezTo>
                <a:cubicBezTo>
                  <a:pt x="15595" y="19907"/>
                  <a:pt x="15976" y="19844"/>
                  <a:pt x="16703" y="19414"/>
                </a:cubicBezTo>
                <a:cubicBezTo>
                  <a:pt x="17748" y="18797"/>
                  <a:pt x="18381" y="18138"/>
                  <a:pt x="18381" y="17671"/>
                </a:cubicBezTo>
                <a:cubicBezTo>
                  <a:pt x="18381" y="17474"/>
                  <a:pt x="18542" y="17145"/>
                  <a:pt x="18742" y="16938"/>
                </a:cubicBezTo>
                <a:cubicBezTo>
                  <a:pt x="19320" y="16339"/>
                  <a:pt x="19588" y="14453"/>
                  <a:pt x="19301" y="12988"/>
                </a:cubicBezTo>
                <a:cubicBezTo>
                  <a:pt x="19043" y="11669"/>
                  <a:pt x="19387" y="11295"/>
                  <a:pt x="19805" y="12440"/>
                </a:cubicBezTo>
                <a:cubicBezTo>
                  <a:pt x="20461" y="14235"/>
                  <a:pt x="19783" y="17203"/>
                  <a:pt x="18326" y="18923"/>
                </a:cubicBezTo>
                <a:cubicBezTo>
                  <a:pt x="16954" y="20541"/>
                  <a:pt x="15347" y="21159"/>
                  <a:pt x="13228" y="20880"/>
                </a:cubicBezTo>
                <a:cubicBezTo>
                  <a:pt x="12642" y="20803"/>
                  <a:pt x="12174" y="20772"/>
                  <a:pt x="12103" y="20795"/>
                </a:cubicBezTo>
                <a:cubicBezTo>
                  <a:pt x="12165" y="20834"/>
                  <a:pt x="12218" y="20867"/>
                  <a:pt x="12290" y="20909"/>
                </a:cubicBezTo>
                <a:cubicBezTo>
                  <a:pt x="12352" y="20948"/>
                  <a:pt x="12432" y="20991"/>
                  <a:pt x="12557" y="21051"/>
                </a:cubicBezTo>
                <a:cubicBezTo>
                  <a:pt x="12659" y="21103"/>
                  <a:pt x="12758" y="21158"/>
                  <a:pt x="12855" y="21200"/>
                </a:cubicBezTo>
                <a:cubicBezTo>
                  <a:pt x="12936" y="21232"/>
                  <a:pt x="13031" y="21252"/>
                  <a:pt x="13123" y="21279"/>
                </a:cubicBezTo>
                <a:cubicBezTo>
                  <a:pt x="13244" y="21319"/>
                  <a:pt x="13389" y="21349"/>
                  <a:pt x="13533" y="21378"/>
                </a:cubicBezTo>
                <a:cubicBezTo>
                  <a:pt x="14744" y="21599"/>
                  <a:pt x="16454" y="21462"/>
                  <a:pt x="17430" y="21030"/>
                </a:cubicBezTo>
                <a:cubicBezTo>
                  <a:pt x="17551" y="20973"/>
                  <a:pt x="17655" y="20912"/>
                  <a:pt x="17766" y="20852"/>
                </a:cubicBezTo>
                <a:cubicBezTo>
                  <a:pt x="18583" y="20367"/>
                  <a:pt x="19261" y="19661"/>
                  <a:pt x="19761" y="18816"/>
                </a:cubicBezTo>
                <a:cubicBezTo>
                  <a:pt x="19820" y="18708"/>
                  <a:pt x="19879" y="18592"/>
                  <a:pt x="19936" y="18475"/>
                </a:cubicBezTo>
                <a:cubicBezTo>
                  <a:pt x="20020" y="18311"/>
                  <a:pt x="20100" y="18155"/>
                  <a:pt x="20172" y="17984"/>
                </a:cubicBezTo>
                <a:cubicBezTo>
                  <a:pt x="20219" y="17871"/>
                  <a:pt x="20257" y="17771"/>
                  <a:pt x="20296" y="17671"/>
                </a:cubicBezTo>
                <a:cubicBezTo>
                  <a:pt x="20502" y="17104"/>
                  <a:pt x="20640" y="16506"/>
                  <a:pt x="20700" y="15891"/>
                </a:cubicBezTo>
                <a:cubicBezTo>
                  <a:pt x="20711" y="15661"/>
                  <a:pt x="20719" y="15414"/>
                  <a:pt x="20719" y="15109"/>
                </a:cubicBezTo>
                <a:cubicBezTo>
                  <a:pt x="20718" y="14768"/>
                  <a:pt x="20689" y="14532"/>
                  <a:pt x="20669" y="14262"/>
                </a:cubicBezTo>
                <a:cubicBezTo>
                  <a:pt x="20634" y="13993"/>
                  <a:pt x="20599" y="13723"/>
                  <a:pt x="20532" y="13458"/>
                </a:cubicBezTo>
                <a:cubicBezTo>
                  <a:pt x="20409" y="12966"/>
                  <a:pt x="20281" y="12622"/>
                  <a:pt x="20035" y="12219"/>
                </a:cubicBezTo>
                <a:cubicBezTo>
                  <a:pt x="19576" y="11584"/>
                  <a:pt x="18746" y="10576"/>
                  <a:pt x="17872" y="9615"/>
                </a:cubicBezTo>
                <a:cubicBezTo>
                  <a:pt x="16235" y="7813"/>
                  <a:pt x="15733" y="7141"/>
                  <a:pt x="15827" y="6861"/>
                </a:cubicBezTo>
                <a:cubicBezTo>
                  <a:pt x="15827" y="6860"/>
                  <a:pt x="15826" y="6854"/>
                  <a:pt x="15827" y="6853"/>
                </a:cubicBezTo>
                <a:cubicBezTo>
                  <a:pt x="15836" y="6825"/>
                  <a:pt x="15854" y="6819"/>
                  <a:pt x="15864" y="6796"/>
                </a:cubicBezTo>
                <a:cubicBezTo>
                  <a:pt x="15882" y="6754"/>
                  <a:pt x="15892" y="6710"/>
                  <a:pt x="15914" y="6690"/>
                </a:cubicBezTo>
                <a:cubicBezTo>
                  <a:pt x="15946" y="6658"/>
                  <a:pt x="15992" y="6652"/>
                  <a:pt x="16044" y="6675"/>
                </a:cubicBezTo>
                <a:cubicBezTo>
                  <a:pt x="16156" y="6717"/>
                  <a:pt x="16323" y="6872"/>
                  <a:pt x="16616" y="7167"/>
                </a:cubicBezTo>
                <a:lnTo>
                  <a:pt x="17057" y="7608"/>
                </a:lnTo>
                <a:cubicBezTo>
                  <a:pt x="17277" y="7738"/>
                  <a:pt x="17571" y="7792"/>
                  <a:pt x="18139" y="7807"/>
                </a:cubicBezTo>
                <a:lnTo>
                  <a:pt x="19376" y="7779"/>
                </a:lnTo>
                <a:lnTo>
                  <a:pt x="21023" y="7729"/>
                </a:lnTo>
                <a:cubicBezTo>
                  <a:pt x="21263" y="7692"/>
                  <a:pt x="21435" y="7649"/>
                  <a:pt x="21471" y="7594"/>
                </a:cubicBezTo>
                <a:lnTo>
                  <a:pt x="21527" y="6113"/>
                </a:lnTo>
                <a:cubicBezTo>
                  <a:pt x="21600" y="4016"/>
                  <a:pt x="21249" y="2975"/>
                  <a:pt x="20060" y="1751"/>
                </a:cubicBezTo>
                <a:cubicBezTo>
                  <a:pt x="18629" y="279"/>
                  <a:pt x="17997" y="-1"/>
                  <a:pt x="16044" y="0"/>
                </a:cubicBezTo>
                <a:close/>
                <a:moveTo>
                  <a:pt x="11177" y="10340"/>
                </a:moveTo>
                <a:cubicBezTo>
                  <a:pt x="11384" y="10383"/>
                  <a:pt x="11727" y="10649"/>
                  <a:pt x="12252" y="11145"/>
                </a:cubicBezTo>
                <a:cubicBezTo>
                  <a:pt x="12814" y="11674"/>
                  <a:pt x="13355" y="12105"/>
                  <a:pt x="13452" y="12105"/>
                </a:cubicBezTo>
                <a:cubicBezTo>
                  <a:pt x="13549" y="12105"/>
                  <a:pt x="14066" y="12571"/>
                  <a:pt x="14602" y="13137"/>
                </a:cubicBezTo>
                <a:cubicBezTo>
                  <a:pt x="15426" y="14009"/>
                  <a:pt x="15578" y="14284"/>
                  <a:pt x="15578" y="14931"/>
                </a:cubicBezTo>
                <a:cubicBezTo>
                  <a:pt x="15578" y="14934"/>
                  <a:pt x="15578" y="14935"/>
                  <a:pt x="15578" y="14938"/>
                </a:cubicBezTo>
                <a:cubicBezTo>
                  <a:pt x="15577" y="15119"/>
                  <a:pt x="15554" y="15292"/>
                  <a:pt x="15516" y="15450"/>
                </a:cubicBezTo>
                <a:cubicBezTo>
                  <a:pt x="15515" y="15451"/>
                  <a:pt x="15516" y="15456"/>
                  <a:pt x="15516" y="15457"/>
                </a:cubicBezTo>
                <a:cubicBezTo>
                  <a:pt x="15418" y="15853"/>
                  <a:pt x="15221" y="16135"/>
                  <a:pt x="15050" y="16098"/>
                </a:cubicBezTo>
                <a:cubicBezTo>
                  <a:pt x="15015" y="16089"/>
                  <a:pt x="14982" y="16070"/>
                  <a:pt x="14950" y="16034"/>
                </a:cubicBezTo>
                <a:cubicBezTo>
                  <a:pt x="14882" y="15956"/>
                  <a:pt x="14826" y="15631"/>
                  <a:pt x="14826" y="15315"/>
                </a:cubicBezTo>
                <a:cubicBezTo>
                  <a:pt x="14826" y="15017"/>
                  <a:pt x="14682" y="14637"/>
                  <a:pt x="14503" y="14425"/>
                </a:cubicBezTo>
                <a:cubicBezTo>
                  <a:pt x="14416" y="14358"/>
                  <a:pt x="14302" y="14301"/>
                  <a:pt x="14167" y="14255"/>
                </a:cubicBezTo>
                <a:cubicBezTo>
                  <a:pt x="14136" y="14361"/>
                  <a:pt x="14125" y="14584"/>
                  <a:pt x="14130" y="15023"/>
                </a:cubicBezTo>
                <a:cubicBezTo>
                  <a:pt x="14139" y="15971"/>
                  <a:pt x="13945" y="16385"/>
                  <a:pt x="13645" y="16041"/>
                </a:cubicBezTo>
                <a:cubicBezTo>
                  <a:pt x="13574" y="15960"/>
                  <a:pt x="13514" y="15470"/>
                  <a:pt x="13514" y="14959"/>
                </a:cubicBezTo>
                <a:lnTo>
                  <a:pt x="13514" y="14119"/>
                </a:lnTo>
                <a:cubicBezTo>
                  <a:pt x="13133" y="14075"/>
                  <a:pt x="12655" y="14051"/>
                  <a:pt x="12035" y="14041"/>
                </a:cubicBezTo>
                <a:cubicBezTo>
                  <a:pt x="11922" y="14039"/>
                  <a:pt x="11865" y="14036"/>
                  <a:pt x="11761" y="14034"/>
                </a:cubicBezTo>
                <a:lnTo>
                  <a:pt x="11655" y="14034"/>
                </a:lnTo>
                <a:cubicBezTo>
                  <a:pt x="11273" y="14034"/>
                  <a:pt x="10966" y="14016"/>
                  <a:pt x="10692" y="13998"/>
                </a:cubicBezTo>
                <a:cubicBezTo>
                  <a:pt x="10685" y="13998"/>
                  <a:pt x="10674" y="13999"/>
                  <a:pt x="10667" y="13998"/>
                </a:cubicBezTo>
                <a:cubicBezTo>
                  <a:pt x="10523" y="13989"/>
                  <a:pt x="10420" y="13978"/>
                  <a:pt x="10307" y="13963"/>
                </a:cubicBezTo>
                <a:cubicBezTo>
                  <a:pt x="9889" y="13917"/>
                  <a:pt x="9653" y="13850"/>
                  <a:pt x="9654" y="13742"/>
                </a:cubicBezTo>
                <a:cubicBezTo>
                  <a:pt x="9619" y="13663"/>
                  <a:pt x="9664" y="13568"/>
                  <a:pt x="9815" y="13458"/>
                </a:cubicBezTo>
                <a:cubicBezTo>
                  <a:pt x="10142" y="13219"/>
                  <a:pt x="10897" y="11407"/>
                  <a:pt x="10897" y="10860"/>
                </a:cubicBezTo>
                <a:cubicBezTo>
                  <a:pt x="10897" y="10473"/>
                  <a:pt x="10969" y="10298"/>
                  <a:pt x="11177" y="10340"/>
                </a:cubicBezTo>
                <a:close/>
              </a:path>
            </a:pathLst>
          </a:custGeom>
          <a:ln w="12700">
            <a:miter lim="400000"/>
          </a:ln>
          <a:effectLst>
            <a:outerShdw sx="100000" sy="100000" kx="0" ky="0" algn="b" rotWithShape="0" blurRad="444500" dist="262472" dir="5400000">
              <a:srgbClr val="000000">
                <a:alpha val="98983"/>
              </a:srgbClr>
            </a:outerShdw>
          </a:effectLst>
        </p:spPr>
      </p:pic>
      <p:pic>
        <p:nvPicPr>
          <p:cNvPr id="292" name="Image" descr="Image"/>
          <p:cNvPicPr>
            <a:picLocks noChangeAspect="1"/>
          </p:cNvPicPr>
          <p:nvPr/>
        </p:nvPicPr>
        <p:blipFill>
          <a:blip r:embed="rId3">
            <a:extLst/>
          </a:blip>
          <a:stretch>
            <a:fillRect/>
          </a:stretch>
        </p:blipFill>
        <p:spPr>
          <a:xfrm>
            <a:off x="229417" y="-4957"/>
            <a:ext cx="5485674"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93" name="Image" descr="Image"/>
          <p:cNvPicPr>
            <a:picLocks noChangeAspect="1"/>
          </p:cNvPicPr>
          <p:nvPr/>
        </p:nvPicPr>
        <p:blipFill>
          <a:blip r:embed="rId4">
            <a:extLst/>
          </a:blip>
          <a:stretch>
            <a:fillRect/>
          </a:stretch>
        </p:blipFill>
        <p:spPr>
          <a:xfrm>
            <a:off x="8145176" y="-4957"/>
            <a:ext cx="4630206"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94" name="Image" descr="Image"/>
          <p:cNvPicPr>
            <a:picLocks noChangeAspect="1"/>
          </p:cNvPicPr>
          <p:nvPr/>
        </p:nvPicPr>
        <p:blipFill>
          <a:blip r:embed="rId5">
            <a:extLst/>
          </a:blip>
          <a:stretch>
            <a:fillRect/>
          </a:stretch>
        </p:blipFill>
        <p:spPr>
          <a:xfrm>
            <a:off x="121104" y="813427"/>
            <a:ext cx="5702301" cy="1333501"/>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95" name="Image" descr="Image"/>
          <p:cNvPicPr>
            <a:picLocks noChangeAspect="1"/>
          </p:cNvPicPr>
          <p:nvPr/>
        </p:nvPicPr>
        <p:blipFill>
          <a:blip r:embed="rId6">
            <a:extLst/>
          </a:blip>
          <a:stretch>
            <a:fillRect/>
          </a:stretch>
        </p:blipFill>
        <p:spPr>
          <a:xfrm>
            <a:off x="7901229" y="813427"/>
            <a:ext cx="5118101" cy="1333501"/>
          </a:xfrm>
          <a:prstGeom prst="rect">
            <a:avLst/>
          </a:prstGeom>
          <a:ln w="12700">
            <a:miter lim="400000"/>
          </a:ln>
          <a:effectLst>
            <a:outerShdw sx="100000" sy="100000" kx="0" ky="0" algn="b" rotWithShape="0" blurRad="266700" dist="139600" dir="5400000">
              <a:srgbClr val="000000">
                <a:alpha val="98983"/>
              </a:srgbClr>
            </a:outerShdw>
          </a:effectLst>
        </p:spPr>
      </p:pic>
      <p:sp>
        <p:nvSpPr>
          <p:cNvPr id="296" name="MODERN EXAMPLES OF ?’S OF DOUBT"/>
          <p:cNvSpPr txBox="1"/>
          <p:nvPr/>
        </p:nvSpPr>
        <p:spPr>
          <a:xfrm>
            <a:off x="500831" y="2486133"/>
            <a:ext cx="12003138"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4500">
                <a:solidFill>
                  <a:srgbClr val="000000"/>
                </a:solidFill>
                <a:latin typeface="Gill Sans"/>
                <a:ea typeface="Gill Sans"/>
                <a:cs typeface="Gill Sans"/>
                <a:sym typeface="Gill Sans"/>
              </a:defRPr>
            </a:pPr>
            <a:r>
              <a:t>MODERN EXAMPLES OF </a:t>
            </a:r>
            <a:r>
              <a:rPr sz="6900"/>
              <a:t>?</a:t>
            </a:r>
            <a:r>
              <a:t>’S OF DOUBT</a:t>
            </a:r>
          </a:p>
        </p:txBody>
      </p:sp>
      <p:grpSp>
        <p:nvGrpSpPr>
          <p:cNvPr id="299" name="Front view of a red Ducati motorcycle against a black background"/>
          <p:cNvGrpSpPr/>
          <p:nvPr/>
        </p:nvGrpSpPr>
        <p:grpSpPr>
          <a:xfrm>
            <a:off x="212186" y="3771592"/>
            <a:ext cx="4785031" cy="5973162"/>
            <a:chOff x="0" y="0"/>
            <a:chExt cx="4785029" cy="5973160"/>
          </a:xfrm>
        </p:grpSpPr>
        <p:pic>
          <p:nvPicPr>
            <p:cNvPr id="298" name="Front view of a red Ducati motorcycle against a black background" descr="Front view of a red Ducati motorcycle against a black background"/>
            <p:cNvPicPr>
              <a:picLocks noChangeAspect="1"/>
            </p:cNvPicPr>
            <p:nvPr/>
          </p:nvPicPr>
          <p:blipFill>
            <a:blip r:embed="rId7">
              <a:extLst/>
            </a:blip>
            <a:srcRect l="12534" t="0" r="42281" b="0"/>
            <a:stretch>
              <a:fillRect/>
            </a:stretch>
          </p:blipFill>
          <p:spPr>
            <a:xfrm>
              <a:off x="215900" y="139700"/>
              <a:ext cx="4353230" cy="5414361"/>
            </a:xfrm>
            <a:prstGeom prst="rect">
              <a:avLst/>
            </a:prstGeom>
            <a:ln>
              <a:noFill/>
            </a:ln>
            <a:effectLst/>
          </p:spPr>
        </p:pic>
        <p:pic>
          <p:nvPicPr>
            <p:cNvPr id="297" name="Front view of a red Ducati motorcycle against a black background" descr="Front view of a red Ducati motorcycle against a black background"/>
            <p:cNvPicPr>
              <a:picLocks noChangeAspect="0"/>
            </p:cNvPicPr>
            <p:nvPr/>
          </p:nvPicPr>
          <p:blipFill>
            <a:blip r:embed="rId8">
              <a:extLst/>
            </a:blip>
            <a:stretch>
              <a:fillRect/>
            </a:stretch>
          </p:blipFill>
          <p:spPr>
            <a:xfrm>
              <a:off x="0" y="-1"/>
              <a:ext cx="4785030" cy="5973162"/>
            </a:xfrm>
            <a:prstGeom prst="rect">
              <a:avLst/>
            </a:prstGeom>
            <a:effectLst/>
          </p:spPr>
        </p:pic>
      </p:grpSp>
      <p:sp>
        <p:nvSpPr>
          <p:cNvPr id="300" name="Wrong questions?…"/>
          <p:cNvSpPr txBox="1"/>
          <p:nvPr/>
        </p:nvSpPr>
        <p:spPr>
          <a:xfrm>
            <a:off x="5084153" y="3549570"/>
            <a:ext cx="7503238" cy="585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600"/>
              </a:spcBef>
              <a:buSzPct val="80000"/>
              <a:buBlip>
                <a:blip r:embed="rId9"/>
              </a:buBlip>
              <a:defRPr b="1" sz="3200">
                <a:latin typeface="Century Gothic"/>
                <a:ea typeface="Century Gothic"/>
                <a:cs typeface="Century Gothic"/>
                <a:sym typeface="Century Gothic"/>
              </a:defRPr>
            </a:pPr>
            <a:r>
              <a:t>Wrong questions?</a:t>
            </a:r>
          </a:p>
          <a:p>
            <a:pPr marL="914400" indent="-685800" algn="l">
              <a:spcBef>
                <a:spcPts val="600"/>
              </a:spcBef>
              <a:buSzPct val="80000"/>
              <a:buBlip>
                <a:blip r:embed="rId10"/>
              </a:buBlip>
              <a:defRPr i="1" sz="3200">
                <a:latin typeface="Century Gothic"/>
                <a:ea typeface="Century Gothic"/>
                <a:cs typeface="Century Gothic"/>
                <a:sym typeface="Century Gothic"/>
              </a:defRPr>
            </a:pPr>
            <a:r>
              <a:t>Where does the Bible say we can’t have instruments of music?</a:t>
            </a:r>
          </a:p>
          <a:p>
            <a:pPr marL="914400" indent="-685800" algn="l">
              <a:spcBef>
                <a:spcPts val="600"/>
              </a:spcBef>
              <a:buSzPct val="80000"/>
              <a:buBlip>
                <a:blip r:embed="rId10"/>
              </a:buBlip>
              <a:defRPr i="1" sz="3200">
                <a:latin typeface="Century Gothic"/>
                <a:ea typeface="Century Gothic"/>
                <a:cs typeface="Century Gothic"/>
                <a:sym typeface="Century Gothic"/>
              </a:defRPr>
            </a:pPr>
            <a:r>
              <a:t>Where does the Bible say we have to partake of the Lord’s supper every Sunday?</a:t>
            </a:r>
          </a:p>
          <a:p>
            <a:pPr marL="685800" indent="-685800" algn="l">
              <a:spcBef>
                <a:spcPts val="600"/>
              </a:spcBef>
              <a:buSzPct val="80000"/>
              <a:buBlip>
                <a:blip r:embed="rId9"/>
              </a:buBlip>
              <a:defRPr b="1" sz="3200">
                <a:latin typeface="Century Gothic"/>
                <a:ea typeface="Century Gothic"/>
                <a:cs typeface="Century Gothic"/>
                <a:sym typeface="Century Gothic"/>
              </a:defRPr>
            </a:pPr>
            <a:r>
              <a:t>Misleading questions:</a:t>
            </a:r>
          </a:p>
          <a:p>
            <a:pPr marL="914400" indent="-685800" algn="l">
              <a:spcBef>
                <a:spcPts val="600"/>
              </a:spcBef>
              <a:buSzPct val="80000"/>
              <a:buBlip>
                <a:blip r:embed="rId10"/>
              </a:buBlip>
              <a:defRPr i="1" sz="3200">
                <a:latin typeface="Century Gothic"/>
                <a:ea typeface="Century Gothic"/>
                <a:cs typeface="Century Gothic"/>
                <a:sym typeface="Century Gothic"/>
              </a:defRPr>
            </a:pPr>
            <a:r>
              <a:t>Why do you reject what the Bible clearly says and believe we are </a:t>
            </a:r>
            <a:r>
              <a:rPr b="1"/>
              <a:t>not</a:t>
            </a:r>
            <a:r>
              <a:t> saved by grace through faith, but by works?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Rounded Rectangle"/>
          <p:cNvSpPr/>
          <p:nvPr/>
        </p:nvSpPr>
        <p:spPr>
          <a:xfrm>
            <a:off x="159579" y="144400"/>
            <a:ext cx="12685642" cy="2233280"/>
          </a:xfrm>
          <a:prstGeom prst="roundRect">
            <a:avLst>
              <a:gd name="adj" fmla="val 24305"/>
            </a:avLst>
          </a:prstGeom>
          <a:solidFill>
            <a:srgbClr val="808785"/>
          </a:solidFill>
          <a:ln w="63500">
            <a:solidFill>
              <a:srgbClr val="FFFFFF"/>
            </a:solidFill>
            <a:miter lim="400000"/>
          </a:ln>
          <a:effectLst>
            <a:outerShdw sx="100000" sy="100000" kx="0" ky="0" algn="b" rotWithShape="0" blurRad="444500" dist="262472" dir="5400000">
              <a:srgbClr val="000000">
                <a:alpha val="98983"/>
              </a:srgbClr>
            </a:outerShdw>
          </a:effectLst>
        </p:spPr>
        <p:txBody>
          <a:bodyPr lIns="50800" tIns="50800" rIns="50800" bIns="50800" anchor="ctr"/>
          <a:lstStyle/>
          <a:p>
            <a:pPr>
              <a:defRPr>
                <a:solidFill>
                  <a:srgbClr val="FFFFFF"/>
                </a:solidFill>
              </a:defRPr>
            </a:pPr>
          </a:p>
        </p:txBody>
      </p:sp>
      <p:pic>
        <p:nvPicPr>
          <p:cNvPr id="303" name="Image" descr="Image"/>
          <p:cNvPicPr>
            <a:picLocks noChangeAspect="1"/>
          </p:cNvPicPr>
          <p:nvPr/>
        </p:nvPicPr>
        <p:blipFill>
          <a:blip r:embed="rId2">
            <a:extLst/>
          </a:blip>
          <a:srcRect l="24340" t="27773" r="24506" b="27655"/>
          <a:stretch>
            <a:fillRect/>
          </a:stretch>
        </p:blipFill>
        <p:spPr>
          <a:xfrm>
            <a:off x="6210419" y="662029"/>
            <a:ext cx="1374966" cy="1198022"/>
          </a:xfrm>
          <a:custGeom>
            <a:avLst/>
            <a:gdLst/>
            <a:ahLst/>
            <a:cxnLst>
              <a:cxn ang="0">
                <a:pos x="wd2" y="hd2"/>
              </a:cxn>
              <a:cxn ang="5400000">
                <a:pos x="wd2" y="hd2"/>
              </a:cxn>
              <a:cxn ang="10800000">
                <a:pos x="wd2" y="hd2"/>
              </a:cxn>
              <a:cxn ang="16200000">
                <a:pos x="wd2" y="hd2"/>
              </a:cxn>
            </a:cxnLst>
            <a:rect l="0" t="0" r="r" b="b"/>
            <a:pathLst>
              <a:path w="21536" h="21482" fill="norm" stroke="1" extrusionOk="0">
                <a:moveTo>
                  <a:pt x="16044" y="0"/>
                </a:moveTo>
                <a:cubicBezTo>
                  <a:pt x="15089" y="1"/>
                  <a:pt x="14554" y="56"/>
                  <a:pt x="14061" y="221"/>
                </a:cubicBezTo>
                <a:cubicBezTo>
                  <a:pt x="14012" y="239"/>
                  <a:pt x="13963" y="251"/>
                  <a:pt x="13912" y="271"/>
                </a:cubicBezTo>
                <a:cubicBezTo>
                  <a:pt x="13760" y="329"/>
                  <a:pt x="13613" y="399"/>
                  <a:pt x="13452" y="484"/>
                </a:cubicBezTo>
                <a:lnTo>
                  <a:pt x="12538" y="961"/>
                </a:lnTo>
                <a:lnTo>
                  <a:pt x="12016" y="541"/>
                </a:lnTo>
                <a:cubicBezTo>
                  <a:pt x="11891" y="439"/>
                  <a:pt x="11765" y="366"/>
                  <a:pt x="11618" y="306"/>
                </a:cubicBezTo>
                <a:cubicBezTo>
                  <a:pt x="11182" y="257"/>
                  <a:pt x="10533" y="242"/>
                  <a:pt x="9411" y="235"/>
                </a:cubicBezTo>
                <a:lnTo>
                  <a:pt x="7142" y="214"/>
                </a:lnTo>
                <a:lnTo>
                  <a:pt x="6981" y="911"/>
                </a:lnTo>
                <a:cubicBezTo>
                  <a:pt x="6879" y="1353"/>
                  <a:pt x="6700" y="2201"/>
                  <a:pt x="6577" y="2790"/>
                </a:cubicBezTo>
                <a:cubicBezTo>
                  <a:pt x="6089" y="5120"/>
                  <a:pt x="5657" y="5127"/>
                  <a:pt x="5657" y="2811"/>
                </a:cubicBezTo>
                <a:cubicBezTo>
                  <a:pt x="5657" y="1388"/>
                  <a:pt x="5609" y="1210"/>
                  <a:pt x="5128" y="683"/>
                </a:cubicBezTo>
                <a:cubicBezTo>
                  <a:pt x="4951" y="489"/>
                  <a:pt x="4805" y="377"/>
                  <a:pt x="4625" y="292"/>
                </a:cubicBezTo>
                <a:cubicBezTo>
                  <a:pt x="4272" y="149"/>
                  <a:pt x="3740" y="118"/>
                  <a:pt x="2356" y="114"/>
                </a:cubicBezTo>
                <a:cubicBezTo>
                  <a:pt x="704" y="109"/>
                  <a:pt x="62" y="183"/>
                  <a:pt x="0" y="377"/>
                </a:cubicBezTo>
                <a:lnTo>
                  <a:pt x="6" y="448"/>
                </a:lnTo>
                <a:lnTo>
                  <a:pt x="106" y="2534"/>
                </a:lnTo>
                <a:cubicBezTo>
                  <a:pt x="280" y="6038"/>
                  <a:pt x="771" y="11286"/>
                  <a:pt x="970" y="11785"/>
                </a:cubicBezTo>
                <a:cubicBezTo>
                  <a:pt x="1120" y="12163"/>
                  <a:pt x="1666" y="18851"/>
                  <a:pt x="1604" y="19556"/>
                </a:cubicBezTo>
                <a:cubicBezTo>
                  <a:pt x="1573" y="19907"/>
                  <a:pt x="5580" y="19893"/>
                  <a:pt x="5794" y="19542"/>
                </a:cubicBezTo>
                <a:cubicBezTo>
                  <a:pt x="5871" y="19416"/>
                  <a:pt x="6528" y="17327"/>
                  <a:pt x="7248" y="14902"/>
                </a:cubicBezTo>
                <a:cubicBezTo>
                  <a:pt x="7976" y="12452"/>
                  <a:pt x="8642" y="10544"/>
                  <a:pt x="8746" y="10604"/>
                </a:cubicBezTo>
                <a:cubicBezTo>
                  <a:pt x="9030" y="10766"/>
                  <a:pt x="8857" y="12506"/>
                  <a:pt x="8473" y="13372"/>
                </a:cubicBezTo>
                <a:cubicBezTo>
                  <a:pt x="8286" y="13793"/>
                  <a:pt x="7769" y="15440"/>
                  <a:pt x="7329" y="17030"/>
                </a:cubicBezTo>
                <a:cubicBezTo>
                  <a:pt x="6889" y="18621"/>
                  <a:pt x="6398" y="20089"/>
                  <a:pt x="6235" y="20289"/>
                </a:cubicBezTo>
                <a:cubicBezTo>
                  <a:pt x="5996" y="20582"/>
                  <a:pt x="5543" y="20665"/>
                  <a:pt x="3929" y="20702"/>
                </a:cubicBezTo>
                <a:cubicBezTo>
                  <a:pt x="2314" y="20739"/>
                  <a:pt x="1989" y="20793"/>
                  <a:pt x="2126" y="21015"/>
                </a:cubicBezTo>
                <a:cubicBezTo>
                  <a:pt x="2366" y="21150"/>
                  <a:pt x="2736" y="21219"/>
                  <a:pt x="3208" y="21257"/>
                </a:cubicBezTo>
                <a:cubicBezTo>
                  <a:pt x="3592" y="21274"/>
                  <a:pt x="3992" y="21290"/>
                  <a:pt x="4706" y="21272"/>
                </a:cubicBezTo>
                <a:lnTo>
                  <a:pt x="7062" y="21207"/>
                </a:lnTo>
                <a:lnTo>
                  <a:pt x="7826" y="18688"/>
                </a:lnTo>
                <a:cubicBezTo>
                  <a:pt x="8248" y="17304"/>
                  <a:pt x="8727" y="16005"/>
                  <a:pt x="8889" y="15799"/>
                </a:cubicBezTo>
                <a:cubicBezTo>
                  <a:pt x="9052" y="15593"/>
                  <a:pt x="9210" y="15087"/>
                  <a:pt x="9244" y="14674"/>
                </a:cubicBezTo>
                <a:cubicBezTo>
                  <a:pt x="9358" y="13272"/>
                  <a:pt x="9683" y="13922"/>
                  <a:pt x="9778" y="15749"/>
                </a:cubicBezTo>
                <a:cubicBezTo>
                  <a:pt x="9889" y="17872"/>
                  <a:pt x="10211" y="18706"/>
                  <a:pt x="11202" y="19407"/>
                </a:cubicBezTo>
                <a:cubicBezTo>
                  <a:pt x="11801" y="19831"/>
                  <a:pt x="12145" y="19889"/>
                  <a:pt x="13875" y="19898"/>
                </a:cubicBezTo>
                <a:cubicBezTo>
                  <a:pt x="15595" y="19907"/>
                  <a:pt x="15976" y="19844"/>
                  <a:pt x="16703" y="19414"/>
                </a:cubicBezTo>
                <a:cubicBezTo>
                  <a:pt x="17748" y="18797"/>
                  <a:pt x="18381" y="18138"/>
                  <a:pt x="18381" y="17671"/>
                </a:cubicBezTo>
                <a:cubicBezTo>
                  <a:pt x="18381" y="17474"/>
                  <a:pt x="18542" y="17145"/>
                  <a:pt x="18742" y="16938"/>
                </a:cubicBezTo>
                <a:cubicBezTo>
                  <a:pt x="19320" y="16339"/>
                  <a:pt x="19588" y="14453"/>
                  <a:pt x="19301" y="12988"/>
                </a:cubicBezTo>
                <a:cubicBezTo>
                  <a:pt x="19043" y="11669"/>
                  <a:pt x="19387" y="11295"/>
                  <a:pt x="19805" y="12440"/>
                </a:cubicBezTo>
                <a:cubicBezTo>
                  <a:pt x="20461" y="14235"/>
                  <a:pt x="19783" y="17203"/>
                  <a:pt x="18326" y="18923"/>
                </a:cubicBezTo>
                <a:cubicBezTo>
                  <a:pt x="16954" y="20541"/>
                  <a:pt x="15347" y="21159"/>
                  <a:pt x="13228" y="20880"/>
                </a:cubicBezTo>
                <a:cubicBezTo>
                  <a:pt x="12642" y="20803"/>
                  <a:pt x="12174" y="20772"/>
                  <a:pt x="12103" y="20795"/>
                </a:cubicBezTo>
                <a:cubicBezTo>
                  <a:pt x="12165" y="20834"/>
                  <a:pt x="12218" y="20867"/>
                  <a:pt x="12290" y="20909"/>
                </a:cubicBezTo>
                <a:cubicBezTo>
                  <a:pt x="12352" y="20948"/>
                  <a:pt x="12432" y="20991"/>
                  <a:pt x="12557" y="21051"/>
                </a:cubicBezTo>
                <a:cubicBezTo>
                  <a:pt x="12659" y="21103"/>
                  <a:pt x="12758" y="21158"/>
                  <a:pt x="12855" y="21200"/>
                </a:cubicBezTo>
                <a:cubicBezTo>
                  <a:pt x="12936" y="21232"/>
                  <a:pt x="13031" y="21252"/>
                  <a:pt x="13123" y="21279"/>
                </a:cubicBezTo>
                <a:cubicBezTo>
                  <a:pt x="13244" y="21319"/>
                  <a:pt x="13389" y="21349"/>
                  <a:pt x="13533" y="21378"/>
                </a:cubicBezTo>
                <a:cubicBezTo>
                  <a:pt x="14744" y="21599"/>
                  <a:pt x="16454" y="21462"/>
                  <a:pt x="17430" y="21030"/>
                </a:cubicBezTo>
                <a:cubicBezTo>
                  <a:pt x="17551" y="20973"/>
                  <a:pt x="17655" y="20912"/>
                  <a:pt x="17766" y="20852"/>
                </a:cubicBezTo>
                <a:cubicBezTo>
                  <a:pt x="18583" y="20367"/>
                  <a:pt x="19261" y="19661"/>
                  <a:pt x="19761" y="18816"/>
                </a:cubicBezTo>
                <a:cubicBezTo>
                  <a:pt x="19820" y="18708"/>
                  <a:pt x="19879" y="18592"/>
                  <a:pt x="19936" y="18475"/>
                </a:cubicBezTo>
                <a:cubicBezTo>
                  <a:pt x="20020" y="18311"/>
                  <a:pt x="20100" y="18155"/>
                  <a:pt x="20172" y="17984"/>
                </a:cubicBezTo>
                <a:cubicBezTo>
                  <a:pt x="20219" y="17871"/>
                  <a:pt x="20257" y="17771"/>
                  <a:pt x="20296" y="17671"/>
                </a:cubicBezTo>
                <a:cubicBezTo>
                  <a:pt x="20502" y="17104"/>
                  <a:pt x="20640" y="16506"/>
                  <a:pt x="20700" y="15891"/>
                </a:cubicBezTo>
                <a:cubicBezTo>
                  <a:pt x="20711" y="15661"/>
                  <a:pt x="20719" y="15414"/>
                  <a:pt x="20719" y="15109"/>
                </a:cubicBezTo>
                <a:cubicBezTo>
                  <a:pt x="20718" y="14768"/>
                  <a:pt x="20689" y="14532"/>
                  <a:pt x="20669" y="14262"/>
                </a:cubicBezTo>
                <a:cubicBezTo>
                  <a:pt x="20634" y="13993"/>
                  <a:pt x="20599" y="13723"/>
                  <a:pt x="20532" y="13458"/>
                </a:cubicBezTo>
                <a:cubicBezTo>
                  <a:pt x="20409" y="12966"/>
                  <a:pt x="20281" y="12622"/>
                  <a:pt x="20035" y="12219"/>
                </a:cubicBezTo>
                <a:cubicBezTo>
                  <a:pt x="19576" y="11584"/>
                  <a:pt x="18746" y="10576"/>
                  <a:pt x="17872" y="9615"/>
                </a:cubicBezTo>
                <a:cubicBezTo>
                  <a:pt x="16235" y="7813"/>
                  <a:pt x="15733" y="7141"/>
                  <a:pt x="15827" y="6861"/>
                </a:cubicBezTo>
                <a:cubicBezTo>
                  <a:pt x="15827" y="6860"/>
                  <a:pt x="15826" y="6854"/>
                  <a:pt x="15827" y="6853"/>
                </a:cubicBezTo>
                <a:cubicBezTo>
                  <a:pt x="15836" y="6825"/>
                  <a:pt x="15854" y="6819"/>
                  <a:pt x="15864" y="6796"/>
                </a:cubicBezTo>
                <a:cubicBezTo>
                  <a:pt x="15882" y="6754"/>
                  <a:pt x="15892" y="6710"/>
                  <a:pt x="15914" y="6690"/>
                </a:cubicBezTo>
                <a:cubicBezTo>
                  <a:pt x="15946" y="6658"/>
                  <a:pt x="15992" y="6652"/>
                  <a:pt x="16044" y="6675"/>
                </a:cubicBezTo>
                <a:cubicBezTo>
                  <a:pt x="16156" y="6717"/>
                  <a:pt x="16323" y="6872"/>
                  <a:pt x="16616" y="7167"/>
                </a:cubicBezTo>
                <a:lnTo>
                  <a:pt x="17057" y="7608"/>
                </a:lnTo>
                <a:cubicBezTo>
                  <a:pt x="17277" y="7738"/>
                  <a:pt x="17571" y="7792"/>
                  <a:pt x="18139" y="7807"/>
                </a:cubicBezTo>
                <a:lnTo>
                  <a:pt x="19376" y="7779"/>
                </a:lnTo>
                <a:lnTo>
                  <a:pt x="21023" y="7729"/>
                </a:lnTo>
                <a:cubicBezTo>
                  <a:pt x="21263" y="7692"/>
                  <a:pt x="21435" y="7649"/>
                  <a:pt x="21471" y="7594"/>
                </a:cubicBezTo>
                <a:lnTo>
                  <a:pt x="21527" y="6113"/>
                </a:lnTo>
                <a:cubicBezTo>
                  <a:pt x="21600" y="4016"/>
                  <a:pt x="21249" y="2975"/>
                  <a:pt x="20060" y="1751"/>
                </a:cubicBezTo>
                <a:cubicBezTo>
                  <a:pt x="18629" y="279"/>
                  <a:pt x="17997" y="-1"/>
                  <a:pt x="16044" y="0"/>
                </a:cubicBezTo>
                <a:close/>
                <a:moveTo>
                  <a:pt x="11177" y="10340"/>
                </a:moveTo>
                <a:cubicBezTo>
                  <a:pt x="11384" y="10383"/>
                  <a:pt x="11727" y="10649"/>
                  <a:pt x="12252" y="11145"/>
                </a:cubicBezTo>
                <a:cubicBezTo>
                  <a:pt x="12814" y="11674"/>
                  <a:pt x="13355" y="12105"/>
                  <a:pt x="13452" y="12105"/>
                </a:cubicBezTo>
                <a:cubicBezTo>
                  <a:pt x="13549" y="12105"/>
                  <a:pt x="14066" y="12571"/>
                  <a:pt x="14602" y="13137"/>
                </a:cubicBezTo>
                <a:cubicBezTo>
                  <a:pt x="15426" y="14009"/>
                  <a:pt x="15578" y="14284"/>
                  <a:pt x="15578" y="14931"/>
                </a:cubicBezTo>
                <a:cubicBezTo>
                  <a:pt x="15578" y="14934"/>
                  <a:pt x="15578" y="14935"/>
                  <a:pt x="15578" y="14938"/>
                </a:cubicBezTo>
                <a:cubicBezTo>
                  <a:pt x="15577" y="15119"/>
                  <a:pt x="15554" y="15292"/>
                  <a:pt x="15516" y="15450"/>
                </a:cubicBezTo>
                <a:cubicBezTo>
                  <a:pt x="15515" y="15451"/>
                  <a:pt x="15516" y="15456"/>
                  <a:pt x="15516" y="15457"/>
                </a:cubicBezTo>
                <a:cubicBezTo>
                  <a:pt x="15418" y="15853"/>
                  <a:pt x="15221" y="16135"/>
                  <a:pt x="15050" y="16098"/>
                </a:cubicBezTo>
                <a:cubicBezTo>
                  <a:pt x="15015" y="16089"/>
                  <a:pt x="14982" y="16070"/>
                  <a:pt x="14950" y="16034"/>
                </a:cubicBezTo>
                <a:cubicBezTo>
                  <a:pt x="14882" y="15956"/>
                  <a:pt x="14826" y="15631"/>
                  <a:pt x="14826" y="15315"/>
                </a:cubicBezTo>
                <a:cubicBezTo>
                  <a:pt x="14826" y="15017"/>
                  <a:pt x="14682" y="14637"/>
                  <a:pt x="14503" y="14425"/>
                </a:cubicBezTo>
                <a:cubicBezTo>
                  <a:pt x="14416" y="14358"/>
                  <a:pt x="14302" y="14301"/>
                  <a:pt x="14167" y="14255"/>
                </a:cubicBezTo>
                <a:cubicBezTo>
                  <a:pt x="14136" y="14361"/>
                  <a:pt x="14125" y="14584"/>
                  <a:pt x="14130" y="15023"/>
                </a:cubicBezTo>
                <a:cubicBezTo>
                  <a:pt x="14139" y="15971"/>
                  <a:pt x="13945" y="16385"/>
                  <a:pt x="13645" y="16041"/>
                </a:cubicBezTo>
                <a:cubicBezTo>
                  <a:pt x="13574" y="15960"/>
                  <a:pt x="13514" y="15470"/>
                  <a:pt x="13514" y="14959"/>
                </a:cubicBezTo>
                <a:lnTo>
                  <a:pt x="13514" y="14119"/>
                </a:lnTo>
                <a:cubicBezTo>
                  <a:pt x="13133" y="14075"/>
                  <a:pt x="12655" y="14051"/>
                  <a:pt x="12035" y="14041"/>
                </a:cubicBezTo>
                <a:cubicBezTo>
                  <a:pt x="11922" y="14039"/>
                  <a:pt x="11865" y="14036"/>
                  <a:pt x="11761" y="14034"/>
                </a:cubicBezTo>
                <a:lnTo>
                  <a:pt x="11655" y="14034"/>
                </a:lnTo>
                <a:cubicBezTo>
                  <a:pt x="11273" y="14034"/>
                  <a:pt x="10966" y="14016"/>
                  <a:pt x="10692" y="13998"/>
                </a:cubicBezTo>
                <a:cubicBezTo>
                  <a:pt x="10685" y="13998"/>
                  <a:pt x="10674" y="13999"/>
                  <a:pt x="10667" y="13998"/>
                </a:cubicBezTo>
                <a:cubicBezTo>
                  <a:pt x="10523" y="13989"/>
                  <a:pt x="10420" y="13978"/>
                  <a:pt x="10307" y="13963"/>
                </a:cubicBezTo>
                <a:cubicBezTo>
                  <a:pt x="9889" y="13917"/>
                  <a:pt x="9653" y="13850"/>
                  <a:pt x="9654" y="13742"/>
                </a:cubicBezTo>
                <a:cubicBezTo>
                  <a:pt x="9619" y="13663"/>
                  <a:pt x="9664" y="13568"/>
                  <a:pt x="9815" y="13458"/>
                </a:cubicBezTo>
                <a:cubicBezTo>
                  <a:pt x="10142" y="13219"/>
                  <a:pt x="10897" y="11407"/>
                  <a:pt x="10897" y="10860"/>
                </a:cubicBezTo>
                <a:cubicBezTo>
                  <a:pt x="10897" y="10473"/>
                  <a:pt x="10969" y="10298"/>
                  <a:pt x="11177" y="10340"/>
                </a:cubicBezTo>
                <a:close/>
              </a:path>
            </a:pathLst>
          </a:custGeom>
          <a:ln w="12700">
            <a:miter lim="400000"/>
          </a:ln>
          <a:effectLst>
            <a:outerShdw sx="100000" sy="100000" kx="0" ky="0" algn="b" rotWithShape="0" blurRad="444500" dist="262472" dir="5400000">
              <a:srgbClr val="000000">
                <a:alpha val="98983"/>
              </a:srgbClr>
            </a:outerShdw>
          </a:effectLst>
        </p:spPr>
      </p:pic>
      <p:pic>
        <p:nvPicPr>
          <p:cNvPr id="304" name="Image" descr="Image"/>
          <p:cNvPicPr>
            <a:picLocks noChangeAspect="1"/>
          </p:cNvPicPr>
          <p:nvPr/>
        </p:nvPicPr>
        <p:blipFill>
          <a:blip r:embed="rId3">
            <a:extLst/>
          </a:blip>
          <a:stretch>
            <a:fillRect/>
          </a:stretch>
        </p:blipFill>
        <p:spPr>
          <a:xfrm>
            <a:off x="229417" y="-4957"/>
            <a:ext cx="5485674"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305" name="Image" descr="Image"/>
          <p:cNvPicPr>
            <a:picLocks noChangeAspect="1"/>
          </p:cNvPicPr>
          <p:nvPr/>
        </p:nvPicPr>
        <p:blipFill>
          <a:blip r:embed="rId4">
            <a:extLst/>
          </a:blip>
          <a:stretch>
            <a:fillRect/>
          </a:stretch>
        </p:blipFill>
        <p:spPr>
          <a:xfrm>
            <a:off x="8145176" y="-4957"/>
            <a:ext cx="4630206"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306" name="Image" descr="Image"/>
          <p:cNvPicPr>
            <a:picLocks noChangeAspect="1"/>
          </p:cNvPicPr>
          <p:nvPr/>
        </p:nvPicPr>
        <p:blipFill>
          <a:blip r:embed="rId5">
            <a:extLst/>
          </a:blip>
          <a:stretch>
            <a:fillRect/>
          </a:stretch>
        </p:blipFill>
        <p:spPr>
          <a:xfrm>
            <a:off x="121104" y="813427"/>
            <a:ext cx="5702301" cy="1333501"/>
          </a:xfrm>
          <a:prstGeom prst="rect">
            <a:avLst/>
          </a:prstGeom>
          <a:ln w="12700">
            <a:miter lim="400000"/>
          </a:ln>
          <a:effectLst>
            <a:outerShdw sx="100000" sy="100000" kx="0" ky="0" algn="b" rotWithShape="0" blurRad="266700" dist="139600" dir="5400000">
              <a:srgbClr val="000000">
                <a:alpha val="98983"/>
              </a:srgbClr>
            </a:outerShdw>
          </a:effectLst>
        </p:spPr>
      </p:pic>
      <p:pic>
        <p:nvPicPr>
          <p:cNvPr id="307" name="Image" descr="Image"/>
          <p:cNvPicPr>
            <a:picLocks noChangeAspect="1"/>
          </p:cNvPicPr>
          <p:nvPr/>
        </p:nvPicPr>
        <p:blipFill>
          <a:blip r:embed="rId6">
            <a:extLst/>
          </a:blip>
          <a:stretch>
            <a:fillRect/>
          </a:stretch>
        </p:blipFill>
        <p:spPr>
          <a:xfrm>
            <a:off x="7901229" y="813427"/>
            <a:ext cx="5118101" cy="1333501"/>
          </a:xfrm>
          <a:prstGeom prst="rect">
            <a:avLst/>
          </a:prstGeom>
          <a:ln w="12700">
            <a:miter lim="400000"/>
          </a:ln>
          <a:effectLst>
            <a:outerShdw sx="100000" sy="100000" kx="0" ky="0" algn="b" rotWithShape="0" blurRad="266700" dist="139600" dir="5400000">
              <a:srgbClr val="000000">
                <a:alpha val="98983"/>
              </a:srgbClr>
            </a:outerShdw>
          </a:effectLst>
        </p:spPr>
      </p:pic>
      <p:sp>
        <p:nvSpPr>
          <p:cNvPr id="308" name="ANSWERS OF FAITH"/>
          <p:cNvSpPr txBox="1"/>
          <p:nvPr/>
        </p:nvSpPr>
        <p:spPr>
          <a:xfrm>
            <a:off x="2168890" y="2689333"/>
            <a:ext cx="8667020"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100">
                <a:solidFill>
                  <a:srgbClr val="000000"/>
                </a:solidFill>
                <a:latin typeface="Gill Sans"/>
                <a:ea typeface="Gill Sans"/>
                <a:cs typeface="Gill Sans"/>
                <a:sym typeface="Gill Sans"/>
              </a:defRPr>
            </a:lvl1pPr>
          </a:lstStyle>
          <a:p>
            <a:pPr/>
            <a:r>
              <a:t>ANSWERS OF FAITH</a:t>
            </a:r>
          </a:p>
        </p:txBody>
      </p:sp>
      <p:grpSp>
        <p:nvGrpSpPr>
          <p:cNvPr id="311" name="Front view of a red Ducati motorcycle against a black background"/>
          <p:cNvGrpSpPr/>
          <p:nvPr/>
        </p:nvGrpSpPr>
        <p:grpSpPr>
          <a:xfrm>
            <a:off x="212186" y="3771592"/>
            <a:ext cx="4785031" cy="5973162"/>
            <a:chOff x="0" y="0"/>
            <a:chExt cx="4785029" cy="5973160"/>
          </a:xfrm>
        </p:grpSpPr>
        <p:pic>
          <p:nvPicPr>
            <p:cNvPr id="310" name="Front view of a red Ducati motorcycle against a black background" descr="Front view of a red Ducati motorcycle against a black background"/>
            <p:cNvPicPr>
              <a:picLocks noChangeAspect="1"/>
            </p:cNvPicPr>
            <p:nvPr/>
          </p:nvPicPr>
          <p:blipFill>
            <a:blip r:embed="rId7">
              <a:extLst/>
            </a:blip>
            <a:srcRect l="12534" t="0" r="42281" b="0"/>
            <a:stretch>
              <a:fillRect/>
            </a:stretch>
          </p:blipFill>
          <p:spPr>
            <a:xfrm>
              <a:off x="215900" y="139700"/>
              <a:ext cx="4353230" cy="5414361"/>
            </a:xfrm>
            <a:prstGeom prst="rect">
              <a:avLst/>
            </a:prstGeom>
            <a:ln>
              <a:noFill/>
            </a:ln>
            <a:effectLst/>
          </p:spPr>
        </p:pic>
        <p:pic>
          <p:nvPicPr>
            <p:cNvPr id="309" name="Front view of a red Ducati motorcycle against a black background" descr="Front view of a red Ducati motorcycle against a black background"/>
            <p:cNvPicPr>
              <a:picLocks noChangeAspect="0"/>
            </p:cNvPicPr>
            <p:nvPr/>
          </p:nvPicPr>
          <p:blipFill>
            <a:blip r:embed="rId8">
              <a:extLst/>
            </a:blip>
            <a:stretch>
              <a:fillRect/>
            </a:stretch>
          </p:blipFill>
          <p:spPr>
            <a:xfrm>
              <a:off x="0" y="-1"/>
              <a:ext cx="4785030" cy="5973162"/>
            </a:xfrm>
            <a:prstGeom prst="rect">
              <a:avLst/>
            </a:prstGeom>
            <a:effectLst/>
          </p:spPr>
        </p:pic>
      </p:grpSp>
      <p:sp>
        <p:nvSpPr>
          <p:cNvPr id="312" name="Biblical examples of salvation:…"/>
          <p:cNvSpPr txBox="1"/>
          <p:nvPr/>
        </p:nvSpPr>
        <p:spPr>
          <a:xfrm>
            <a:off x="5084153" y="3496342"/>
            <a:ext cx="7832674" cy="619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300"/>
              </a:spcBef>
              <a:buSzPct val="80000"/>
              <a:buBlip>
                <a:blip r:embed="rId9"/>
              </a:buBlip>
              <a:defRPr b="1" sz="3200">
                <a:latin typeface="Century Gothic"/>
                <a:ea typeface="Century Gothic"/>
                <a:cs typeface="Century Gothic"/>
                <a:sym typeface="Century Gothic"/>
              </a:defRPr>
            </a:pPr>
            <a:r>
              <a:t>Biblical examples of salvation:</a:t>
            </a:r>
          </a:p>
          <a:p>
            <a:pPr marL="914400" indent="-685800" algn="l">
              <a:spcBef>
                <a:spcPts val="300"/>
              </a:spcBef>
              <a:buSzPct val="80000"/>
              <a:buBlip>
                <a:blip r:embed="rId10"/>
              </a:buBlip>
              <a:defRPr i="1" sz="3200">
                <a:latin typeface="Century Gothic"/>
                <a:ea typeface="Century Gothic"/>
                <a:cs typeface="Century Gothic"/>
                <a:sym typeface="Century Gothic"/>
              </a:defRPr>
            </a:pPr>
            <a:r>
              <a:t>People were told to believe, repent, confess and be baptized in the NT? (Acts 2:21- 42; 8:12-16, 31-38; 10:43-47; etc.)</a:t>
            </a:r>
          </a:p>
          <a:p>
            <a:pPr marL="914400" indent="-685800" algn="l">
              <a:spcBef>
                <a:spcPts val="300"/>
              </a:spcBef>
              <a:buSzPct val="80000"/>
              <a:buBlip>
                <a:blip r:embed="rId10"/>
              </a:buBlip>
              <a:defRPr i="1" sz="3200">
                <a:latin typeface="Century Gothic"/>
                <a:ea typeface="Century Gothic"/>
                <a:cs typeface="Century Gothic"/>
                <a:sym typeface="Century Gothic"/>
              </a:defRPr>
            </a:pPr>
            <a:r>
              <a:t>Christians who sin are to repent &amp; confess? (Ac 8:22,23; 1 Jn 1:9)</a:t>
            </a:r>
          </a:p>
          <a:p>
            <a:pPr marL="685800" indent="-685800" algn="l">
              <a:spcBef>
                <a:spcPts val="300"/>
              </a:spcBef>
              <a:buSzPct val="80000"/>
              <a:buBlip>
                <a:blip r:embed="rId9"/>
              </a:buBlip>
              <a:defRPr b="1" sz="3200">
                <a:latin typeface="Century Gothic"/>
                <a:ea typeface="Century Gothic"/>
                <a:cs typeface="Century Gothic"/>
                <a:sym typeface="Century Gothic"/>
              </a:defRPr>
            </a:pPr>
            <a:r>
              <a:t>The church in the NT:</a:t>
            </a:r>
          </a:p>
          <a:p>
            <a:pPr marL="914400" indent="-685800" algn="l">
              <a:spcBef>
                <a:spcPts val="300"/>
              </a:spcBef>
              <a:buSzPct val="80000"/>
              <a:buBlip>
                <a:blip r:embed="rId10"/>
              </a:buBlip>
              <a:defRPr i="1" sz="3200">
                <a:latin typeface="Century Gothic"/>
                <a:ea typeface="Century Gothic"/>
                <a:cs typeface="Century Gothic"/>
                <a:sym typeface="Century Gothic"/>
              </a:defRPr>
            </a:pPr>
            <a:r>
              <a:t>The church Jesus built is comprised of all the saved - i.e., those who follow Him (Mat. 16:18; Acts 2:47; Eph. 1:22-23; 5:23,24; etc.)</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Rounded Rectangle"/>
          <p:cNvSpPr/>
          <p:nvPr/>
        </p:nvSpPr>
        <p:spPr>
          <a:xfrm>
            <a:off x="159579" y="144400"/>
            <a:ext cx="12685642" cy="2233280"/>
          </a:xfrm>
          <a:prstGeom prst="roundRect">
            <a:avLst>
              <a:gd name="adj" fmla="val 24305"/>
            </a:avLst>
          </a:prstGeom>
          <a:solidFill>
            <a:srgbClr val="808785"/>
          </a:solidFill>
          <a:ln w="63500">
            <a:solidFill>
              <a:srgbClr val="FFFFFF"/>
            </a:solidFill>
            <a:miter lim="400000"/>
          </a:ln>
          <a:effectLst>
            <a:outerShdw sx="100000" sy="100000" kx="0" ky="0" algn="b" rotWithShape="0" blurRad="444500" dist="262472" dir="5400000">
              <a:srgbClr val="000000">
                <a:alpha val="98983"/>
              </a:srgbClr>
            </a:outerShdw>
          </a:effectLst>
        </p:spPr>
        <p:txBody>
          <a:bodyPr lIns="50800" tIns="50800" rIns="50800" bIns="50800" anchor="ctr"/>
          <a:lstStyle/>
          <a:p>
            <a:pPr>
              <a:defRPr>
                <a:solidFill>
                  <a:srgbClr val="FFFFFF"/>
                </a:solidFill>
              </a:defRPr>
            </a:pPr>
          </a:p>
        </p:txBody>
      </p:sp>
      <p:pic>
        <p:nvPicPr>
          <p:cNvPr id="315" name="Image" descr="Image"/>
          <p:cNvPicPr>
            <a:picLocks noChangeAspect="1"/>
          </p:cNvPicPr>
          <p:nvPr/>
        </p:nvPicPr>
        <p:blipFill>
          <a:blip r:embed="rId2">
            <a:extLst/>
          </a:blip>
          <a:srcRect l="24340" t="27773" r="24506" b="27655"/>
          <a:stretch>
            <a:fillRect/>
          </a:stretch>
        </p:blipFill>
        <p:spPr>
          <a:xfrm>
            <a:off x="6210419" y="662029"/>
            <a:ext cx="1374966" cy="1198022"/>
          </a:xfrm>
          <a:custGeom>
            <a:avLst/>
            <a:gdLst/>
            <a:ahLst/>
            <a:cxnLst>
              <a:cxn ang="0">
                <a:pos x="wd2" y="hd2"/>
              </a:cxn>
              <a:cxn ang="5400000">
                <a:pos x="wd2" y="hd2"/>
              </a:cxn>
              <a:cxn ang="10800000">
                <a:pos x="wd2" y="hd2"/>
              </a:cxn>
              <a:cxn ang="16200000">
                <a:pos x="wd2" y="hd2"/>
              </a:cxn>
            </a:cxnLst>
            <a:rect l="0" t="0" r="r" b="b"/>
            <a:pathLst>
              <a:path w="21536" h="21482" fill="norm" stroke="1" extrusionOk="0">
                <a:moveTo>
                  <a:pt x="16044" y="0"/>
                </a:moveTo>
                <a:cubicBezTo>
                  <a:pt x="15089" y="1"/>
                  <a:pt x="14554" y="56"/>
                  <a:pt x="14061" y="221"/>
                </a:cubicBezTo>
                <a:cubicBezTo>
                  <a:pt x="14012" y="239"/>
                  <a:pt x="13963" y="251"/>
                  <a:pt x="13912" y="271"/>
                </a:cubicBezTo>
                <a:cubicBezTo>
                  <a:pt x="13760" y="329"/>
                  <a:pt x="13613" y="399"/>
                  <a:pt x="13452" y="484"/>
                </a:cubicBezTo>
                <a:lnTo>
                  <a:pt x="12538" y="961"/>
                </a:lnTo>
                <a:lnTo>
                  <a:pt x="12016" y="541"/>
                </a:lnTo>
                <a:cubicBezTo>
                  <a:pt x="11891" y="439"/>
                  <a:pt x="11765" y="366"/>
                  <a:pt x="11618" y="306"/>
                </a:cubicBezTo>
                <a:cubicBezTo>
                  <a:pt x="11182" y="257"/>
                  <a:pt x="10533" y="242"/>
                  <a:pt x="9411" y="235"/>
                </a:cubicBezTo>
                <a:lnTo>
                  <a:pt x="7142" y="214"/>
                </a:lnTo>
                <a:lnTo>
                  <a:pt x="6981" y="911"/>
                </a:lnTo>
                <a:cubicBezTo>
                  <a:pt x="6879" y="1353"/>
                  <a:pt x="6700" y="2201"/>
                  <a:pt x="6577" y="2790"/>
                </a:cubicBezTo>
                <a:cubicBezTo>
                  <a:pt x="6089" y="5120"/>
                  <a:pt x="5657" y="5127"/>
                  <a:pt x="5657" y="2811"/>
                </a:cubicBezTo>
                <a:cubicBezTo>
                  <a:pt x="5657" y="1388"/>
                  <a:pt x="5609" y="1210"/>
                  <a:pt x="5128" y="683"/>
                </a:cubicBezTo>
                <a:cubicBezTo>
                  <a:pt x="4951" y="489"/>
                  <a:pt x="4805" y="377"/>
                  <a:pt x="4625" y="292"/>
                </a:cubicBezTo>
                <a:cubicBezTo>
                  <a:pt x="4272" y="149"/>
                  <a:pt x="3740" y="118"/>
                  <a:pt x="2356" y="114"/>
                </a:cubicBezTo>
                <a:cubicBezTo>
                  <a:pt x="704" y="109"/>
                  <a:pt x="62" y="183"/>
                  <a:pt x="0" y="377"/>
                </a:cubicBezTo>
                <a:lnTo>
                  <a:pt x="6" y="448"/>
                </a:lnTo>
                <a:lnTo>
                  <a:pt x="106" y="2534"/>
                </a:lnTo>
                <a:cubicBezTo>
                  <a:pt x="280" y="6038"/>
                  <a:pt x="771" y="11286"/>
                  <a:pt x="970" y="11785"/>
                </a:cubicBezTo>
                <a:cubicBezTo>
                  <a:pt x="1120" y="12163"/>
                  <a:pt x="1666" y="18851"/>
                  <a:pt x="1604" y="19556"/>
                </a:cubicBezTo>
                <a:cubicBezTo>
                  <a:pt x="1573" y="19907"/>
                  <a:pt x="5580" y="19893"/>
                  <a:pt x="5794" y="19542"/>
                </a:cubicBezTo>
                <a:cubicBezTo>
                  <a:pt x="5871" y="19416"/>
                  <a:pt x="6528" y="17327"/>
                  <a:pt x="7248" y="14902"/>
                </a:cubicBezTo>
                <a:cubicBezTo>
                  <a:pt x="7976" y="12452"/>
                  <a:pt x="8642" y="10544"/>
                  <a:pt x="8746" y="10604"/>
                </a:cubicBezTo>
                <a:cubicBezTo>
                  <a:pt x="9030" y="10766"/>
                  <a:pt x="8857" y="12506"/>
                  <a:pt x="8473" y="13372"/>
                </a:cubicBezTo>
                <a:cubicBezTo>
                  <a:pt x="8286" y="13793"/>
                  <a:pt x="7769" y="15440"/>
                  <a:pt x="7329" y="17030"/>
                </a:cubicBezTo>
                <a:cubicBezTo>
                  <a:pt x="6889" y="18621"/>
                  <a:pt x="6398" y="20089"/>
                  <a:pt x="6235" y="20289"/>
                </a:cubicBezTo>
                <a:cubicBezTo>
                  <a:pt x="5996" y="20582"/>
                  <a:pt x="5543" y="20665"/>
                  <a:pt x="3929" y="20702"/>
                </a:cubicBezTo>
                <a:cubicBezTo>
                  <a:pt x="2314" y="20739"/>
                  <a:pt x="1989" y="20793"/>
                  <a:pt x="2126" y="21015"/>
                </a:cubicBezTo>
                <a:cubicBezTo>
                  <a:pt x="2366" y="21150"/>
                  <a:pt x="2736" y="21219"/>
                  <a:pt x="3208" y="21257"/>
                </a:cubicBezTo>
                <a:cubicBezTo>
                  <a:pt x="3592" y="21274"/>
                  <a:pt x="3992" y="21290"/>
                  <a:pt x="4706" y="21272"/>
                </a:cubicBezTo>
                <a:lnTo>
                  <a:pt x="7062" y="21207"/>
                </a:lnTo>
                <a:lnTo>
                  <a:pt x="7826" y="18688"/>
                </a:lnTo>
                <a:cubicBezTo>
                  <a:pt x="8248" y="17304"/>
                  <a:pt x="8727" y="16005"/>
                  <a:pt x="8889" y="15799"/>
                </a:cubicBezTo>
                <a:cubicBezTo>
                  <a:pt x="9052" y="15593"/>
                  <a:pt x="9210" y="15087"/>
                  <a:pt x="9244" y="14674"/>
                </a:cubicBezTo>
                <a:cubicBezTo>
                  <a:pt x="9358" y="13272"/>
                  <a:pt x="9683" y="13922"/>
                  <a:pt x="9778" y="15749"/>
                </a:cubicBezTo>
                <a:cubicBezTo>
                  <a:pt x="9889" y="17872"/>
                  <a:pt x="10211" y="18706"/>
                  <a:pt x="11202" y="19407"/>
                </a:cubicBezTo>
                <a:cubicBezTo>
                  <a:pt x="11801" y="19831"/>
                  <a:pt x="12145" y="19889"/>
                  <a:pt x="13875" y="19898"/>
                </a:cubicBezTo>
                <a:cubicBezTo>
                  <a:pt x="15595" y="19907"/>
                  <a:pt x="15976" y="19844"/>
                  <a:pt x="16703" y="19414"/>
                </a:cubicBezTo>
                <a:cubicBezTo>
                  <a:pt x="17748" y="18797"/>
                  <a:pt x="18381" y="18138"/>
                  <a:pt x="18381" y="17671"/>
                </a:cubicBezTo>
                <a:cubicBezTo>
                  <a:pt x="18381" y="17474"/>
                  <a:pt x="18542" y="17145"/>
                  <a:pt x="18742" y="16938"/>
                </a:cubicBezTo>
                <a:cubicBezTo>
                  <a:pt x="19320" y="16339"/>
                  <a:pt x="19588" y="14453"/>
                  <a:pt x="19301" y="12988"/>
                </a:cubicBezTo>
                <a:cubicBezTo>
                  <a:pt x="19043" y="11669"/>
                  <a:pt x="19387" y="11295"/>
                  <a:pt x="19805" y="12440"/>
                </a:cubicBezTo>
                <a:cubicBezTo>
                  <a:pt x="20461" y="14235"/>
                  <a:pt x="19783" y="17203"/>
                  <a:pt x="18326" y="18923"/>
                </a:cubicBezTo>
                <a:cubicBezTo>
                  <a:pt x="16954" y="20541"/>
                  <a:pt x="15347" y="21159"/>
                  <a:pt x="13228" y="20880"/>
                </a:cubicBezTo>
                <a:cubicBezTo>
                  <a:pt x="12642" y="20803"/>
                  <a:pt x="12174" y="20772"/>
                  <a:pt x="12103" y="20795"/>
                </a:cubicBezTo>
                <a:cubicBezTo>
                  <a:pt x="12165" y="20834"/>
                  <a:pt x="12218" y="20867"/>
                  <a:pt x="12290" y="20909"/>
                </a:cubicBezTo>
                <a:cubicBezTo>
                  <a:pt x="12352" y="20948"/>
                  <a:pt x="12432" y="20991"/>
                  <a:pt x="12557" y="21051"/>
                </a:cubicBezTo>
                <a:cubicBezTo>
                  <a:pt x="12659" y="21103"/>
                  <a:pt x="12758" y="21158"/>
                  <a:pt x="12855" y="21200"/>
                </a:cubicBezTo>
                <a:cubicBezTo>
                  <a:pt x="12936" y="21232"/>
                  <a:pt x="13031" y="21252"/>
                  <a:pt x="13123" y="21279"/>
                </a:cubicBezTo>
                <a:cubicBezTo>
                  <a:pt x="13244" y="21319"/>
                  <a:pt x="13389" y="21349"/>
                  <a:pt x="13533" y="21378"/>
                </a:cubicBezTo>
                <a:cubicBezTo>
                  <a:pt x="14744" y="21599"/>
                  <a:pt x="16454" y="21462"/>
                  <a:pt x="17430" y="21030"/>
                </a:cubicBezTo>
                <a:cubicBezTo>
                  <a:pt x="17551" y="20973"/>
                  <a:pt x="17655" y="20912"/>
                  <a:pt x="17766" y="20852"/>
                </a:cubicBezTo>
                <a:cubicBezTo>
                  <a:pt x="18583" y="20367"/>
                  <a:pt x="19261" y="19661"/>
                  <a:pt x="19761" y="18816"/>
                </a:cubicBezTo>
                <a:cubicBezTo>
                  <a:pt x="19820" y="18708"/>
                  <a:pt x="19879" y="18592"/>
                  <a:pt x="19936" y="18475"/>
                </a:cubicBezTo>
                <a:cubicBezTo>
                  <a:pt x="20020" y="18311"/>
                  <a:pt x="20100" y="18155"/>
                  <a:pt x="20172" y="17984"/>
                </a:cubicBezTo>
                <a:cubicBezTo>
                  <a:pt x="20219" y="17871"/>
                  <a:pt x="20257" y="17771"/>
                  <a:pt x="20296" y="17671"/>
                </a:cubicBezTo>
                <a:cubicBezTo>
                  <a:pt x="20502" y="17104"/>
                  <a:pt x="20640" y="16506"/>
                  <a:pt x="20700" y="15891"/>
                </a:cubicBezTo>
                <a:cubicBezTo>
                  <a:pt x="20711" y="15661"/>
                  <a:pt x="20719" y="15414"/>
                  <a:pt x="20719" y="15109"/>
                </a:cubicBezTo>
                <a:cubicBezTo>
                  <a:pt x="20718" y="14768"/>
                  <a:pt x="20689" y="14532"/>
                  <a:pt x="20669" y="14262"/>
                </a:cubicBezTo>
                <a:cubicBezTo>
                  <a:pt x="20634" y="13993"/>
                  <a:pt x="20599" y="13723"/>
                  <a:pt x="20532" y="13458"/>
                </a:cubicBezTo>
                <a:cubicBezTo>
                  <a:pt x="20409" y="12966"/>
                  <a:pt x="20281" y="12622"/>
                  <a:pt x="20035" y="12219"/>
                </a:cubicBezTo>
                <a:cubicBezTo>
                  <a:pt x="19576" y="11584"/>
                  <a:pt x="18746" y="10576"/>
                  <a:pt x="17872" y="9615"/>
                </a:cubicBezTo>
                <a:cubicBezTo>
                  <a:pt x="16235" y="7813"/>
                  <a:pt x="15733" y="7141"/>
                  <a:pt x="15827" y="6861"/>
                </a:cubicBezTo>
                <a:cubicBezTo>
                  <a:pt x="15827" y="6860"/>
                  <a:pt x="15826" y="6854"/>
                  <a:pt x="15827" y="6853"/>
                </a:cubicBezTo>
                <a:cubicBezTo>
                  <a:pt x="15836" y="6825"/>
                  <a:pt x="15854" y="6819"/>
                  <a:pt x="15864" y="6796"/>
                </a:cubicBezTo>
                <a:cubicBezTo>
                  <a:pt x="15882" y="6754"/>
                  <a:pt x="15892" y="6710"/>
                  <a:pt x="15914" y="6690"/>
                </a:cubicBezTo>
                <a:cubicBezTo>
                  <a:pt x="15946" y="6658"/>
                  <a:pt x="15992" y="6652"/>
                  <a:pt x="16044" y="6675"/>
                </a:cubicBezTo>
                <a:cubicBezTo>
                  <a:pt x="16156" y="6717"/>
                  <a:pt x="16323" y="6872"/>
                  <a:pt x="16616" y="7167"/>
                </a:cubicBezTo>
                <a:lnTo>
                  <a:pt x="17057" y="7608"/>
                </a:lnTo>
                <a:cubicBezTo>
                  <a:pt x="17277" y="7738"/>
                  <a:pt x="17571" y="7792"/>
                  <a:pt x="18139" y="7807"/>
                </a:cubicBezTo>
                <a:lnTo>
                  <a:pt x="19376" y="7779"/>
                </a:lnTo>
                <a:lnTo>
                  <a:pt x="21023" y="7729"/>
                </a:lnTo>
                <a:cubicBezTo>
                  <a:pt x="21263" y="7692"/>
                  <a:pt x="21435" y="7649"/>
                  <a:pt x="21471" y="7594"/>
                </a:cubicBezTo>
                <a:lnTo>
                  <a:pt x="21527" y="6113"/>
                </a:lnTo>
                <a:cubicBezTo>
                  <a:pt x="21600" y="4016"/>
                  <a:pt x="21249" y="2975"/>
                  <a:pt x="20060" y="1751"/>
                </a:cubicBezTo>
                <a:cubicBezTo>
                  <a:pt x="18629" y="279"/>
                  <a:pt x="17997" y="-1"/>
                  <a:pt x="16044" y="0"/>
                </a:cubicBezTo>
                <a:close/>
                <a:moveTo>
                  <a:pt x="11177" y="10340"/>
                </a:moveTo>
                <a:cubicBezTo>
                  <a:pt x="11384" y="10383"/>
                  <a:pt x="11727" y="10649"/>
                  <a:pt x="12252" y="11145"/>
                </a:cubicBezTo>
                <a:cubicBezTo>
                  <a:pt x="12814" y="11674"/>
                  <a:pt x="13355" y="12105"/>
                  <a:pt x="13452" y="12105"/>
                </a:cubicBezTo>
                <a:cubicBezTo>
                  <a:pt x="13549" y="12105"/>
                  <a:pt x="14066" y="12571"/>
                  <a:pt x="14602" y="13137"/>
                </a:cubicBezTo>
                <a:cubicBezTo>
                  <a:pt x="15426" y="14009"/>
                  <a:pt x="15578" y="14284"/>
                  <a:pt x="15578" y="14931"/>
                </a:cubicBezTo>
                <a:cubicBezTo>
                  <a:pt x="15578" y="14934"/>
                  <a:pt x="15578" y="14935"/>
                  <a:pt x="15578" y="14938"/>
                </a:cubicBezTo>
                <a:cubicBezTo>
                  <a:pt x="15577" y="15119"/>
                  <a:pt x="15554" y="15292"/>
                  <a:pt x="15516" y="15450"/>
                </a:cubicBezTo>
                <a:cubicBezTo>
                  <a:pt x="15515" y="15451"/>
                  <a:pt x="15516" y="15456"/>
                  <a:pt x="15516" y="15457"/>
                </a:cubicBezTo>
                <a:cubicBezTo>
                  <a:pt x="15418" y="15853"/>
                  <a:pt x="15221" y="16135"/>
                  <a:pt x="15050" y="16098"/>
                </a:cubicBezTo>
                <a:cubicBezTo>
                  <a:pt x="15015" y="16089"/>
                  <a:pt x="14982" y="16070"/>
                  <a:pt x="14950" y="16034"/>
                </a:cubicBezTo>
                <a:cubicBezTo>
                  <a:pt x="14882" y="15956"/>
                  <a:pt x="14826" y="15631"/>
                  <a:pt x="14826" y="15315"/>
                </a:cubicBezTo>
                <a:cubicBezTo>
                  <a:pt x="14826" y="15017"/>
                  <a:pt x="14682" y="14637"/>
                  <a:pt x="14503" y="14425"/>
                </a:cubicBezTo>
                <a:cubicBezTo>
                  <a:pt x="14416" y="14358"/>
                  <a:pt x="14302" y="14301"/>
                  <a:pt x="14167" y="14255"/>
                </a:cubicBezTo>
                <a:cubicBezTo>
                  <a:pt x="14136" y="14361"/>
                  <a:pt x="14125" y="14584"/>
                  <a:pt x="14130" y="15023"/>
                </a:cubicBezTo>
                <a:cubicBezTo>
                  <a:pt x="14139" y="15971"/>
                  <a:pt x="13945" y="16385"/>
                  <a:pt x="13645" y="16041"/>
                </a:cubicBezTo>
                <a:cubicBezTo>
                  <a:pt x="13574" y="15960"/>
                  <a:pt x="13514" y="15470"/>
                  <a:pt x="13514" y="14959"/>
                </a:cubicBezTo>
                <a:lnTo>
                  <a:pt x="13514" y="14119"/>
                </a:lnTo>
                <a:cubicBezTo>
                  <a:pt x="13133" y="14075"/>
                  <a:pt x="12655" y="14051"/>
                  <a:pt x="12035" y="14041"/>
                </a:cubicBezTo>
                <a:cubicBezTo>
                  <a:pt x="11922" y="14039"/>
                  <a:pt x="11865" y="14036"/>
                  <a:pt x="11761" y="14034"/>
                </a:cubicBezTo>
                <a:lnTo>
                  <a:pt x="11655" y="14034"/>
                </a:lnTo>
                <a:cubicBezTo>
                  <a:pt x="11273" y="14034"/>
                  <a:pt x="10966" y="14016"/>
                  <a:pt x="10692" y="13998"/>
                </a:cubicBezTo>
                <a:cubicBezTo>
                  <a:pt x="10685" y="13998"/>
                  <a:pt x="10674" y="13999"/>
                  <a:pt x="10667" y="13998"/>
                </a:cubicBezTo>
                <a:cubicBezTo>
                  <a:pt x="10523" y="13989"/>
                  <a:pt x="10420" y="13978"/>
                  <a:pt x="10307" y="13963"/>
                </a:cubicBezTo>
                <a:cubicBezTo>
                  <a:pt x="9889" y="13917"/>
                  <a:pt x="9653" y="13850"/>
                  <a:pt x="9654" y="13742"/>
                </a:cubicBezTo>
                <a:cubicBezTo>
                  <a:pt x="9619" y="13663"/>
                  <a:pt x="9664" y="13568"/>
                  <a:pt x="9815" y="13458"/>
                </a:cubicBezTo>
                <a:cubicBezTo>
                  <a:pt x="10142" y="13219"/>
                  <a:pt x="10897" y="11407"/>
                  <a:pt x="10897" y="10860"/>
                </a:cubicBezTo>
                <a:cubicBezTo>
                  <a:pt x="10897" y="10473"/>
                  <a:pt x="10969" y="10298"/>
                  <a:pt x="11177" y="10340"/>
                </a:cubicBezTo>
                <a:close/>
              </a:path>
            </a:pathLst>
          </a:custGeom>
          <a:ln w="12700">
            <a:miter lim="400000"/>
          </a:ln>
          <a:effectLst>
            <a:outerShdw sx="100000" sy="100000" kx="0" ky="0" algn="b" rotWithShape="0" blurRad="444500" dist="262472" dir="5400000">
              <a:srgbClr val="000000">
                <a:alpha val="98983"/>
              </a:srgbClr>
            </a:outerShdw>
          </a:effectLst>
        </p:spPr>
      </p:pic>
      <p:pic>
        <p:nvPicPr>
          <p:cNvPr id="316" name="Image" descr="Image"/>
          <p:cNvPicPr>
            <a:picLocks noChangeAspect="1"/>
          </p:cNvPicPr>
          <p:nvPr/>
        </p:nvPicPr>
        <p:blipFill>
          <a:blip r:embed="rId3">
            <a:extLst/>
          </a:blip>
          <a:stretch>
            <a:fillRect/>
          </a:stretch>
        </p:blipFill>
        <p:spPr>
          <a:xfrm>
            <a:off x="229417" y="-4957"/>
            <a:ext cx="5485674"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317" name="Image" descr="Image"/>
          <p:cNvPicPr>
            <a:picLocks noChangeAspect="1"/>
          </p:cNvPicPr>
          <p:nvPr/>
        </p:nvPicPr>
        <p:blipFill>
          <a:blip r:embed="rId4">
            <a:extLst/>
          </a:blip>
          <a:stretch>
            <a:fillRect/>
          </a:stretch>
        </p:blipFill>
        <p:spPr>
          <a:xfrm>
            <a:off x="8145176" y="-4957"/>
            <a:ext cx="4630206"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318" name="Image" descr="Image"/>
          <p:cNvPicPr>
            <a:picLocks noChangeAspect="1"/>
          </p:cNvPicPr>
          <p:nvPr/>
        </p:nvPicPr>
        <p:blipFill>
          <a:blip r:embed="rId5">
            <a:extLst/>
          </a:blip>
          <a:stretch>
            <a:fillRect/>
          </a:stretch>
        </p:blipFill>
        <p:spPr>
          <a:xfrm>
            <a:off x="121104" y="813427"/>
            <a:ext cx="5702301" cy="1333501"/>
          </a:xfrm>
          <a:prstGeom prst="rect">
            <a:avLst/>
          </a:prstGeom>
          <a:ln w="12700">
            <a:miter lim="400000"/>
          </a:ln>
          <a:effectLst>
            <a:outerShdw sx="100000" sy="100000" kx="0" ky="0" algn="b" rotWithShape="0" blurRad="266700" dist="139600" dir="5400000">
              <a:srgbClr val="000000">
                <a:alpha val="98983"/>
              </a:srgbClr>
            </a:outerShdw>
          </a:effectLst>
        </p:spPr>
      </p:pic>
      <p:pic>
        <p:nvPicPr>
          <p:cNvPr id="319" name="Image" descr="Image"/>
          <p:cNvPicPr>
            <a:picLocks noChangeAspect="1"/>
          </p:cNvPicPr>
          <p:nvPr/>
        </p:nvPicPr>
        <p:blipFill>
          <a:blip r:embed="rId6">
            <a:extLst/>
          </a:blip>
          <a:stretch>
            <a:fillRect/>
          </a:stretch>
        </p:blipFill>
        <p:spPr>
          <a:xfrm>
            <a:off x="7901229" y="813427"/>
            <a:ext cx="5118101" cy="1333501"/>
          </a:xfrm>
          <a:prstGeom prst="rect">
            <a:avLst/>
          </a:prstGeom>
          <a:ln w="12700">
            <a:miter lim="400000"/>
          </a:ln>
          <a:effectLst>
            <a:outerShdw sx="100000" sy="100000" kx="0" ky="0" algn="b" rotWithShape="0" blurRad="266700" dist="139600" dir="5400000">
              <a:srgbClr val="000000">
                <a:alpha val="98983"/>
              </a:srgbClr>
            </a:outerShdw>
          </a:effectLst>
        </p:spPr>
      </p:pic>
      <p:sp>
        <p:nvSpPr>
          <p:cNvPr id="320" name="ANSWERS OF FAITH"/>
          <p:cNvSpPr txBox="1"/>
          <p:nvPr/>
        </p:nvSpPr>
        <p:spPr>
          <a:xfrm>
            <a:off x="2168890" y="2689333"/>
            <a:ext cx="8667020"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100">
                <a:solidFill>
                  <a:srgbClr val="000000"/>
                </a:solidFill>
                <a:latin typeface="Gill Sans"/>
                <a:ea typeface="Gill Sans"/>
                <a:cs typeface="Gill Sans"/>
                <a:sym typeface="Gill Sans"/>
              </a:defRPr>
            </a:lvl1pPr>
          </a:lstStyle>
          <a:p>
            <a:pPr/>
            <a:r>
              <a:t>ANSWERS OF FAITH</a:t>
            </a:r>
          </a:p>
        </p:txBody>
      </p:sp>
      <p:grpSp>
        <p:nvGrpSpPr>
          <p:cNvPr id="323" name="Front view of a red Ducati motorcycle against a black background"/>
          <p:cNvGrpSpPr/>
          <p:nvPr/>
        </p:nvGrpSpPr>
        <p:grpSpPr>
          <a:xfrm>
            <a:off x="212186" y="3771592"/>
            <a:ext cx="4785031" cy="5973162"/>
            <a:chOff x="0" y="0"/>
            <a:chExt cx="4785029" cy="5973160"/>
          </a:xfrm>
        </p:grpSpPr>
        <p:pic>
          <p:nvPicPr>
            <p:cNvPr id="322" name="Front view of a red Ducati motorcycle against a black background" descr="Front view of a red Ducati motorcycle against a black background"/>
            <p:cNvPicPr>
              <a:picLocks noChangeAspect="1"/>
            </p:cNvPicPr>
            <p:nvPr/>
          </p:nvPicPr>
          <p:blipFill>
            <a:blip r:embed="rId7">
              <a:extLst/>
            </a:blip>
            <a:srcRect l="12534" t="0" r="42281" b="0"/>
            <a:stretch>
              <a:fillRect/>
            </a:stretch>
          </p:blipFill>
          <p:spPr>
            <a:xfrm>
              <a:off x="215900" y="139700"/>
              <a:ext cx="4353230" cy="5414361"/>
            </a:xfrm>
            <a:prstGeom prst="rect">
              <a:avLst/>
            </a:prstGeom>
            <a:ln>
              <a:noFill/>
            </a:ln>
            <a:effectLst/>
          </p:spPr>
        </p:pic>
        <p:pic>
          <p:nvPicPr>
            <p:cNvPr id="321" name="Front view of a red Ducati motorcycle against a black background" descr="Front view of a red Ducati motorcycle against a black background"/>
            <p:cNvPicPr>
              <a:picLocks noChangeAspect="0"/>
            </p:cNvPicPr>
            <p:nvPr/>
          </p:nvPicPr>
          <p:blipFill>
            <a:blip r:embed="rId8">
              <a:extLst/>
            </a:blip>
            <a:stretch>
              <a:fillRect/>
            </a:stretch>
          </p:blipFill>
          <p:spPr>
            <a:xfrm>
              <a:off x="0" y="-1"/>
              <a:ext cx="4785030" cy="5973162"/>
            </a:xfrm>
            <a:prstGeom prst="rect">
              <a:avLst/>
            </a:prstGeom>
            <a:effectLst/>
          </p:spPr>
        </p:pic>
      </p:grpSp>
      <p:sp>
        <p:nvSpPr>
          <p:cNvPr id="324" name="Biblical examples of worship:…"/>
          <p:cNvSpPr txBox="1"/>
          <p:nvPr/>
        </p:nvSpPr>
        <p:spPr>
          <a:xfrm>
            <a:off x="5084153" y="3496342"/>
            <a:ext cx="7832674" cy="608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700"/>
              </a:spcBef>
              <a:buSzPct val="80000"/>
              <a:buBlip>
                <a:blip r:embed="rId9"/>
              </a:buBlip>
              <a:defRPr b="1" sz="3200">
                <a:latin typeface="Century Gothic"/>
                <a:ea typeface="Century Gothic"/>
                <a:cs typeface="Century Gothic"/>
                <a:sym typeface="Century Gothic"/>
              </a:defRPr>
            </a:pPr>
            <a:r>
              <a:t>Biblical examples of worship:</a:t>
            </a:r>
          </a:p>
          <a:p>
            <a:pPr marL="914400" indent="-685800" algn="l">
              <a:spcBef>
                <a:spcPts val="700"/>
              </a:spcBef>
              <a:buSzPct val="80000"/>
              <a:buBlip>
                <a:blip r:embed="rId10"/>
              </a:buBlip>
              <a:defRPr i="1" sz="3200">
                <a:latin typeface="Century Gothic"/>
                <a:ea typeface="Century Gothic"/>
                <a:cs typeface="Century Gothic"/>
                <a:sym typeface="Century Gothic"/>
              </a:defRPr>
            </a:pPr>
            <a:r>
              <a:t>The Lord’s supper (Act 20:7; 1 Cor 11:23-34)</a:t>
            </a:r>
          </a:p>
          <a:p>
            <a:pPr marL="914400" indent="-685800" algn="l">
              <a:spcBef>
                <a:spcPts val="700"/>
              </a:spcBef>
              <a:buSzPct val="80000"/>
              <a:buBlip>
                <a:blip r:embed="rId10"/>
              </a:buBlip>
              <a:defRPr i="1" sz="3200">
                <a:latin typeface="Century Gothic"/>
                <a:ea typeface="Century Gothic"/>
                <a:cs typeface="Century Gothic"/>
                <a:sym typeface="Century Gothic"/>
              </a:defRPr>
            </a:pPr>
            <a:r>
              <a:t>Prayer (Acts 4:23-31)</a:t>
            </a:r>
          </a:p>
          <a:p>
            <a:pPr marL="914400" indent="-685800" algn="l">
              <a:spcBef>
                <a:spcPts val="700"/>
              </a:spcBef>
              <a:buSzPct val="80000"/>
              <a:buBlip>
                <a:blip r:embed="rId10"/>
              </a:buBlip>
              <a:defRPr i="1" sz="3200">
                <a:latin typeface="Century Gothic"/>
                <a:ea typeface="Century Gothic"/>
                <a:cs typeface="Century Gothic"/>
                <a:sym typeface="Century Gothic"/>
              </a:defRPr>
            </a:pPr>
            <a:r>
              <a:t>Sacrificial giving (1 Cor 16:1,2)</a:t>
            </a:r>
          </a:p>
          <a:p>
            <a:pPr marL="914400" indent="-685800" algn="l">
              <a:spcBef>
                <a:spcPts val="700"/>
              </a:spcBef>
              <a:buSzPct val="80000"/>
              <a:buBlip>
                <a:blip r:embed="rId10"/>
              </a:buBlip>
              <a:defRPr i="1" sz="3200">
                <a:latin typeface="Century Gothic"/>
                <a:ea typeface="Century Gothic"/>
                <a:cs typeface="Century Gothic"/>
                <a:sym typeface="Century Gothic"/>
              </a:defRPr>
            </a:pPr>
            <a:r>
              <a:t>SINGING psalms, hymns &amp; spiritual songs (Eph 5:19; Col. 3:16)</a:t>
            </a:r>
          </a:p>
          <a:p>
            <a:pPr marL="914400" indent="-685800" algn="l">
              <a:spcBef>
                <a:spcPts val="700"/>
              </a:spcBef>
              <a:buSzPct val="80000"/>
              <a:buBlip>
                <a:blip r:embed="rId10"/>
              </a:buBlip>
              <a:defRPr i="1" sz="3200">
                <a:latin typeface="Century Gothic"/>
                <a:ea typeface="Century Gothic"/>
                <a:cs typeface="Century Gothic"/>
                <a:sym typeface="Century Gothic"/>
              </a:defRPr>
            </a:pPr>
            <a:r>
              <a:t>Preaching / teaching (Acts 20:7;  1 Cor 14; Eph 4:12-16)</a:t>
            </a:r>
          </a:p>
          <a:p>
            <a:pPr marL="685800" indent="-685800" algn="l">
              <a:spcBef>
                <a:spcPts val="700"/>
              </a:spcBef>
              <a:buSzPct val="80000"/>
              <a:buBlip>
                <a:blip r:embed="rId9"/>
              </a:buBlip>
              <a:defRPr b="1" sz="3200">
                <a:latin typeface="Century Gothic"/>
                <a:ea typeface="Century Gothic"/>
                <a:cs typeface="Century Gothic"/>
                <a:sym typeface="Century Gothic"/>
              </a:defRPr>
            </a:pPr>
            <a:r>
              <a:t>True worship is revealed worship Rom. 10:17; John 4:22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Rounded Rectangle"/>
          <p:cNvSpPr/>
          <p:nvPr/>
        </p:nvSpPr>
        <p:spPr>
          <a:xfrm>
            <a:off x="159579" y="144400"/>
            <a:ext cx="12685642" cy="2233280"/>
          </a:xfrm>
          <a:prstGeom prst="roundRect">
            <a:avLst>
              <a:gd name="adj" fmla="val 24305"/>
            </a:avLst>
          </a:prstGeom>
          <a:solidFill>
            <a:srgbClr val="808785"/>
          </a:solidFill>
          <a:ln w="63500">
            <a:solidFill>
              <a:srgbClr val="FFFFFF"/>
            </a:solidFill>
            <a:miter lim="400000"/>
          </a:ln>
          <a:effectLst>
            <a:outerShdw sx="100000" sy="100000" kx="0" ky="0" algn="b" rotWithShape="0" blurRad="444500" dist="262472" dir="5400000">
              <a:srgbClr val="000000">
                <a:alpha val="98983"/>
              </a:srgbClr>
            </a:outerShdw>
          </a:effectLst>
        </p:spPr>
        <p:txBody>
          <a:bodyPr lIns="50800" tIns="50800" rIns="50800" bIns="50800" anchor="ctr"/>
          <a:lstStyle/>
          <a:p>
            <a:pPr>
              <a:defRPr>
                <a:solidFill>
                  <a:srgbClr val="FFFFFF"/>
                </a:solidFill>
              </a:defRPr>
            </a:pPr>
          </a:p>
        </p:txBody>
      </p:sp>
      <p:pic>
        <p:nvPicPr>
          <p:cNvPr id="327" name="Image" descr="Image"/>
          <p:cNvPicPr>
            <a:picLocks noChangeAspect="1"/>
          </p:cNvPicPr>
          <p:nvPr/>
        </p:nvPicPr>
        <p:blipFill>
          <a:blip r:embed="rId2">
            <a:extLst/>
          </a:blip>
          <a:srcRect l="24340" t="27773" r="24506" b="27655"/>
          <a:stretch>
            <a:fillRect/>
          </a:stretch>
        </p:blipFill>
        <p:spPr>
          <a:xfrm>
            <a:off x="6210419" y="662029"/>
            <a:ext cx="1374966" cy="1198022"/>
          </a:xfrm>
          <a:custGeom>
            <a:avLst/>
            <a:gdLst/>
            <a:ahLst/>
            <a:cxnLst>
              <a:cxn ang="0">
                <a:pos x="wd2" y="hd2"/>
              </a:cxn>
              <a:cxn ang="5400000">
                <a:pos x="wd2" y="hd2"/>
              </a:cxn>
              <a:cxn ang="10800000">
                <a:pos x="wd2" y="hd2"/>
              </a:cxn>
              <a:cxn ang="16200000">
                <a:pos x="wd2" y="hd2"/>
              </a:cxn>
            </a:cxnLst>
            <a:rect l="0" t="0" r="r" b="b"/>
            <a:pathLst>
              <a:path w="21536" h="21482" fill="norm" stroke="1" extrusionOk="0">
                <a:moveTo>
                  <a:pt x="16044" y="0"/>
                </a:moveTo>
                <a:cubicBezTo>
                  <a:pt x="15089" y="1"/>
                  <a:pt x="14554" y="56"/>
                  <a:pt x="14061" y="221"/>
                </a:cubicBezTo>
                <a:cubicBezTo>
                  <a:pt x="14012" y="239"/>
                  <a:pt x="13963" y="251"/>
                  <a:pt x="13912" y="271"/>
                </a:cubicBezTo>
                <a:cubicBezTo>
                  <a:pt x="13760" y="329"/>
                  <a:pt x="13613" y="399"/>
                  <a:pt x="13452" y="484"/>
                </a:cubicBezTo>
                <a:lnTo>
                  <a:pt x="12538" y="961"/>
                </a:lnTo>
                <a:lnTo>
                  <a:pt x="12016" y="541"/>
                </a:lnTo>
                <a:cubicBezTo>
                  <a:pt x="11891" y="439"/>
                  <a:pt x="11765" y="366"/>
                  <a:pt x="11618" y="306"/>
                </a:cubicBezTo>
                <a:cubicBezTo>
                  <a:pt x="11182" y="257"/>
                  <a:pt x="10533" y="242"/>
                  <a:pt x="9411" y="235"/>
                </a:cubicBezTo>
                <a:lnTo>
                  <a:pt x="7142" y="214"/>
                </a:lnTo>
                <a:lnTo>
                  <a:pt x="6981" y="911"/>
                </a:lnTo>
                <a:cubicBezTo>
                  <a:pt x="6879" y="1353"/>
                  <a:pt x="6700" y="2201"/>
                  <a:pt x="6577" y="2790"/>
                </a:cubicBezTo>
                <a:cubicBezTo>
                  <a:pt x="6089" y="5120"/>
                  <a:pt x="5657" y="5127"/>
                  <a:pt x="5657" y="2811"/>
                </a:cubicBezTo>
                <a:cubicBezTo>
                  <a:pt x="5657" y="1388"/>
                  <a:pt x="5609" y="1210"/>
                  <a:pt x="5128" y="683"/>
                </a:cubicBezTo>
                <a:cubicBezTo>
                  <a:pt x="4951" y="489"/>
                  <a:pt x="4805" y="377"/>
                  <a:pt x="4625" y="292"/>
                </a:cubicBezTo>
                <a:cubicBezTo>
                  <a:pt x="4272" y="149"/>
                  <a:pt x="3740" y="118"/>
                  <a:pt x="2356" y="114"/>
                </a:cubicBezTo>
                <a:cubicBezTo>
                  <a:pt x="704" y="109"/>
                  <a:pt x="62" y="183"/>
                  <a:pt x="0" y="377"/>
                </a:cubicBezTo>
                <a:lnTo>
                  <a:pt x="6" y="448"/>
                </a:lnTo>
                <a:lnTo>
                  <a:pt x="106" y="2534"/>
                </a:lnTo>
                <a:cubicBezTo>
                  <a:pt x="280" y="6038"/>
                  <a:pt x="771" y="11286"/>
                  <a:pt x="970" y="11785"/>
                </a:cubicBezTo>
                <a:cubicBezTo>
                  <a:pt x="1120" y="12163"/>
                  <a:pt x="1666" y="18851"/>
                  <a:pt x="1604" y="19556"/>
                </a:cubicBezTo>
                <a:cubicBezTo>
                  <a:pt x="1573" y="19907"/>
                  <a:pt x="5580" y="19893"/>
                  <a:pt x="5794" y="19542"/>
                </a:cubicBezTo>
                <a:cubicBezTo>
                  <a:pt x="5871" y="19416"/>
                  <a:pt x="6528" y="17327"/>
                  <a:pt x="7248" y="14902"/>
                </a:cubicBezTo>
                <a:cubicBezTo>
                  <a:pt x="7976" y="12452"/>
                  <a:pt x="8642" y="10544"/>
                  <a:pt x="8746" y="10604"/>
                </a:cubicBezTo>
                <a:cubicBezTo>
                  <a:pt x="9030" y="10766"/>
                  <a:pt x="8857" y="12506"/>
                  <a:pt x="8473" y="13372"/>
                </a:cubicBezTo>
                <a:cubicBezTo>
                  <a:pt x="8286" y="13793"/>
                  <a:pt x="7769" y="15440"/>
                  <a:pt x="7329" y="17030"/>
                </a:cubicBezTo>
                <a:cubicBezTo>
                  <a:pt x="6889" y="18621"/>
                  <a:pt x="6398" y="20089"/>
                  <a:pt x="6235" y="20289"/>
                </a:cubicBezTo>
                <a:cubicBezTo>
                  <a:pt x="5996" y="20582"/>
                  <a:pt x="5543" y="20665"/>
                  <a:pt x="3929" y="20702"/>
                </a:cubicBezTo>
                <a:cubicBezTo>
                  <a:pt x="2314" y="20739"/>
                  <a:pt x="1989" y="20793"/>
                  <a:pt x="2126" y="21015"/>
                </a:cubicBezTo>
                <a:cubicBezTo>
                  <a:pt x="2366" y="21150"/>
                  <a:pt x="2736" y="21219"/>
                  <a:pt x="3208" y="21257"/>
                </a:cubicBezTo>
                <a:cubicBezTo>
                  <a:pt x="3592" y="21274"/>
                  <a:pt x="3992" y="21290"/>
                  <a:pt x="4706" y="21272"/>
                </a:cubicBezTo>
                <a:lnTo>
                  <a:pt x="7062" y="21207"/>
                </a:lnTo>
                <a:lnTo>
                  <a:pt x="7826" y="18688"/>
                </a:lnTo>
                <a:cubicBezTo>
                  <a:pt x="8248" y="17304"/>
                  <a:pt x="8727" y="16005"/>
                  <a:pt x="8889" y="15799"/>
                </a:cubicBezTo>
                <a:cubicBezTo>
                  <a:pt x="9052" y="15593"/>
                  <a:pt x="9210" y="15087"/>
                  <a:pt x="9244" y="14674"/>
                </a:cubicBezTo>
                <a:cubicBezTo>
                  <a:pt x="9358" y="13272"/>
                  <a:pt x="9683" y="13922"/>
                  <a:pt x="9778" y="15749"/>
                </a:cubicBezTo>
                <a:cubicBezTo>
                  <a:pt x="9889" y="17872"/>
                  <a:pt x="10211" y="18706"/>
                  <a:pt x="11202" y="19407"/>
                </a:cubicBezTo>
                <a:cubicBezTo>
                  <a:pt x="11801" y="19831"/>
                  <a:pt x="12145" y="19889"/>
                  <a:pt x="13875" y="19898"/>
                </a:cubicBezTo>
                <a:cubicBezTo>
                  <a:pt x="15595" y="19907"/>
                  <a:pt x="15976" y="19844"/>
                  <a:pt x="16703" y="19414"/>
                </a:cubicBezTo>
                <a:cubicBezTo>
                  <a:pt x="17748" y="18797"/>
                  <a:pt x="18381" y="18138"/>
                  <a:pt x="18381" y="17671"/>
                </a:cubicBezTo>
                <a:cubicBezTo>
                  <a:pt x="18381" y="17474"/>
                  <a:pt x="18542" y="17145"/>
                  <a:pt x="18742" y="16938"/>
                </a:cubicBezTo>
                <a:cubicBezTo>
                  <a:pt x="19320" y="16339"/>
                  <a:pt x="19588" y="14453"/>
                  <a:pt x="19301" y="12988"/>
                </a:cubicBezTo>
                <a:cubicBezTo>
                  <a:pt x="19043" y="11669"/>
                  <a:pt x="19387" y="11295"/>
                  <a:pt x="19805" y="12440"/>
                </a:cubicBezTo>
                <a:cubicBezTo>
                  <a:pt x="20461" y="14235"/>
                  <a:pt x="19783" y="17203"/>
                  <a:pt x="18326" y="18923"/>
                </a:cubicBezTo>
                <a:cubicBezTo>
                  <a:pt x="16954" y="20541"/>
                  <a:pt x="15347" y="21159"/>
                  <a:pt x="13228" y="20880"/>
                </a:cubicBezTo>
                <a:cubicBezTo>
                  <a:pt x="12642" y="20803"/>
                  <a:pt x="12174" y="20772"/>
                  <a:pt x="12103" y="20795"/>
                </a:cubicBezTo>
                <a:cubicBezTo>
                  <a:pt x="12165" y="20834"/>
                  <a:pt x="12218" y="20867"/>
                  <a:pt x="12290" y="20909"/>
                </a:cubicBezTo>
                <a:cubicBezTo>
                  <a:pt x="12352" y="20948"/>
                  <a:pt x="12432" y="20991"/>
                  <a:pt x="12557" y="21051"/>
                </a:cubicBezTo>
                <a:cubicBezTo>
                  <a:pt x="12659" y="21103"/>
                  <a:pt x="12758" y="21158"/>
                  <a:pt x="12855" y="21200"/>
                </a:cubicBezTo>
                <a:cubicBezTo>
                  <a:pt x="12936" y="21232"/>
                  <a:pt x="13031" y="21252"/>
                  <a:pt x="13123" y="21279"/>
                </a:cubicBezTo>
                <a:cubicBezTo>
                  <a:pt x="13244" y="21319"/>
                  <a:pt x="13389" y="21349"/>
                  <a:pt x="13533" y="21378"/>
                </a:cubicBezTo>
                <a:cubicBezTo>
                  <a:pt x="14744" y="21599"/>
                  <a:pt x="16454" y="21462"/>
                  <a:pt x="17430" y="21030"/>
                </a:cubicBezTo>
                <a:cubicBezTo>
                  <a:pt x="17551" y="20973"/>
                  <a:pt x="17655" y="20912"/>
                  <a:pt x="17766" y="20852"/>
                </a:cubicBezTo>
                <a:cubicBezTo>
                  <a:pt x="18583" y="20367"/>
                  <a:pt x="19261" y="19661"/>
                  <a:pt x="19761" y="18816"/>
                </a:cubicBezTo>
                <a:cubicBezTo>
                  <a:pt x="19820" y="18708"/>
                  <a:pt x="19879" y="18592"/>
                  <a:pt x="19936" y="18475"/>
                </a:cubicBezTo>
                <a:cubicBezTo>
                  <a:pt x="20020" y="18311"/>
                  <a:pt x="20100" y="18155"/>
                  <a:pt x="20172" y="17984"/>
                </a:cubicBezTo>
                <a:cubicBezTo>
                  <a:pt x="20219" y="17871"/>
                  <a:pt x="20257" y="17771"/>
                  <a:pt x="20296" y="17671"/>
                </a:cubicBezTo>
                <a:cubicBezTo>
                  <a:pt x="20502" y="17104"/>
                  <a:pt x="20640" y="16506"/>
                  <a:pt x="20700" y="15891"/>
                </a:cubicBezTo>
                <a:cubicBezTo>
                  <a:pt x="20711" y="15661"/>
                  <a:pt x="20719" y="15414"/>
                  <a:pt x="20719" y="15109"/>
                </a:cubicBezTo>
                <a:cubicBezTo>
                  <a:pt x="20718" y="14768"/>
                  <a:pt x="20689" y="14532"/>
                  <a:pt x="20669" y="14262"/>
                </a:cubicBezTo>
                <a:cubicBezTo>
                  <a:pt x="20634" y="13993"/>
                  <a:pt x="20599" y="13723"/>
                  <a:pt x="20532" y="13458"/>
                </a:cubicBezTo>
                <a:cubicBezTo>
                  <a:pt x="20409" y="12966"/>
                  <a:pt x="20281" y="12622"/>
                  <a:pt x="20035" y="12219"/>
                </a:cubicBezTo>
                <a:cubicBezTo>
                  <a:pt x="19576" y="11584"/>
                  <a:pt x="18746" y="10576"/>
                  <a:pt x="17872" y="9615"/>
                </a:cubicBezTo>
                <a:cubicBezTo>
                  <a:pt x="16235" y="7813"/>
                  <a:pt x="15733" y="7141"/>
                  <a:pt x="15827" y="6861"/>
                </a:cubicBezTo>
                <a:cubicBezTo>
                  <a:pt x="15827" y="6860"/>
                  <a:pt x="15826" y="6854"/>
                  <a:pt x="15827" y="6853"/>
                </a:cubicBezTo>
                <a:cubicBezTo>
                  <a:pt x="15836" y="6825"/>
                  <a:pt x="15854" y="6819"/>
                  <a:pt x="15864" y="6796"/>
                </a:cubicBezTo>
                <a:cubicBezTo>
                  <a:pt x="15882" y="6754"/>
                  <a:pt x="15892" y="6710"/>
                  <a:pt x="15914" y="6690"/>
                </a:cubicBezTo>
                <a:cubicBezTo>
                  <a:pt x="15946" y="6658"/>
                  <a:pt x="15992" y="6652"/>
                  <a:pt x="16044" y="6675"/>
                </a:cubicBezTo>
                <a:cubicBezTo>
                  <a:pt x="16156" y="6717"/>
                  <a:pt x="16323" y="6872"/>
                  <a:pt x="16616" y="7167"/>
                </a:cubicBezTo>
                <a:lnTo>
                  <a:pt x="17057" y="7608"/>
                </a:lnTo>
                <a:cubicBezTo>
                  <a:pt x="17277" y="7738"/>
                  <a:pt x="17571" y="7792"/>
                  <a:pt x="18139" y="7807"/>
                </a:cubicBezTo>
                <a:lnTo>
                  <a:pt x="19376" y="7779"/>
                </a:lnTo>
                <a:lnTo>
                  <a:pt x="21023" y="7729"/>
                </a:lnTo>
                <a:cubicBezTo>
                  <a:pt x="21263" y="7692"/>
                  <a:pt x="21435" y="7649"/>
                  <a:pt x="21471" y="7594"/>
                </a:cubicBezTo>
                <a:lnTo>
                  <a:pt x="21527" y="6113"/>
                </a:lnTo>
                <a:cubicBezTo>
                  <a:pt x="21600" y="4016"/>
                  <a:pt x="21249" y="2975"/>
                  <a:pt x="20060" y="1751"/>
                </a:cubicBezTo>
                <a:cubicBezTo>
                  <a:pt x="18629" y="279"/>
                  <a:pt x="17997" y="-1"/>
                  <a:pt x="16044" y="0"/>
                </a:cubicBezTo>
                <a:close/>
                <a:moveTo>
                  <a:pt x="11177" y="10340"/>
                </a:moveTo>
                <a:cubicBezTo>
                  <a:pt x="11384" y="10383"/>
                  <a:pt x="11727" y="10649"/>
                  <a:pt x="12252" y="11145"/>
                </a:cubicBezTo>
                <a:cubicBezTo>
                  <a:pt x="12814" y="11674"/>
                  <a:pt x="13355" y="12105"/>
                  <a:pt x="13452" y="12105"/>
                </a:cubicBezTo>
                <a:cubicBezTo>
                  <a:pt x="13549" y="12105"/>
                  <a:pt x="14066" y="12571"/>
                  <a:pt x="14602" y="13137"/>
                </a:cubicBezTo>
                <a:cubicBezTo>
                  <a:pt x="15426" y="14009"/>
                  <a:pt x="15578" y="14284"/>
                  <a:pt x="15578" y="14931"/>
                </a:cubicBezTo>
                <a:cubicBezTo>
                  <a:pt x="15578" y="14934"/>
                  <a:pt x="15578" y="14935"/>
                  <a:pt x="15578" y="14938"/>
                </a:cubicBezTo>
                <a:cubicBezTo>
                  <a:pt x="15577" y="15119"/>
                  <a:pt x="15554" y="15292"/>
                  <a:pt x="15516" y="15450"/>
                </a:cubicBezTo>
                <a:cubicBezTo>
                  <a:pt x="15515" y="15451"/>
                  <a:pt x="15516" y="15456"/>
                  <a:pt x="15516" y="15457"/>
                </a:cubicBezTo>
                <a:cubicBezTo>
                  <a:pt x="15418" y="15853"/>
                  <a:pt x="15221" y="16135"/>
                  <a:pt x="15050" y="16098"/>
                </a:cubicBezTo>
                <a:cubicBezTo>
                  <a:pt x="15015" y="16089"/>
                  <a:pt x="14982" y="16070"/>
                  <a:pt x="14950" y="16034"/>
                </a:cubicBezTo>
                <a:cubicBezTo>
                  <a:pt x="14882" y="15956"/>
                  <a:pt x="14826" y="15631"/>
                  <a:pt x="14826" y="15315"/>
                </a:cubicBezTo>
                <a:cubicBezTo>
                  <a:pt x="14826" y="15017"/>
                  <a:pt x="14682" y="14637"/>
                  <a:pt x="14503" y="14425"/>
                </a:cubicBezTo>
                <a:cubicBezTo>
                  <a:pt x="14416" y="14358"/>
                  <a:pt x="14302" y="14301"/>
                  <a:pt x="14167" y="14255"/>
                </a:cubicBezTo>
                <a:cubicBezTo>
                  <a:pt x="14136" y="14361"/>
                  <a:pt x="14125" y="14584"/>
                  <a:pt x="14130" y="15023"/>
                </a:cubicBezTo>
                <a:cubicBezTo>
                  <a:pt x="14139" y="15971"/>
                  <a:pt x="13945" y="16385"/>
                  <a:pt x="13645" y="16041"/>
                </a:cubicBezTo>
                <a:cubicBezTo>
                  <a:pt x="13574" y="15960"/>
                  <a:pt x="13514" y="15470"/>
                  <a:pt x="13514" y="14959"/>
                </a:cubicBezTo>
                <a:lnTo>
                  <a:pt x="13514" y="14119"/>
                </a:lnTo>
                <a:cubicBezTo>
                  <a:pt x="13133" y="14075"/>
                  <a:pt x="12655" y="14051"/>
                  <a:pt x="12035" y="14041"/>
                </a:cubicBezTo>
                <a:cubicBezTo>
                  <a:pt x="11922" y="14039"/>
                  <a:pt x="11865" y="14036"/>
                  <a:pt x="11761" y="14034"/>
                </a:cubicBezTo>
                <a:lnTo>
                  <a:pt x="11655" y="14034"/>
                </a:lnTo>
                <a:cubicBezTo>
                  <a:pt x="11273" y="14034"/>
                  <a:pt x="10966" y="14016"/>
                  <a:pt x="10692" y="13998"/>
                </a:cubicBezTo>
                <a:cubicBezTo>
                  <a:pt x="10685" y="13998"/>
                  <a:pt x="10674" y="13999"/>
                  <a:pt x="10667" y="13998"/>
                </a:cubicBezTo>
                <a:cubicBezTo>
                  <a:pt x="10523" y="13989"/>
                  <a:pt x="10420" y="13978"/>
                  <a:pt x="10307" y="13963"/>
                </a:cubicBezTo>
                <a:cubicBezTo>
                  <a:pt x="9889" y="13917"/>
                  <a:pt x="9653" y="13850"/>
                  <a:pt x="9654" y="13742"/>
                </a:cubicBezTo>
                <a:cubicBezTo>
                  <a:pt x="9619" y="13663"/>
                  <a:pt x="9664" y="13568"/>
                  <a:pt x="9815" y="13458"/>
                </a:cubicBezTo>
                <a:cubicBezTo>
                  <a:pt x="10142" y="13219"/>
                  <a:pt x="10897" y="11407"/>
                  <a:pt x="10897" y="10860"/>
                </a:cubicBezTo>
                <a:cubicBezTo>
                  <a:pt x="10897" y="10473"/>
                  <a:pt x="10969" y="10298"/>
                  <a:pt x="11177" y="10340"/>
                </a:cubicBezTo>
                <a:close/>
              </a:path>
            </a:pathLst>
          </a:custGeom>
          <a:ln w="12700">
            <a:miter lim="400000"/>
          </a:ln>
          <a:effectLst>
            <a:outerShdw sx="100000" sy="100000" kx="0" ky="0" algn="b" rotWithShape="0" blurRad="444500" dist="262472" dir="5400000">
              <a:srgbClr val="000000">
                <a:alpha val="98983"/>
              </a:srgbClr>
            </a:outerShdw>
          </a:effectLst>
        </p:spPr>
      </p:pic>
      <p:pic>
        <p:nvPicPr>
          <p:cNvPr id="328" name="Image" descr="Image"/>
          <p:cNvPicPr>
            <a:picLocks noChangeAspect="1"/>
          </p:cNvPicPr>
          <p:nvPr/>
        </p:nvPicPr>
        <p:blipFill>
          <a:blip r:embed="rId3">
            <a:extLst/>
          </a:blip>
          <a:stretch>
            <a:fillRect/>
          </a:stretch>
        </p:blipFill>
        <p:spPr>
          <a:xfrm>
            <a:off x="229417" y="-4957"/>
            <a:ext cx="5485674"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329" name="Image" descr="Image"/>
          <p:cNvPicPr>
            <a:picLocks noChangeAspect="1"/>
          </p:cNvPicPr>
          <p:nvPr/>
        </p:nvPicPr>
        <p:blipFill>
          <a:blip r:embed="rId4">
            <a:extLst/>
          </a:blip>
          <a:stretch>
            <a:fillRect/>
          </a:stretch>
        </p:blipFill>
        <p:spPr>
          <a:xfrm>
            <a:off x="8145176" y="-4957"/>
            <a:ext cx="4630206"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330" name="Image" descr="Image"/>
          <p:cNvPicPr>
            <a:picLocks noChangeAspect="1"/>
          </p:cNvPicPr>
          <p:nvPr/>
        </p:nvPicPr>
        <p:blipFill>
          <a:blip r:embed="rId5">
            <a:extLst/>
          </a:blip>
          <a:stretch>
            <a:fillRect/>
          </a:stretch>
        </p:blipFill>
        <p:spPr>
          <a:xfrm>
            <a:off x="121104" y="813427"/>
            <a:ext cx="5702301" cy="1333501"/>
          </a:xfrm>
          <a:prstGeom prst="rect">
            <a:avLst/>
          </a:prstGeom>
          <a:ln w="12700">
            <a:miter lim="400000"/>
          </a:ln>
          <a:effectLst>
            <a:outerShdw sx="100000" sy="100000" kx="0" ky="0" algn="b" rotWithShape="0" blurRad="266700" dist="139600" dir="5400000">
              <a:srgbClr val="000000">
                <a:alpha val="98983"/>
              </a:srgbClr>
            </a:outerShdw>
          </a:effectLst>
        </p:spPr>
      </p:pic>
      <p:pic>
        <p:nvPicPr>
          <p:cNvPr id="331" name="Image" descr="Image"/>
          <p:cNvPicPr>
            <a:picLocks noChangeAspect="1"/>
          </p:cNvPicPr>
          <p:nvPr/>
        </p:nvPicPr>
        <p:blipFill>
          <a:blip r:embed="rId6">
            <a:extLst/>
          </a:blip>
          <a:stretch>
            <a:fillRect/>
          </a:stretch>
        </p:blipFill>
        <p:spPr>
          <a:xfrm>
            <a:off x="7901229" y="813427"/>
            <a:ext cx="5118101" cy="1333501"/>
          </a:xfrm>
          <a:prstGeom prst="rect">
            <a:avLst/>
          </a:prstGeom>
          <a:ln w="12700">
            <a:miter lim="400000"/>
          </a:ln>
          <a:effectLst>
            <a:outerShdw sx="100000" sy="100000" kx="0" ky="0" algn="b" rotWithShape="0" blurRad="266700" dist="139600" dir="5400000">
              <a:srgbClr val="000000">
                <a:alpha val="98983"/>
              </a:srgbClr>
            </a:outerShdw>
          </a:effectLst>
        </p:spPr>
      </p:pic>
      <p:sp>
        <p:nvSpPr>
          <p:cNvPr id="332" name="ANSWERS OF FAITH"/>
          <p:cNvSpPr txBox="1"/>
          <p:nvPr/>
        </p:nvSpPr>
        <p:spPr>
          <a:xfrm>
            <a:off x="2168890" y="2689333"/>
            <a:ext cx="8667020"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100">
                <a:solidFill>
                  <a:srgbClr val="000000"/>
                </a:solidFill>
                <a:latin typeface="Gill Sans"/>
                <a:ea typeface="Gill Sans"/>
                <a:cs typeface="Gill Sans"/>
                <a:sym typeface="Gill Sans"/>
              </a:defRPr>
            </a:lvl1pPr>
          </a:lstStyle>
          <a:p>
            <a:pPr/>
            <a:r>
              <a:t>ANSWERS OF FAITH</a:t>
            </a:r>
          </a:p>
        </p:txBody>
      </p:sp>
      <p:grpSp>
        <p:nvGrpSpPr>
          <p:cNvPr id="335" name="Front view of a red Ducati motorcycle against a black background"/>
          <p:cNvGrpSpPr/>
          <p:nvPr/>
        </p:nvGrpSpPr>
        <p:grpSpPr>
          <a:xfrm>
            <a:off x="212186" y="3771592"/>
            <a:ext cx="4785031" cy="5973162"/>
            <a:chOff x="0" y="0"/>
            <a:chExt cx="4785029" cy="5973160"/>
          </a:xfrm>
        </p:grpSpPr>
        <p:pic>
          <p:nvPicPr>
            <p:cNvPr id="334" name="Front view of a red Ducati motorcycle against a black background" descr="Front view of a red Ducati motorcycle against a black background"/>
            <p:cNvPicPr>
              <a:picLocks noChangeAspect="1"/>
            </p:cNvPicPr>
            <p:nvPr/>
          </p:nvPicPr>
          <p:blipFill>
            <a:blip r:embed="rId7">
              <a:extLst/>
            </a:blip>
            <a:srcRect l="12534" t="0" r="42281" b="0"/>
            <a:stretch>
              <a:fillRect/>
            </a:stretch>
          </p:blipFill>
          <p:spPr>
            <a:xfrm>
              <a:off x="215900" y="139700"/>
              <a:ext cx="4353230" cy="5414361"/>
            </a:xfrm>
            <a:prstGeom prst="rect">
              <a:avLst/>
            </a:prstGeom>
            <a:ln>
              <a:noFill/>
            </a:ln>
            <a:effectLst/>
          </p:spPr>
        </p:pic>
        <p:pic>
          <p:nvPicPr>
            <p:cNvPr id="333" name="Front view of a red Ducati motorcycle against a black background" descr="Front view of a red Ducati motorcycle against a black background"/>
            <p:cNvPicPr>
              <a:picLocks noChangeAspect="0"/>
            </p:cNvPicPr>
            <p:nvPr/>
          </p:nvPicPr>
          <p:blipFill>
            <a:blip r:embed="rId8">
              <a:extLst/>
            </a:blip>
            <a:stretch>
              <a:fillRect/>
            </a:stretch>
          </p:blipFill>
          <p:spPr>
            <a:xfrm>
              <a:off x="0" y="-1"/>
              <a:ext cx="4785030" cy="5973162"/>
            </a:xfrm>
            <a:prstGeom prst="rect">
              <a:avLst/>
            </a:prstGeom>
            <a:effectLst/>
          </p:spPr>
        </p:pic>
      </p:grpSp>
      <p:sp>
        <p:nvSpPr>
          <p:cNvPr id="336" name="What did Jesus, Paul, Peter and John teach about baptism?…"/>
          <p:cNvSpPr txBox="1"/>
          <p:nvPr/>
        </p:nvSpPr>
        <p:spPr>
          <a:xfrm>
            <a:off x="5084153" y="3549570"/>
            <a:ext cx="7503238" cy="593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600"/>
              </a:spcBef>
              <a:buSzPct val="80000"/>
              <a:buBlip>
                <a:blip r:embed="rId9"/>
              </a:buBlip>
              <a:defRPr b="1" sz="3200">
                <a:latin typeface="Century Gothic"/>
                <a:ea typeface="Century Gothic"/>
                <a:cs typeface="Century Gothic"/>
                <a:sym typeface="Century Gothic"/>
              </a:defRPr>
            </a:pPr>
            <a:r>
              <a:t>What did Jesus, Paul, Peter and John teach about baptism?</a:t>
            </a:r>
          </a:p>
          <a:p>
            <a:pPr marL="914400" indent="-685800" algn="l">
              <a:spcBef>
                <a:spcPts val="600"/>
              </a:spcBef>
              <a:buSzPct val="80000"/>
              <a:buBlip>
                <a:blip r:embed="rId10"/>
              </a:buBlip>
              <a:defRPr i="1" sz="3200">
                <a:latin typeface="Century Gothic"/>
                <a:ea typeface="Century Gothic"/>
                <a:cs typeface="Century Gothic"/>
                <a:sym typeface="Century Gothic"/>
              </a:defRPr>
            </a:pPr>
            <a:r>
              <a:t>Believe &amp; be baptized (Mk 16:16)</a:t>
            </a:r>
          </a:p>
          <a:p>
            <a:pPr marL="914400" indent="-685800" algn="l">
              <a:spcBef>
                <a:spcPts val="600"/>
              </a:spcBef>
              <a:buSzPct val="80000"/>
              <a:buBlip>
                <a:blip r:embed="rId10"/>
              </a:buBlip>
              <a:defRPr i="1" sz="3200">
                <a:latin typeface="Century Gothic"/>
                <a:ea typeface="Century Gothic"/>
                <a:cs typeface="Century Gothic"/>
                <a:sym typeface="Century Gothic"/>
              </a:defRPr>
            </a:pPr>
            <a:r>
              <a:t>Repent &amp; be baptized (Ac 2:38)</a:t>
            </a:r>
          </a:p>
          <a:p>
            <a:pPr marL="914400" indent="-685800" algn="l">
              <a:spcBef>
                <a:spcPts val="600"/>
              </a:spcBef>
              <a:buSzPct val="80000"/>
              <a:buBlip>
                <a:blip r:embed="rId10"/>
              </a:buBlip>
              <a:defRPr i="1" sz="3200">
                <a:latin typeface="Century Gothic"/>
                <a:ea typeface="Century Gothic"/>
                <a:cs typeface="Century Gothic"/>
                <a:sym typeface="Century Gothic"/>
              </a:defRPr>
            </a:pPr>
            <a:r>
              <a:t>Baptism is </a:t>
            </a:r>
            <a:r>
              <a:rPr b="1"/>
              <a:t>when</a:t>
            </a:r>
            <a:r>
              <a:t> the believer’s sins are forgiven (Acts 2:38; 22:16; Col. 2:12,13)</a:t>
            </a:r>
          </a:p>
          <a:p>
            <a:pPr marL="914400" indent="-685800" algn="l">
              <a:spcBef>
                <a:spcPts val="600"/>
              </a:spcBef>
              <a:buSzPct val="80000"/>
              <a:buBlip>
                <a:blip r:embed="rId10"/>
              </a:buBlip>
              <a:defRPr i="1" sz="3200">
                <a:latin typeface="Century Gothic"/>
                <a:ea typeface="Century Gothic"/>
                <a:cs typeface="Century Gothic"/>
                <a:sym typeface="Century Gothic"/>
              </a:defRPr>
            </a:pPr>
            <a:r>
              <a:t>Baptism is </a:t>
            </a:r>
            <a:r>
              <a:rPr b="1"/>
              <a:t>when</a:t>
            </a:r>
            <a:r>
              <a:t> the believer enters into Christ &amp; puts on Christ (Rom. 6:3-6; Gal. 3:26,27)</a:t>
            </a:r>
          </a:p>
          <a:p>
            <a:pPr marL="914400" indent="-685800" algn="l">
              <a:spcBef>
                <a:spcPts val="600"/>
              </a:spcBef>
              <a:buSzPct val="80000"/>
              <a:buBlip>
                <a:blip r:embed="rId10"/>
              </a:buBlip>
              <a:defRPr i="1" sz="3200">
                <a:latin typeface="Century Gothic"/>
                <a:ea typeface="Century Gothic"/>
                <a:cs typeface="Century Gothic"/>
                <a:sym typeface="Century Gothic"/>
              </a:defRPr>
            </a:pPr>
            <a:r>
              <a:t>A part of the new birth (Jn 3:3-5)</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Rounded Rectangle"/>
          <p:cNvSpPr/>
          <p:nvPr/>
        </p:nvSpPr>
        <p:spPr>
          <a:xfrm>
            <a:off x="159579" y="144400"/>
            <a:ext cx="12685642" cy="2233280"/>
          </a:xfrm>
          <a:prstGeom prst="roundRect">
            <a:avLst>
              <a:gd name="adj" fmla="val 24305"/>
            </a:avLst>
          </a:prstGeom>
          <a:solidFill>
            <a:srgbClr val="808785"/>
          </a:solidFill>
          <a:ln w="63500">
            <a:solidFill>
              <a:srgbClr val="FFFFFF"/>
            </a:solidFill>
            <a:miter lim="400000"/>
          </a:ln>
          <a:effectLst>
            <a:outerShdw sx="100000" sy="100000" kx="0" ky="0" algn="b" rotWithShape="0" blurRad="444500" dist="262472" dir="5400000">
              <a:srgbClr val="000000">
                <a:alpha val="98983"/>
              </a:srgbClr>
            </a:outerShdw>
          </a:effectLst>
        </p:spPr>
        <p:txBody>
          <a:bodyPr lIns="50800" tIns="50800" rIns="50800" bIns="50800" anchor="ctr"/>
          <a:lstStyle/>
          <a:p>
            <a:pPr>
              <a:defRPr>
                <a:solidFill>
                  <a:srgbClr val="FFFFFF"/>
                </a:solidFill>
              </a:defRPr>
            </a:pPr>
          </a:p>
        </p:txBody>
      </p:sp>
      <p:pic>
        <p:nvPicPr>
          <p:cNvPr id="339" name="Image" descr="Image"/>
          <p:cNvPicPr>
            <a:picLocks noChangeAspect="1"/>
          </p:cNvPicPr>
          <p:nvPr/>
        </p:nvPicPr>
        <p:blipFill>
          <a:blip r:embed="rId2">
            <a:extLst/>
          </a:blip>
          <a:srcRect l="24340" t="27773" r="24506" b="27655"/>
          <a:stretch>
            <a:fillRect/>
          </a:stretch>
        </p:blipFill>
        <p:spPr>
          <a:xfrm>
            <a:off x="6210419" y="662029"/>
            <a:ext cx="1374966" cy="1198022"/>
          </a:xfrm>
          <a:custGeom>
            <a:avLst/>
            <a:gdLst/>
            <a:ahLst/>
            <a:cxnLst>
              <a:cxn ang="0">
                <a:pos x="wd2" y="hd2"/>
              </a:cxn>
              <a:cxn ang="5400000">
                <a:pos x="wd2" y="hd2"/>
              </a:cxn>
              <a:cxn ang="10800000">
                <a:pos x="wd2" y="hd2"/>
              </a:cxn>
              <a:cxn ang="16200000">
                <a:pos x="wd2" y="hd2"/>
              </a:cxn>
            </a:cxnLst>
            <a:rect l="0" t="0" r="r" b="b"/>
            <a:pathLst>
              <a:path w="21536" h="21482" fill="norm" stroke="1" extrusionOk="0">
                <a:moveTo>
                  <a:pt x="16044" y="0"/>
                </a:moveTo>
                <a:cubicBezTo>
                  <a:pt x="15089" y="1"/>
                  <a:pt x="14554" y="56"/>
                  <a:pt x="14061" y="221"/>
                </a:cubicBezTo>
                <a:cubicBezTo>
                  <a:pt x="14012" y="239"/>
                  <a:pt x="13963" y="251"/>
                  <a:pt x="13912" y="271"/>
                </a:cubicBezTo>
                <a:cubicBezTo>
                  <a:pt x="13760" y="329"/>
                  <a:pt x="13613" y="399"/>
                  <a:pt x="13452" y="484"/>
                </a:cubicBezTo>
                <a:lnTo>
                  <a:pt x="12538" y="961"/>
                </a:lnTo>
                <a:lnTo>
                  <a:pt x="12016" y="541"/>
                </a:lnTo>
                <a:cubicBezTo>
                  <a:pt x="11891" y="439"/>
                  <a:pt x="11765" y="366"/>
                  <a:pt x="11618" y="306"/>
                </a:cubicBezTo>
                <a:cubicBezTo>
                  <a:pt x="11182" y="257"/>
                  <a:pt x="10533" y="242"/>
                  <a:pt x="9411" y="235"/>
                </a:cubicBezTo>
                <a:lnTo>
                  <a:pt x="7142" y="214"/>
                </a:lnTo>
                <a:lnTo>
                  <a:pt x="6981" y="911"/>
                </a:lnTo>
                <a:cubicBezTo>
                  <a:pt x="6879" y="1353"/>
                  <a:pt x="6700" y="2201"/>
                  <a:pt x="6577" y="2790"/>
                </a:cubicBezTo>
                <a:cubicBezTo>
                  <a:pt x="6089" y="5120"/>
                  <a:pt x="5657" y="5127"/>
                  <a:pt x="5657" y="2811"/>
                </a:cubicBezTo>
                <a:cubicBezTo>
                  <a:pt x="5657" y="1388"/>
                  <a:pt x="5609" y="1210"/>
                  <a:pt x="5128" y="683"/>
                </a:cubicBezTo>
                <a:cubicBezTo>
                  <a:pt x="4951" y="489"/>
                  <a:pt x="4805" y="377"/>
                  <a:pt x="4625" y="292"/>
                </a:cubicBezTo>
                <a:cubicBezTo>
                  <a:pt x="4272" y="149"/>
                  <a:pt x="3740" y="118"/>
                  <a:pt x="2356" y="114"/>
                </a:cubicBezTo>
                <a:cubicBezTo>
                  <a:pt x="704" y="109"/>
                  <a:pt x="62" y="183"/>
                  <a:pt x="0" y="377"/>
                </a:cubicBezTo>
                <a:lnTo>
                  <a:pt x="6" y="448"/>
                </a:lnTo>
                <a:lnTo>
                  <a:pt x="106" y="2534"/>
                </a:lnTo>
                <a:cubicBezTo>
                  <a:pt x="280" y="6038"/>
                  <a:pt x="771" y="11286"/>
                  <a:pt x="970" y="11785"/>
                </a:cubicBezTo>
                <a:cubicBezTo>
                  <a:pt x="1120" y="12163"/>
                  <a:pt x="1666" y="18851"/>
                  <a:pt x="1604" y="19556"/>
                </a:cubicBezTo>
                <a:cubicBezTo>
                  <a:pt x="1573" y="19907"/>
                  <a:pt x="5580" y="19893"/>
                  <a:pt x="5794" y="19542"/>
                </a:cubicBezTo>
                <a:cubicBezTo>
                  <a:pt x="5871" y="19416"/>
                  <a:pt x="6528" y="17327"/>
                  <a:pt x="7248" y="14902"/>
                </a:cubicBezTo>
                <a:cubicBezTo>
                  <a:pt x="7976" y="12452"/>
                  <a:pt x="8642" y="10544"/>
                  <a:pt x="8746" y="10604"/>
                </a:cubicBezTo>
                <a:cubicBezTo>
                  <a:pt x="9030" y="10766"/>
                  <a:pt x="8857" y="12506"/>
                  <a:pt x="8473" y="13372"/>
                </a:cubicBezTo>
                <a:cubicBezTo>
                  <a:pt x="8286" y="13793"/>
                  <a:pt x="7769" y="15440"/>
                  <a:pt x="7329" y="17030"/>
                </a:cubicBezTo>
                <a:cubicBezTo>
                  <a:pt x="6889" y="18621"/>
                  <a:pt x="6398" y="20089"/>
                  <a:pt x="6235" y="20289"/>
                </a:cubicBezTo>
                <a:cubicBezTo>
                  <a:pt x="5996" y="20582"/>
                  <a:pt x="5543" y="20665"/>
                  <a:pt x="3929" y="20702"/>
                </a:cubicBezTo>
                <a:cubicBezTo>
                  <a:pt x="2314" y="20739"/>
                  <a:pt x="1989" y="20793"/>
                  <a:pt x="2126" y="21015"/>
                </a:cubicBezTo>
                <a:cubicBezTo>
                  <a:pt x="2366" y="21150"/>
                  <a:pt x="2736" y="21219"/>
                  <a:pt x="3208" y="21257"/>
                </a:cubicBezTo>
                <a:cubicBezTo>
                  <a:pt x="3592" y="21274"/>
                  <a:pt x="3992" y="21290"/>
                  <a:pt x="4706" y="21272"/>
                </a:cubicBezTo>
                <a:lnTo>
                  <a:pt x="7062" y="21207"/>
                </a:lnTo>
                <a:lnTo>
                  <a:pt x="7826" y="18688"/>
                </a:lnTo>
                <a:cubicBezTo>
                  <a:pt x="8248" y="17304"/>
                  <a:pt x="8727" y="16005"/>
                  <a:pt x="8889" y="15799"/>
                </a:cubicBezTo>
                <a:cubicBezTo>
                  <a:pt x="9052" y="15593"/>
                  <a:pt x="9210" y="15087"/>
                  <a:pt x="9244" y="14674"/>
                </a:cubicBezTo>
                <a:cubicBezTo>
                  <a:pt x="9358" y="13272"/>
                  <a:pt x="9683" y="13922"/>
                  <a:pt x="9778" y="15749"/>
                </a:cubicBezTo>
                <a:cubicBezTo>
                  <a:pt x="9889" y="17872"/>
                  <a:pt x="10211" y="18706"/>
                  <a:pt x="11202" y="19407"/>
                </a:cubicBezTo>
                <a:cubicBezTo>
                  <a:pt x="11801" y="19831"/>
                  <a:pt x="12145" y="19889"/>
                  <a:pt x="13875" y="19898"/>
                </a:cubicBezTo>
                <a:cubicBezTo>
                  <a:pt x="15595" y="19907"/>
                  <a:pt x="15976" y="19844"/>
                  <a:pt x="16703" y="19414"/>
                </a:cubicBezTo>
                <a:cubicBezTo>
                  <a:pt x="17748" y="18797"/>
                  <a:pt x="18381" y="18138"/>
                  <a:pt x="18381" y="17671"/>
                </a:cubicBezTo>
                <a:cubicBezTo>
                  <a:pt x="18381" y="17474"/>
                  <a:pt x="18542" y="17145"/>
                  <a:pt x="18742" y="16938"/>
                </a:cubicBezTo>
                <a:cubicBezTo>
                  <a:pt x="19320" y="16339"/>
                  <a:pt x="19588" y="14453"/>
                  <a:pt x="19301" y="12988"/>
                </a:cubicBezTo>
                <a:cubicBezTo>
                  <a:pt x="19043" y="11669"/>
                  <a:pt x="19387" y="11295"/>
                  <a:pt x="19805" y="12440"/>
                </a:cubicBezTo>
                <a:cubicBezTo>
                  <a:pt x="20461" y="14235"/>
                  <a:pt x="19783" y="17203"/>
                  <a:pt x="18326" y="18923"/>
                </a:cubicBezTo>
                <a:cubicBezTo>
                  <a:pt x="16954" y="20541"/>
                  <a:pt x="15347" y="21159"/>
                  <a:pt x="13228" y="20880"/>
                </a:cubicBezTo>
                <a:cubicBezTo>
                  <a:pt x="12642" y="20803"/>
                  <a:pt x="12174" y="20772"/>
                  <a:pt x="12103" y="20795"/>
                </a:cubicBezTo>
                <a:cubicBezTo>
                  <a:pt x="12165" y="20834"/>
                  <a:pt x="12218" y="20867"/>
                  <a:pt x="12290" y="20909"/>
                </a:cubicBezTo>
                <a:cubicBezTo>
                  <a:pt x="12352" y="20948"/>
                  <a:pt x="12432" y="20991"/>
                  <a:pt x="12557" y="21051"/>
                </a:cubicBezTo>
                <a:cubicBezTo>
                  <a:pt x="12659" y="21103"/>
                  <a:pt x="12758" y="21158"/>
                  <a:pt x="12855" y="21200"/>
                </a:cubicBezTo>
                <a:cubicBezTo>
                  <a:pt x="12936" y="21232"/>
                  <a:pt x="13031" y="21252"/>
                  <a:pt x="13123" y="21279"/>
                </a:cubicBezTo>
                <a:cubicBezTo>
                  <a:pt x="13244" y="21319"/>
                  <a:pt x="13389" y="21349"/>
                  <a:pt x="13533" y="21378"/>
                </a:cubicBezTo>
                <a:cubicBezTo>
                  <a:pt x="14744" y="21599"/>
                  <a:pt x="16454" y="21462"/>
                  <a:pt x="17430" y="21030"/>
                </a:cubicBezTo>
                <a:cubicBezTo>
                  <a:pt x="17551" y="20973"/>
                  <a:pt x="17655" y="20912"/>
                  <a:pt x="17766" y="20852"/>
                </a:cubicBezTo>
                <a:cubicBezTo>
                  <a:pt x="18583" y="20367"/>
                  <a:pt x="19261" y="19661"/>
                  <a:pt x="19761" y="18816"/>
                </a:cubicBezTo>
                <a:cubicBezTo>
                  <a:pt x="19820" y="18708"/>
                  <a:pt x="19879" y="18592"/>
                  <a:pt x="19936" y="18475"/>
                </a:cubicBezTo>
                <a:cubicBezTo>
                  <a:pt x="20020" y="18311"/>
                  <a:pt x="20100" y="18155"/>
                  <a:pt x="20172" y="17984"/>
                </a:cubicBezTo>
                <a:cubicBezTo>
                  <a:pt x="20219" y="17871"/>
                  <a:pt x="20257" y="17771"/>
                  <a:pt x="20296" y="17671"/>
                </a:cubicBezTo>
                <a:cubicBezTo>
                  <a:pt x="20502" y="17104"/>
                  <a:pt x="20640" y="16506"/>
                  <a:pt x="20700" y="15891"/>
                </a:cubicBezTo>
                <a:cubicBezTo>
                  <a:pt x="20711" y="15661"/>
                  <a:pt x="20719" y="15414"/>
                  <a:pt x="20719" y="15109"/>
                </a:cubicBezTo>
                <a:cubicBezTo>
                  <a:pt x="20718" y="14768"/>
                  <a:pt x="20689" y="14532"/>
                  <a:pt x="20669" y="14262"/>
                </a:cubicBezTo>
                <a:cubicBezTo>
                  <a:pt x="20634" y="13993"/>
                  <a:pt x="20599" y="13723"/>
                  <a:pt x="20532" y="13458"/>
                </a:cubicBezTo>
                <a:cubicBezTo>
                  <a:pt x="20409" y="12966"/>
                  <a:pt x="20281" y="12622"/>
                  <a:pt x="20035" y="12219"/>
                </a:cubicBezTo>
                <a:cubicBezTo>
                  <a:pt x="19576" y="11584"/>
                  <a:pt x="18746" y="10576"/>
                  <a:pt x="17872" y="9615"/>
                </a:cubicBezTo>
                <a:cubicBezTo>
                  <a:pt x="16235" y="7813"/>
                  <a:pt x="15733" y="7141"/>
                  <a:pt x="15827" y="6861"/>
                </a:cubicBezTo>
                <a:cubicBezTo>
                  <a:pt x="15827" y="6860"/>
                  <a:pt x="15826" y="6854"/>
                  <a:pt x="15827" y="6853"/>
                </a:cubicBezTo>
                <a:cubicBezTo>
                  <a:pt x="15836" y="6825"/>
                  <a:pt x="15854" y="6819"/>
                  <a:pt x="15864" y="6796"/>
                </a:cubicBezTo>
                <a:cubicBezTo>
                  <a:pt x="15882" y="6754"/>
                  <a:pt x="15892" y="6710"/>
                  <a:pt x="15914" y="6690"/>
                </a:cubicBezTo>
                <a:cubicBezTo>
                  <a:pt x="15946" y="6658"/>
                  <a:pt x="15992" y="6652"/>
                  <a:pt x="16044" y="6675"/>
                </a:cubicBezTo>
                <a:cubicBezTo>
                  <a:pt x="16156" y="6717"/>
                  <a:pt x="16323" y="6872"/>
                  <a:pt x="16616" y="7167"/>
                </a:cubicBezTo>
                <a:lnTo>
                  <a:pt x="17057" y="7608"/>
                </a:lnTo>
                <a:cubicBezTo>
                  <a:pt x="17277" y="7738"/>
                  <a:pt x="17571" y="7792"/>
                  <a:pt x="18139" y="7807"/>
                </a:cubicBezTo>
                <a:lnTo>
                  <a:pt x="19376" y="7779"/>
                </a:lnTo>
                <a:lnTo>
                  <a:pt x="21023" y="7729"/>
                </a:lnTo>
                <a:cubicBezTo>
                  <a:pt x="21263" y="7692"/>
                  <a:pt x="21435" y="7649"/>
                  <a:pt x="21471" y="7594"/>
                </a:cubicBezTo>
                <a:lnTo>
                  <a:pt x="21527" y="6113"/>
                </a:lnTo>
                <a:cubicBezTo>
                  <a:pt x="21600" y="4016"/>
                  <a:pt x="21249" y="2975"/>
                  <a:pt x="20060" y="1751"/>
                </a:cubicBezTo>
                <a:cubicBezTo>
                  <a:pt x="18629" y="279"/>
                  <a:pt x="17997" y="-1"/>
                  <a:pt x="16044" y="0"/>
                </a:cubicBezTo>
                <a:close/>
                <a:moveTo>
                  <a:pt x="11177" y="10340"/>
                </a:moveTo>
                <a:cubicBezTo>
                  <a:pt x="11384" y="10383"/>
                  <a:pt x="11727" y="10649"/>
                  <a:pt x="12252" y="11145"/>
                </a:cubicBezTo>
                <a:cubicBezTo>
                  <a:pt x="12814" y="11674"/>
                  <a:pt x="13355" y="12105"/>
                  <a:pt x="13452" y="12105"/>
                </a:cubicBezTo>
                <a:cubicBezTo>
                  <a:pt x="13549" y="12105"/>
                  <a:pt x="14066" y="12571"/>
                  <a:pt x="14602" y="13137"/>
                </a:cubicBezTo>
                <a:cubicBezTo>
                  <a:pt x="15426" y="14009"/>
                  <a:pt x="15578" y="14284"/>
                  <a:pt x="15578" y="14931"/>
                </a:cubicBezTo>
                <a:cubicBezTo>
                  <a:pt x="15578" y="14934"/>
                  <a:pt x="15578" y="14935"/>
                  <a:pt x="15578" y="14938"/>
                </a:cubicBezTo>
                <a:cubicBezTo>
                  <a:pt x="15577" y="15119"/>
                  <a:pt x="15554" y="15292"/>
                  <a:pt x="15516" y="15450"/>
                </a:cubicBezTo>
                <a:cubicBezTo>
                  <a:pt x="15515" y="15451"/>
                  <a:pt x="15516" y="15456"/>
                  <a:pt x="15516" y="15457"/>
                </a:cubicBezTo>
                <a:cubicBezTo>
                  <a:pt x="15418" y="15853"/>
                  <a:pt x="15221" y="16135"/>
                  <a:pt x="15050" y="16098"/>
                </a:cubicBezTo>
                <a:cubicBezTo>
                  <a:pt x="15015" y="16089"/>
                  <a:pt x="14982" y="16070"/>
                  <a:pt x="14950" y="16034"/>
                </a:cubicBezTo>
                <a:cubicBezTo>
                  <a:pt x="14882" y="15956"/>
                  <a:pt x="14826" y="15631"/>
                  <a:pt x="14826" y="15315"/>
                </a:cubicBezTo>
                <a:cubicBezTo>
                  <a:pt x="14826" y="15017"/>
                  <a:pt x="14682" y="14637"/>
                  <a:pt x="14503" y="14425"/>
                </a:cubicBezTo>
                <a:cubicBezTo>
                  <a:pt x="14416" y="14358"/>
                  <a:pt x="14302" y="14301"/>
                  <a:pt x="14167" y="14255"/>
                </a:cubicBezTo>
                <a:cubicBezTo>
                  <a:pt x="14136" y="14361"/>
                  <a:pt x="14125" y="14584"/>
                  <a:pt x="14130" y="15023"/>
                </a:cubicBezTo>
                <a:cubicBezTo>
                  <a:pt x="14139" y="15971"/>
                  <a:pt x="13945" y="16385"/>
                  <a:pt x="13645" y="16041"/>
                </a:cubicBezTo>
                <a:cubicBezTo>
                  <a:pt x="13574" y="15960"/>
                  <a:pt x="13514" y="15470"/>
                  <a:pt x="13514" y="14959"/>
                </a:cubicBezTo>
                <a:lnTo>
                  <a:pt x="13514" y="14119"/>
                </a:lnTo>
                <a:cubicBezTo>
                  <a:pt x="13133" y="14075"/>
                  <a:pt x="12655" y="14051"/>
                  <a:pt x="12035" y="14041"/>
                </a:cubicBezTo>
                <a:cubicBezTo>
                  <a:pt x="11922" y="14039"/>
                  <a:pt x="11865" y="14036"/>
                  <a:pt x="11761" y="14034"/>
                </a:cubicBezTo>
                <a:lnTo>
                  <a:pt x="11655" y="14034"/>
                </a:lnTo>
                <a:cubicBezTo>
                  <a:pt x="11273" y="14034"/>
                  <a:pt x="10966" y="14016"/>
                  <a:pt x="10692" y="13998"/>
                </a:cubicBezTo>
                <a:cubicBezTo>
                  <a:pt x="10685" y="13998"/>
                  <a:pt x="10674" y="13999"/>
                  <a:pt x="10667" y="13998"/>
                </a:cubicBezTo>
                <a:cubicBezTo>
                  <a:pt x="10523" y="13989"/>
                  <a:pt x="10420" y="13978"/>
                  <a:pt x="10307" y="13963"/>
                </a:cubicBezTo>
                <a:cubicBezTo>
                  <a:pt x="9889" y="13917"/>
                  <a:pt x="9653" y="13850"/>
                  <a:pt x="9654" y="13742"/>
                </a:cubicBezTo>
                <a:cubicBezTo>
                  <a:pt x="9619" y="13663"/>
                  <a:pt x="9664" y="13568"/>
                  <a:pt x="9815" y="13458"/>
                </a:cubicBezTo>
                <a:cubicBezTo>
                  <a:pt x="10142" y="13219"/>
                  <a:pt x="10897" y="11407"/>
                  <a:pt x="10897" y="10860"/>
                </a:cubicBezTo>
                <a:cubicBezTo>
                  <a:pt x="10897" y="10473"/>
                  <a:pt x="10969" y="10298"/>
                  <a:pt x="11177" y="10340"/>
                </a:cubicBezTo>
                <a:close/>
              </a:path>
            </a:pathLst>
          </a:custGeom>
          <a:ln w="12700">
            <a:miter lim="400000"/>
          </a:ln>
          <a:effectLst>
            <a:outerShdw sx="100000" sy="100000" kx="0" ky="0" algn="b" rotWithShape="0" blurRad="444500" dist="262472" dir="5400000">
              <a:srgbClr val="000000">
                <a:alpha val="98983"/>
              </a:srgbClr>
            </a:outerShdw>
          </a:effectLst>
        </p:spPr>
      </p:pic>
      <p:pic>
        <p:nvPicPr>
          <p:cNvPr id="340" name="Image" descr="Image"/>
          <p:cNvPicPr>
            <a:picLocks noChangeAspect="1"/>
          </p:cNvPicPr>
          <p:nvPr/>
        </p:nvPicPr>
        <p:blipFill>
          <a:blip r:embed="rId3">
            <a:extLst/>
          </a:blip>
          <a:stretch>
            <a:fillRect/>
          </a:stretch>
        </p:blipFill>
        <p:spPr>
          <a:xfrm>
            <a:off x="229417" y="-4957"/>
            <a:ext cx="5485674"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341" name="Image" descr="Image"/>
          <p:cNvPicPr>
            <a:picLocks noChangeAspect="1"/>
          </p:cNvPicPr>
          <p:nvPr/>
        </p:nvPicPr>
        <p:blipFill>
          <a:blip r:embed="rId4">
            <a:extLst/>
          </a:blip>
          <a:stretch>
            <a:fillRect/>
          </a:stretch>
        </p:blipFill>
        <p:spPr>
          <a:xfrm>
            <a:off x="8145176" y="-4957"/>
            <a:ext cx="4630206"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342" name="Image" descr="Image"/>
          <p:cNvPicPr>
            <a:picLocks noChangeAspect="1"/>
          </p:cNvPicPr>
          <p:nvPr/>
        </p:nvPicPr>
        <p:blipFill>
          <a:blip r:embed="rId5">
            <a:extLst/>
          </a:blip>
          <a:stretch>
            <a:fillRect/>
          </a:stretch>
        </p:blipFill>
        <p:spPr>
          <a:xfrm>
            <a:off x="121104" y="813427"/>
            <a:ext cx="5702301" cy="1333501"/>
          </a:xfrm>
          <a:prstGeom prst="rect">
            <a:avLst/>
          </a:prstGeom>
          <a:ln w="12700">
            <a:miter lim="400000"/>
          </a:ln>
          <a:effectLst>
            <a:outerShdw sx="100000" sy="100000" kx="0" ky="0" algn="b" rotWithShape="0" blurRad="266700" dist="139600" dir="5400000">
              <a:srgbClr val="000000">
                <a:alpha val="98983"/>
              </a:srgbClr>
            </a:outerShdw>
          </a:effectLst>
        </p:spPr>
      </p:pic>
      <p:pic>
        <p:nvPicPr>
          <p:cNvPr id="343" name="Image" descr="Image"/>
          <p:cNvPicPr>
            <a:picLocks noChangeAspect="1"/>
          </p:cNvPicPr>
          <p:nvPr/>
        </p:nvPicPr>
        <p:blipFill>
          <a:blip r:embed="rId6">
            <a:extLst/>
          </a:blip>
          <a:stretch>
            <a:fillRect/>
          </a:stretch>
        </p:blipFill>
        <p:spPr>
          <a:xfrm>
            <a:off x="7901229" y="813427"/>
            <a:ext cx="5118101" cy="1333501"/>
          </a:xfrm>
          <a:prstGeom prst="rect">
            <a:avLst/>
          </a:prstGeom>
          <a:ln w="12700">
            <a:miter lim="400000"/>
          </a:ln>
          <a:effectLst>
            <a:outerShdw sx="100000" sy="100000" kx="0" ky="0" algn="b" rotWithShape="0" blurRad="266700" dist="139600" dir="5400000">
              <a:srgbClr val="000000">
                <a:alpha val="98983"/>
              </a:srgbClr>
            </a:outerShdw>
          </a:effectLst>
        </p:spPr>
      </p:pic>
      <p:sp>
        <p:nvSpPr>
          <p:cNvPr id="344" name="Matthew 22:23-46"/>
          <p:cNvSpPr txBox="1"/>
          <p:nvPr/>
        </p:nvSpPr>
        <p:spPr>
          <a:xfrm>
            <a:off x="2822748" y="2582510"/>
            <a:ext cx="7359304"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200">
                <a:solidFill>
                  <a:srgbClr val="000000"/>
                </a:solidFill>
                <a:latin typeface="Gill Sans"/>
                <a:ea typeface="Gill Sans"/>
                <a:cs typeface="Gill Sans"/>
                <a:sym typeface="Gill Sans"/>
              </a:defRPr>
            </a:lvl1pPr>
          </a:lstStyle>
          <a:p>
            <a:pPr/>
            <a:r>
              <a:t>Matthew 22:23-46</a:t>
            </a:r>
          </a:p>
        </p:txBody>
      </p:sp>
      <p:grpSp>
        <p:nvGrpSpPr>
          <p:cNvPr id="347" name="Front view of a red Ducati motorcycle against a black background"/>
          <p:cNvGrpSpPr/>
          <p:nvPr/>
        </p:nvGrpSpPr>
        <p:grpSpPr>
          <a:xfrm>
            <a:off x="212186" y="3771592"/>
            <a:ext cx="4785031" cy="5973162"/>
            <a:chOff x="0" y="0"/>
            <a:chExt cx="4785029" cy="5973160"/>
          </a:xfrm>
        </p:grpSpPr>
        <p:pic>
          <p:nvPicPr>
            <p:cNvPr id="346" name="Front view of a red Ducati motorcycle against a black background" descr="Front view of a red Ducati motorcycle against a black background"/>
            <p:cNvPicPr>
              <a:picLocks noChangeAspect="1"/>
            </p:cNvPicPr>
            <p:nvPr/>
          </p:nvPicPr>
          <p:blipFill>
            <a:blip r:embed="rId7">
              <a:extLst/>
            </a:blip>
            <a:srcRect l="12534" t="0" r="42281" b="0"/>
            <a:stretch>
              <a:fillRect/>
            </a:stretch>
          </p:blipFill>
          <p:spPr>
            <a:xfrm>
              <a:off x="215900" y="139700"/>
              <a:ext cx="4353230" cy="5414361"/>
            </a:xfrm>
            <a:prstGeom prst="rect">
              <a:avLst/>
            </a:prstGeom>
            <a:ln>
              <a:noFill/>
            </a:ln>
            <a:effectLst/>
          </p:spPr>
        </p:pic>
        <p:pic>
          <p:nvPicPr>
            <p:cNvPr id="345" name="Front view of a red Ducati motorcycle against a black background" descr="Front view of a red Ducati motorcycle against a black background"/>
            <p:cNvPicPr>
              <a:picLocks noChangeAspect="0"/>
            </p:cNvPicPr>
            <p:nvPr/>
          </p:nvPicPr>
          <p:blipFill>
            <a:blip r:embed="rId8">
              <a:extLst/>
            </a:blip>
            <a:stretch>
              <a:fillRect/>
            </a:stretch>
          </p:blipFill>
          <p:spPr>
            <a:xfrm>
              <a:off x="0" y="-1"/>
              <a:ext cx="4785030" cy="5973162"/>
            </a:xfrm>
            <a:prstGeom prst="rect">
              <a:avLst/>
            </a:prstGeom>
            <a:effectLst/>
          </p:spPr>
        </p:pic>
      </p:grpSp>
      <p:sp>
        <p:nvSpPr>
          <p:cNvPr id="348" name="It is NOT wrong to ask questions in search of truth, but it is wrong to QUESTION GOD’S ANSWERS!…"/>
          <p:cNvSpPr txBox="1"/>
          <p:nvPr/>
        </p:nvSpPr>
        <p:spPr>
          <a:xfrm>
            <a:off x="5084153" y="4034093"/>
            <a:ext cx="7805801" cy="543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2300"/>
              </a:spcBef>
              <a:defRPr sz="3500">
                <a:latin typeface="Century Gothic"/>
                <a:ea typeface="Century Gothic"/>
                <a:cs typeface="Century Gothic"/>
                <a:sym typeface="Century Gothic"/>
              </a:defRPr>
            </a:pPr>
            <a:r>
              <a:t>It is NOT wrong to ask questions in search of truth, but </a:t>
            </a:r>
            <a:r>
              <a:rPr b="1"/>
              <a:t>it is wrong to QUESTION GOD’S ANSWERS!</a:t>
            </a:r>
          </a:p>
          <a:p>
            <a:pPr>
              <a:spcBef>
                <a:spcPts val="2300"/>
              </a:spcBef>
              <a:defRPr sz="3100">
                <a:latin typeface="Century Gothic"/>
                <a:ea typeface="Century Gothic"/>
                <a:cs typeface="Century Gothic"/>
                <a:sym typeface="Century Gothic"/>
              </a:defRPr>
            </a:pPr>
            <a:r>
              <a:rPr b="1" sz="3500"/>
              <a:t>Many are MERELY question seekers!</a:t>
            </a:r>
            <a:r>
              <a:t> </a:t>
            </a:r>
            <a:r>
              <a:rPr i="1" sz="3200"/>
              <a:t>(Evidence never seems to satisfy them)</a:t>
            </a:r>
          </a:p>
          <a:p>
            <a:pPr>
              <a:spcBef>
                <a:spcPts val="2300"/>
              </a:spcBef>
              <a:defRPr sz="3100">
                <a:latin typeface="Century Gothic"/>
                <a:ea typeface="Century Gothic"/>
                <a:cs typeface="Century Gothic"/>
                <a:sym typeface="Century Gothic"/>
              </a:defRPr>
            </a:pPr>
            <a:r>
              <a:rPr b="1" sz="3800"/>
              <a:t>We should be answer seekers!</a:t>
            </a:r>
            <a:r>
              <a:t> </a:t>
            </a:r>
            <a:r>
              <a:rPr i="1" sz="3200"/>
              <a:t>(Evidence should be honestly and reasonably considered, and then accept the TRUTH [Acts 17:11,12)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48">
                                            <p:txEl>
                                              <p:pRg st="1" end="1"/>
                                            </p:txEl>
                                          </p:spTgt>
                                        </p:tgtEl>
                                        <p:attrNameLst>
                                          <p:attrName>style.visibility</p:attrName>
                                        </p:attrNameLst>
                                      </p:cBhvr>
                                      <p:to>
                                        <p:strVal val="visible"/>
                                      </p:to>
                                    </p:set>
                                    <p:anim calcmode="lin" valueType="num">
                                      <p:cBhvr>
                                        <p:cTn id="7" dur="1500" fill="hold"/>
                                        <p:tgtEl>
                                          <p:spTgt spid="348">
                                            <p:txEl>
                                              <p:pRg st="1" end="1"/>
                                            </p:txEl>
                                          </p:spTgt>
                                        </p:tgtEl>
                                        <p:attrNameLst>
                                          <p:attrName>ppt_x</p:attrName>
                                        </p:attrNameLst>
                                      </p:cBhvr>
                                      <p:tavLst>
                                        <p:tav tm="0">
                                          <p:val>
                                            <p:strVal val="#ppt_x"/>
                                          </p:val>
                                        </p:tav>
                                        <p:tav tm="100000">
                                          <p:val>
                                            <p:strVal val="#ppt_x"/>
                                          </p:val>
                                        </p:tav>
                                      </p:tavLst>
                                    </p:anim>
                                    <p:anim calcmode="lin" valueType="num">
                                      <p:cBhvr>
                                        <p:cTn id="8" dur="1500" fill="hold"/>
                                        <p:tgtEl>
                                          <p:spTgt spid="34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1" fill="hold">
                                  <p:stCondLst>
                                    <p:cond delay="0"/>
                                  </p:stCondLst>
                                  <p:iterate type="el" backwards="0">
                                    <p:tmAbs val="0"/>
                                  </p:iterate>
                                  <p:childTnLst>
                                    <p:set>
                                      <p:cBhvr>
                                        <p:cTn id="12" fill="hold"/>
                                        <p:tgtEl>
                                          <p:spTgt spid="348">
                                            <p:txEl>
                                              <p:pRg st="2" end="2"/>
                                            </p:txEl>
                                          </p:spTgt>
                                        </p:tgtEl>
                                        <p:attrNameLst>
                                          <p:attrName>style.visibility</p:attrName>
                                        </p:attrNameLst>
                                      </p:cBhvr>
                                      <p:to>
                                        <p:strVal val="visible"/>
                                      </p:to>
                                    </p:set>
                                    <p:anim calcmode="lin" valueType="num">
                                      <p:cBhvr>
                                        <p:cTn id="13" dur="1500" fill="hold"/>
                                        <p:tgtEl>
                                          <p:spTgt spid="348">
                                            <p:txEl>
                                              <p:pRg st="2" end="2"/>
                                            </p:txEl>
                                          </p:spTgt>
                                        </p:tgtEl>
                                        <p:attrNameLst>
                                          <p:attrName>ppt_x</p:attrName>
                                        </p:attrNameLst>
                                      </p:cBhvr>
                                      <p:tavLst>
                                        <p:tav tm="0">
                                          <p:val>
                                            <p:strVal val="#ppt_x"/>
                                          </p:val>
                                        </p:tav>
                                        <p:tav tm="100000">
                                          <p:val>
                                            <p:strVal val="#ppt_x"/>
                                          </p:val>
                                        </p:tav>
                                      </p:tavLst>
                                    </p:anim>
                                    <p:anim calcmode="lin" valueType="num">
                                      <p:cBhvr>
                                        <p:cTn id="14" dur="1500" fill="hold"/>
                                        <p:tgtEl>
                                          <p:spTgt spid="34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8"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QUESTIONS OF DOUBT…"/>
          <p:cNvSpPr txBox="1"/>
          <p:nvPr/>
        </p:nvSpPr>
        <p:spPr>
          <a:xfrm>
            <a:off x="4046512" y="6815780"/>
            <a:ext cx="4911776" cy="166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QUESTIONS OF DOUBT</a:t>
            </a:r>
          </a:p>
          <a:p>
            <a:pPr/>
            <a:r>
              <a:t>VS.</a:t>
            </a:r>
          </a:p>
          <a:p>
            <a:pPr/>
            <a:r>
              <a:t>ANSWERS OF FAITH</a:t>
            </a:r>
          </a:p>
        </p:txBody>
      </p:sp>
      <p:pic>
        <p:nvPicPr>
          <p:cNvPr id="351" name="Front view of a red Ducati motorcycle against a black background" descr="Front view of a red Ducati motorcycle against a black background"/>
          <p:cNvPicPr>
            <a:picLocks noChangeAspect="1"/>
          </p:cNvPicPr>
          <p:nvPr>
            <p:ph type="pic" idx="21"/>
          </p:nvPr>
        </p:nvPicPr>
        <p:blipFill>
          <a:blip r:embed="rId2">
            <a:extLst/>
          </a:blip>
          <a:srcRect l="21702" t="0" r="3071" b="0"/>
          <a:stretch>
            <a:fillRect/>
          </a:stretch>
        </p:blipFill>
        <p:spPr>
          <a:xfrm>
            <a:off x="0" y="0"/>
            <a:ext cx="13004800" cy="9753600"/>
          </a:xfrm>
          <a:prstGeom prst="rect">
            <a:avLst/>
          </a:prstGeom>
        </p:spPr>
      </p:pic>
      <p:pic>
        <p:nvPicPr>
          <p:cNvPr id="352" name="Image" descr="Image"/>
          <p:cNvPicPr>
            <a:picLocks noChangeAspect="1"/>
          </p:cNvPicPr>
          <p:nvPr/>
        </p:nvPicPr>
        <p:blipFill>
          <a:blip r:embed="rId3">
            <a:extLst/>
          </a:blip>
          <a:srcRect l="24340" t="27780" r="24505" b="27656"/>
          <a:stretch>
            <a:fillRect/>
          </a:stretch>
        </p:blipFill>
        <p:spPr>
          <a:xfrm>
            <a:off x="5945454" y="4089732"/>
            <a:ext cx="1806952" cy="1574136"/>
          </a:xfrm>
          <a:custGeom>
            <a:avLst/>
            <a:gdLst/>
            <a:ahLst/>
            <a:cxnLst>
              <a:cxn ang="0">
                <a:pos x="wd2" y="hd2"/>
              </a:cxn>
              <a:cxn ang="5400000">
                <a:pos x="wd2" y="hd2"/>
              </a:cxn>
              <a:cxn ang="10800000">
                <a:pos x="wd2" y="hd2"/>
              </a:cxn>
              <a:cxn ang="16200000">
                <a:pos x="wd2" y="hd2"/>
              </a:cxn>
            </a:cxnLst>
            <a:rect l="0" t="0" r="r" b="b"/>
            <a:pathLst>
              <a:path w="21536" h="21483" fill="norm" stroke="1" extrusionOk="0">
                <a:moveTo>
                  <a:pt x="16045" y="0"/>
                </a:moveTo>
                <a:cubicBezTo>
                  <a:pt x="15090" y="1"/>
                  <a:pt x="14551" y="52"/>
                  <a:pt x="14058" y="217"/>
                </a:cubicBezTo>
                <a:cubicBezTo>
                  <a:pt x="14009" y="235"/>
                  <a:pt x="13963" y="251"/>
                  <a:pt x="13911" y="271"/>
                </a:cubicBezTo>
                <a:cubicBezTo>
                  <a:pt x="13759" y="330"/>
                  <a:pt x="13609" y="397"/>
                  <a:pt x="13448" y="482"/>
                </a:cubicBezTo>
                <a:lnTo>
                  <a:pt x="12540" y="959"/>
                </a:lnTo>
                <a:lnTo>
                  <a:pt x="12015" y="536"/>
                </a:lnTo>
                <a:cubicBezTo>
                  <a:pt x="11890" y="435"/>
                  <a:pt x="11764" y="358"/>
                  <a:pt x="11617" y="298"/>
                </a:cubicBezTo>
                <a:cubicBezTo>
                  <a:pt x="11181" y="249"/>
                  <a:pt x="10530" y="235"/>
                  <a:pt x="9408" y="228"/>
                </a:cubicBezTo>
                <a:lnTo>
                  <a:pt x="7143" y="211"/>
                </a:lnTo>
                <a:lnTo>
                  <a:pt x="6982" y="910"/>
                </a:lnTo>
                <a:cubicBezTo>
                  <a:pt x="6880" y="1352"/>
                  <a:pt x="6698" y="2195"/>
                  <a:pt x="6575" y="2784"/>
                </a:cubicBezTo>
                <a:cubicBezTo>
                  <a:pt x="6087" y="5115"/>
                  <a:pt x="5657" y="5128"/>
                  <a:pt x="5657" y="2811"/>
                </a:cubicBezTo>
                <a:cubicBezTo>
                  <a:pt x="5657" y="1388"/>
                  <a:pt x="5613" y="1210"/>
                  <a:pt x="5132" y="683"/>
                </a:cubicBezTo>
                <a:cubicBezTo>
                  <a:pt x="4955" y="488"/>
                  <a:pt x="4807" y="372"/>
                  <a:pt x="4626" y="287"/>
                </a:cubicBezTo>
                <a:cubicBezTo>
                  <a:pt x="4273" y="144"/>
                  <a:pt x="3740" y="118"/>
                  <a:pt x="2356" y="114"/>
                </a:cubicBezTo>
                <a:cubicBezTo>
                  <a:pt x="703" y="109"/>
                  <a:pt x="62" y="179"/>
                  <a:pt x="0" y="374"/>
                </a:cubicBezTo>
                <a:lnTo>
                  <a:pt x="5" y="444"/>
                </a:lnTo>
                <a:lnTo>
                  <a:pt x="104" y="2530"/>
                </a:lnTo>
                <a:cubicBezTo>
                  <a:pt x="279" y="6034"/>
                  <a:pt x="771" y="11282"/>
                  <a:pt x="970" y="11781"/>
                </a:cubicBezTo>
                <a:cubicBezTo>
                  <a:pt x="1120" y="12158"/>
                  <a:pt x="1665" y="18848"/>
                  <a:pt x="1604" y="19553"/>
                </a:cubicBezTo>
                <a:cubicBezTo>
                  <a:pt x="1573" y="19904"/>
                  <a:pt x="5581" y="19899"/>
                  <a:pt x="5794" y="19548"/>
                </a:cubicBezTo>
                <a:cubicBezTo>
                  <a:pt x="5871" y="19421"/>
                  <a:pt x="6526" y="17331"/>
                  <a:pt x="7247" y="14906"/>
                </a:cubicBezTo>
                <a:cubicBezTo>
                  <a:pt x="7975" y="12455"/>
                  <a:pt x="8642" y="10546"/>
                  <a:pt x="8746" y="10605"/>
                </a:cubicBezTo>
                <a:cubicBezTo>
                  <a:pt x="9029" y="10767"/>
                  <a:pt x="8856" y="12506"/>
                  <a:pt x="8472" y="13373"/>
                </a:cubicBezTo>
                <a:cubicBezTo>
                  <a:pt x="8285" y="13794"/>
                  <a:pt x="7772" y="15438"/>
                  <a:pt x="7332" y="17029"/>
                </a:cubicBezTo>
                <a:cubicBezTo>
                  <a:pt x="6891" y="18620"/>
                  <a:pt x="6398" y="20089"/>
                  <a:pt x="6234" y="20290"/>
                </a:cubicBezTo>
                <a:cubicBezTo>
                  <a:pt x="5996" y="20583"/>
                  <a:pt x="5546" y="20664"/>
                  <a:pt x="3931" y="20701"/>
                </a:cubicBezTo>
                <a:cubicBezTo>
                  <a:pt x="2316" y="20738"/>
                  <a:pt x="1991" y="20798"/>
                  <a:pt x="2129" y="21021"/>
                </a:cubicBezTo>
                <a:cubicBezTo>
                  <a:pt x="2369" y="21155"/>
                  <a:pt x="2736" y="21221"/>
                  <a:pt x="3207" y="21259"/>
                </a:cubicBezTo>
                <a:cubicBezTo>
                  <a:pt x="3592" y="21276"/>
                  <a:pt x="3988" y="21288"/>
                  <a:pt x="4702" y="21270"/>
                </a:cubicBezTo>
                <a:lnTo>
                  <a:pt x="7062" y="21210"/>
                </a:lnTo>
                <a:lnTo>
                  <a:pt x="7828" y="18692"/>
                </a:lnTo>
                <a:cubicBezTo>
                  <a:pt x="8250" y="17307"/>
                  <a:pt x="8726" y="16006"/>
                  <a:pt x="8888" y="15799"/>
                </a:cubicBezTo>
                <a:cubicBezTo>
                  <a:pt x="9050" y="15593"/>
                  <a:pt x="9214" y="15085"/>
                  <a:pt x="9247" y="14673"/>
                </a:cubicBezTo>
                <a:cubicBezTo>
                  <a:pt x="9362" y="13270"/>
                  <a:pt x="9682" y="13918"/>
                  <a:pt x="9777" y="15745"/>
                </a:cubicBezTo>
                <a:cubicBezTo>
                  <a:pt x="9888" y="17869"/>
                  <a:pt x="10211" y="18706"/>
                  <a:pt x="11201" y="19407"/>
                </a:cubicBezTo>
                <a:cubicBezTo>
                  <a:pt x="11800" y="19831"/>
                  <a:pt x="12149" y="19891"/>
                  <a:pt x="13878" y="19900"/>
                </a:cubicBezTo>
                <a:cubicBezTo>
                  <a:pt x="15598" y="19908"/>
                  <a:pt x="15975" y="19847"/>
                  <a:pt x="16702" y="19418"/>
                </a:cubicBezTo>
                <a:cubicBezTo>
                  <a:pt x="17747" y="18800"/>
                  <a:pt x="18381" y="18135"/>
                  <a:pt x="18381" y="17668"/>
                </a:cubicBezTo>
                <a:cubicBezTo>
                  <a:pt x="18381" y="17471"/>
                  <a:pt x="18546" y="17144"/>
                  <a:pt x="18746" y="16937"/>
                </a:cubicBezTo>
                <a:cubicBezTo>
                  <a:pt x="19323" y="16338"/>
                  <a:pt x="19586" y="14454"/>
                  <a:pt x="19299" y="12988"/>
                </a:cubicBezTo>
                <a:cubicBezTo>
                  <a:pt x="19041" y="11669"/>
                  <a:pt x="19387" y="11296"/>
                  <a:pt x="19805" y="12441"/>
                </a:cubicBezTo>
                <a:cubicBezTo>
                  <a:pt x="20461" y="14237"/>
                  <a:pt x="19782" y="17204"/>
                  <a:pt x="18325" y="18925"/>
                </a:cubicBezTo>
                <a:cubicBezTo>
                  <a:pt x="16953" y="20543"/>
                  <a:pt x="15344" y="21159"/>
                  <a:pt x="13225" y="20880"/>
                </a:cubicBezTo>
                <a:cubicBezTo>
                  <a:pt x="12639" y="20803"/>
                  <a:pt x="12176" y="20770"/>
                  <a:pt x="12104" y="20793"/>
                </a:cubicBezTo>
                <a:cubicBezTo>
                  <a:pt x="12166" y="20833"/>
                  <a:pt x="12213" y="20866"/>
                  <a:pt x="12284" y="20907"/>
                </a:cubicBezTo>
                <a:cubicBezTo>
                  <a:pt x="12347" y="20946"/>
                  <a:pt x="12434" y="20994"/>
                  <a:pt x="12559" y="21053"/>
                </a:cubicBezTo>
                <a:cubicBezTo>
                  <a:pt x="12660" y="21105"/>
                  <a:pt x="12760" y="21157"/>
                  <a:pt x="12857" y="21199"/>
                </a:cubicBezTo>
                <a:cubicBezTo>
                  <a:pt x="12937" y="21231"/>
                  <a:pt x="13030" y="21254"/>
                  <a:pt x="13121" y="21281"/>
                </a:cubicBezTo>
                <a:cubicBezTo>
                  <a:pt x="13243" y="21321"/>
                  <a:pt x="13389" y="21349"/>
                  <a:pt x="13533" y="21378"/>
                </a:cubicBezTo>
                <a:cubicBezTo>
                  <a:pt x="14744" y="21599"/>
                  <a:pt x="16455" y="21465"/>
                  <a:pt x="17431" y="21032"/>
                </a:cubicBezTo>
                <a:cubicBezTo>
                  <a:pt x="17551" y="20975"/>
                  <a:pt x="17656" y="20913"/>
                  <a:pt x="17766" y="20853"/>
                </a:cubicBezTo>
                <a:cubicBezTo>
                  <a:pt x="18584" y="20368"/>
                  <a:pt x="19262" y="19661"/>
                  <a:pt x="19763" y="18816"/>
                </a:cubicBezTo>
                <a:cubicBezTo>
                  <a:pt x="19821" y="18708"/>
                  <a:pt x="19881" y="18598"/>
                  <a:pt x="19938" y="18481"/>
                </a:cubicBezTo>
                <a:cubicBezTo>
                  <a:pt x="20022" y="18317"/>
                  <a:pt x="20102" y="18153"/>
                  <a:pt x="20174" y="17982"/>
                </a:cubicBezTo>
                <a:cubicBezTo>
                  <a:pt x="20221" y="17870"/>
                  <a:pt x="20258" y="17768"/>
                  <a:pt x="20297" y="17668"/>
                </a:cubicBezTo>
                <a:cubicBezTo>
                  <a:pt x="20503" y="17102"/>
                  <a:pt x="20639" y="16501"/>
                  <a:pt x="20699" y="15886"/>
                </a:cubicBezTo>
                <a:cubicBezTo>
                  <a:pt x="20710" y="15656"/>
                  <a:pt x="20719" y="15417"/>
                  <a:pt x="20718" y="15112"/>
                </a:cubicBezTo>
                <a:cubicBezTo>
                  <a:pt x="20717" y="14771"/>
                  <a:pt x="20686" y="14531"/>
                  <a:pt x="20666" y="14261"/>
                </a:cubicBezTo>
                <a:cubicBezTo>
                  <a:pt x="20631" y="13993"/>
                  <a:pt x="20600" y="13720"/>
                  <a:pt x="20534" y="13454"/>
                </a:cubicBezTo>
                <a:cubicBezTo>
                  <a:pt x="20411" y="12962"/>
                  <a:pt x="20278" y="12622"/>
                  <a:pt x="20032" y="12219"/>
                </a:cubicBezTo>
                <a:cubicBezTo>
                  <a:pt x="19573" y="11584"/>
                  <a:pt x="18744" y="10576"/>
                  <a:pt x="17870" y="9614"/>
                </a:cubicBezTo>
                <a:cubicBezTo>
                  <a:pt x="16233" y="7812"/>
                  <a:pt x="15733" y="7138"/>
                  <a:pt x="15827" y="6857"/>
                </a:cubicBezTo>
                <a:cubicBezTo>
                  <a:pt x="15827" y="6856"/>
                  <a:pt x="15827" y="6853"/>
                  <a:pt x="15827" y="6852"/>
                </a:cubicBezTo>
                <a:cubicBezTo>
                  <a:pt x="15836" y="6824"/>
                  <a:pt x="15850" y="6814"/>
                  <a:pt x="15860" y="6792"/>
                </a:cubicBezTo>
                <a:cubicBezTo>
                  <a:pt x="15878" y="6750"/>
                  <a:pt x="15896" y="6705"/>
                  <a:pt x="15917" y="6684"/>
                </a:cubicBezTo>
                <a:cubicBezTo>
                  <a:pt x="15950" y="6652"/>
                  <a:pt x="15993" y="6650"/>
                  <a:pt x="16045" y="6673"/>
                </a:cubicBezTo>
                <a:cubicBezTo>
                  <a:pt x="16157" y="6715"/>
                  <a:pt x="16324" y="6866"/>
                  <a:pt x="16617" y="7160"/>
                </a:cubicBezTo>
                <a:lnTo>
                  <a:pt x="17057" y="7605"/>
                </a:lnTo>
                <a:cubicBezTo>
                  <a:pt x="17277" y="7735"/>
                  <a:pt x="17567" y="7790"/>
                  <a:pt x="18135" y="7805"/>
                </a:cubicBezTo>
                <a:lnTo>
                  <a:pt x="19375" y="7773"/>
                </a:lnTo>
                <a:lnTo>
                  <a:pt x="21026" y="7724"/>
                </a:lnTo>
                <a:cubicBezTo>
                  <a:pt x="21265" y="7687"/>
                  <a:pt x="21435" y="7644"/>
                  <a:pt x="21470" y="7588"/>
                </a:cubicBezTo>
                <a:lnTo>
                  <a:pt x="21527" y="6110"/>
                </a:lnTo>
                <a:cubicBezTo>
                  <a:pt x="21600" y="4012"/>
                  <a:pt x="21249" y="2974"/>
                  <a:pt x="20061" y="1750"/>
                </a:cubicBezTo>
                <a:cubicBezTo>
                  <a:pt x="18630" y="277"/>
                  <a:pt x="17997" y="-1"/>
                  <a:pt x="16045" y="0"/>
                </a:cubicBezTo>
                <a:close/>
                <a:moveTo>
                  <a:pt x="11177" y="10340"/>
                </a:moveTo>
                <a:cubicBezTo>
                  <a:pt x="11385" y="10383"/>
                  <a:pt x="11730" y="10646"/>
                  <a:pt x="12256" y="11141"/>
                </a:cubicBezTo>
                <a:cubicBezTo>
                  <a:pt x="12817" y="11671"/>
                  <a:pt x="13351" y="12106"/>
                  <a:pt x="13448" y="12106"/>
                </a:cubicBezTo>
                <a:cubicBezTo>
                  <a:pt x="13545" y="12106"/>
                  <a:pt x="14066" y="12568"/>
                  <a:pt x="14602" y="13135"/>
                </a:cubicBezTo>
                <a:cubicBezTo>
                  <a:pt x="15426" y="14006"/>
                  <a:pt x="15576" y="14281"/>
                  <a:pt x="15576" y="14927"/>
                </a:cubicBezTo>
                <a:cubicBezTo>
                  <a:pt x="15576" y="14931"/>
                  <a:pt x="15576" y="14935"/>
                  <a:pt x="15576" y="14938"/>
                </a:cubicBezTo>
                <a:cubicBezTo>
                  <a:pt x="15576" y="15119"/>
                  <a:pt x="15553" y="15295"/>
                  <a:pt x="15515" y="15453"/>
                </a:cubicBezTo>
                <a:cubicBezTo>
                  <a:pt x="15515" y="15454"/>
                  <a:pt x="15515" y="15457"/>
                  <a:pt x="15515" y="15458"/>
                </a:cubicBezTo>
                <a:cubicBezTo>
                  <a:pt x="15417" y="15854"/>
                  <a:pt x="15223" y="16135"/>
                  <a:pt x="15051" y="16097"/>
                </a:cubicBezTo>
                <a:cubicBezTo>
                  <a:pt x="15017" y="16089"/>
                  <a:pt x="14979" y="16069"/>
                  <a:pt x="14947" y="16032"/>
                </a:cubicBezTo>
                <a:cubicBezTo>
                  <a:pt x="14880" y="15955"/>
                  <a:pt x="14824" y="15633"/>
                  <a:pt x="14824" y="15317"/>
                </a:cubicBezTo>
                <a:cubicBezTo>
                  <a:pt x="14824" y="15019"/>
                  <a:pt x="14682" y="14636"/>
                  <a:pt x="14503" y="14424"/>
                </a:cubicBezTo>
                <a:cubicBezTo>
                  <a:pt x="14416" y="14356"/>
                  <a:pt x="14302" y="14302"/>
                  <a:pt x="14167" y="14256"/>
                </a:cubicBezTo>
                <a:cubicBezTo>
                  <a:pt x="14136" y="14363"/>
                  <a:pt x="14129" y="14585"/>
                  <a:pt x="14134" y="15025"/>
                </a:cubicBezTo>
                <a:cubicBezTo>
                  <a:pt x="14143" y="15973"/>
                  <a:pt x="13947" y="16382"/>
                  <a:pt x="13646" y="16038"/>
                </a:cubicBezTo>
                <a:cubicBezTo>
                  <a:pt x="13576" y="15957"/>
                  <a:pt x="13514" y="15471"/>
                  <a:pt x="13514" y="14960"/>
                </a:cubicBezTo>
                <a:lnTo>
                  <a:pt x="13514" y="14120"/>
                </a:lnTo>
                <a:cubicBezTo>
                  <a:pt x="13133" y="14076"/>
                  <a:pt x="12653" y="14054"/>
                  <a:pt x="12033" y="14045"/>
                </a:cubicBezTo>
                <a:cubicBezTo>
                  <a:pt x="11920" y="14043"/>
                  <a:pt x="11863" y="14036"/>
                  <a:pt x="11759" y="14034"/>
                </a:cubicBezTo>
                <a:lnTo>
                  <a:pt x="11655" y="14034"/>
                </a:lnTo>
                <a:cubicBezTo>
                  <a:pt x="11272" y="14034"/>
                  <a:pt x="10969" y="14019"/>
                  <a:pt x="10695" y="14001"/>
                </a:cubicBezTo>
                <a:cubicBezTo>
                  <a:pt x="10688" y="14001"/>
                  <a:pt x="10674" y="14002"/>
                  <a:pt x="10666" y="14001"/>
                </a:cubicBezTo>
                <a:cubicBezTo>
                  <a:pt x="10522" y="13991"/>
                  <a:pt x="10425" y="13973"/>
                  <a:pt x="10312" y="13958"/>
                </a:cubicBezTo>
                <a:cubicBezTo>
                  <a:pt x="9894" y="13912"/>
                  <a:pt x="9649" y="13850"/>
                  <a:pt x="9649" y="13741"/>
                </a:cubicBezTo>
                <a:cubicBezTo>
                  <a:pt x="9614" y="13662"/>
                  <a:pt x="9663" y="13565"/>
                  <a:pt x="9815" y="13454"/>
                </a:cubicBezTo>
                <a:cubicBezTo>
                  <a:pt x="10142" y="13216"/>
                  <a:pt x="10898" y="11406"/>
                  <a:pt x="10898" y="10860"/>
                </a:cubicBezTo>
                <a:cubicBezTo>
                  <a:pt x="10898" y="10473"/>
                  <a:pt x="10970" y="10297"/>
                  <a:pt x="11177" y="10340"/>
                </a:cubicBezTo>
                <a:close/>
              </a:path>
            </a:pathLst>
          </a:custGeom>
          <a:ln w="12700">
            <a:miter lim="400000"/>
          </a:ln>
          <a:effectLst>
            <a:outerShdw sx="100000" sy="100000" kx="0" ky="0" algn="b" rotWithShape="0" blurRad="444500" dist="262472" dir="5400000">
              <a:srgbClr val="000000">
                <a:alpha val="98983"/>
              </a:srgbClr>
            </a:outerShdw>
          </a:effectLst>
        </p:spPr>
      </p:pic>
      <p:pic>
        <p:nvPicPr>
          <p:cNvPr id="353" name="Image" descr="Image"/>
          <p:cNvPicPr>
            <a:picLocks noChangeAspect="1"/>
          </p:cNvPicPr>
          <p:nvPr/>
        </p:nvPicPr>
        <p:blipFill>
          <a:blip r:embed="rId4">
            <a:extLst/>
          </a:blip>
          <a:stretch>
            <a:fillRect/>
          </a:stretch>
        </p:blipFill>
        <p:spPr>
          <a:xfrm>
            <a:off x="209032" y="3800857"/>
            <a:ext cx="5485673"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354" name="Image" descr="Image"/>
          <p:cNvPicPr>
            <a:picLocks noChangeAspect="1"/>
          </p:cNvPicPr>
          <p:nvPr/>
        </p:nvPicPr>
        <p:blipFill>
          <a:blip r:embed="rId5">
            <a:extLst/>
          </a:blip>
          <a:stretch>
            <a:fillRect/>
          </a:stretch>
        </p:blipFill>
        <p:spPr>
          <a:xfrm>
            <a:off x="8247102" y="3800857"/>
            <a:ext cx="4630206"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355" name="Image" descr="Image"/>
          <p:cNvPicPr>
            <a:picLocks noChangeAspect="1"/>
          </p:cNvPicPr>
          <p:nvPr/>
        </p:nvPicPr>
        <p:blipFill>
          <a:blip r:embed="rId6">
            <a:extLst/>
          </a:blip>
          <a:stretch>
            <a:fillRect/>
          </a:stretch>
        </p:blipFill>
        <p:spPr>
          <a:xfrm>
            <a:off x="100718" y="4619242"/>
            <a:ext cx="5702301" cy="1333501"/>
          </a:xfrm>
          <a:prstGeom prst="rect">
            <a:avLst/>
          </a:prstGeom>
          <a:ln w="12700">
            <a:miter lim="400000"/>
          </a:ln>
          <a:effectLst>
            <a:outerShdw sx="100000" sy="100000" kx="0" ky="0" algn="b" rotWithShape="0" blurRad="266700" dist="139600" dir="5400000">
              <a:srgbClr val="000000">
                <a:alpha val="98983"/>
              </a:srgbClr>
            </a:outerShdw>
          </a:effectLst>
        </p:spPr>
      </p:pic>
      <p:pic>
        <p:nvPicPr>
          <p:cNvPr id="356" name="Image" descr="Image"/>
          <p:cNvPicPr>
            <a:picLocks noChangeAspect="1"/>
          </p:cNvPicPr>
          <p:nvPr/>
        </p:nvPicPr>
        <p:blipFill>
          <a:blip r:embed="rId7">
            <a:extLst/>
          </a:blip>
          <a:stretch>
            <a:fillRect/>
          </a:stretch>
        </p:blipFill>
        <p:spPr>
          <a:xfrm>
            <a:off x="8003154" y="4619242"/>
            <a:ext cx="5118101" cy="1333501"/>
          </a:xfrm>
          <a:prstGeom prst="rect">
            <a:avLst/>
          </a:prstGeom>
          <a:ln w="12700">
            <a:miter lim="400000"/>
          </a:ln>
          <a:effectLst>
            <a:outerShdw sx="100000" sy="100000" kx="0" ky="0" algn="b" rotWithShape="0" blurRad="266700" dist="139600" dir="5400000">
              <a:srgbClr val="000000">
                <a:alpha val="98983"/>
              </a:srgbClr>
            </a:outerShdw>
          </a:effectLst>
        </p:spPr>
      </p:pic>
      <p:sp>
        <p:nvSpPr>
          <p:cNvPr id="357" name="WHAT KIND OF SEEKER ARE YOU?…"/>
          <p:cNvSpPr txBox="1"/>
          <p:nvPr/>
        </p:nvSpPr>
        <p:spPr>
          <a:xfrm>
            <a:off x="244108" y="6405607"/>
            <a:ext cx="12516584" cy="1422401"/>
          </a:xfrm>
          <a:prstGeom prst="rect">
            <a:avLst/>
          </a:prstGeom>
          <a:ln w="12700">
            <a:miter lim="400000"/>
          </a:ln>
          <a:effectLst>
            <a:outerShdw sx="100000" sy="100000" kx="0" ky="0" algn="b" rotWithShape="0" blurRad="444500" dist="262472" dir="5400000">
              <a:srgbClr val="000000">
                <a:alpha val="98983"/>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sz="5100">
                <a:ln w="12700" cap="flat">
                  <a:solidFill>
                    <a:srgbClr val="000000"/>
                  </a:solidFill>
                  <a:prstDash val="solid"/>
                  <a:miter lim="400000"/>
                </a:ln>
                <a:solidFill>
                  <a:srgbClr val="FFFFFF"/>
                </a:solidFill>
                <a:effectLst>
                  <a:outerShdw sx="100000" sy="100000" kx="0" ky="0" algn="b" rotWithShape="0" blurRad="63500" dist="63500" dir="1440000">
                    <a:srgbClr val="000000"/>
                  </a:outerShdw>
                </a:effectLst>
                <a:latin typeface="Gill Sans"/>
                <a:ea typeface="Gill Sans"/>
                <a:cs typeface="Gill Sans"/>
                <a:sym typeface="Gill Sans"/>
              </a:defRPr>
            </a:pPr>
            <a:r>
              <a:t>WHAT KIND OF SEEKER ARE YOU?</a:t>
            </a:r>
          </a:p>
          <a:p>
            <a:pPr>
              <a:defRPr b="1" sz="3900">
                <a:solidFill>
                  <a:schemeClr val="accent3">
                    <a:hueOff val="198700"/>
                    <a:satOff val="21248"/>
                    <a:lumOff val="19305"/>
                  </a:schemeClr>
                </a:solidFill>
                <a:latin typeface="Gill Sans"/>
                <a:ea typeface="Gill Sans"/>
                <a:cs typeface="Gill Sans"/>
                <a:sym typeface="Gill Sans"/>
              </a:defRPr>
            </a:pPr>
            <a:r>
              <a:t>ACTS 17:11,12</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QUESTIONS OF DOUBT…"/>
          <p:cNvSpPr txBox="1"/>
          <p:nvPr/>
        </p:nvSpPr>
        <p:spPr>
          <a:xfrm>
            <a:off x="4046512" y="6815780"/>
            <a:ext cx="4911776" cy="166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QUESTIONS OF DOUBT</a:t>
            </a:r>
          </a:p>
          <a:p>
            <a:pPr/>
            <a:r>
              <a:t>VS.</a:t>
            </a:r>
          </a:p>
          <a:p>
            <a:pPr/>
            <a:r>
              <a:t>ANSWERS OF FAITH</a:t>
            </a:r>
          </a:p>
        </p:txBody>
      </p:sp>
      <p:pic>
        <p:nvPicPr>
          <p:cNvPr id="361" name="Front view of a red Ducati motorcycle against a black background" descr="Front view of a red Ducati motorcycle against a black background"/>
          <p:cNvPicPr>
            <a:picLocks noChangeAspect="1"/>
          </p:cNvPicPr>
          <p:nvPr>
            <p:ph type="pic" idx="21"/>
          </p:nvPr>
        </p:nvPicPr>
        <p:blipFill>
          <a:blip r:embed="rId2">
            <a:extLst/>
          </a:blip>
          <a:srcRect l="21702" t="0" r="3071" b="0"/>
          <a:stretch>
            <a:fillRect/>
          </a:stretch>
        </p:blipFill>
        <p:spPr>
          <a:xfrm>
            <a:off x="0" y="0"/>
            <a:ext cx="13004800" cy="9753600"/>
          </a:xfrm>
          <a:prstGeom prst="rect">
            <a:avLst/>
          </a:prstGeom>
        </p:spPr>
      </p:pic>
      <p:pic>
        <p:nvPicPr>
          <p:cNvPr id="362" name="Image" descr="Image"/>
          <p:cNvPicPr>
            <a:picLocks noChangeAspect="1"/>
          </p:cNvPicPr>
          <p:nvPr/>
        </p:nvPicPr>
        <p:blipFill>
          <a:blip r:embed="rId3">
            <a:extLst/>
          </a:blip>
          <a:srcRect l="24340" t="27780" r="24505" b="27656"/>
          <a:stretch>
            <a:fillRect/>
          </a:stretch>
        </p:blipFill>
        <p:spPr>
          <a:xfrm>
            <a:off x="5945454" y="4089732"/>
            <a:ext cx="1806952" cy="1574136"/>
          </a:xfrm>
          <a:custGeom>
            <a:avLst/>
            <a:gdLst/>
            <a:ahLst/>
            <a:cxnLst>
              <a:cxn ang="0">
                <a:pos x="wd2" y="hd2"/>
              </a:cxn>
              <a:cxn ang="5400000">
                <a:pos x="wd2" y="hd2"/>
              </a:cxn>
              <a:cxn ang="10800000">
                <a:pos x="wd2" y="hd2"/>
              </a:cxn>
              <a:cxn ang="16200000">
                <a:pos x="wd2" y="hd2"/>
              </a:cxn>
            </a:cxnLst>
            <a:rect l="0" t="0" r="r" b="b"/>
            <a:pathLst>
              <a:path w="21536" h="21483" fill="norm" stroke="1" extrusionOk="0">
                <a:moveTo>
                  <a:pt x="16045" y="0"/>
                </a:moveTo>
                <a:cubicBezTo>
                  <a:pt x="15090" y="1"/>
                  <a:pt x="14551" y="52"/>
                  <a:pt x="14058" y="217"/>
                </a:cubicBezTo>
                <a:cubicBezTo>
                  <a:pt x="14009" y="235"/>
                  <a:pt x="13963" y="251"/>
                  <a:pt x="13911" y="271"/>
                </a:cubicBezTo>
                <a:cubicBezTo>
                  <a:pt x="13759" y="330"/>
                  <a:pt x="13609" y="397"/>
                  <a:pt x="13448" y="482"/>
                </a:cubicBezTo>
                <a:lnTo>
                  <a:pt x="12540" y="959"/>
                </a:lnTo>
                <a:lnTo>
                  <a:pt x="12015" y="536"/>
                </a:lnTo>
                <a:cubicBezTo>
                  <a:pt x="11890" y="435"/>
                  <a:pt x="11764" y="358"/>
                  <a:pt x="11617" y="298"/>
                </a:cubicBezTo>
                <a:cubicBezTo>
                  <a:pt x="11181" y="249"/>
                  <a:pt x="10530" y="235"/>
                  <a:pt x="9408" y="228"/>
                </a:cubicBezTo>
                <a:lnTo>
                  <a:pt x="7143" y="211"/>
                </a:lnTo>
                <a:lnTo>
                  <a:pt x="6982" y="910"/>
                </a:lnTo>
                <a:cubicBezTo>
                  <a:pt x="6880" y="1352"/>
                  <a:pt x="6698" y="2195"/>
                  <a:pt x="6575" y="2784"/>
                </a:cubicBezTo>
                <a:cubicBezTo>
                  <a:pt x="6087" y="5115"/>
                  <a:pt x="5657" y="5128"/>
                  <a:pt x="5657" y="2811"/>
                </a:cubicBezTo>
                <a:cubicBezTo>
                  <a:pt x="5657" y="1388"/>
                  <a:pt x="5613" y="1210"/>
                  <a:pt x="5132" y="683"/>
                </a:cubicBezTo>
                <a:cubicBezTo>
                  <a:pt x="4955" y="488"/>
                  <a:pt x="4807" y="372"/>
                  <a:pt x="4626" y="287"/>
                </a:cubicBezTo>
                <a:cubicBezTo>
                  <a:pt x="4273" y="144"/>
                  <a:pt x="3740" y="118"/>
                  <a:pt x="2356" y="114"/>
                </a:cubicBezTo>
                <a:cubicBezTo>
                  <a:pt x="703" y="109"/>
                  <a:pt x="62" y="179"/>
                  <a:pt x="0" y="374"/>
                </a:cubicBezTo>
                <a:lnTo>
                  <a:pt x="5" y="444"/>
                </a:lnTo>
                <a:lnTo>
                  <a:pt x="104" y="2530"/>
                </a:lnTo>
                <a:cubicBezTo>
                  <a:pt x="279" y="6034"/>
                  <a:pt x="771" y="11282"/>
                  <a:pt x="970" y="11781"/>
                </a:cubicBezTo>
                <a:cubicBezTo>
                  <a:pt x="1120" y="12158"/>
                  <a:pt x="1665" y="18848"/>
                  <a:pt x="1604" y="19553"/>
                </a:cubicBezTo>
                <a:cubicBezTo>
                  <a:pt x="1573" y="19904"/>
                  <a:pt x="5581" y="19899"/>
                  <a:pt x="5794" y="19548"/>
                </a:cubicBezTo>
                <a:cubicBezTo>
                  <a:pt x="5871" y="19421"/>
                  <a:pt x="6526" y="17331"/>
                  <a:pt x="7247" y="14906"/>
                </a:cubicBezTo>
                <a:cubicBezTo>
                  <a:pt x="7975" y="12455"/>
                  <a:pt x="8642" y="10546"/>
                  <a:pt x="8746" y="10605"/>
                </a:cubicBezTo>
                <a:cubicBezTo>
                  <a:pt x="9029" y="10767"/>
                  <a:pt x="8856" y="12506"/>
                  <a:pt x="8472" y="13373"/>
                </a:cubicBezTo>
                <a:cubicBezTo>
                  <a:pt x="8285" y="13794"/>
                  <a:pt x="7772" y="15438"/>
                  <a:pt x="7332" y="17029"/>
                </a:cubicBezTo>
                <a:cubicBezTo>
                  <a:pt x="6891" y="18620"/>
                  <a:pt x="6398" y="20089"/>
                  <a:pt x="6234" y="20290"/>
                </a:cubicBezTo>
                <a:cubicBezTo>
                  <a:pt x="5996" y="20583"/>
                  <a:pt x="5546" y="20664"/>
                  <a:pt x="3931" y="20701"/>
                </a:cubicBezTo>
                <a:cubicBezTo>
                  <a:pt x="2316" y="20738"/>
                  <a:pt x="1991" y="20798"/>
                  <a:pt x="2129" y="21021"/>
                </a:cubicBezTo>
                <a:cubicBezTo>
                  <a:pt x="2369" y="21155"/>
                  <a:pt x="2736" y="21221"/>
                  <a:pt x="3207" y="21259"/>
                </a:cubicBezTo>
                <a:cubicBezTo>
                  <a:pt x="3592" y="21276"/>
                  <a:pt x="3988" y="21288"/>
                  <a:pt x="4702" y="21270"/>
                </a:cubicBezTo>
                <a:lnTo>
                  <a:pt x="7062" y="21210"/>
                </a:lnTo>
                <a:lnTo>
                  <a:pt x="7828" y="18692"/>
                </a:lnTo>
                <a:cubicBezTo>
                  <a:pt x="8250" y="17307"/>
                  <a:pt x="8726" y="16006"/>
                  <a:pt x="8888" y="15799"/>
                </a:cubicBezTo>
                <a:cubicBezTo>
                  <a:pt x="9050" y="15593"/>
                  <a:pt x="9214" y="15085"/>
                  <a:pt x="9247" y="14673"/>
                </a:cubicBezTo>
                <a:cubicBezTo>
                  <a:pt x="9362" y="13270"/>
                  <a:pt x="9682" y="13918"/>
                  <a:pt x="9777" y="15745"/>
                </a:cubicBezTo>
                <a:cubicBezTo>
                  <a:pt x="9888" y="17869"/>
                  <a:pt x="10211" y="18706"/>
                  <a:pt x="11201" y="19407"/>
                </a:cubicBezTo>
                <a:cubicBezTo>
                  <a:pt x="11800" y="19831"/>
                  <a:pt x="12149" y="19891"/>
                  <a:pt x="13878" y="19900"/>
                </a:cubicBezTo>
                <a:cubicBezTo>
                  <a:pt x="15598" y="19908"/>
                  <a:pt x="15975" y="19847"/>
                  <a:pt x="16702" y="19418"/>
                </a:cubicBezTo>
                <a:cubicBezTo>
                  <a:pt x="17747" y="18800"/>
                  <a:pt x="18381" y="18135"/>
                  <a:pt x="18381" y="17668"/>
                </a:cubicBezTo>
                <a:cubicBezTo>
                  <a:pt x="18381" y="17471"/>
                  <a:pt x="18546" y="17144"/>
                  <a:pt x="18746" y="16937"/>
                </a:cubicBezTo>
                <a:cubicBezTo>
                  <a:pt x="19323" y="16338"/>
                  <a:pt x="19586" y="14454"/>
                  <a:pt x="19299" y="12988"/>
                </a:cubicBezTo>
                <a:cubicBezTo>
                  <a:pt x="19041" y="11669"/>
                  <a:pt x="19387" y="11296"/>
                  <a:pt x="19805" y="12441"/>
                </a:cubicBezTo>
                <a:cubicBezTo>
                  <a:pt x="20461" y="14237"/>
                  <a:pt x="19782" y="17204"/>
                  <a:pt x="18325" y="18925"/>
                </a:cubicBezTo>
                <a:cubicBezTo>
                  <a:pt x="16953" y="20543"/>
                  <a:pt x="15344" y="21159"/>
                  <a:pt x="13225" y="20880"/>
                </a:cubicBezTo>
                <a:cubicBezTo>
                  <a:pt x="12639" y="20803"/>
                  <a:pt x="12176" y="20770"/>
                  <a:pt x="12104" y="20793"/>
                </a:cubicBezTo>
                <a:cubicBezTo>
                  <a:pt x="12166" y="20833"/>
                  <a:pt x="12213" y="20866"/>
                  <a:pt x="12284" y="20907"/>
                </a:cubicBezTo>
                <a:cubicBezTo>
                  <a:pt x="12347" y="20946"/>
                  <a:pt x="12434" y="20994"/>
                  <a:pt x="12559" y="21053"/>
                </a:cubicBezTo>
                <a:cubicBezTo>
                  <a:pt x="12660" y="21105"/>
                  <a:pt x="12760" y="21157"/>
                  <a:pt x="12857" y="21199"/>
                </a:cubicBezTo>
                <a:cubicBezTo>
                  <a:pt x="12937" y="21231"/>
                  <a:pt x="13030" y="21254"/>
                  <a:pt x="13121" y="21281"/>
                </a:cubicBezTo>
                <a:cubicBezTo>
                  <a:pt x="13243" y="21321"/>
                  <a:pt x="13389" y="21349"/>
                  <a:pt x="13533" y="21378"/>
                </a:cubicBezTo>
                <a:cubicBezTo>
                  <a:pt x="14744" y="21599"/>
                  <a:pt x="16455" y="21465"/>
                  <a:pt x="17431" y="21032"/>
                </a:cubicBezTo>
                <a:cubicBezTo>
                  <a:pt x="17551" y="20975"/>
                  <a:pt x="17656" y="20913"/>
                  <a:pt x="17766" y="20853"/>
                </a:cubicBezTo>
                <a:cubicBezTo>
                  <a:pt x="18584" y="20368"/>
                  <a:pt x="19262" y="19661"/>
                  <a:pt x="19763" y="18816"/>
                </a:cubicBezTo>
                <a:cubicBezTo>
                  <a:pt x="19821" y="18708"/>
                  <a:pt x="19881" y="18598"/>
                  <a:pt x="19938" y="18481"/>
                </a:cubicBezTo>
                <a:cubicBezTo>
                  <a:pt x="20022" y="18317"/>
                  <a:pt x="20102" y="18153"/>
                  <a:pt x="20174" y="17982"/>
                </a:cubicBezTo>
                <a:cubicBezTo>
                  <a:pt x="20221" y="17870"/>
                  <a:pt x="20258" y="17768"/>
                  <a:pt x="20297" y="17668"/>
                </a:cubicBezTo>
                <a:cubicBezTo>
                  <a:pt x="20503" y="17102"/>
                  <a:pt x="20639" y="16501"/>
                  <a:pt x="20699" y="15886"/>
                </a:cubicBezTo>
                <a:cubicBezTo>
                  <a:pt x="20710" y="15656"/>
                  <a:pt x="20719" y="15417"/>
                  <a:pt x="20718" y="15112"/>
                </a:cubicBezTo>
                <a:cubicBezTo>
                  <a:pt x="20717" y="14771"/>
                  <a:pt x="20686" y="14531"/>
                  <a:pt x="20666" y="14261"/>
                </a:cubicBezTo>
                <a:cubicBezTo>
                  <a:pt x="20631" y="13993"/>
                  <a:pt x="20600" y="13720"/>
                  <a:pt x="20534" y="13454"/>
                </a:cubicBezTo>
                <a:cubicBezTo>
                  <a:pt x="20411" y="12962"/>
                  <a:pt x="20278" y="12622"/>
                  <a:pt x="20032" y="12219"/>
                </a:cubicBezTo>
                <a:cubicBezTo>
                  <a:pt x="19573" y="11584"/>
                  <a:pt x="18744" y="10576"/>
                  <a:pt x="17870" y="9614"/>
                </a:cubicBezTo>
                <a:cubicBezTo>
                  <a:pt x="16233" y="7812"/>
                  <a:pt x="15733" y="7138"/>
                  <a:pt x="15827" y="6857"/>
                </a:cubicBezTo>
                <a:cubicBezTo>
                  <a:pt x="15827" y="6856"/>
                  <a:pt x="15827" y="6853"/>
                  <a:pt x="15827" y="6852"/>
                </a:cubicBezTo>
                <a:cubicBezTo>
                  <a:pt x="15836" y="6824"/>
                  <a:pt x="15850" y="6814"/>
                  <a:pt x="15860" y="6792"/>
                </a:cubicBezTo>
                <a:cubicBezTo>
                  <a:pt x="15878" y="6750"/>
                  <a:pt x="15896" y="6705"/>
                  <a:pt x="15917" y="6684"/>
                </a:cubicBezTo>
                <a:cubicBezTo>
                  <a:pt x="15950" y="6652"/>
                  <a:pt x="15993" y="6650"/>
                  <a:pt x="16045" y="6673"/>
                </a:cubicBezTo>
                <a:cubicBezTo>
                  <a:pt x="16157" y="6715"/>
                  <a:pt x="16324" y="6866"/>
                  <a:pt x="16617" y="7160"/>
                </a:cubicBezTo>
                <a:lnTo>
                  <a:pt x="17057" y="7605"/>
                </a:lnTo>
                <a:cubicBezTo>
                  <a:pt x="17277" y="7735"/>
                  <a:pt x="17567" y="7790"/>
                  <a:pt x="18135" y="7805"/>
                </a:cubicBezTo>
                <a:lnTo>
                  <a:pt x="19375" y="7773"/>
                </a:lnTo>
                <a:lnTo>
                  <a:pt x="21026" y="7724"/>
                </a:lnTo>
                <a:cubicBezTo>
                  <a:pt x="21265" y="7687"/>
                  <a:pt x="21435" y="7644"/>
                  <a:pt x="21470" y="7588"/>
                </a:cubicBezTo>
                <a:lnTo>
                  <a:pt x="21527" y="6110"/>
                </a:lnTo>
                <a:cubicBezTo>
                  <a:pt x="21600" y="4012"/>
                  <a:pt x="21249" y="2974"/>
                  <a:pt x="20061" y="1750"/>
                </a:cubicBezTo>
                <a:cubicBezTo>
                  <a:pt x="18630" y="277"/>
                  <a:pt x="17997" y="-1"/>
                  <a:pt x="16045" y="0"/>
                </a:cubicBezTo>
                <a:close/>
                <a:moveTo>
                  <a:pt x="11177" y="10340"/>
                </a:moveTo>
                <a:cubicBezTo>
                  <a:pt x="11385" y="10383"/>
                  <a:pt x="11730" y="10646"/>
                  <a:pt x="12256" y="11141"/>
                </a:cubicBezTo>
                <a:cubicBezTo>
                  <a:pt x="12817" y="11671"/>
                  <a:pt x="13351" y="12106"/>
                  <a:pt x="13448" y="12106"/>
                </a:cubicBezTo>
                <a:cubicBezTo>
                  <a:pt x="13545" y="12106"/>
                  <a:pt x="14066" y="12568"/>
                  <a:pt x="14602" y="13135"/>
                </a:cubicBezTo>
                <a:cubicBezTo>
                  <a:pt x="15426" y="14006"/>
                  <a:pt x="15576" y="14281"/>
                  <a:pt x="15576" y="14927"/>
                </a:cubicBezTo>
                <a:cubicBezTo>
                  <a:pt x="15576" y="14931"/>
                  <a:pt x="15576" y="14935"/>
                  <a:pt x="15576" y="14938"/>
                </a:cubicBezTo>
                <a:cubicBezTo>
                  <a:pt x="15576" y="15119"/>
                  <a:pt x="15553" y="15295"/>
                  <a:pt x="15515" y="15453"/>
                </a:cubicBezTo>
                <a:cubicBezTo>
                  <a:pt x="15515" y="15454"/>
                  <a:pt x="15515" y="15457"/>
                  <a:pt x="15515" y="15458"/>
                </a:cubicBezTo>
                <a:cubicBezTo>
                  <a:pt x="15417" y="15854"/>
                  <a:pt x="15223" y="16135"/>
                  <a:pt x="15051" y="16097"/>
                </a:cubicBezTo>
                <a:cubicBezTo>
                  <a:pt x="15017" y="16089"/>
                  <a:pt x="14979" y="16069"/>
                  <a:pt x="14947" y="16032"/>
                </a:cubicBezTo>
                <a:cubicBezTo>
                  <a:pt x="14880" y="15955"/>
                  <a:pt x="14824" y="15633"/>
                  <a:pt x="14824" y="15317"/>
                </a:cubicBezTo>
                <a:cubicBezTo>
                  <a:pt x="14824" y="15019"/>
                  <a:pt x="14682" y="14636"/>
                  <a:pt x="14503" y="14424"/>
                </a:cubicBezTo>
                <a:cubicBezTo>
                  <a:pt x="14416" y="14356"/>
                  <a:pt x="14302" y="14302"/>
                  <a:pt x="14167" y="14256"/>
                </a:cubicBezTo>
                <a:cubicBezTo>
                  <a:pt x="14136" y="14363"/>
                  <a:pt x="14129" y="14585"/>
                  <a:pt x="14134" y="15025"/>
                </a:cubicBezTo>
                <a:cubicBezTo>
                  <a:pt x="14143" y="15973"/>
                  <a:pt x="13947" y="16382"/>
                  <a:pt x="13646" y="16038"/>
                </a:cubicBezTo>
                <a:cubicBezTo>
                  <a:pt x="13576" y="15957"/>
                  <a:pt x="13514" y="15471"/>
                  <a:pt x="13514" y="14960"/>
                </a:cubicBezTo>
                <a:lnTo>
                  <a:pt x="13514" y="14120"/>
                </a:lnTo>
                <a:cubicBezTo>
                  <a:pt x="13133" y="14076"/>
                  <a:pt x="12653" y="14054"/>
                  <a:pt x="12033" y="14045"/>
                </a:cubicBezTo>
                <a:cubicBezTo>
                  <a:pt x="11920" y="14043"/>
                  <a:pt x="11863" y="14036"/>
                  <a:pt x="11759" y="14034"/>
                </a:cubicBezTo>
                <a:lnTo>
                  <a:pt x="11655" y="14034"/>
                </a:lnTo>
                <a:cubicBezTo>
                  <a:pt x="11272" y="14034"/>
                  <a:pt x="10969" y="14019"/>
                  <a:pt x="10695" y="14001"/>
                </a:cubicBezTo>
                <a:cubicBezTo>
                  <a:pt x="10688" y="14001"/>
                  <a:pt x="10674" y="14002"/>
                  <a:pt x="10666" y="14001"/>
                </a:cubicBezTo>
                <a:cubicBezTo>
                  <a:pt x="10522" y="13991"/>
                  <a:pt x="10425" y="13973"/>
                  <a:pt x="10312" y="13958"/>
                </a:cubicBezTo>
                <a:cubicBezTo>
                  <a:pt x="9894" y="13912"/>
                  <a:pt x="9649" y="13850"/>
                  <a:pt x="9649" y="13741"/>
                </a:cubicBezTo>
                <a:cubicBezTo>
                  <a:pt x="9614" y="13662"/>
                  <a:pt x="9663" y="13565"/>
                  <a:pt x="9815" y="13454"/>
                </a:cubicBezTo>
                <a:cubicBezTo>
                  <a:pt x="10142" y="13216"/>
                  <a:pt x="10898" y="11406"/>
                  <a:pt x="10898" y="10860"/>
                </a:cubicBezTo>
                <a:cubicBezTo>
                  <a:pt x="10898" y="10473"/>
                  <a:pt x="10970" y="10297"/>
                  <a:pt x="11177" y="10340"/>
                </a:cubicBezTo>
                <a:close/>
              </a:path>
            </a:pathLst>
          </a:custGeom>
          <a:ln w="12700">
            <a:miter lim="400000"/>
          </a:ln>
          <a:effectLst>
            <a:outerShdw sx="100000" sy="100000" kx="0" ky="0" algn="b" rotWithShape="0" blurRad="444500" dist="262472" dir="5400000">
              <a:srgbClr val="000000">
                <a:alpha val="98983"/>
              </a:srgbClr>
            </a:outerShdw>
          </a:effectLst>
        </p:spPr>
      </p:pic>
      <p:pic>
        <p:nvPicPr>
          <p:cNvPr id="363" name="Image" descr="Image"/>
          <p:cNvPicPr>
            <a:picLocks noChangeAspect="1"/>
          </p:cNvPicPr>
          <p:nvPr/>
        </p:nvPicPr>
        <p:blipFill>
          <a:blip r:embed="rId4">
            <a:extLst/>
          </a:blip>
          <a:stretch>
            <a:fillRect/>
          </a:stretch>
        </p:blipFill>
        <p:spPr>
          <a:xfrm>
            <a:off x="209032" y="3800857"/>
            <a:ext cx="5485673"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364" name="Image" descr="Image"/>
          <p:cNvPicPr>
            <a:picLocks noChangeAspect="1"/>
          </p:cNvPicPr>
          <p:nvPr/>
        </p:nvPicPr>
        <p:blipFill>
          <a:blip r:embed="rId5">
            <a:extLst/>
          </a:blip>
          <a:stretch>
            <a:fillRect/>
          </a:stretch>
        </p:blipFill>
        <p:spPr>
          <a:xfrm>
            <a:off x="8247102" y="3800857"/>
            <a:ext cx="4630206"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365" name="Image" descr="Image"/>
          <p:cNvPicPr>
            <a:picLocks noChangeAspect="1"/>
          </p:cNvPicPr>
          <p:nvPr/>
        </p:nvPicPr>
        <p:blipFill>
          <a:blip r:embed="rId6">
            <a:extLst/>
          </a:blip>
          <a:stretch>
            <a:fillRect/>
          </a:stretch>
        </p:blipFill>
        <p:spPr>
          <a:xfrm>
            <a:off x="100718" y="4619242"/>
            <a:ext cx="5702301" cy="1333501"/>
          </a:xfrm>
          <a:prstGeom prst="rect">
            <a:avLst/>
          </a:prstGeom>
          <a:ln w="12700">
            <a:miter lim="400000"/>
          </a:ln>
          <a:effectLst>
            <a:outerShdw sx="100000" sy="100000" kx="0" ky="0" algn="b" rotWithShape="0" blurRad="266700" dist="139600" dir="5400000">
              <a:srgbClr val="000000">
                <a:alpha val="98983"/>
              </a:srgbClr>
            </a:outerShdw>
          </a:effectLst>
        </p:spPr>
      </p:pic>
      <p:pic>
        <p:nvPicPr>
          <p:cNvPr id="366" name="Image" descr="Image"/>
          <p:cNvPicPr>
            <a:picLocks noChangeAspect="1"/>
          </p:cNvPicPr>
          <p:nvPr/>
        </p:nvPicPr>
        <p:blipFill>
          <a:blip r:embed="rId7">
            <a:extLst/>
          </a:blip>
          <a:stretch>
            <a:fillRect/>
          </a:stretch>
        </p:blipFill>
        <p:spPr>
          <a:xfrm>
            <a:off x="8003154" y="4619242"/>
            <a:ext cx="5118101" cy="1333501"/>
          </a:xfrm>
          <a:prstGeom prst="rect">
            <a:avLst/>
          </a:prstGeom>
          <a:ln w="12700">
            <a:miter lim="400000"/>
          </a:ln>
          <a:effectLst>
            <a:outerShdw sx="100000" sy="100000" kx="0" ky="0" algn="b" rotWithShape="0" blurRad="266700" dist="139600" dir="5400000">
              <a:srgbClr val="000000">
                <a:alpha val="98983"/>
              </a:srgbClr>
            </a:outerShdw>
          </a:effectLst>
        </p:spPr>
      </p:pic>
      <p:sp>
        <p:nvSpPr>
          <p:cNvPr id="367" name="Charts by Don McClain…"/>
          <p:cNvSpPr txBox="1"/>
          <p:nvPr/>
        </p:nvSpPr>
        <p:spPr>
          <a:xfrm>
            <a:off x="190426" y="7196115"/>
            <a:ext cx="12623947" cy="2305675"/>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4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 / Preached September 25, 2022 AM</a:t>
            </a:r>
            <a:endParaRPr>
              <a:solidFill>
                <a:srgbClr val="FFFFFF"/>
              </a:solidFill>
              <a:latin typeface="Chalkboard"/>
              <a:ea typeface="Chalkboard"/>
              <a:cs typeface="Chalkboard"/>
              <a:sym typeface="Chalkboard"/>
            </a:endParaRPr>
          </a:p>
          <a:p>
            <a:pPr defTabSz="457200">
              <a:defRPr sz="26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8" invalidUrl="" action="" tgtFrame="" tooltip="" history="1" highlightClick="0" endSnd="0"/>
              </a:rPr>
              <a:t>donmcclain@sbcglobal.net</a:t>
            </a:r>
            <a:r>
              <a:t>  </a:t>
            </a:r>
          </a:p>
          <a:p>
            <a:pPr defTabSz="457200">
              <a:defRPr sz="16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 / More Keynote, PPT &amp; Audio Sermons:</a:t>
            </a:r>
          </a:p>
          <a:p>
            <a:pPr defTabSz="457200">
              <a:defRPr sz="3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9" invalidUrl="" action="" tgtFrame="" tooltip="" history="1" highlightClick="0" endSnd="0"/>
              </a:rPr>
              <a:t>www.w65stchurchofchrist.com</a:t>
            </a:r>
            <a:r>
              <a:t>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Luke 20:27–38 (NKJV)…"/>
          <p:cNvSpPr txBox="1"/>
          <p:nvPr/>
        </p:nvSpPr>
        <p:spPr>
          <a:xfrm>
            <a:off x="275195" y="230527"/>
            <a:ext cx="12454409" cy="94377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400">
                <a:solidFill>
                  <a:srgbClr val="000000"/>
                </a:solidFill>
                <a:latin typeface="Times New Roman"/>
                <a:ea typeface="Times New Roman"/>
                <a:cs typeface="Times New Roman"/>
                <a:sym typeface="Times New Roman"/>
              </a:defRPr>
            </a:pPr>
            <a:r>
              <a:t>Luke 20:27–38 (NKJV)</a:t>
            </a:r>
          </a:p>
          <a:p>
            <a:pPr defTabSz="457200">
              <a:defRPr sz="4400">
                <a:solidFill>
                  <a:srgbClr val="000000"/>
                </a:solidFill>
                <a:latin typeface="Times New Roman"/>
                <a:ea typeface="Times New Roman"/>
                <a:cs typeface="Times New Roman"/>
                <a:sym typeface="Times New Roman"/>
              </a:defRPr>
            </a:pPr>
            <a:r>
              <a:rPr baseline="31999"/>
              <a:t>27</a:t>
            </a:r>
            <a:r>
              <a:t> Then some of the Sadducees, who deny that there is a resurrection, came to </a:t>
            </a:r>
            <a:r>
              <a:rPr i="1"/>
              <a:t>Him</a:t>
            </a:r>
            <a:r>
              <a:t> and asked Him, </a:t>
            </a:r>
            <a:r>
              <a:rPr baseline="31999"/>
              <a:t>28</a:t>
            </a:r>
            <a:r>
              <a:t> saying: “Teacher, Moses wrote to us </a:t>
            </a:r>
            <a:r>
              <a:rPr i="1"/>
              <a:t>that</a:t>
            </a:r>
            <a:r>
              <a:t> if a man’s brother dies, having a wife, and he dies without children, his brother should take his wife and raise up offspring for his brother. </a:t>
            </a:r>
            <a:r>
              <a:rPr baseline="31999"/>
              <a:t>29</a:t>
            </a:r>
            <a:r>
              <a:t> Now there were seven brothers. And the first took a wife, and died without children. </a:t>
            </a:r>
            <a:r>
              <a:rPr baseline="31999"/>
              <a:t>30</a:t>
            </a:r>
            <a:r>
              <a:t> And the second took her as wife, and he died childless. </a:t>
            </a:r>
            <a:r>
              <a:rPr baseline="31999"/>
              <a:t>31</a:t>
            </a:r>
            <a:r>
              <a:t> Then the third took her, and in like manner the seven also; and they left no children, and died. </a:t>
            </a:r>
            <a:r>
              <a:rPr baseline="31999"/>
              <a:t>32</a:t>
            </a:r>
            <a:r>
              <a:t> Last of all the woman died also. </a:t>
            </a:r>
            <a:r>
              <a:rPr baseline="31999"/>
              <a:t>33</a:t>
            </a:r>
            <a:r>
              <a:t> Therefore, in the resurrection, whose wife does she become? For all seven had her as wife.”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Rounded Rectangle"/>
          <p:cNvSpPr/>
          <p:nvPr/>
        </p:nvSpPr>
        <p:spPr>
          <a:xfrm>
            <a:off x="159579" y="144400"/>
            <a:ext cx="12685642" cy="2233280"/>
          </a:xfrm>
          <a:prstGeom prst="roundRect">
            <a:avLst>
              <a:gd name="adj" fmla="val 24305"/>
            </a:avLst>
          </a:prstGeom>
          <a:solidFill>
            <a:srgbClr val="808785"/>
          </a:solidFill>
          <a:ln w="63500">
            <a:solidFill>
              <a:srgbClr val="FFFFFF"/>
            </a:solidFill>
            <a:miter lim="400000"/>
          </a:ln>
          <a:effectLst>
            <a:outerShdw sx="100000" sy="100000" kx="0" ky="0" algn="b" rotWithShape="0" blurRad="444500" dist="262472" dir="5400000">
              <a:srgbClr val="000000">
                <a:alpha val="98983"/>
              </a:srgbClr>
            </a:outerShdw>
          </a:effectLst>
        </p:spPr>
        <p:txBody>
          <a:bodyPr lIns="50800" tIns="50800" rIns="50800" bIns="50800" anchor="ctr"/>
          <a:lstStyle/>
          <a:p>
            <a:pPr>
              <a:defRPr>
                <a:solidFill>
                  <a:srgbClr val="FFFFFF"/>
                </a:solidFill>
              </a:defRPr>
            </a:pPr>
          </a:p>
        </p:txBody>
      </p:sp>
      <p:pic>
        <p:nvPicPr>
          <p:cNvPr id="192" name="Image" descr="Image"/>
          <p:cNvPicPr>
            <a:picLocks noChangeAspect="1"/>
          </p:cNvPicPr>
          <p:nvPr/>
        </p:nvPicPr>
        <p:blipFill>
          <a:blip r:embed="rId2">
            <a:extLst/>
          </a:blip>
          <a:srcRect l="24340" t="27773" r="24506" b="27655"/>
          <a:stretch>
            <a:fillRect/>
          </a:stretch>
        </p:blipFill>
        <p:spPr>
          <a:xfrm>
            <a:off x="6210419" y="662029"/>
            <a:ext cx="1374966" cy="1198022"/>
          </a:xfrm>
          <a:custGeom>
            <a:avLst/>
            <a:gdLst/>
            <a:ahLst/>
            <a:cxnLst>
              <a:cxn ang="0">
                <a:pos x="wd2" y="hd2"/>
              </a:cxn>
              <a:cxn ang="5400000">
                <a:pos x="wd2" y="hd2"/>
              </a:cxn>
              <a:cxn ang="10800000">
                <a:pos x="wd2" y="hd2"/>
              </a:cxn>
              <a:cxn ang="16200000">
                <a:pos x="wd2" y="hd2"/>
              </a:cxn>
            </a:cxnLst>
            <a:rect l="0" t="0" r="r" b="b"/>
            <a:pathLst>
              <a:path w="21536" h="21482" fill="norm" stroke="1" extrusionOk="0">
                <a:moveTo>
                  <a:pt x="16044" y="0"/>
                </a:moveTo>
                <a:cubicBezTo>
                  <a:pt x="15089" y="1"/>
                  <a:pt x="14554" y="56"/>
                  <a:pt x="14061" y="221"/>
                </a:cubicBezTo>
                <a:cubicBezTo>
                  <a:pt x="14012" y="239"/>
                  <a:pt x="13963" y="251"/>
                  <a:pt x="13912" y="271"/>
                </a:cubicBezTo>
                <a:cubicBezTo>
                  <a:pt x="13760" y="329"/>
                  <a:pt x="13613" y="399"/>
                  <a:pt x="13452" y="484"/>
                </a:cubicBezTo>
                <a:lnTo>
                  <a:pt x="12538" y="961"/>
                </a:lnTo>
                <a:lnTo>
                  <a:pt x="12016" y="541"/>
                </a:lnTo>
                <a:cubicBezTo>
                  <a:pt x="11891" y="439"/>
                  <a:pt x="11765" y="366"/>
                  <a:pt x="11618" y="306"/>
                </a:cubicBezTo>
                <a:cubicBezTo>
                  <a:pt x="11182" y="257"/>
                  <a:pt x="10533" y="242"/>
                  <a:pt x="9411" y="235"/>
                </a:cubicBezTo>
                <a:lnTo>
                  <a:pt x="7142" y="214"/>
                </a:lnTo>
                <a:lnTo>
                  <a:pt x="6981" y="911"/>
                </a:lnTo>
                <a:cubicBezTo>
                  <a:pt x="6879" y="1353"/>
                  <a:pt x="6700" y="2201"/>
                  <a:pt x="6577" y="2790"/>
                </a:cubicBezTo>
                <a:cubicBezTo>
                  <a:pt x="6089" y="5120"/>
                  <a:pt x="5657" y="5127"/>
                  <a:pt x="5657" y="2811"/>
                </a:cubicBezTo>
                <a:cubicBezTo>
                  <a:pt x="5657" y="1388"/>
                  <a:pt x="5609" y="1210"/>
                  <a:pt x="5128" y="683"/>
                </a:cubicBezTo>
                <a:cubicBezTo>
                  <a:pt x="4951" y="489"/>
                  <a:pt x="4805" y="377"/>
                  <a:pt x="4625" y="292"/>
                </a:cubicBezTo>
                <a:cubicBezTo>
                  <a:pt x="4272" y="149"/>
                  <a:pt x="3740" y="118"/>
                  <a:pt x="2356" y="114"/>
                </a:cubicBezTo>
                <a:cubicBezTo>
                  <a:pt x="704" y="109"/>
                  <a:pt x="62" y="183"/>
                  <a:pt x="0" y="377"/>
                </a:cubicBezTo>
                <a:lnTo>
                  <a:pt x="6" y="448"/>
                </a:lnTo>
                <a:lnTo>
                  <a:pt x="106" y="2534"/>
                </a:lnTo>
                <a:cubicBezTo>
                  <a:pt x="280" y="6038"/>
                  <a:pt x="771" y="11286"/>
                  <a:pt x="970" y="11785"/>
                </a:cubicBezTo>
                <a:cubicBezTo>
                  <a:pt x="1120" y="12163"/>
                  <a:pt x="1666" y="18851"/>
                  <a:pt x="1604" y="19556"/>
                </a:cubicBezTo>
                <a:cubicBezTo>
                  <a:pt x="1573" y="19907"/>
                  <a:pt x="5580" y="19893"/>
                  <a:pt x="5794" y="19542"/>
                </a:cubicBezTo>
                <a:cubicBezTo>
                  <a:pt x="5871" y="19416"/>
                  <a:pt x="6528" y="17327"/>
                  <a:pt x="7248" y="14902"/>
                </a:cubicBezTo>
                <a:cubicBezTo>
                  <a:pt x="7976" y="12452"/>
                  <a:pt x="8642" y="10544"/>
                  <a:pt x="8746" y="10604"/>
                </a:cubicBezTo>
                <a:cubicBezTo>
                  <a:pt x="9030" y="10766"/>
                  <a:pt x="8857" y="12506"/>
                  <a:pt x="8473" y="13372"/>
                </a:cubicBezTo>
                <a:cubicBezTo>
                  <a:pt x="8286" y="13793"/>
                  <a:pt x="7769" y="15440"/>
                  <a:pt x="7329" y="17030"/>
                </a:cubicBezTo>
                <a:cubicBezTo>
                  <a:pt x="6889" y="18621"/>
                  <a:pt x="6398" y="20089"/>
                  <a:pt x="6235" y="20289"/>
                </a:cubicBezTo>
                <a:cubicBezTo>
                  <a:pt x="5996" y="20582"/>
                  <a:pt x="5543" y="20665"/>
                  <a:pt x="3929" y="20702"/>
                </a:cubicBezTo>
                <a:cubicBezTo>
                  <a:pt x="2314" y="20739"/>
                  <a:pt x="1989" y="20793"/>
                  <a:pt x="2126" y="21015"/>
                </a:cubicBezTo>
                <a:cubicBezTo>
                  <a:pt x="2366" y="21150"/>
                  <a:pt x="2736" y="21219"/>
                  <a:pt x="3208" y="21257"/>
                </a:cubicBezTo>
                <a:cubicBezTo>
                  <a:pt x="3592" y="21274"/>
                  <a:pt x="3992" y="21290"/>
                  <a:pt x="4706" y="21272"/>
                </a:cubicBezTo>
                <a:lnTo>
                  <a:pt x="7062" y="21207"/>
                </a:lnTo>
                <a:lnTo>
                  <a:pt x="7826" y="18688"/>
                </a:lnTo>
                <a:cubicBezTo>
                  <a:pt x="8248" y="17304"/>
                  <a:pt x="8727" y="16005"/>
                  <a:pt x="8889" y="15799"/>
                </a:cubicBezTo>
                <a:cubicBezTo>
                  <a:pt x="9052" y="15593"/>
                  <a:pt x="9210" y="15087"/>
                  <a:pt x="9244" y="14674"/>
                </a:cubicBezTo>
                <a:cubicBezTo>
                  <a:pt x="9358" y="13272"/>
                  <a:pt x="9683" y="13922"/>
                  <a:pt x="9778" y="15749"/>
                </a:cubicBezTo>
                <a:cubicBezTo>
                  <a:pt x="9889" y="17872"/>
                  <a:pt x="10211" y="18706"/>
                  <a:pt x="11202" y="19407"/>
                </a:cubicBezTo>
                <a:cubicBezTo>
                  <a:pt x="11801" y="19831"/>
                  <a:pt x="12145" y="19889"/>
                  <a:pt x="13875" y="19898"/>
                </a:cubicBezTo>
                <a:cubicBezTo>
                  <a:pt x="15595" y="19907"/>
                  <a:pt x="15976" y="19844"/>
                  <a:pt x="16703" y="19414"/>
                </a:cubicBezTo>
                <a:cubicBezTo>
                  <a:pt x="17748" y="18797"/>
                  <a:pt x="18381" y="18138"/>
                  <a:pt x="18381" y="17671"/>
                </a:cubicBezTo>
                <a:cubicBezTo>
                  <a:pt x="18381" y="17474"/>
                  <a:pt x="18542" y="17145"/>
                  <a:pt x="18742" y="16938"/>
                </a:cubicBezTo>
                <a:cubicBezTo>
                  <a:pt x="19320" y="16339"/>
                  <a:pt x="19588" y="14453"/>
                  <a:pt x="19301" y="12988"/>
                </a:cubicBezTo>
                <a:cubicBezTo>
                  <a:pt x="19043" y="11669"/>
                  <a:pt x="19387" y="11295"/>
                  <a:pt x="19805" y="12440"/>
                </a:cubicBezTo>
                <a:cubicBezTo>
                  <a:pt x="20461" y="14235"/>
                  <a:pt x="19783" y="17203"/>
                  <a:pt x="18326" y="18923"/>
                </a:cubicBezTo>
                <a:cubicBezTo>
                  <a:pt x="16954" y="20541"/>
                  <a:pt x="15347" y="21159"/>
                  <a:pt x="13228" y="20880"/>
                </a:cubicBezTo>
                <a:cubicBezTo>
                  <a:pt x="12642" y="20803"/>
                  <a:pt x="12174" y="20772"/>
                  <a:pt x="12103" y="20795"/>
                </a:cubicBezTo>
                <a:cubicBezTo>
                  <a:pt x="12165" y="20834"/>
                  <a:pt x="12218" y="20867"/>
                  <a:pt x="12290" y="20909"/>
                </a:cubicBezTo>
                <a:cubicBezTo>
                  <a:pt x="12352" y="20948"/>
                  <a:pt x="12432" y="20991"/>
                  <a:pt x="12557" y="21051"/>
                </a:cubicBezTo>
                <a:cubicBezTo>
                  <a:pt x="12659" y="21103"/>
                  <a:pt x="12758" y="21158"/>
                  <a:pt x="12855" y="21200"/>
                </a:cubicBezTo>
                <a:cubicBezTo>
                  <a:pt x="12936" y="21232"/>
                  <a:pt x="13031" y="21252"/>
                  <a:pt x="13123" y="21279"/>
                </a:cubicBezTo>
                <a:cubicBezTo>
                  <a:pt x="13244" y="21319"/>
                  <a:pt x="13389" y="21349"/>
                  <a:pt x="13533" y="21378"/>
                </a:cubicBezTo>
                <a:cubicBezTo>
                  <a:pt x="14744" y="21599"/>
                  <a:pt x="16454" y="21462"/>
                  <a:pt x="17430" y="21030"/>
                </a:cubicBezTo>
                <a:cubicBezTo>
                  <a:pt x="17551" y="20973"/>
                  <a:pt x="17655" y="20912"/>
                  <a:pt x="17766" y="20852"/>
                </a:cubicBezTo>
                <a:cubicBezTo>
                  <a:pt x="18583" y="20367"/>
                  <a:pt x="19261" y="19661"/>
                  <a:pt x="19761" y="18816"/>
                </a:cubicBezTo>
                <a:cubicBezTo>
                  <a:pt x="19820" y="18708"/>
                  <a:pt x="19879" y="18592"/>
                  <a:pt x="19936" y="18475"/>
                </a:cubicBezTo>
                <a:cubicBezTo>
                  <a:pt x="20020" y="18311"/>
                  <a:pt x="20100" y="18155"/>
                  <a:pt x="20172" y="17984"/>
                </a:cubicBezTo>
                <a:cubicBezTo>
                  <a:pt x="20219" y="17871"/>
                  <a:pt x="20257" y="17771"/>
                  <a:pt x="20296" y="17671"/>
                </a:cubicBezTo>
                <a:cubicBezTo>
                  <a:pt x="20502" y="17104"/>
                  <a:pt x="20640" y="16506"/>
                  <a:pt x="20700" y="15891"/>
                </a:cubicBezTo>
                <a:cubicBezTo>
                  <a:pt x="20711" y="15661"/>
                  <a:pt x="20719" y="15414"/>
                  <a:pt x="20719" y="15109"/>
                </a:cubicBezTo>
                <a:cubicBezTo>
                  <a:pt x="20718" y="14768"/>
                  <a:pt x="20689" y="14532"/>
                  <a:pt x="20669" y="14262"/>
                </a:cubicBezTo>
                <a:cubicBezTo>
                  <a:pt x="20634" y="13993"/>
                  <a:pt x="20599" y="13723"/>
                  <a:pt x="20532" y="13458"/>
                </a:cubicBezTo>
                <a:cubicBezTo>
                  <a:pt x="20409" y="12966"/>
                  <a:pt x="20281" y="12622"/>
                  <a:pt x="20035" y="12219"/>
                </a:cubicBezTo>
                <a:cubicBezTo>
                  <a:pt x="19576" y="11584"/>
                  <a:pt x="18746" y="10576"/>
                  <a:pt x="17872" y="9615"/>
                </a:cubicBezTo>
                <a:cubicBezTo>
                  <a:pt x="16235" y="7813"/>
                  <a:pt x="15733" y="7141"/>
                  <a:pt x="15827" y="6861"/>
                </a:cubicBezTo>
                <a:cubicBezTo>
                  <a:pt x="15827" y="6860"/>
                  <a:pt x="15826" y="6854"/>
                  <a:pt x="15827" y="6853"/>
                </a:cubicBezTo>
                <a:cubicBezTo>
                  <a:pt x="15836" y="6825"/>
                  <a:pt x="15854" y="6819"/>
                  <a:pt x="15864" y="6796"/>
                </a:cubicBezTo>
                <a:cubicBezTo>
                  <a:pt x="15882" y="6754"/>
                  <a:pt x="15892" y="6710"/>
                  <a:pt x="15914" y="6690"/>
                </a:cubicBezTo>
                <a:cubicBezTo>
                  <a:pt x="15946" y="6658"/>
                  <a:pt x="15992" y="6652"/>
                  <a:pt x="16044" y="6675"/>
                </a:cubicBezTo>
                <a:cubicBezTo>
                  <a:pt x="16156" y="6717"/>
                  <a:pt x="16323" y="6872"/>
                  <a:pt x="16616" y="7167"/>
                </a:cubicBezTo>
                <a:lnTo>
                  <a:pt x="17057" y="7608"/>
                </a:lnTo>
                <a:cubicBezTo>
                  <a:pt x="17277" y="7738"/>
                  <a:pt x="17571" y="7792"/>
                  <a:pt x="18139" y="7807"/>
                </a:cubicBezTo>
                <a:lnTo>
                  <a:pt x="19376" y="7779"/>
                </a:lnTo>
                <a:lnTo>
                  <a:pt x="21023" y="7729"/>
                </a:lnTo>
                <a:cubicBezTo>
                  <a:pt x="21263" y="7692"/>
                  <a:pt x="21435" y="7649"/>
                  <a:pt x="21471" y="7594"/>
                </a:cubicBezTo>
                <a:lnTo>
                  <a:pt x="21527" y="6113"/>
                </a:lnTo>
                <a:cubicBezTo>
                  <a:pt x="21600" y="4016"/>
                  <a:pt x="21249" y="2975"/>
                  <a:pt x="20060" y="1751"/>
                </a:cubicBezTo>
                <a:cubicBezTo>
                  <a:pt x="18629" y="279"/>
                  <a:pt x="17997" y="-1"/>
                  <a:pt x="16044" y="0"/>
                </a:cubicBezTo>
                <a:close/>
                <a:moveTo>
                  <a:pt x="11177" y="10340"/>
                </a:moveTo>
                <a:cubicBezTo>
                  <a:pt x="11384" y="10383"/>
                  <a:pt x="11727" y="10649"/>
                  <a:pt x="12252" y="11145"/>
                </a:cubicBezTo>
                <a:cubicBezTo>
                  <a:pt x="12814" y="11674"/>
                  <a:pt x="13355" y="12105"/>
                  <a:pt x="13452" y="12105"/>
                </a:cubicBezTo>
                <a:cubicBezTo>
                  <a:pt x="13549" y="12105"/>
                  <a:pt x="14066" y="12571"/>
                  <a:pt x="14602" y="13137"/>
                </a:cubicBezTo>
                <a:cubicBezTo>
                  <a:pt x="15426" y="14009"/>
                  <a:pt x="15578" y="14284"/>
                  <a:pt x="15578" y="14931"/>
                </a:cubicBezTo>
                <a:cubicBezTo>
                  <a:pt x="15578" y="14934"/>
                  <a:pt x="15578" y="14935"/>
                  <a:pt x="15578" y="14938"/>
                </a:cubicBezTo>
                <a:cubicBezTo>
                  <a:pt x="15577" y="15119"/>
                  <a:pt x="15554" y="15292"/>
                  <a:pt x="15516" y="15450"/>
                </a:cubicBezTo>
                <a:cubicBezTo>
                  <a:pt x="15515" y="15451"/>
                  <a:pt x="15516" y="15456"/>
                  <a:pt x="15516" y="15457"/>
                </a:cubicBezTo>
                <a:cubicBezTo>
                  <a:pt x="15418" y="15853"/>
                  <a:pt x="15221" y="16135"/>
                  <a:pt x="15050" y="16098"/>
                </a:cubicBezTo>
                <a:cubicBezTo>
                  <a:pt x="15015" y="16089"/>
                  <a:pt x="14982" y="16070"/>
                  <a:pt x="14950" y="16034"/>
                </a:cubicBezTo>
                <a:cubicBezTo>
                  <a:pt x="14882" y="15956"/>
                  <a:pt x="14826" y="15631"/>
                  <a:pt x="14826" y="15315"/>
                </a:cubicBezTo>
                <a:cubicBezTo>
                  <a:pt x="14826" y="15017"/>
                  <a:pt x="14682" y="14637"/>
                  <a:pt x="14503" y="14425"/>
                </a:cubicBezTo>
                <a:cubicBezTo>
                  <a:pt x="14416" y="14358"/>
                  <a:pt x="14302" y="14301"/>
                  <a:pt x="14167" y="14255"/>
                </a:cubicBezTo>
                <a:cubicBezTo>
                  <a:pt x="14136" y="14361"/>
                  <a:pt x="14125" y="14584"/>
                  <a:pt x="14130" y="15023"/>
                </a:cubicBezTo>
                <a:cubicBezTo>
                  <a:pt x="14139" y="15971"/>
                  <a:pt x="13945" y="16385"/>
                  <a:pt x="13645" y="16041"/>
                </a:cubicBezTo>
                <a:cubicBezTo>
                  <a:pt x="13574" y="15960"/>
                  <a:pt x="13514" y="15470"/>
                  <a:pt x="13514" y="14959"/>
                </a:cubicBezTo>
                <a:lnTo>
                  <a:pt x="13514" y="14119"/>
                </a:lnTo>
                <a:cubicBezTo>
                  <a:pt x="13133" y="14075"/>
                  <a:pt x="12655" y="14051"/>
                  <a:pt x="12035" y="14041"/>
                </a:cubicBezTo>
                <a:cubicBezTo>
                  <a:pt x="11922" y="14039"/>
                  <a:pt x="11865" y="14036"/>
                  <a:pt x="11761" y="14034"/>
                </a:cubicBezTo>
                <a:lnTo>
                  <a:pt x="11655" y="14034"/>
                </a:lnTo>
                <a:cubicBezTo>
                  <a:pt x="11273" y="14034"/>
                  <a:pt x="10966" y="14016"/>
                  <a:pt x="10692" y="13998"/>
                </a:cubicBezTo>
                <a:cubicBezTo>
                  <a:pt x="10685" y="13998"/>
                  <a:pt x="10674" y="13999"/>
                  <a:pt x="10667" y="13998"/>
                </a:cubicBezTo>
                <a:cubicBezTo>
                  <a:pt x="10523" y="13989"/>
                  <a:pt x="10420" y="13978"/>
                  <a:pt x="10307" y="13963"/>
                </a:cubicBezTo>
                <a:cubicBezTo>
                  <a:pt x="9889" y="13917"/>
                  <a:pt x="9653" y="13850"/>
                  <a:pt x="9654" y="13742"/>
                </a:cubicBezTo>
                <a:cubicBezTo>
                  <a:pt x="9619" y="13663"/>
                  <a:pt x="9664" y="13568"/>
                  <a:pt x="9815" y="13458"/>
                </a:cubicBezTo>
                <a:cubicBezTo>
                  <a:pt x="10142" y="13219"/>
                  <a:pt x="10897" y="11407"/>
                  <a:pt x="10897" y="10860"/>
                </a:cubicBezTo>
                <a:cubicBezTo>
                  <a:pt x="10897" y="10473"/>
                  <a:pt x="10969" y="10298"/>
                  <a:pt x="11177" y="10340"/>
                </a:cubicBezTo>
                <a:close/>
              </a:path>
            </a:pathLst>
          </a:custGeom>
          <a:ln w="12700">
            <a:miter lim="400000"/>
          </a:ln>
          <a:effectLst>
            <a:outerShdw sx="100000" sy="100000" kx="0" ky="0" algn="b" rotWithShape="0" blurRad="444500" dist="262472" dir="5400000">
              <a:srgbClr val="000000">
                <a:alpha val="98983"/>
              </a:srgbClr>
            </a:outerShdw>
          </a:effectLst>
        </p:spPr>
      </p:pic>
      <p:pic>
        <p:nvPicPr>
          <p:cNvPr id="193" name="Image" descr="Image"/>
          <p:cNvPicPr>
            <a:picLocks noChangeAspect="1"/>
          </p:cNvPicPr>
          <p:nvPr/>
        </p:nvPicPr>
        <p:blipFill>
          <a:blip r:embed="rId3">
            <a:extLst/>
          </a:blip>
          <a:stretch>
            <a:fillRect/>
          </a:stretch>
        </p:blipFill>
        <p:spPr>
          <a:xfrm>
            <a:off x="229417" y="-4957"/>
            <a:ext cx="5485674"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194" name="Image" descr="Image"/>
          <p:cNvPicPr>
            <a:picLocks noChangeAspect="1"/>
          </p:cNvPicPr>
          <p:nvPr/>
        </p:nvPicPr>
        <p:blipFill>
          <a:blip r:embed="rId4">
            <a:extLst/>
          </a:blip>
          <a:stretch>
            <a:fillRect/>
          </a:stretch>
        </p:blipFill>
        <p:spPr>
          <a:xfrm>
            <a:off x="8145176" y="-4957"/>
            <a:ext cx="4630206"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195" name="Image" descr="Image"/>
          <p:cNvPicPr>
            <a:picLocks noChangeAspect="1"/>
          </p:cNvPicPr>
          <p:nvPr/>
        </p:nvPicPr>
        <p:blipFill>
          <a:blip r:embed="rId5">
            <a:extLst/>
          </a:blip>
          <a:stretch>
            <a:fillRect/>
          </a:stretch>
        </p:blipFill>
        <p:spPr>
          <a:xfrm>
            <a:off x="121104" y="813427"/>
            <a:ext cx="5702301" cy="1333501"/>
          </a:xfrm>
          <a:prstGeom prst="rect">
            <a:avLst/>
          </a:prstGeom>
          <a:ln w="12700">
            <a:miter lim="400000"/>
          </a:ln>
          <a:effectLst>
            <a:outerShdw sx="100000" sy="100000" kx="0" ky="0" algn="b" rotWithShape="0" blurRad="266700" dist="139600" dir="5400000">
              <a:srgbClr val="000000">
                <a:alpha val="98983"/>
              </a:srgbClr>
            </a:outerShdw>
          </a:effectLst>
        </p:spPr>
      </p:pic>
      <p:pic>
        <p:nvPicPr>
          <p:cNvPr id="196" name="Image" descr="Image"/>
          <p:cNvPicPr>
            <a:picLocks noChangeAspect="1"/>
          </p:cNvPicPr>
          <p:nvPr/>
        </p:nvPicPr>
        <p:blipFill>
          <a:blip r:embed="rId6">
            <a:extLst/>
          </a:blip>
          <a:stretch>
            <a:fillRect/>
          </a:stretch>
        </p:blipFill>
        <p:spPr>
          <a:xfrm>
            <a:off x="7901229" y="813427"/>
            <a:ext cx="5118101" cy="1333501"/>
          </a:xfrm>
          <a:prstGeom prst="rect">
            <a:avLst/>
          </a:prstGeom>
          <a:ln w="12700">
            <a:miter lim="400000"/>
          </a:ln>
          <a:effectLst>
            <a:outerShdw sx="100000" sy="100000" kx="0" ky="0" algn="b" rotWithShape="0" blurRad="266700" dist="139600" dir="5400000">
              <a:srgbClr val="000000">
                <a:alpha val="98983"/>
              </a:srgbClr>
            </a:outerShdw>
          </a:effectLst>
        </p:spPr>
      </p:pic>
      <p:sp>
        <p:nvSpPr>
          <p:cNvPr id="197" name="Matthew 22:23-46"/>
          <p:cNvSpPr txBox="1"/>
          <p:nvPr/>
        </p:nvSpPr>
        <p:spPr>
          <a:xfrm>
            <a:off x="2822748" y="2582510"/>
            <a:ext cx="7359304"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200">
                <a:solidFill>
                  <a:srgbClr val="000000"/>
                </a:solidFill>
                <a:latin typeface="Gill Sans"/>
                <a:ea typeface="Gill Sans"/>
                <a:cs typeface="Gill Sans"/>
                <a:sym typeface="Gill Sans"/>
              </a:defRPr>
            </a:lvl1pPr>
          </a:lstStyle>
          <a:p>
            <a:pPr/>
            <a:r>
              <a:t>Matthew 22:23-46</a:t>
            </a:r>
          </a:p>
        </p:txBody>
      </p:sp>
      <p:grpSp>
        <p:nvGrpSpPr>
          <p:cNvPr id="200" name="Front view of a red Ducati motorcycle against a black background"/>
          <p:cNvGrpSpPr/>
          <p:nvPr/>
        </p:nvGrpSpPr>
        <p:grpSpPr>
          <a:xfrm>
            <a:off x="212186" y="3771592"/>
            <a:ext cx="4785031" cy="5973162"/>
            <a:chOff x="0" y="0"/>
            <a:chExt cx="4785029" cy="5973160"/>
          </a:xfrm>
        </p:grpSpPr>
        <p:pic>
          <p:nvPicPr>
            <p:cNvPr id="199" name="Front view of a red Ducati motorcycle against a black background" descr="Front view of a red Ducati motorcycle against a black background"/>
            <p:cNvPicPr>
              <a:picLocks noChangeAspect="1"/>
            </p:cNvPicPr>
            <p:nvPr/>
          </p:nvPicPr>
          <p:blipFill>
            <a:blip r:embed="rId7">
              <a:extLst/>
            </a:blip>
            <a:srcRect l="12534" t="0" r="42281" b="0"/>
            <a:stretch>
              <a:fillRect/>
            </a:stretch>
          </p:blipFill>
          <p:spPr>
            <a:xfrm>
              <a:off x="215900" y="139700"/>
              <a:ext cx="4353230" cy="5414361"/>
            </a:xfrm>
            <a:prstGeom prst="rect">
              <a:avLst/>
            </a:prstGeom>
            <a:ln>
              <a:noFill/>
            </a:ln>
            <a:effectLst/>
          </p:spPr>
        </p:pic>
        <p:pic>
          <p:nvPicPr>
            <p:cNvPr id="198" name="Front view of a red Ducati motorcycle against a black background" descr="Front view of a red Ducati motorcycle against a black background"/>
            <p:cNvPicPr>
              <a:picLocks noChangeAspect="0"/>
            </p:cNvPicPr>
            <p:nvPr/>
          </p:nvPicPr>
          <p:blipFill>
            <a:blip r:embed="rId8">
              <a:extLst/>
            </a:blip>
            <a:stretch>
              <a:fillRect/>
            </a:stretch>
          </p:blipFill>
          <p:spPr>
            <a:xfrm>
              <a:off x="0" y="-1"/>
              <a:ext cx="4785030" cy="5973162"/>
            </a:xfrm>
            <a:prstGeom prst="rect">
              <a:avLst/>
            </a:prstGeom>
            <a:effectLst/>
          </p:spPr>
        </p:pic>
      </p:grpSp>
      <p:sp>
        <p:nvSpPr>
          <p:cNvPr id="201" name="It is NOT wrong to ask questions in search of truth, but it is wrong to QUESTION GOD’S ANSWERS!…"/>
          <p:cNvSpPr txBox="1"/>
          <p:nvPr/>
        </p:nvSpPr>
        <p:spPr>
          <a:xfrm>
            <a:off x="5084153" y="4034093"/>
            <a:ext cx="7805801" cy="543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2300"/>
              </a:spcBef>
              <a:defRPr sz="3500">
                <a:latin typeface="Century Gothic"/>
                <a:ea typeface="Century Gothic"/>
                <a:cs typeface="Century Gothic"/>
                <a:sym typeface="Century Gothic"/>
              </a:defRPr>
            </a:pPr>
            <a:r>
              <a:t>It is NOT wrong to ask questions in search of truth, but </a:t>
            </a:r>
            <a:r>
              <a:rPr b="1"/>
              <a:t>it is wrong to QUESTION GOD’S ANSWERS!</a:t>
            </a:r>
          </a:p>
          <a:p>
            <a:pPr>
              <a:spcBef>
                <a:spcPts val="2300"/>
              </a:spcBef>
              <a:defRPr sz="3100">
                <a:latin typeface="Century Gothic"/>
                <a:ea typeface="Century Gothic"/>
                <a:cs typeface="Century Gothic"/>
                <a:sym typeface="Century Gothic"/>
              </a:defRPr>
            </a:pPr>
            <a:r>
              <a:rPr b="1" sz="3500"/>
              <a:t>Many are MERELY question seekers!</a:t>
            </a:r>
            <a:r>
              <a:t> </a:t>
            </a:r>
            <a:r>
              <a:rPr i="1" sz="3200"/>
              <a:t>(Evidence never seems to satisfy them)</a:t>
            </a:r>
          </a:p>
          <a:p>
            <a:pPr>
              <a:spcBef>
                <a:spcPts val="2300"/>
              </a:spcBef>
              <a:defRPr sz="3100">
                <a:latin typeface="Century Gothic"/>
                <a:ea typeface="Century Gothic"/>
                <a:cs typeface="Century Gothic"/>
                <a:sym typeface="Century Gothic"/>
              </a:defRPr>
            </a:pPr>
            <a:r>
              <a:rPr b="1" sz="3800"/>
              <a:t>We should be answer seekers!</a:t>
            </a:r>
            <a:r>
              <a:t> </a:t>
            </a:r>
            <a:r>
              <a:rPr i="1" sz="3200"/>
              <a:t>(Evidence should be honestly and reasonably considered, and then accept the TRUTH [Acts 17:11,12)</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Luke 20:27–38 (NKJV)…"/>
          <p:cNvSpPr txBox="1"/>
          <p:nvPr/>
        </p:nvSpPr>
        <p:spPr>
          <a:xfrm>
            <a:off x="275195" y="230527"/>
            <a:ext cx="12454409" cy="92456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400">
                <a:solidFill>
                  <a:srgbClr val="000000"/>
                </a:solidFill>
                <a:latin typeface="Times New Roman"/>
                <a:ea typeface="Times New Roman"/>
                <a:cs typeface="Times New Roman"/>
                <a:sym typeface="Times New Roman"/>
              </a:defRPr>
            </a:pPr>
            <a:r>
              <a:t>Luke 20:27–38 (NKJV)</a:t>
            </a:r>
          </a:p>
          <a:p>
            <a:pPr defTabSz="457200">
              <a:defRPr sz="4700">
                <a:solidFill>
                  <a:srgbClr val="000000"/>
                </a:solidFill>
                <a:latin typeface="Times New Roman"/>
                <a:ea typeface="Times New Roman"/>
                <a:cs typeface="Times New Roman"/>
                <a:sym typeface="Times New Roman"/>
              </a:defRPr>
            </a:pPr>
            <a:r>
              <a:rPr baseline="31999"/>
              <a:t>34</a:t>
            </a:r>
            <a:r>
              <a:t> Jesus answered and said to them, “The sons of this age marry and are given in marriage. </a:t>
            </a:r>
            <a:r>
              <a:rPr baseline="31999"/>
              <a:t>35</a:t>
            </a:r>
            <a:r>
              <a:t> But those who are counted worthy to attain that age, and the resurrection from the dead, neither marry nor are given in marriage; </a:t>
            </a:r>
            <a:r>
              <a:rPr baseline="31999"/>
              <a:t>36</a:t>
            </a:r>
            <a:r>
              <a:t> nor can they die anymore, for they are equal to the angels and are sons of God, being sons of the resurrection. </a:t>
            </a:r>
            <a:r>
              <a:rPr baseline="31999"/>
              <a:t>37</a:t>
            </a:r>
            <a:r>
              <a:t> But even Moses showed in the </a:t>
            </a:r>
            <a:r>
              <a:rPr i="1"/>
              <a:t>burning</a:t>
            </a:r>
            <a:r>
              <a:t> bush </a:t>
            </a:r>
            <a:r>
              <a:rPr i="1"/>
              <a:t>passage</a:t>
            </a:r>
            <a:r>
              <a:t> that the dead are raised, when he called the Lord </a:t>
            </a:r>
            <a:r>
              <a:rPr i="1"/>
              <a:t>‘the God of Abraham, the God of Isaac, and the God of Jacob.’</a:t>
            </a:r>
            <a:r>
              <a:t> </a:t>
            </a:r>
            <a:r>
              <a:rPr baseline="31999"/>
              <a:t>38</a:t>
            </a:r>
            <a:r>
              <a:t> For He is not the God of the dead but of the living, for all live to Him.”</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Rounded Rectangle"/>
          <p:cNvSpPr/>
          <p:nvPr/>
        </p:nvSpPr>
        <p:spPr>
          <a:xfrm>
            <a:off x="159579" y="144400"/>
            <a:ext cx="12685642" cy="2233280"/>
          </a:xfrm>
          <a:prstGeom prst="roundRect">
            <a:avLst>
              <a:gd name="adj" fmla="val 24305"/>
            </a:avLst>
          </a:prstGeom>
          <a:solidFill>
            <a:srgbClr val="808785"/>
          </a:solidFill>
          <a:ln w="63500">
            <a:solidFill>
              <a:srgbClr val="FFFFFF"/>
            </a:solidFill>
            <a:miter lim="400000"/>
          </a:ln>
          <a:effectLst>
            <a:outerShdw sx="100000" sy="100000" kx="0" ky="0" algn="b" rotWithShape="0" blurRad="444500" dist="262472" dir="5400000">
              <a:srgbClr val="000000">
                <a:alpha val="98983"/>
              </a:srgbClr>
            </a:outerShdw>
          </a:effectLst>
        </p:spPr>
        <p:txBody>
          <a:bodyPr lIns="50800" tIns="50800" rIns="50800" bIns="50800" anchor="ctr"/>
          <a:lstStyle/>
          <a:p>
            <a:pPr>
              <a:defRPr>
                <a:solidFill>
                  <a:srgbClr val="FFFFFF"/>
                </a:solidFill>
              </a:defRPr>
            </a:pPr>
          </a:p>
        </p:txBody>
      </p:sp>
      <p:pic>
        <p:nvPicPr>
          <p:cNvPr id="204" name="Image" descr="Image"/>
          <p:cNvPicPr>
            <a:picLocks noChangeAspect="1"/>
          </p:cNvPicPr>
          <p:nvPr/>
        </p:nvPicPr>
        <p:blipFill>
          <a:blip r:embed="rId2">
            <a:extLst/>
          </a:blip>
          <a:srcRect l="24340" t="27773" r="24506" b="27655"/>
          <a:stretch>
            <a:fillRect/>
          </a:stretch>
        </p:blipFill>
        <p:spPr>
          <a:xfrm>
            <a:off x="6210419" y="662029"/>
            <a:ext cx="1374966" cy="1198022"/>
          </a:xfrm>
          <a:custGeom>
            <a:avLst/>
            <a:gdLst/>
            <a:ahLst/>
            <a:cxnLst>
              <a:cxn ang="0">
                <a:pos x="wd2" y="hd2"/>
              </a:cxn>
              <a:cxn ang="5400000">
                <a:pos x="wd2" y="hd2"/>
              </a:cxn>
              <a:cxn ang="10800000">
                <a:pos x="wd2" y="hd2"/>
              </a:cxn>
              <a:cxn ang="16200000">
                <a:pos x="wd2" y="hd2"/>
              </a:cxn>
            </a:cxnLst>
            <a:rect l="0" t="0" r="r" b="b"/>
            <a:pathLst>
              <a:path w="21536" h="21482" fill="norm" stroke="1" extrusionOk="0">
                <a:moveTo>
                  <a:pt x="16044" y="0"/>
                </a:moveTo>
                <a:cubicBezTo>
                  <a:pt x="15089" y="1"/>
                  <a:pt x="14554" y="56"/>
                  <a:pt x="14061" y="221"/>
                </a:cubicBezTo>
                <a:cubicBezTo>
                  <a:pt x="14012" y="239"/>
                  <a:pt x="13963" y="251"/>
                  <a:pt x="13912" y="271"/>
                </a:cubicBezTo>
                <a:cubicBezTo>
                  <a:pt x="13760" y="329"/>
                  <a:pt x="13613" y="399"/>
                  <a:pt x="13452" y="484"/>
                </a:cubicBezTo>
                <a:lnTo>
                  <a:pt x="12538" y="961"/>
                </a:lnTo>
                <a:lnTo>
                  <a:pt x="12016" y="541"/>
                </a:lnTo>
                <a:cubicBezTo>
                  <a:pt x="11891" y="439"/>
                  <a:pt x="11765" y="366"/>
                  <a:pt x="11618" y="306"/>
                </a:cubicBezTo>
                <a:cubicBezTo>
                  <a:pt x="11182" y="257"/>
                  <a:pt x="10533" y="242"/>
                  <a:pt x="9411" y="235"/>
                </a:cubicBezTo>
                <a:lnTo>
                  <a:pt x="7142" y="214"/>
                </a:lnTo>
                <a:lnTo>
                  <a:pt x="6981" y="911"/>
                </a:lnTo>
                <a:cubicBezTo>
                  <a:pt x="6879" y="1353"/>
                  <a:pt x="6700" y="2201"/>
                  <a:pt x="6577" y="2790"/>
                </a:cubicBezTo>
                <a:cubicBezTo>
                  <a:pt x="6089" y="5120"/>
                  <a:pt x="5657" y="5127"/>
                  <a:pt x="5657" y="2811"/>
                </a:cubicBezTo>
                <a:cubicBezTo>
                  <a:pt x="5657" y="1388"/>
                  <a:pt x="5609" y="1210"/>
                  <a:pt x="5128" y="683"/>
                </a:cubicBezTo>
                <a:cubicBezTo>
                  <a:pt x="4951" y="489"/>
                  <a:pt x="4805" y="377"/>
                  <a:pt x="4625" y="292"/>
                </a:cubicBezTo>
                <a:cubicBezTo>
                  <a:pt x="4272" y="149"/>
                  <a:pt x="3740" y="118"/>
                  <a:pt x="2356" y="114"/>
                </a:cubicBezTo>
                <a:cubicBezTo>
                  <a:pt x="704" y="109"/>
                  <a:pt x="62" y="183"/>
                  <a:pt x="0" y="377"/>
                </a:cubicBezTo>
                <a:lnTo>
                  <a:pt x="6" y="448"/>
                </a:lnTo>
                <a:lnTo>
                  <a:pt x="106" y="2534"/>
                </a:lnTo>
                <a:cubicBezTo>
                  <a:pt x="280" y="6038"/>
                  <a:pt x="771" y="11286"/>
                  <a:pt x="970" y="11785"/>
                </a:cubicBezTo>
                <a:cubicBezTo>
                  <a:pt x="1120" y="12163"/>
                  <a:pt x="1666" y="18851"/>
                  <a:pt x="1604" y="19556"/>
                </a:cubicBezTo>
                <a:cubicBezTo>
                  <a:pt x="1573" y="19907"/>
                  <a:pt x="5580" y="19893"/>
                  <a:pt x="5794" y="19542"/>
                </a:cubicBezTo>
                <a:cubicBezTo>
                  <a:pt x="5871" y="19416"/>
                  <a:pt x="6528" y="17327"/>
                  <a:pt x="7248" y="14902"/>
                </a:cubicBezTo>
                <a:cubicBezTo>
                  <a:pt x="7976" y="12452"/>
                  <a:pt x="8642" y="10544"/>
                  <a:pt x="8746" y="10604"/>
                </a:cubicBezTo>
                <a:cubicBezTo>
                  <a:pt x="9030" y="10766"/>
                  <a:pt x="8857" y="12506"/>
                  <a:pt x="8473" y="13372"/>
                </a:cubicBezTo>
                <a:cubicBezTo>
                  <a:pt x="8286" y="13793"/>
                  <a:pt x="7769" y="15440"/>
                  <a:pt x="7329" y="17030"/>
                </a:cubicBezTo>
                <a:cubicBezTo>
                  <a:pt x="6889" y="18621"/>
                  <a:pt x="6398" y="20089"/>
                  <a:pt x="6235" y="20289"/>
                </a:cubicBezTo>
                <a:cubicBezTo>
                  <a:pt x="5996" y="20582"/>
                  <a:pt x="5543" y="20665"/>
                  <a:pt x="3929" y="20702"/>
                </a:cubicBezTo>
                <a:cubicBezTo>
                  <a:pt x="2314" y="20739"/>
                  <a:pt x="1989" y="20793"/>
                  <a:pt x="2126" y="21015"/>
                </a:cubicBezTo>
                <a:cubicBezTo>
                  <a:pt x="2366" y="21150"/>
                  <a:pt x="2736" y="21219"/>
                  <a:pt x="3208" y="21257"/>
                </a:cubicBezTo>
                <a:cubicBezTo>
                  <a:pt x="3592" y="21274"/>
                  <a:pt x="3992" y="21290"/>
                  <a:pt x="4706" y="21272"/>
                </a:cubicBezTo>
                <a:lnTo>
                  <a:pt x="7062" y="21207"/>
                </a:lnTo>
                <a:lnTo>
                  <a:pt x="7826" y="18688"/>
                </a:lnTo>
                <a:cubicBezTo>
                  <a:pt x="8248" y="17304"/>
                  <a:pt x="8727" y="16005"/>
                  <a:pt x="8889" y="15799"/>
                </a:cubicBezTo>
                <a:cubicBezTo>
                  <a:pt x="9052" y="15593"/>
                  <a:pt x="9210" y="15087"/>
                  <a:pt x="9244" y="14674"/>
                </a:cubicBezTo>
                <a:cubicBezTo>
                  <a:pt x="9358" y="13272"/>
                  <a:pt x="9683" y="13922"/>
                  <a:pt x="9778" y="15749"/>
                </a:cubicBezTo>
                <a:cubicBezTo>
                  <a:pt x="9889" y="17872"/>
                  <a:pt x="10211" y="18706"/>
                  <a:pt x="11202" y="19407"/>
                </a:cubicBezTo>
                <a:cubicBezTo>
                  <a:pt x="11801" y="19831"/>
                  <a:pt x="12145" y="19889"/>
                  <a:pt x="13875" y="19898"/>
                </a:cubicBezTo>
                <a:cubicBezTo>
                  <a:pt x="15595" y="19907"/>
                  <a:pt x="15976" y="19844"/>
                  <a:pt x="16703" y="19414"/>
                </a:cubicBezTo>
                <a:cubicBezTo>
                  <a:pt x="17748" y="18797"/>
                  <a:pt x="18381" y="18138"/>
                  <a:pt x="18381" y="17671"/>
                </a:cubicBezTo>
                <a:cubicBezTo>
                  <a:pt x="18381" y="17474"/>
                  <a:pt x="18542" y="17145"/>
                  <a:pt x="18742" y="16938"/>
                </a:cubicBezTo>
                <a:cubicBezTo>
                  <a:pt x="19320" y="16339"/>
                  <a:pt x="19588" y="14453"/>
                  <a:pt x="19301" y="12988"/>
                </a:cubicBezTo>
                <a:cubicBezTo>
                  <a:pt x="19043" y="11669"/>
                  <a:pt x="19387" y="11295"/>
                  <a:pt x="19805" y="12440"/>
                </a:cubicBezTo>
                <a:cubicBezTo>
                  <a:pt x="20461" y="14235"/>
                  <a:pt x="19783" y="17203"/>
                  <a:pt x="18326" y="18923"/>
                </a:cubicBezTo>
                <a:cubicBezTo>
                  <a:pt x="16954" y="20541"/>
                  <a:pt x="15347" y="21159"/>
                  <a:pt x="13228" y="20880"/>
                </a:cubicBezTo>
                <a:cubicBezTo>
                  <a:pt x="12642" y="20803"/>
                  <a:pt x="12174" y="20772"/>
                  <a:pt x="12103" y="20795"/>
                </a:cubicBezTo>
                <a:cubicBezTo>
                  <a:pt x="12165" y="20834"/>
                  <a:pt x="12218" y="20867"/>
                  <a:pt x="12290" y="20909"/>
                </a:cubicBezTo>
                <a:cubicBezTo>
                  <a:pt x="12352" y="20948"/>
                  <a:pt x="12432" y="20991"/>
                  <a:pt x="12557" y="21051"/>
                </a:cubicBezTo>
                <a:cubicBezTo>
                  <a:pt x="12659" y="21103"/>
                  <a:pt x="12758" y="21158"/>
                  <a:pt x="12855" y="21200"/>
                </a:cubicBezTo>
                <a:cubicBezTo>
                  <a:pt x="12936" y="21232"/>
                  <a:pt x="13031" y="21252"/>
                  <a:pt x="13123" y="21279"/>
                </a:cubicBezTo>
                <a:cubicBezTo>
                  <a:pt x="13244" y="21319"/>
                  <a:pt x="13389" y="21349"/>
                  <a:pt x="13533" y="21378"/>
                </a:cubicBezTo>
                <a:cubicBezTo>
                  <a:pt x="14744" y="21599"/>
                  <a:pt x="16454" y="21462"/>
                  <a:pt x="17430" y="21030"/>
                </a:cubicBezTo>
                <a:cubicBezTo>
                  <a:pt x="17551" y="20973"/>
                  <a:pt x="17655" y="20912"/>
                  <a:pt x="17766" y="20852"/>
                </a:cubicBezTo>
                <a:cubicBezTo>
                  <a:pt x="18583" y="20367"/>
                  <a:pt x="19261" y="19661"/>
                  <a:pt x="19761" y="18816"/>
                </a:cubicBezTo>
                <a:cubicBezTo>
                  <a:pt x="19820" y="18708"/>
                  <a:pt x="19879" y="18592"/>
                  <a:pt x="19936" y="18475"/>
                </a:cubicBezTo>
                <a:cubicBezTo>
                  <a:pt x="20020" y="18311"/>
                  <a:pt x="20100" y="18155"/>
                  <a:pt x="20172" y="17984"/>
                </a:cubicBezTo>
                <a:cubicBezTo>
                  <a:pt x="20219" y="17871"/>
                  <a:pt x="20257" y="17771"/>
                  <a:pt x="20296" y="17671"/>
                </a:cubicBezTo>
                <a:cubicBezTo>
                  <a:pt x="20502" y="17104"/>
                  <a:pt x="20640" y="16506"/>
                  <a:pt x="20700" y="15891"/>
                </a:cubicBezTo>
                <a:cubicBezTo>
                  <a:pt x="20711" y="15661"/>
                  <a:pt x="20719" y="15414"/>
                  <a:pt x="20719" y="15109"/>
                </a:cubicBezTo>
                <a:cubicBezTo>
                  <a:pt x="20718" y="14768"/>
                  <a:pt x="20689" y="14532"/>
                  <a:pt x="20669" y="14262"/>
                </a:cubicBezTo>
                <a:cubicBezTo>
                  <a:pt x="20634" y="13993"/>
                  <a:pt x="20599" y="13723"/>
                  <a:pt x="20532" y="13458"/>
                </a:cubicBezTo>
                <a:cubicBezTo>
                  <a:pt x="20409" y="12966"/>
                  <a:pt x="20281" y="12622"/>
                  <a:pt x="20035" y="12219"/>
                </a:cubicBezTo>
                <a:cubicBezTo>
                  <a:pt x="19576" y="11584"/>
                  <a:pt x="18746" y="10576"/>
                  <a:pt x="17872" y="9615"/>
                </a:cubicBezTo>
                <a:cubicBezTo>
                  <a:pt x="16235" y="7813"/>
                  <a:pt x="15733" y="7141"/>
                  <a:pt x="15827" y="6861"/>
                </a:cubicBezTo>
                <a:cubicBezTo>
                  <a:pt x="15827" y="6860"/>
                  <a:pt x="15826" y="6854"/>
                  <a:pt x="15827" y="6853"/>
                </a:cubicBezTo>
                <a:cubicBezTo>
                  <a:pt x="15836" y="6825"/>
                  <a:pt x="15854" y="6819"/>
                  <a:pt x="15864" y="6796"/>
                </a:cubicBezTo>
                <a:cubicBezTo>
                  <a:pt x="15882" y="6754"/>
                  <a:pt x="15892" y="6710"/>
                  <a:pt x="15914" y="6690"/>
                </a:cubicBezTo>
                <a:cubicBezTo>
                  <a:pt x="15946" y="6658"/>
                  <a:pt x="15992" y="6652"/>
                  <a:pt x="16044" y="6675"/>
                </a:cubicBezTo>
                <a:cubicBezTo>
                  <a:pt x="16156" y="6717"/>
                  <a:pt x="16323" y="6872"/>
                  <a:pt x="16616" y="7167"/>
                </a:cubicBezTo>
                <a:lnTo>
                  <a:pt x="17057" y="7608"/>
                </a:lnTo>
                <a:cubicBezTo>
                  <a:pt x="17277" y="7738"/>
                  <a:pt x="17571" y="7792"/>
                  <a:pt x="18139" y="7807"/>
                </a:cubicBezTo>
                <a:lnTo>
                  <a:pt x="19376" y="7779"/>
                </a:lnTo>
                <a:lnTo>
                  <a:pt x="21023" y="7729"/>
                </a:lnTo>
                <a:cubicBezTo>
                  <a:pt x="21263" y="7692"/>
                  <a:pt x="21435" y="7649"/>
                  <a:pt x="21471" y="7594"/>
                </a:cubicBezTo>
                <a:lnTo>
                  <a:pt x="21527" y="6113"/>
                </a:lnTo>
                <a:cubicBezTo>
                  <a:pt x="21600" y="4016"/>
                  <a:pt x="21249" y="2975"/>
                  <a:pt x="20060" y="1751"/>
                </a:cubicBezTo>
                <a:cubicBezTo>
                  <a:pt x="18629" y="279"/>
                  <a:pt x="17997" y="-1"/>
                  <a:pt x="16044" y="0"/>
                </a:cubicBezTo>
                <a:close/>
                <a:moveTo>
                  <a:pt x="11177" y="10340"/>
                </a:moveTo>
                <a:cubicBezTo>
                  <a:pt x="11384" y="10383"/>
                  <a:pt x="11727" y="10649"/>
                  <a:pt x="12252" y="11145"/>
                </a:cubicBezTo>
                <a:cubicBezTo>
                  <a:pt x="12814" y="11674"/>
                  <a:pt x="13355" y="12105"/>
                  <a:pt x="13452" y="12105"/>
                </a:cubicBezTo>
                <a:cubicBezTo>
                  <a:pt x="13549" y="12105"/>
                  <a:pt x="14066" y="12571"/>
                  <a:pt x="14602" y="13137"/>
                </a:cubicBezTo>
                <a:cubicBezTo>
                  <a:pt x="15426" y="14009"/>
                  <a:pt x="15578" y="14284"/>
                  <a:pt x="15578" y="14931"/>
                </a:cubicBezTo>
                <a:cubicBezTo>
                  <a:pt x="15578" y="14934"/>
                  <a:pt x="15578" y="14935"/>
                  <a:pt x="15578" y="14938"/>
                </a:cubicBezTo>
                <a:cubicBezTo>
                  <a:pt x="15577" y="15119"/>
                  <a:pt x="15554" y="15292"/>
                  <a:pt x="15516" y="15450"/>
                </a:cubicBezTo>
                <a:cubicBezTo>
                  <a:pt x="15515" y="15451"/>
                  <a:pt x="15516" y="15456"/>
                  <a:pt x="15516" y="15457"/>
                </a:cubicBezTo>
                <a:cubicBezTo>
                  <a:pt x="15418" y="15853"/>
                  <a:pt x="15221" y="16135"/>
                  <a:pt x="15050" y="16098"/>
                </a:cubicBezTo>
                <a:cubicBezTo>
                  <a:pt x="15015" y="16089"/>
                  <a:pt x="14982" y="16070"/>
                  <a:pt x="14950" y="16034"/>
                </a:cubicBezTo>
                <a:cubicBezTo>
                  <a:pt x="14882" y="15956"/>
                  <a:pt x="14826" y="15631"/>
                  <a:pt x="14826" y="15315"/>
                </a:cubicBezTo>
                <a:cubicBezTo>
                  <a:pt x="14826" y="15017"/>
                  <a:pt x="14682" y="14637"/>
                  <a:pt x="14503" y="14425"/>
                </a:cubicBezTo>
                <a:cubicBezTo>
                  <a:pt x="14416" y="14358"/>
                  <a:pt x="14302" y="14301"/>
                  <a:pt x="14167" y="14255"/>
                </a:cubicBezTo>
                <a:cubicBezTo>
                  <a:pt x="14136" y="14361"/>
                  <a:pt x="14125" y="14584"/>
                  <a:pt x="14130" y="15023"/>
                </a:cubicBezTo>
                <a:cubicBezTo>
                  <a:pt x="14139" y="15971"/>
                  <a:pt x="13945" y="16385"/>
                  <a:pt x="13645" y="16041"/>
                </a:cubicBezTo>
                <a:cubicBezTo>
                  <a:pt x="13574" y="15960"/>
                  <a:pt x="13514" y="15470"/>
                  <a:pt x="13514" y="14959"/>
                </a:cubicBezTo>
                <a:lnTo>
                  <a:pt x="13514" y="14119"/>
                </a:lnTo>
                <a:cubicBezTo>
                  <a:pt x="13133" y="14075"/>
                  <a:pt x="12655" y="14051"/>
                  <a:pt x="12035" y="14041"/>
                </a:cubicBezTo>
                <a:cubicBezTo>
                  <a:pt x="11922" y="14039"/>
                  <a:pt x="11865" y="14036"/>
                  <a:pt x="11761" y="14034"/>
                </a:cubicBezTo>
                <a:lnTo>
                  <a:pt x="11655" y="14034"/>
                </a:lnTo>
                <a:cubicBezTo>
                  <a:pt x="11273" y="14034"/>
                  <a:pt x="10966" y="14016"/>
                  <a:pt x="10692" y="13998"/>
                </a:cubicBezTo>
                <a:cubicBezTo>
                  <a:pt x="10685" y="13998"/>
                  <a:pt x="10674" y="13999"/>
                  <a:pt x="10667" y="13998"/>
                </a:cubicBezTo>
                <a:cubicBezTo>
                  <a:pt x="10523" y="13989"/>
                  <a:pt x="10420" y="13978"/>
                  <a:pt x="10307" y="13963"/>
                </a:cubicBezTo>
                <a:cubicBezTo>
                  <a:pt x="9889" y="13917"/>
                  <a:pt x="9653" y="13850"/>
                  <a:pt x="9654" y="13742"/>
                </a:cubicBezTo>
                <a:cubicBezTo>
                  <a:pt x="9619" y="13663"/>
                  <a:pt x="9664" y="13568"/>
                  <a:pt x="9815" y="13458"/>
                </a:cubicBezTo>
                <a:cubicBezTo>
                  <a:pt x="10142" y="13219"/>
                  <a:pt x="10897" y="11407"/>
                  <a:pt x="10897" y="10860"/>
                </a:cubicBezTo>
                <a:cubicBezTo>
                  <a:pt x="10897" y="10473"/>
                  <a:pt x="10969" y="10298"/>
                  <a:pt x="11177" y="10340"/>
                </a:cubicBezTo>
                <a:close/>
              </a:path>
            </a:pathLst>
          </a:custGeom>
          <a:ln w="12700">
            <a:miter lim="400000"/>
          </a:ln>
          <a:effectLst>
            <a:outerShdw sx="100000" sy="100000" kx="0" ky="0" algn="b" rotWithShape="0" blurRad="444500" dist="262472" dir="5400000">
              <a:srgbClr val="000000">
                <a:alpha val="98983"/>
              </a:srgbClr>
            </a:outerShdw>
          </a:effectLst>
        </p:spPr>
      </p:pic>
      <p:pic>
        <p:nvPicPr>
          <p:cNvPr id="205" name="Image" descr="Image"/>
          <p:cNvPicPr>
            <a:picLocks noChangeAspect="1"/>
          </p:cNvPicPr>
          <p:nvPr/>
        </p:nvPicPr>
        <p:blipFill>
          <a:blip r:embed="rId3">
            <a:extLst/>
          </a:blip>
          <a:stretch>
            <a:fillRect/>
          </a:stretch>
        </p:blipFill>
        <p:spPr>
          <a:xfrm>
            <a:off x="229417" y="-4957"/>
            <a:ext cx="5485674"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06" name="Image" descr="Image"/>
          <p:cNvPicPr>
            <a:picLocks noChangeAspect="1"/>
          </p:cNvPicPr>
          <p:nvPr/>
        </p:nvPicPr>
        <p:blipFill>
          <a:blip r:embed="rId4">
            <a:extLst/>
          </a:blip>
          <a:stretch>
            <a:fillRect/>
          </a:stretch>
        </p:blipFill>
        <p:spPr>
          <a:xfrm>
            <a:off x="8145176" y="-4957"/>
            <a:ext cx="4630206"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07" name="Image" descr="Image"/>
          <p:cNvPicPr>
            <a:picLocks noChangeAspect="1"/>
          </p:cNvPicPr>
          <p:nvPr/>
        </p:nvPicPr>
        <p:blipFill>
          <a:blip r:embed="rId5">
            <a:extLst/>
          </a:blip>
          <a:stretch>
            <a:fillRect/>
          </a:stretch>
        </p:blipFill>
        <p:spPr>
          <a:xfrm>
            <a:off x="121104" y="813427"/>
            <a:ext cx="5702301" cy="1333501"/>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08" name="Image" descr="Image"/>
          <p:cNvPicPr>
            <a:picLocks noChangeAspect="1"/>
          </p:cNvPicPr>
          <p:nvPr/>
        </p:nvPicPr>
        <p:blipFill>
          <a:blip r:embed="rId6">
            <a:extLst/>
          </a:blip>
          <a:stretch>
            <a:fillRect/>
          </a:stretch>
        </p:blipFill>
        <p:spPr>
          <a:xfrm>
            <a:off x="7901229" y="813427"/>
            <a:ext cx="5118101" cy="1333501"/>
          </a:xfrm>
          <a:prstGeom prst="rect">
            <a:avLst/>
          </a:prstGeom>
          <a:ln w="12700">
            <a:miter lim="400000"/>
          </a:ln>
          <a:effectLst>
            <a:outerShdw sx="100000" sy="100000" kx="0" ky="0" algn="b" rotWithShape="0" blurRad="266700" dist="139600" dir="5400000">
              <a:srgbClr val="000000">
                <a:alpha val="98983"/>
              </a:srgbClr>
            </a:outerShdw>
          </a:effectLst>
        </p:spPr>
      </p:pic>
      <p:sp>
        <p:nvSpPr>
          <p:cNvPr id="209" name="Matthew 22:23-46"/>
          <p:cNvSpPr txBox="1"/>
          <p:nvPr/>
        </p:nvSpPr>
        <p:spPr>
          <a:xfrm>
            <a:off x="2822748" y="2582510"/>
            <a:ext cx="7359304"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200">
                <a:solidFill>
                  <a:srgbClr val="000000"/>
                </a:solidFill>
                <a:latin typeface="Gill Sans"/>
                <a:ea typeface="Gill Sans"/>
                <a:cs typeface="Gill Sans"/>
                <a:sym typeface="Gill Sans"/>
              </a:defRPr>
            </a:lvl1pPr>
          </a:lstStyle>
          <a:p>
            <a:pPr/>
            <a:r>
              <a:t>Matthew 22:23-46</a:t>
            </a:r>
          </a:p>
        </p:txBody>
      </p:sp>
      <p:grpSp>
        <p:nvGrpSpPr>
          <p:cNvPr id="212" name="Front view of a red Ducati motorcycle against a black background"/>
          <p:cNvGrpSpPr/>
          <p:nvPr/>
        </p:nvGrpSpPr>
        <p:grpSpPr>
          <a:xfrm>
            <a:off x="212186" y="3771592"/>
            <a:ext cx="4785031" cy="5973162"/>
            <a:chOff x="0" y="0"/>
            <a:chExt cx="4785029" cy="5973160"/>
          </a:xfrm>
        </p:grpSpPr>
        <p:pic>
          <p:nvPicPr>
            <p:cNvPr id="211" name="Front view of a red Ducati motorcycle against a black background" descr="Front view of a red Ducati motorcycle against a black background"/>
            <p:cNvPicPr>
              <a:picLocks noChangeAspect="1"/>
            </p:cNvPicPr>
            <p:nvPr/>
          </p:nvPicPr>
          <p:blipFill>
            <a:blip r:embed="rId7">
              <a:extLst/>
            </a:blip>
            <a:srcRect l="12534" t="0" r="42281" b="0"/>
            <a:stretch>
              <a:fillRect/>
            </a:stretch>
          </p:blipFill>
          <p:spPr>
            <a:xfrm>
              <a:off x="215900" y="139700"/>
              <a:ext cx="4353230" cy="5414361"/>
            </a:xfrm>
            <a:prstGeom prst="rect">
              <a:avLst/>
            </a:prstGeom>
            <a:ln>
              <a:noFill/>
            </a:ln>
            <a:effectLst/>
          </p:spPr>
        </p:pic>
        <p:pic>
          <p:nvPicPr>
            <p:cNvPr id="210" name="Front view of a red Ducati motorcycle against a black background" descr="Front view of a red Ducati motorcycle against a black background"/>
            <p:cNvPicPr>
              <a:picLocks noChangeAspect="0"/>
            </p:cNvPicPr>
            <p:nvPr/>
          </p:nvPicPr>
          <p:blipFill>
            <a:blip r:embed="rId8">
              <a:extLst/>
            </a:blip>
            <a:stretch>
              <a:fillRect/>
            </a:stretch>
          </p:blipFill>
          <p:spPr>
            <a:xfrm>
              <a:off x="0" y="-1"/>
              <a:ext cx="4785030" cy="5973162"/>
            </a:xfrm>
            <a:prstGeom prst="rect">
              <a:avLst/>
            </a:prstGeom>
            <a:effectLst/>
          </p:spPr>
        </p:pic>
      </p:grpSp>
      <p:sp>
        <p:nvSpPr>
          <p:cNvPr id="213" name="Many ask questions in an attempt to avoid accountability.…"/>
          <p:cNvSpPr txBox="1"/>
          <p:nvPr/>
        </p:nvSpPr>
        <p:spPr>
          <a:xfrm>
            <a:off x="5097175" y="3771592"/>
            <a:ext cx="7503239" cy="576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600"/>
              </a:spcBef>
              <a:buSzPct val="80000"/>
              <a:buBlip>
                <a:blip r:embed="rId9"/>
              </a:buBlip>
              <a:defRPr sz="3800">
                <a:latin typeface="Century Gothic"/>
                <a:ea typeface="Century Gothic"/>
                <a:cs typeface="Century Gothic"/>
                <a:sym typeface="Century Gothic"/>
              </a:defRPr>
            </a:pPr>
            <a:r>
              <a:t>Many ask questions in an attempt to avoid accountability.</a:t>
            </a:r>
          </a:p>
          <a:p>
            <a:pPr marL="685799" indent="-685799" algn="l">
              <a:spcBef>
                <a:spcPts val="1600"/>
              </a:spcBef>
              <a:buSzPct val="80000"/>
              <a:buBlip>
                <a:blip r:embed="rId9"/>
              </a:buBlip>
              <a:defRPr sz="3800">
                <a:latin typeface="Century Gothic"/>
                <a:ea typeface="Century Gothic"/>
                <a:cs typeface="Century Gothic"/>
                <a:sym typeface="Century Gothic"/>
              </a:defRPr>
            </a:pPr>
            <a:r>
              <a:t>Many ask questions to avoid the consequences of the evidence. (but, but, but, …)</a:t>
            </a:r>
          </a:p>
          <a:p>
            <a:pPr marL="685799" indent="-685799" algn="l">
              <a:spcBef>
                <a:spcPts val="1600"/>
              </a:spcBef>
              <a:buSzPct val="80000"/>
              <a:buBlip>
                <a:blip r:embed="rId9"/>
              </a:buBlip>
              <a:defRPr sz="3800">
                <a:latin typeface="Century Gothic"/>
                <a:ea typeface="Century Gothic"/>
                <a:cs typeface="Century Gothic"/>
                <a:sym typeface="Century Gothic"/>
              </a:defRPr>
            </a:pPr>
            <a:r>
              <a:t>Many ask the wrong questions in search of the wrong answers.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Rounded Rectangle"/>
          <p:cNvSpPr/>
          <p:nvPr/>
        </p:nvSpPr>
        <p:spPr>
          <a:xfrm>
            <a:off x="159579" y="144400"/>
            <a:ext cx="12685642" cy="2233280"/>
          </a:xfrm>
          <a:prstGeom prst="roundRect">
            <a:avLst>
              <a:gd name="adj" fmla="val 24305"/>
            </a:avLst>
          </a:prstGeom>
          <a:solidFill>
            <a:srgbClr val="808785"/>
          </a:solidFill>
          <a:ln w="63500">
            <a:solidFill>
              <a:srgbClr val="FFFFFF"/>
            </a:solidFill>
            <a:miter lim="400000"/>
          </a:ln>
          <a:effectLst>
            <a:outerShdw sx="100000" sy="100000" kx="0" ky="0" algn="b" rotWithShape="0" blurRad="444500" dist="262472" dir="5400000">
              <a:srgbClr val="000000">
                <a:alpha val="98983"/>
              </a:srgbClr>
            </a:outerShdw>
          </a:effectLst>
        </p:spPr>
        <p:txBody>
          <a:bodyPr lIns="50800" tIns="50800" rIns="50800" bIns="50800" anchor="ctr"/>
          <a:lstStyle/>
          <a:p>
            <a:pPr>
              <a:defRPr>
                <a:solidFill>
                  <a:srgbClr val="FFFFFF"/>
                </a:solidFill>
              </a:defRPr>
            </a:pPr>
          </a:p>
        </p:txBody>
      </p:sp>
      <p:pic>
        <p:nvPicPr>
          <p:cNvPr id="216" name="Image" descr="Image"/>
          <p:cNvPicPr>
            <a:picLocks noChangeAspect="1"/>
          </p:cNvPicPr>
          <p:nvPr/>
        </p:nvPicPr>
        <p:blipFill>
          <a:blip r:embed="rId2">
            <a:extLst/>
          </a:blip>
          <a:srcRect l="24340" t="27773" r="24506" b="27655"/>
          <a:stretch>
            <a:fillRect/>
          </a:stretch>
        </p:blipFill>
        <p:spPr>
          <a:xfrm>
            <a:off x="6210419" y="662029"/>
            <a:ext cx="1374966" cy="1198022"/>
          </a:xfrm>
          <a:custGeom>
            <a:avLst/>
            <a:gdLst/>
            <a:ahLst/>
            <a:cxnLst>
              <a:cxn ang="0">
                <a:pos x="wd2" y="hd2"/>
              </a:cxn>
              <a:cxn ang="5400000">
                <a:pos x="wd2" y="hd2"/>
              </a:cxn>
              <a:cxn ang="10800000">
                <a:pos x="wd2" y="hd2"/>
              </a:cxn>
              <a:cxn ang="16200000">
                <a:pos x="wd2" y="hd2"/>
              </a:cxn>
            </a:cxnLst>
            <a:rect l="0" t="0" r="r" b="b"/>
            <a:pathLst>
              <a:path w="21536" h="21482" fill="norm" stroke="1" extrusionOk="0">
                <a:moveTo>
                  <a:pt x="16044" y="0"/>
                </a:moveTo>
                <a:cubicBezTo>
                  <a:pt x="15089" y="1"/>
                  <a:pt x="14554" y="56"/>
                  <a:pt x="14061" y="221"/>
                </a:cubicBezTo>
                <a:cubicBezTo>
                  <a:pt x="14012" y="239"/>
                  <a:pt x="13963" y="251"/>
                  <a:pt x="13912" y="271"/>
                </a:cubicBezTo>
                <a:cubicBezTo>
                  <a:pt x="13760" y="329"/>
                  <a:pt x="13613" y="399"/>
                  <a:pt x="13452" y="484"/>
                </a:cubicBezTo>
                <a:lnTo>
                  <a:pt x="12538" y="961"/>
                </a:lnTo>
                <a:lnTo>
                  <a:pt x="12016" y="541"/>
                </a:lnTo>
                <a:cubicBezTo>
                  <a:pt x="11891" y="439"/>
                  <a:pt x="11765" y="366"/>
                  <a:pt x="11618" y="306"/>
                </a:cubicBezTo>
                <a:cubicBezTo>
                  <a:pt x="11182" y="257"/>
                  <a:pt x="10533" y="242"/>
                  <a:pt x="9411" y="235"/>
                </a:cubicBezTo>
                <a:lnTo>
                  <a:pt x="7142" y="214"/>
                </a:lnTo>
                <a:lnTo>
                  <a:pt x="6981" y="911"/>
                </a:lnTo>
                <a:cubicBezTo>
                  <a:pt x="6879" y="1353"/>
                  <a:pt x="6700" y="2201"/>
                  <a:pt x="6577" y="2790"/>
                </a:cubicBezTo>
                <a:cubicBezTo>
                  <a:pt x="6089" y="5120"/>
                  <a:pt x="5657" y="5127"/>
                  <a:pt x="5657" y="2811"/>
                </a:cubicBezTo>
                <a:cubicBezTo>
                  <a:pt x="5657" y="1388"/>
                  <a:pt x="5609" y="1210"/>
                  <a:pt x="5128" y="683"/>
                </a:cubicBezTo>
                <a:cubicBezTo>
                  <a:pt x="4951" y="489"/>
                  <a:pt x="4805" y="377"/>
                  <a:pt x="4625" y="292"/>
                </a:cubicBezTo>
                <a:cubicBezTo>
                  <a:pt x="4272" y="149"/>
                  <a:pt x="3740" y="118"/>
                  <a:pt x="2356" y="114"/>
                </a:cubicBezTo>
                <a:cubicBezTo>
                  <a:pt x="704" y="109"/>
                  <a:pt x="62" y="183"/>
                  <a:pt x="0" y="377"/>
                </a:cubicBezTo>
                <a:lnTo>
                  <a:pt x="6" y="448"/>
                </a:lnTo>
                <a:lnTo>
                  <a:pt x="106" y="2534"/>
                </a:lnTo>
                <a:cubicBezTo>
                  <a:pt x="280" y="6038"/>
                  <a:pt x="771" y="11286"/>
                  <a:pt x="970" y="11785"/>
                </a:cubicBezTo>
                <a:cubicBezTo>
                  <a:pt x="1120" y="12163"/>
                  <a:pt x="1666" y="18851"/>
                  <a:pt x="1604" y="19556"/>
                </a:cubicBezTo>
                <a:cubicBezTo>
                  <a:pt x="1573" y="19907"/>
                  <a:pt x="5580" y="19893"/>
                  <a:pt x="5794" y="19542"/>
                </a:cubicBezTo>
                <a:cubicBezTo>
                  <a:pt x="5871" y="19416"/>
                  <a:pt x="6528" y="17327"/>
                  <a:pt x="7248" y="14902"/>
                </a:cubicBezTo>
                <a:cubicBezTo>
                  <a:pt x="7976" y="12452"/>
                  <a:pt x="8642" y="10544"/>
                  <a:pt x="8746" y="10604"/>
                </a:cubicBezTo>
                <a:cubicBezTo>
                  <a:pt x="9030" y="10766"/>
                  <a:pt x="8857" y="12506"/>
                  <a:pt x="8473" y="13372"/>
                </a:cubicBezTo>
                <a:cubicBezTo>
                  <a:pt x="8286" y="13793"/>
                  <a:pt x="7769" y="15440"/>
                  <a:pt x="7329" y="17030"/>
                </a:cubicBezTo>
                <a:cubicBezTo>
                  <a:pt x="6889" y="18621"/>
                  <a:pt x="6398" y="20089"/>
                  <a:pt x="6235" y="20289"/>
                </a:cubicBezTo>
                <a:cubicBezTo>
                  <a:pt x="5996" y="20582"/>
                  <a:pt x="5543" y="20665"/>
                  <a:pt x="3929" y="20702"/>
                </a:cubicBezTo>
                <a:cubicBezTo>
                  <a:pt x="2314" y="20739"/>
                  <a:pt x="1989" y="20793"/>
                  <a:pt x="2126" y="21015"/>
                </a:cubicBezTo>
                <a:cubicBezTo>
                  <a:pt x="2366" y="21150"/>
                  <a:pt x="2736" y="21219"/>
                  <a:pt x="3208" y="21257"/>
                </a:cubicBezTo>
                <a:cubicBezTo>
                  <a:pt x="3592" y="21274"/>
                  <a:pt x="3992" y="21290"/>
                  <a:pt x="4706" y="21272"/>
                </a:cubicBezTo>
                <a:lnTo>
                  <a:pt x="7062" y="21207"/>
                </a:lnTo>
                <a:lnTo>
                  <a:pt x="7826" y="18688"/>
                </a:lnTo>
                <a:cubicBezTo>
                  <a:pt x="8248" y="17304"/>
                  <a:pt x="8727" y="16005"/>
                  <a:pt x="8889" y="15799"/>
                </a:cubicBezTo>
                <a:cubicBezTo>
                  <a:pt x="9052" y="15593"/>
                  <a:pt x="9210" y="15087"/>
                  <a:pt x="9244" y="14674"/>
                </a:cubicBezTo>
                <a:cubicBezTo>
                  <a:pt x="9358" y="13272"/>
                  <a:pt x="9683" y="13922"/>
                  <a:pt x="9778" y="15749"/>
                </a:cubicBezTo>
                <a:cubicBezTo>
                  <a:pt x="9889" y="17872"/>
                  <a:pt x="10211" y="18706"/>
                  <a:pt x="11202" y="19407"/>
                </a:cubicBezTo>
                <a:cubicBezTo>
                  <a:pt x="11801" y="19831"/>
                  <a:pt x="12145" y="19889"/>
                  <a:pt x="13875" y="19898"/>
                </a:cubicBezTo>
                <a:cubicBezTo>
                  <a:pt x="15595" y="19907"/>
                  <a:pt x="15976" y="19844"/>
                  <a:pt x="16703" y="19414"/>
                </a:cubicBezTo>
                <a:cubicBezTo>
                  <a:pt x="17748" y="18797"/>
                  <a:pt x="18381" y="18138"/>
                  <a:pt x="18381" y="17671"/>
                </a:cubicBezTo>
                <a:cubicBezTo>
                  <a:pt x="18381" y="17474"/>
                  <a:pt x="18542" y="17145"/>
                  <a:pt x="18742" y="16938"/>
                </a:cubicBezTo>
                <a:cubicBezTo>
                  <a:pt x="19320" y="16339"/>
                  <a:pt x="19588" y="14453"/>
                  <a:pt x="19301" y="12988"/>
                </a:cubicBezTo>
                <a:cubicBezTo>
                  <a:pt x="19043" y="11669"/>
                  <a:pt x="19387" y="11295"/>
                  <a:pt x="19805" y="12440"/>
                </a:cubicBezTo>
                <a:cubicBezTo>
                  <a:pt x="20461" y="14235"/>
                  <a:pt x="19783" y="17203"/>
                  <a:pt x="18326" y="18923"/>
                </a:cubicBezTo>
                <a:cubicBezTo>
                  <a:pt x="16954" y="20541"/>
                  <a:pt x="15347" y="21159"/>
                  <a:pt x="13228" y="20880"/>
                </a:cubicBezTo>
                <a:cubicBezTo>
                  <a:pt x="12642" y="20803"/>
                  <a:pt x="12174" y="20772"/>
                  <a:pt x="12103" y="20795"/>
                </a:cubicBezTo>
                <a:cubicBezTo>
                  <a:pt x="12165" y="20834"/>
                  <a:pt x="12218" y="20867"/>
                  <a:pt x="12290" y="20909"/>
                </a:cubicBezTo>
                <a:cubicBezTo>
                  <a:pt x="12352" y="20948"/>
                  <a:pt x="12432" y="20991"/>
                  <a:pt x="12557" y="21051"/>
                </a:cubicBezTo>
                <a:cubicBezTo>
                  <a:pt x="12659" y="21103"/>
                  <a:pt x="12758" y="21158"/>
                  <a:pt x="12855" y="21200"/>
                </a:cubicBezTo>
                <a:cubicBezTo>
                  <a:pt x="12936" y="21232"/>
                  <a:pt x="13031" y="21252"/>
                  <a:pt x="13123" y="21279"/>
                </a:cubicBezTo>
                <a:cubicBezTo>
                  <a:pt x="13244" y="21319"/>
                  <a:pt x="13389" y="21349"/>
                  <a:pt x="13533" y="21378"/>
                </a:cubicBezTo>
                <a:cubicBezTo>
                  <a:pt x="14744" y="21599"/>
                  <a:pt x="16454" y="21462"/>
                  <a:pt x="17430" y="21030"/>
                </a:cubicBezTo>
                <a:cubicBezTo>
                  <a:pt x="17551" y="20973"/>
                  <a:pt x="17655" y="20912"/>
                  <a:pt x="17766" y="20852"/>
                </a:cubicBezTo>
                <a:cubicBezTo>
                  <a:pt x="18583" y="20367"/>
                  <a:pt x="19261" y="19661"/>
                  <a:pt x="19761" y="18816"/>
                </a:cubicBezTo>
                <a:cubicBezTo>
                  <a:pt x="19820" y="18708"/>
                  <a:pt x="19879" y="18592"/>
                  <a:pt x="19936" y="18475"/>
                </a:cubicBezTo>
                <a:cubicBezTo>
                  <a:pt x="20020" y="18311"/>
                  <a:pt x="20100" y="18155"/>
                  <a:pt x="20172" y="17984"/>
                </a:cubicBezTo>
                <a:cubicBezTo>
                  <a:pt x="20219" y="17871"/>
                  <a:pt x="20257" y="17771"/>
                  <a:pt x="20296" y="17671"/>
                </a:cubicBezTo>
                <a:cubicBezTo>
                  <a:pt x="20502" y="17104"/>
                  <a:pt x="20640" y="16506"/>
                  <a:pt x="20700" y="15891"/>
                </a:cubicBezTo>
                <a:cubicBezTo>
                  <a:pt x="20711" y="15661"/>
                  <a:pt x="20719" y="15414"/>
                  <a:pt x="20719" y="15109"/>
                </a:cubicBezTo>
                <a:cubicBezTo>
                  <a:pt x="20718" y="14768"/>
                  <a:pt x="20689" y="14532"/>
                  <a:pt x="20669" y="14262"/>
                </a:cubicBezTo>
                <a:cubicBezTo>
                  <a:pt x="20634" y="13993"/>
                  <a:pt x="20599" y="13723"/>
                  <a:pt x="20532" y="13458"/>
                </a:cubicBezTo>
                <a:cubicBezTo>
                  <a:pt x="20409" y="12966"/>
                  <a:pt x="20281" y="12622"/>
                  <a:pt x="20035" y="12219"/>
                </a:cubicBezTo>
                <a:cubicBezTo>
                  <a:pt x="19576" y="11584"/>
                  <a:pt x="18746" y="10576"/>
                  <a:pt x="17872" y="9615"/>
                </a:cubicBezTo>
                <a:cubicBezTo>
                  <a:pt x="16235" y="7813"/>
                  <a:pt x="15733" y="7141"/>
                  <a:pt x="15827" y="6861"/>
                </a:cubicBezTo>
                <a:cubicBezTo>
                  <a:pt x="15827" y="6860"/>
                  <a:pt x="15826" y="6854"/>
                  <a:pt x="15827" y="6853"/>
                </a:cubicBezTo>
                <a:cubicBezTo>
                  <a:pt x="15836" y="6825"/>
                  <a:pt x="15854" y="6819"/>
                  <a:pt x="15864" y="6796"/>
                </a:cubicBezTo>
                <a:cubicBezTo>
                  <a:pt x="15882" y="6754"/>
                  <a:pt x="15892" y="6710"/>
                  <a:pt x="15914" y="6690"/>
                </a:cubicBezTo>
                <a:cubicBezTo>
                  <a:pt x="15946" y="6658"/>
                  <a:pt x="15992" y="6652"/>
                  <a:pt x="16044" y="6675"/>
                </a:cubicBezTo>
                <a:cubicBezTo>
                  <a:pt x="16156" y="6717"/>
                  <a:pt x="16323" y="6872"/>
                  <a:pt x="16616" y="7167"/>
                </a:cubicBezTo>
                <a:lnTo>
                  <a:pt x="17057" y="7608"/>
                </a:lnTo>
                <a:cubicBezTo>
                  <a:pt x="17277" y="7738"/>
                  <a:pt x="17571" y="7792"/>
                  <a:pt x="18139" y="7807"/>
                </a:cubicBezTo>
                <a:lnTo>
                  <a:pt x="19376" y="7779"/>
                </a:lnTo>
                <a:lnTo>
                  <a:pt x="21023" y="7729"/>
                </a:lnTo>
                <a:cubicBezTo>
                  <a:pt x="21263" y="7692"/>
                  <a:pt x="21435" y="7649"/>
                  <a:pt x="21471" y="7594"/>
                </a:cubicBezTo>
                <a:lnTo>
                  <a:pt x="21527" y="6113"/>
                </a:lnTo>
                <a:cubicBezTo>
                  <a:pt x="21600" y="4016"/>
                  <a:pt x="21249" y="2975"/>
                  <a:pt x="20060" y="1751"/>
                </a:cubicBezTo>
                <a:cubicBezTo>
                  <a:pt x="18629" y="279"/>
                  <a:pt x="17997" y="-1"/>
                  <a:pt x="16044" y="0"/>
                </a:cubicBezTo>
                <a:close/>
                <a:moveTo>
                  <a:pt x="11177" y="10340"/>
                </a:moveTo>
                <a:cubicBezTo>
                  <a:pt x="11384" y="10383"/>
                  <a:pt x="11727" y="10649"/>
                  <a:pt x="12252" y="11145"/>
                </a:cubicBezTo>
                <a:cubicBezTo>
                  <a:pt x="12814" y="11674"/>
                  <a:pt x="13355" y="12105"/>
                  <a:pt x="13452" y="12105"/>
                </a:cubicBezTo>
                <a:cubicBezTo>
                  <a:pt x="13549" y="12105"/>
                  <a:pt x="14066" y="12571"/>
                  <a:pt x="14602" y="13137"/>
                </a:cubicBezTo>
                <a:cubicBezTo>
                  <a:pt x="15426" y="14009"/>
                  <a:pt x="15578" y="14284"/>
                  <a:pt x="15578" y="14931"/>
                </a:cubicBezTo>
                <a:cubicBezTo>
                  <a:pt x="15578" y="14934"/>
                  <a:pt x="15578" y="14935"/>
                  <a:pt x="15578" y="14938"/>
                </a:cubicBezTo>
                <a:cubicBezTo>
                  <a:pt x="15577" y="15119"/>
                  <a:pt x="15554" y="15292"/>
                  <a:pt x="15516" y="15450"/>
                </a:cubicBezTo>
                <a:cubicBezTo>
                  <a:pt x="15515" y="15451"/>
                  <a:pt x="15516" y="15456"/>
                  <a:pt x="15516" y="15457"/>
                </a:cubicBezTo>
                <a:cubicBezTo>
                  <a:pt x="15418" y="15853"/>
                  <a:pt x="15221" y="16135"/>
                  <a:pt x="15050" y="16098"/>
                </a:cubicBezTo>
                <a:cubicBezTo>
                  <a:pt x="15015" y="16089"/>
                  <a:pt x="14982" y="16070"/>
                  <a:pt x="14950" y="16034"/>
                </a:cubicBezTo>
                <a:cubicBezTo>
                  <a:pt x="14882" y="15956"/>
                  <a:pt x="14826" y="15631"/>
                  <a:pt x="14826" y="15315"/>
                </a:cubicBezTo>
                <a:cubicBezTo>
                  <a:pt x="14826" y="15017"/>
                  <a:pt x="14682" y="14637"/>
                  <a:pt x="14503" y="14425"/>
                </a:cubicBezTo>
                <a:cubicBezTo>
                  <a:pt x="14416" y="14358"/>
                  <a:pt x="14302" y="14301"/>
                  <a:pt x="14167" y="14255"/>
                </a:cubicBezTo>
                <a:cubicBezTo>
                  <a:pt x="14136" y="14361"/>
                  <a:pt x="14125" y="14584"/>
                  <a:pt x="14130" y="15023"/>
                </a:cubicBezTo>
                <a:cubicBezTo>
                  <a:pt x="14139" y="15971"/>
                  <a:pt x="13945" y="16385"/>
                  <a:pt x="13645" y="16041"/>
                </a:cubicBezTo>
                <a:cubicBezTo>
                  <a:pt x="13574" y="15960"/>
                  <a:pt x="13514" y="15470"/>
                  <a:pt x="13514" y="14959"/>
                </a:cubicBezTo>
                <a:lnTo>
                  <a:pt x="13514" y="14119"/>
                </a:lnTo>
                <a:cubicBezTo>
                  <a:pt x="13133" y="14075"/>
                  <a:pt x="12655" y="14051"/>
                  <a:pt x="12035" y="14041"/>
                </a:cubicBezTo>
                <a:cubicBezTo>
                  <a:pt x="11922" y="14039"/>
                  <a:pt x="11865" y="14036"/>
                  <a:pt x="11761" y="14034"/>
                </a:cubicBezTo>
                <a:lnTo>
                  <a:pt x="11655" y="14034"/>
                </a:lnTo>
                <a:cubicBezTo>
                  <a:pt x="11273" y="14034"/>
                  <a:pt x="10966" y="14016"/>
                  <a:pt x="10692" y="13998"/>
                </a:cubicBezTo>
                <a:cubicBezTo>
                  <a:pt x="10685" y="13998"/>
                  <a:pt x="10674" y="13999"/>
                  <a:pt x="10667" y="13998"/>
                </a:cubicBezTo>
                <a:cubicBezTo>
                  <a:pt x="10523" y="13989"/>
                  <a:pt x="10420" y="13978"/>
                  <a:pt x="10307" y="13963"/>
                </a:cubicBezTo>
                <a:cubicBezTo>
                  <a:pt x="9889" y="13917"/>
                  <a:pt x="9653" y="13850"/>
                  <a:pt x="9654" y="13742"/>
                </a:cubicBezTo>
                <a:cubicBezTo>
                  <a:pt x="9619" y="13663"/>
                  <a:pt x="9664" y="13568"/>
                  <a:pt x="9815" y="13458"/>
                </a:cubicBezTo>
                <a:cubicBezTo>
                  <a:pt x="10142" y="13219"/>
                  <a:pt x="10897" y="11407"/>
                  <a:pt x="10897" y="10860"/>
                </a:cubicBezTo>
                <a:cubicBezTo>
                  <a:pt x="10897" y="10473"/>
                  <a:pt x="10969" y="10298"/>
                  <a:pt x="11177" y="10340"/>
                </a:cubicBezTo>
                <a:close/>
              </a:path>
            </a:pathLst>
          </a:custGeom>
          <a:ln w="12700">
            <a:miter lim="400000"/>
          </a:ln>
          <a:effectLst>
            <a:outerShdw sx="100000" sy="100000" kx="0" ky="0" algn="b" rotWithShape="0" blurRad="444500" dist="262472" dir="5400000">
              <a:srgbClr val="000000">
                <a:alpha val="98983"/>
              </a:srgbClr>
            </a:outerShdw>
          </a:effectLst>
        </p:spPr>
      </p:pic>
      <p:pic>
        <p:nvPicPr>
          <p:cNvPr id="217" name="Image" descr="Image"/>
          <p:cNvPicPr>
            <a:picLocks noChangeAspect="1"/>
          </p:cNvPicPr>
          <p:nvPr/>
        </p:nvPicPr>
        <p:blipFill>
          <a:blip r:embed="rId3">
            <a:extLst/>
          </a:blip>
          <a:stretch>
            <a:fillRect/>
          </a:stretch>
        </p:blipFill>
        <p:spPr>
          <a:xfrm>
            <a:off x="229417" y="-4957"/>
            <a:ext cx="5485674"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18" name="Image" descr="Image"/>
          <p:cNvPicPr>
            <a:picLocks noChangeAspect="1"/>
          </p:cNvPicPr>
          <p:nvPr/>
        </p:nvPicPr>
        <p:blipFill>
          <a:blip r:embed="rId4">
            <a:extLst/>
          </a:blip>
          <a:stretch>
            <a:fillRect/>
          </a:stretch>
        </p:blipFill>
        <p:spPr>
          <a:xfrm>
            <a:off x="8145176" y="-4957"/>
            <a:ext cx="4630206"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19" name="Image" descr="Image"/>
          <p:cNvPicPr>
            <a:picLocks noChangeAspect="1"/>
          </p:cNvPicPr>
          <p:nvPr/>
        </p:nvPicPr>
        <p:blipFill>
          <a:blip r:embed="rId5">
            <a:extLst/>
          </a:blip>
          <a:stretch>
            <a:fillRect/>
          </a:stretch>
        </p:blipFill>
        <p:spPr>
          <a:xfrm>
            <a:off x="121104" y="813427"/>
            <a:ext cx="5702301" cy="1333501"/>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20" name="Image" descr="Image"/>
          <p:cNvPicPr>
            <a:picLocks noChangeAspect="1"/>
          </p:cNvPicPr>
          <p:nvPr/>
        </p:nvPicPr>
        <p:blipFill>
          <a:blip r:embed="rId6">
            <a:extLst/>
          </a:blip>
          <a:stretch>
            <a:fillRect/>
          </a:stretch>
        </p:blipFill>
        <p:spPr>
          <a:xfrm>
            <a:off x="7901229" y="813427"/>
            <a:ext cx="5118101" cy="1333501"/>
          </a:xfrm>
          <a:prstGeom prst="rect">
            <a:avLst/>
          </a:prstGeom>
          <a:ln w="12700">
            <a:miter lim="400000"/>
          </a:ln>
          <a:effectLst>
            <a:outerShdw sx="100000" sy="100000" kx="0" ky="0" algn="b" rotWithShape="0" blurRad="266700" dist="139600" dir="5400000">
              <a:srgbClr val="000000">
                <a:alpha val="98983"/>
              </a:srgbClr>
            </a:outerShdw>
          </a:effectLst>
        </p:spPr>
      </p:pic>
      <p:sp>
        <p:nvSpPr>
          <p:cNvPr id="221" name="Matthew 22:23-46"/>
          <p:cNvSpPr txBox="1"/>
          <p:nvPr/>
        </p:nvSpPr>
        <p:spPr>
          <a:xfrm>
            <a:off x="2822748" y="2582510"/>
            <a:ext cx="7359304"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200">
                <a:solidFill>
                  <a:srgbClr val="000000"/>
                </a:solidFill>
                <a:latin typeface="Gill Sans"/>
                <a:ea typeface="Gill Sans"/>
                <a:cs typeface="Gill Sans"/>
                <a:sym typeface="Gill Sans"/>
              </a:defRPr>
            </a:lvl1pPr>
          </a:lstStyle>
          <a:p>
            <a:pPr/>
            <a:r>
              <a:t>Matthew 22:23-46</a:t>
            </a:r>
          </a:p>
        </p:txBody>
      </p:sp>
      <p:sp>
        <p:nvSpPr>
          <p:cNvPr id="222" name="23 The same day the Sadducees, who say there is no resurrection, came to Him and asked Him, 24 saying: “Teacher, Moses said that if a man dies, having no children, his brother shall marry his wife and raise up offspring for his brother. 25 Now there were"/>
          <p:cNvSpPr txBox="1"/>
          <p:nvPr/>
        </p:nvSpPr>
        <p:spPr>
          <a:xfrm>
            <a:off x="243996" y="3524479"/>
            <a:ext cx="12516807" cy="61787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500">
                <a:solidFill>
                  <a:srgbClr val="000000"/>
                </a:solidFill>
                <a:latin typeface="Times New Roman"/>
                <a:ea typeface="Times New Roman"/>
                <a:cs typeface="Times New Roman"/>
                <a:sym typeface="Times New Roman"/>
              </a:defRPr>
            </a:pPr>
            <a:r>
              <a:rPr baseline="31999"/>
              <a:t>23</a:t>
            </a:r>
            <a:r>
              <a:t> The same day the Sadducees, who say there is no resurrection, came to Him and asked Him, </a:t>
            </a:r>
            <a:r>
              <a:rPr baseline="31999"/>
              <a:t>24</a:t>
            </a:r>
            <a:r>
              <a:t> saying: “Teacher, Moses said that if a man dies, having no children, his brother shall marry his wife and raise up offspring for his brother. </a:t>
            </a:r>
            <a:r>
              <a:rPr baseline="31999"/>
              <a:t>25</a:t>
            </a:r>
            <a:r>
              <a:t> Now there were with us seven brothers. The first died after he had married, and having no offspring, left his wife to his brother. </a:t>
            </a:r>
            <a:r>
              <a:rPr baseline="31999"/>
              <a:t>26</a:t>
            </a:r>
            <a:r>
              <a:t> Likewise the second also, and the third, even to the seventh. </a:t>
            </a:r>
            <a:r>
              <a:rPr baseline="31999"/>
              <a:t>27</a:t>
            </a:r>
            <a:r>
              <a:t> Last of all the woman died also. </a:t>
            </a:r>
            <a:r>
              <a:rPr baseline="31999"/>
              <a:t>28</a:t>
            </a:r>
            <a:r>
              <a:t> Therefore, in the resurrection, whose wife of the seven will she be? For they all had her.” </a:t>
            </a:r>
            <a:r>
              <a:rPr baseline="31999"/>
              <a:t>29</a:t>
            </a:r>
            <a:r>
              <a:t> Jesus answered and said to them, “You are mistaken, not knowing the Scriptures nor the power of God. </a:t>
            </a:r>
            <a:r>
              <a:rPr baseline="31999"/>
              <a:t>30</a:t>
            </a:r>
            <a:r>
              <a:t> For in the resurrection they neither marry nor are given in marriage, but are like angels of God in heaven.</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Rounded Rectangle"/>
          <p:cNvSpPr/>
          <p:nvPr/>
        </p:nvSpPr>
        <p:spPr>
          <a:xfrm>
            <a:off x="159579" y="144400"/>
            <a:ext cx="12685642" cy="2233280"/>
          </a:xfrm>
          <a:prstGeom prst="roundRect">
            <a:avLst>
              <a:gd name="adj" fmla="val 24305"/>
            </a:avLst>
          </a:prstGeom>
          <a:solidFill>
            <a:srgbClr val="808785"/>
          </a:solidFill>
          <a:ln w="63500">
            <a:solidFill>
              <a:srgbClr val="FFFFFF"/>
            </a:solidFill>
            <a:miter lim="400000"/>
          </a:ln>
          <a:effectLst>
            <a:outerShdw sx="100000" sy="100000" kx="0" ky="0" algn="b" rotWithShape="0" blurRad="444500" dist="262472" dir="5400000">
              <a:srgbClr val="000000">
                <a:alpha val="98983"/>
              </a:srgbClr>
            </a:outerShdw>
          </a:effectLst>
        </p:spPr>
        <p:txBody>
          <a:bodyPr lIns="50800" tIns="50800" rIns="50800" bIns="50800" anchor="ctr"/>
          <a:lstStyle/>
          <a:p>
            <a:pPr>
              <a:defRPr>
                <a:solidFill>
                  <a:srgbClr val="FFFFFF"/>
                </a:solidFill>
              </a:defRPr>
            </a:pPr>
          </a:p>
        </p:txBody>
      </p:sp>
      <p:pic>
        <p:nvPicPr>
          <p:cNvPr id="225" name="Image" descr="Image"/>
          <p:cNvPicPr>
            <a:picLocks noChangeAspect="1"/>
          </p:cNvPicPr>
          <p:nvPr/>
        </p:nvPicPr>
        <p:blipFill>
          <a:blip r:embed="rId2">
            <a:extLst/>
          </a:blip>
          <a:srcRect l="24340" t="27773" r="24506" b="27655"/>
          <a:stretch>
            <a:fillRect/>
          </a:stretch>
        </p:blipFill>
        <p:spPr>
          <a:xfrm>
            <a:off x="6210419" y="662029"/>
            <a:ext cx="1374966" cy="1198022"/>
          </a:xfrm>
          <a:custGeom>
            <a:avLst/>
            <a:gdLst/>
            <a:ahLst/>
            <a:cxnLst>
              <a:cxn ang="0">
                <a:pos x="wd2" y="hd2"/>
              </a:cxn>
              <a:cxn ang="5400000">
                <a:pos x="wd2" y="hd2"/>
              </a:cxn>
              <a:cxn ang="10800000">
                <a:pos x="wd2" y="hd2"/>
              </a:cxn>
              <a:cxn ang="16200000">
                <a:pos x="wd2" y="hd2"/>
              </a:cxn>
            </a:cxnLst>
            <a:rect l="0" t="0" r="r" b="b"/>
            <a:pathLst>
              <a:path w="21536" h="21482" fill="norm" stroke="1" extrusionOk="0">
                <a:moveTo>
                  <a:pt x="16044" y="0"/>
                </a:moveTo>
                <a:cubicBezTo>
                  <a:pt x="15089" y="1"/>
                  <a:pt x="14554" y="56"/>
                  <a:pt x="14061" y="221"/>
                </a:cubicBezTo>
                <a:cubicBezTo>
                  <a:pt x="14012" y="239"/>
                  <a:pt x="13963" y="251"/>
                  <a:pt x="13912" y="271"/>
                </a:cubicBezTo>
                <a:cubicBezTo>
                  <a:pt x="13760" y="329"/>
                  <a:pt x="13613" y="399"/>
                  <a:pt x="13452" y="484"/>
                </a:cubicBezTo>
                <a:lnTo>
                  <a:pt x="12538" y="961"/>
                </a:lnTo>
                <a:lnTo>
                  <a:pt x="12016" y="541"/>
                </a:lnTo>
                <a:cubicBezTo>
                  <a:pt x="11891" y="439"/>
                  <a:pt x="11765" y="366"/>
                  <a:pt x="11618" y="306"/>
                </a:cubicBezTo>
                <a:cubicBezTo>
                  <a:pt x="11182" y="257"/>
                  <a:pt x="10533" y="242"/>
                  <a:pt x="9411" y="235"/>
                </a:cubicBezTo>
                <a:lnTo>
                  <a:pt x="7142" y="214"/>
                </a:lnTo>
                <a:lnTo>
                  <a:pt x="6981" y="911"/>
                </a:lnTo>
                <a:cubicBezTo>
                  <a:pt x="6879" y="1353"/>
                  <a:pt x="6700" y="2201"/>
                  <a:pt x="6577" y="2790"/>
                </a:cubicBezTo>
                <a:cubicBezTo>
                  <a:pt x="6089" y="5120"/>
                  <a:pt x="5657" y="5127"/>
                  <a:pt x="5657" y="2811"/>
                </a:cubicBezTo>
                <a:cubicBezTo>
                  <a:pt x="5657" y="1388"/>
                  <a:pt x="5609" y="1210"/>
                  <a:pt x="5128" y="683"/>
                </a:cubicBezTo>
                <a:cubicBezTo>
                  <a:pt x="4951" y="489"/>
                  <a:pt x="4805" y="377"/>
                  <a:pt x="4625" y="292"/>
                </a:cubicBezTo>
                <a:cubicBezTo>
                  <a:pt x="4272" y="149"/>
                  <a:pt x="3740" y="118"/>
                  <a:pt x="2356" y="114"/>
                </a:cubicBezTo>
                <a:cubicBezTo>
                  <a:pt x="704" y="109"/>
                  <a:pt x="62" y="183"/>
                  <a:pt x="0" y="377"/>
                </a:cubicBezTo>
                <a:lnTo>
                  <a:pt x="6" y="448"/>
                </a:lnTo>
                <a:lnTo>
                  <a:pt x="106" y="2534"/>
                </a:lnTo>
                <a:cubicBezTo>
                  <a:pt x="280" y="6038"/>
                  <a:pt x="771" y="11286"/>
                  <a:pt x="970" y="11785"/>
                </a:cubicBezTo>
                <a:cubicBezTo>
                  <a:pt x="1120" y="12163"/>
                  <a:pt x="1666" y="18851"/>
                  <a:pt x="1604" y="19556"/>
                </a:cubicBezTo>
                <a:cubicBezTo>
                  <a:pt x="1573" y="19907"/>
                  <a:pt x="5580" y="19893"/>
                  <a:pt x="5794" y="19542"/>
                </a:cubicBezTo>
                <a:cubicBezTo>
                  <a:pt x="5871" y="19416"/>
                  <a:pt x="6528" y="17327"/>
                  <a:pt x="7248" y="14902"/>
                </a:cubicBezTo>
                <a:cubicBezTo>
                  <a:pt x="7976" y="12452"/>
                  <a:pt x="8642" y="10544"/>
                  <a:pt x="8746" y="10604"/>
                </a:cubicBezTo>
                <a:cubicBezTo>
                  <a:pt x="9030" y="10766"/>
                  <a:pt x="8857" y="12506"/>
                  <a:pt x="8473" y="13372"/>
                </a:cubicBezTo>
                <a:cubicBezTo>
                  <a:pt x="8286" y="13793"/>
                  <a:pt x="7769" y="15440"/>
                  <a:pt x="7329" y="17030"/>
                </a:cubicBezTo>
                <a:cubicBezTo>
                  <a:pt x="6889" y="18621"/>
                  <a:pt x="6398" y="20089"/>
                  <a:pt x="6235" y="20289"/>
                </a:cubicBezTo>
                <a:cubicBezTo>
                  <a:pt x="5996" y="20582"/>
                  <a:pt x="5543" y="20665"/>
                  <a:pt x="3929" y="20702"/>
                </a:cubicBezTo>
                <a:cubicBezTo>
                  <a:pt x="2314" y="20739"/>
                  <a:pt x="1989" y="20793"/>
                  <a:pt x="2126" y="21015"/>
                </a:cubicBezTo>
                <a:cubicBezTo>
                  <a:pt x="2366" y="21150"/>
                  <a:pt x="2736" y="21219"/>
                  <a:pt x="3208" y="21257"/>
                </a:cubicBezTo>
                <a:cubicBezTo>
                  <a:pt x="3592" y="21274"/>
                  <a:pt x="3992" y="21290"/>
                  <a:pt x="4706" y="21272"/>
                </a:cubicBezTo>
                <a:lnTo>
                  <a:pt x="7062" y="21207"/>
                </a:lnTo>
                <a:lnTo>
                  <a:pt x="7826" y="18688"/>
                </a:lnTo>
                <a:cubicBezTo>
                  <a:pt x="8248" y="17304"/>
                  <a:pt x="8727" y="16005"/>
                  <a:pt x="8889" y="15799"/>
                </a:cubicBezTo>
                <a:cubicBezTo>
                  <a:pt x="9052" y="15593"/>
                  <a:pt x="9210" y="15087"/>
                  <a:pt x="9244" y="14674"/>
                </a:cubicBezTo>
                <a:cubicBezTo>
                  <a:pt x="9358" y="13272"/>
                  <a:pt x="9683" y="13922"/>
                  <a:pt x="9778" y="15749"/>
                </a:cubicBezTo>
                <a:cubicBezTo>
                  <a:pt x="9889" y="17872"/>
                  <a:pt x="10211" y="18706"/>
                  <a:pt x="11202" y="19407"/>
                </a:cubicBezTo>
                <a:cubicBezTo>
                  <a:pt x="11801" y="19831"/>
                  <a:pt x="12145" y="19889"/>
                  <a:pt x="13875" y="19898"/>
                </a:cubicBezTo>
                <a:cubicBezTo>
                  <a:pt x="15595" y="19907"/>
                  <a:pt x="15976" y="19844"/>
                  <a:pt x="16703" y="19414"/>
                </a:cubicBezTo>
                <a:cubicBezTo>
                  <a:pt x="17748" y="18797"/>
                  <a:pt x="18381" y="18138"/>
                  <a:pt x="18381" y="17671"/>
                </a:cubicBezTo>
                <a:cubicBezTo>
                  <a:pt x="18381" y="17474"/>
                  <a:pt x="18542" y="17145"/>
                  <a:pt x="18742" y="16938"/>
                </a:cubicBezTo>
                <a:cubicBezTo>
                  <a:pt x="19320" y="16339"/>
                  <a:pt x="19588" y="14453"/>
                  <a:pt x="19301" y="12988"/>
                </a:cubicBezTo>
                <a:cubicBezTo>
                  <a:pt x="19043" y="11669"/>
                  <a:pt x="19387" y="11295"/>
                  <a:pt x="19805" y="12440"/>
                </a:cubicBezTo>
                <a:cubicBezTo>
                  <a:pt x="20461" y="14235"/>
                  <a:pt x="19783" y="17203"/>
                  <a:pt x="18326" y="18923"/>
                </a:cubicBezTo>
                <a:cubicBezTo>
                  <a:pt x="16954" y="20541"/>
                  <a:pt x="15347" y="21159"/>
                  <a:pt x="13228" y="20880"/>
                </a:cubicBezTo>
                <a:cubicBezTo>
                  <a:pt x="12642" y="20803"/>
                  <a:pt x="12174" y="20772"/>
                  <a:pt x="12103" y="20795"/>
                </a:cubicBezTo>
                <a:cubicBezTo>
                  <a:pt x="12165" y="20834"/>
                  <a:pt x="12218" y="20867"/>
                  <a:pt x="12290" y="20909"/>
                </a:cubicBezTo>
                <a:cubicBezTo>
                  <a:pt x="12352" y="20948"/>
                  <a:pt x="12432" y="20991"/>
                  <a:pt x="12557" y="21051"/>
                </a:cubicBezTo>
                <a:cubicBezTo>
                  <a:pt x="12659" y="21103"/>
                  <a:pt x="12758" y="21158"/>
                  <a:pt x="12855" y="21200"/>
                </a:cubicBezTo>
                <a:cubicBezTo>
                  <a:pt x="12936" y="21232"/>
                  <a:pt x="13031" y="21252"/>
                  <a:pt x="13123" y="21279"/>
                </a:cubicBezTo>
                <a:cubicBezTo>
                  <a:pt x="13244" y="21319"/>
                  <a:pt x="13389" y="21349"/>
                  <a:pt x="13533" y="21378"/>
                </a:cubicBezTo>
                <a:cubicBezTo>
                  <a:pt x="14744" y="21599"/>
                  <a:pt x="16454" y="21462"/>
                  <a:pt x="17430" y="21030"/>
                </a:cubicBezTo>
                <a:cubicBezTo>
                  <a:pt x="17551" y="20973"/>
                  <a:pt x="17655" y="20912"/>
                  <a:pt x="17766" y="20852"/>
                </a:cubicBezTo>
                <a:cubicBezTo>
                  <a:pt x="18583" y="20367"/>
                  <a:pt x="19261" y="19661"/>
                  <a:pt x="19761" y="18816"/>
                </a:cubicBezTo>
                <a:cubicBezTo>
                  <a:pt x="19820" y="18708"/>
                  <a:pt x="19879" y="18592"/>
                  <a:pt x="19936" y="18475"/>
                </a:cubicBezTo>
                <a:cubicBezTo>
                  <a:pt x="20020" y="18311"/>
                  <a:pt x="20100" y="18155"/>
                  <a:pt x="20172" y="17984"/>
                </a:cubicBezTo>
                <a:cubicBezTo>
                  <a:pt x="20219" y="17871"/>
                  <a:pt x="20257" y="17771"/>
                  <a:pt x="20296" y="17671"/>
                </a:cubicBezTo>
                <a:cubicBezTo>
                  <a:pt x="20502" y="17104"/>
                  <a:pt x="20640" y="16506"/>
                  <a:pt x="20700" y="15891"/>
                </a:cubicBezTo>
                <a:cubicBezTo>
                  <a:pt x="20711" y="15661"/>
                  <a:pt x="20719" y="15414"/>
                  <a:pt x="20719" y="15109"/>
                </a:cubicBezTo>
                <a:cubicBezTo>
                  <a:pt x="20718" y="14768"/>
                  <a:pt x="20689" y="14532"/>
                  <a:pt x="20669" y="14262"/>
                </a:cubicBezTo>
                <a:cubicBezTo>
                  <a:pt x="20634" y="13993"/>
                  <a:pt x="20599" y="13723"/>
                  <a:pt x="20532" y="13458"/>
                </a:cubicBezTo>
                <a:cubicBezTo>
                  <a:pt x="20409" y="12966"/>
                  <a:pt x="20281" y="12622"/>
                  <a:pt x="20035" y="12219"/>
                </a:cubicBezTo>
                <a:cubicBezTo>
                  <a:pt x="19576" y="11584"/>
                  <a:pt x="18746" y="10576"/>
                  <a:pt x="17872" y="9615"/>
                </a:cubicBezTo>
                <a:cubicBezTo>
                  <a:pt x="16235" y="7813"/>
                  <a:pt x="15733" y="7141"/>
                  <a:pt x="15827" y="6861"/>
                </a:cubicBezTo>
                <a:cubicBezTo>
                  <a:pt x="15827" y="6860"/>
                  <a:pt x="15826" y="6854"/>
                  <a:pt x="15827" y="6853"/>
                </a:cubicBezTo>
                <a:cubicBezTo>
                  <a:pt x="15836" y="6825"/>
                  <a:pt x="15854" y="6819"/>
                  <a:pt x="15864" y="6796"/>
                </a:cubicBezTo>
                <a:cubicBezTo>
                  <a:pt x="15882" y="6754"/>
                  <a:pt x="15892" y="6710"/>
                  <a:pt x="15914" y="6690"/>
                </a:cubicBezTo>
                <a:cubicBezTo>
                  <a:pt x="15946" y="6658"/>
                  <a:pt x="15992" y="6652"/>
                  <a:pt x="16044" y="6675"/>
                </a:cubicBezTo>
                <a:cubicBezTo>
                  <a:pt x="16156" y="6717"/>
                  <a:pt x="16323" y="6872"/>
                  <a:pt x="16616" y="7167"/>
                </a:cubicBezTo>
                <a:lnTo>
                  <a:pt x="17057" y="7608"/>
                </a:lnTo>
                <a:cubicBezTo>
                  <a:pt x="17277" y="7738"/>
                  <a:pt x="17571" y="7792"/>
                  <a:pt x="18139" y="7807"/>
                </a:cubicBezTo>
                <a:lnTo>
                  <a:pt x="19376" y="7779"/>
                </a:lnTo>
                <a:lnTo>
                  <a:pt x="21023" y="7729"/>
                </a:lnTo>
                <a:cubicBezTo>
                  <a:pt x="21263" y="7692"/>
                  <a:pt x="21435" y="7649"/>
                  <a:pt x="21471" y="7594"/>
                </a:cubicBezTo>
                <a:lnTo>
                  <a:pt x="21527" y="6113"/>
                </a:lnTo>
                <a:cubicBezTo>
                  <a:pt x="21600" y="4016"/>
                  <a:pt x="21249" y="2975"/>
                  <a:pt x="20060" y="1751"/>
                </a:cubicBezTo>
                <a:cubicBezTo>
                  <a:pt x="18629" y="279"/>
                  <a:pt x="17997" y="-1"/>
                  <a:pt x="16044" y="0"/>
                </a:cubicBezTo>
                <a:close/>
                <a:moveTo>
                  <a:pt x="11177" y="10340"/>
                </a:moveTo>
                <a:cubicBezTo>
                  <a:pt x="11384" y="10383"/>
                  <a:pt x="11727" y="10649"/>
                  <a:pt x="12252" y="11145"/>
                </a:cubicBezTo>
                <a:cubicBezTo>
                  <a:pt x="12814" y="11674"/>
                  <a:pt x="13355" y="12105"/>
                  <a:pt x="13452" y="12105"/>
                </a:cubicBezTo>
                <a:cubicBezTo>
                  <a:pt x="13549" y="12105"/>
                  <a:pt x="14066" y="12571"/>
                  <a:pt x="14602" y="13137"/>
                </a:cubicBezTo>
                <a:cubicBezTo>
                  <a:pt x="15426" y="14009"/>
                  <a:pt x="15578" y="14284"/>
                  <a:pt x="15578" y="14931"/>
                </a:cubicBezTo>
                <a:cubicBezTo>
                  <a:pt x="15578" y="14934"/>
                  <a:pt x="15578" y="14935"/>
                  <a:pt x="15578" y="14938"/>
                </a:cubicBezTo>
                <a:cubicBezTo>
                  <a:pt x="15577" y="15119"/>
                  <a:pt x="15554" y="15292"/>
                  <a:pt x="15516" y="15450"/>
                </a:cubicBezTo>
                <a:cubicBezTo>
                  <a:pt x="15515" y="15451"/>
                  <a:pt x="15516" y="15456"/>
                  <a:pt x="15516" y="15457"/>
                </a:cubicBezTo>
                <a:cubicBezTo>
                  <a:pt x="15418" y="15853"/>
                  <a:pt x="15221" y="16135"/>
                  <a:pt x="15050" y="16098"/>
                </a:cubicBezTo>
                <a:cubicBezTo>
                  <a:pt x="15015" y="16089"/>
                  <a:pt x="14982" y="16070"/>
                  <a:pt x="14950" y="16034"/>
                </a:cubicBezTo>
                <a:cubicBezTo>
                  <a:pt x="14882" y="15956"/>
                  <a:pt x="14826" y="15631"/>
                  <a:pt x="14826" y="15315"/>
                </a:cubicBezTo>
                <a:cubicBezTo>
                  <a:pt x="14826" y="15017"/>
                  <a:pt x="14682" y="14637"/>
                  <a:pt x="14503" y="14425"/>
                </a:cubicBezTo>
                <a:cubicBezTo>
                  <a:pt x="14416" y="14358"/>
                  <a:pt x="14302" y="14301"/>
                  <a:pt x="14167" y="14255"/>
                </a:cubicBezTo>
                <a:cubicBezTo>
                  <a:pt x="14136" y="14361"/>
                  <a:pt x="14125" y="14584"/>
                  <a:pt x="14130" y="15023"/>
                </a:cubicBezTo>
                <a:cubicBezTo>
                  <a:pt x="14139" y="15971"/>
                  <a:pt x="13945" y="16385"/>
                  <a:pt x="13645" y="16041"/>
                </a:cubicBezTo>
                <a:cubicBezTo>
                  <a:pt x="13574" y="15960"/>
                  <a:pt x="13514" y="15470"/>
                  <a:pt x="13514" y="14959"/>
                </a:cubicBezTo>
                <a:lnTo>
                  <a:pt x="13514" y="14119"/>
                </a:lnTo>
                <a:cubicBezTo>
                  <a:pt x="13133" y="14075"/>
                  <a:pt x="12655" y="14051"/>
                  <a:pt x="12035" y="14041"/>
                </a:cubicBezTo>
                <a:cubicBezTo>
                  <a:pt x="11922" y="14039"/>
                  <a:pt x="11865" y="14036"/>
                  <a:pt x="11761" y="14034"/>
                </a:cubicBezTo>
                <a:lnTo>
                  <a:pt x="11655" y="14034"/>
                </a:lnTo>
                <a:cubicBezTo>
                  <a:pt x="11273" y="14034"/>
                  <a:pt x="10966" y="14016"/>
                  <a:pt x="10692" y="13998"/>
                </a:cubicBezTo>
                <a:cubicBezTo>
                  <a:pt x="10685" y="13998"/>
                  <a:pt x="10674" y="13999"/>
                  <a:pt x="10667" y="13998"/>
                </a:cubicBezTo>
                <a:cubicBezTo>
                  <a:pt x="10523" y="13989"/>
                  <a:pt x="10420" y="13978"/>
                  <a:pt x="10307" y="13963"/>
                </a:cubicBezTo>
                <a:cubicBezTo>
                  <a:pt x="9889" y="13917"/>
                  <a:pt x="9653" y="13850"/>
                  <a:pt x="9654" y="13742"/>
                </a:cubicBezTo>
                <a:cubicBezTo>
                  <a:pt x="9619" y="13663"/>
                  <a:pt x="9664" y="13568"/>
                  <a:pt x="9815" y="13458"/>
                </a:cubicBezTo>
                <a:cubicBezTo>
                  <a:pt x="10142" y="13219"/>
                  <a:pt x="10897" y="11407"/>
                  <a:pt x="10897" y="10860"/>
                </a:cubicBezTo>
                <a:cubicBezTo>
                  <a:pt x="10897" y="10473"/>
                  <a:pt x="10969" y="10298"/>
                  <a:pt x="11177" y="10340"/>
                </a:cubicBezTo>
                <a:close/>
              </a:path>
            </a:pathLst>
          </a:custGeom>
          <a:ln w="12700">
            <a:miter lim="400000"/>
          </a:ln>
          <a:effectLst>
            <a:outerShdw sx="100000" sy="100000" kx="0" ky="0" algn="b" rotWithShape="0" blurRad="444500" dist="262472" dir="5400000">
              <a:srgbClr val="000000">
                <a:alpha val="98983"/>
              </a:srgbClr>
            </a:outerShdw>
          </a:effectLst>
        </p:spPr>
      </p:pic>
      <p:pic>
        <p:nvPicPr>
          <p:cNvPr id="226" name="Image" descr="Image"/>
          <p:cNvPicPr>
            <a:picLocks noChangeAspect="1"/>
          </p:cNvPicPr>
          <p:nvPr/>
        </p:nvPicPr>
        <p:blipFill>
          <a:blip r:embed="rId3">
            <a:extLst/>
          </a:blip>
          <a:stretch>
            <a:fillRect/>
          </a:stretch>
        </p:blipFill>
        <p:spPr>
          <a:xfrm>
            <a:off x="229417" y="-4957"/>
            <a:ext cx="5485674"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27" name="Image" descr="Image"/>
          <p:cNvPicPr>
            <a:picLocks noChangeAspect="1"/>
          </p:cNvPicPr>
          <p:nvPr/>
        </p:nvPicPr>
        <p:blipFill>
          <a:blip r:embed="rId4">
            <a:extLst/>
          </a:blip>
          <a:stretch>
            <a:fillRect/>
          </a:stretch>
        </p:blipFill>
        <p:spPr>
          <a:xfrm>
            <a:off x="8145176" y="-4957"/>
            <a:ext cx="4630206"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28" name="Image" descr="Image"/>
          <p:cNvPicPr>
            <a:picLocks noChangeAspect="1"/>
          </p:cNvPicPr>
          <p:nvPr/>
        </p:nvPicPr>
        <p:blipFill>
          <a:blip r:embed="rId5">
            <a:extLst/>
          </a:blip>
          <a:stretch>
            <a:fillRect/>
          </a:stretch>
        </p:blipFill>
        <p:spPr>
          <a:xfrm>
            <a:off x="121104" y="813427"/>
            <a:ext cx="5702301" cy="1333501"/>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29" name="Image" descr="Image"/>
          <p:cNvPicPr>
            <a:picLocks noChangeAspect="1"/>
          </p:cNvPicPr>
          <p:nvPr/>
        </p:nvPicPr>
        <p:blipFill>
          <a:blip r:embed="rId6">
            <a:extLst/>
          </a:blip>
          <a:stretch>
            <a:fillRect/>
          </a:stretch>
        </p:blipFill>
        <p:spPr>
          <a:xfrm>
            <a:off x="7901229" y="813427"/>
            <a:ext cx="5118101" cy="1333501"/>
          </a:xfrm>
          <a:prstGeom prst="rect">
            <a:avLst/>
          </a:prstGeom>
          <a:ln w="12700">
            <a:miter lim="400000"/>
          </a:ln>
          <a:effectLst>
            <a:outerShdw sx="100000" sy="100000" kx="0" ky="0" algn="b" rotWithShape="0" blurRad="266700" dist="139600" dir="5400000">
              <a:srgbClr val="000000">
                <a:alpha val="98983"/>
              </a:srgbClr>
            </a:outerShdw>
          </a:effectLst>
        </p:spPr>
      </p:pic>
      <p:sp>
        <p:nvSpPr>
          <p:cNvPr id="230" name="Matthew 22:23-46"/>
          <p:cNvSpPr txBox="1"/>
          <p:nvPr/>
        </p:nvSpPr>
        <p:spPr>
          <a:xfrm>
            <a:off x="2822748" y="2582510"/>
            <a:ext cx="7359304"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200">
                <a:solidFill>
                  <a:srgbClr val="000000"/>
                </a:solidFill>
                <a:latin typeface="Gill Sans"/>
                <a:ea typeface="Gill Sans"/>
                <a:cs typeface="Gill Sans"/>
                <a:sym typeface="Gill Sans"/>
              </a:defRPr>
            </a:lvl1pPr>
          </a:lstStyle>
          <a:p>
            <a:pPr/>
            <a:r>
              <a:t>Matthew 22:23-46</a:t>
            </a:r>
          </a:p>
        </p:txBody>
      </p:sp>
      <p:sp>
        <p:nvSpPr>
          <p:cNvPr id="231" name="31 But concerning the resurrection of the dead, have you not read what was spoken to you by God, saying, 32 ‘I am the God of Abraham, the God of Isaac, and the God of Jacob’? God is not the God of the dead, but of the living.” 33 And when the multitudes "/>
          <p:cNvSpPr txBox="1"/>
          <p:nvPr/>
        </p:nvSpPr>
        <p:spPr>
          <a:xfrm>
            <a:off x="243996" y="3524479"/>
            <a:ext cx="12516807" cy="59495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a:solidFill>
                  <a:srgbClr val="000000"/>
                </a:solidFill>
                <a:latin typeface="Times New Roman"/>
                <a:ea typeface="Times New Roman"/>
                <a:cs typeface="Times New Roman"/>
                <a:sym typeface="Times New Roman"/>
              </a:defRPr>
            </a:pPr>
            <a:r>
              <a:rPr baseline="31999"/>
              <a:t>31</a:t>
            </a:r>
            <a:r>
              <a:t> But concerning the resurrection of the dead, have you not read what was spoken to you by God, saying, </a:t>
            </a:r>
            <a:r>
              <a:rPr baseline="31999"/>
              <a:t>32</a:t>
            </a:r>
            <a:r>
              <a:t> </a:t>
            </a:r>
            <a:r>
              <a:rPr i="1"/>
              <a:t>‘I am the God of Abraham, the God of Isaac, and the God of Jacob’</a:t>
            </a:r>
            <a:r>
              <a:t>? God is not the God of the dead, but of the living.” </a:t>
            </a:r>
            <a:r>
              <a:rPr baseline="31999"/>
              <a:t>33</a:t>
            </a:r>
            <a:r>
              <a:t> And when the multitudes heard </a:t>
            </a:r>
            <a:r>
              <a:rPr i="1"/>
              <a:t>this,</a:t>
            </a:r>
            <a:r>
              <a:t> they were astonished at His teaching. </a:t>
            </a:r>
            <a:r>
              <a:rPr baseline="31999"/>
              <a:t>34</a:t>
            </a:r>
            <a:r>
              <a:t> But when the Pharisees heard that He had silenced the Sadducees, they gathered together. </a:t>
            </a:r>
            <a:r>
              <a:rPr baseline="31999"/>
              <a:t>35</a:t>
            </a:r>
            <a:r>
              <a:t> Then one of them, a lawyer, asked </a:t>
            </a:r>
            <a:r>
              <a:rPr i="1"/>
              <a:t>Him a question,</a:t>
            </a:r>
            <a:r>
              <a:t> testing Him, and saying, </a:t>
            </a:r>
            <a:r>
              <a:rPr baseline="31999"/>
              <a:t>36</a:t>
            </a:r>
            <a:r>
              <a:t> “Teacher, which </a:t>
            </a:r>
            <a:r>
              <a:rPr i="1"/>
              <a:t>is</a:t>
            </a:r>
            <a:r>
              <a:t> the great commandment in the law?” </a:t>
            </a:r>
            <a:r>
              <a:rPr baseline="31999"/>
              <a:t>37</a:t>
            </a:r>
            <a:r>
              <a:t> Jesus said to him, “ ‘</a:t>
            </a:r>
            <a:r>
              <a:rPr i="1"/>
              <a:t>You shall love the Lord your God with all your heart, with all your soul, and with all your mind.’</a:t>
            </a:r>
            <a:r>
              <a:t> </a:t>
            </a:r>
            <a:r>
              <a:rPr baseline="31999"/>
              <a:t>38</a:t>
            </a:r>
            <a:r>
              <a:t> This is </a:t>
            </a:r>
            <a:r>
              <a:rPr i="1"/>
              <a:t>the</a:t>
            </a:r>
            <a:r>
              <a:t> first and great commandment.</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Rounded Rectangle"/>
          <p:cNvSpPr/>
          <p:nvPr/>
        </p:nvSpPr>
        <p:spPr>
          <a:xfrm>
            <a:off x="159579" y="144400"/>
            <a:ext cx="12685642" cy="2233280"/>
          </a:xfrm>
          <a:prstGeom prst="roundRect">
            <a:avLst>
              <a:gd name="adj" fmla="val 24305"/>
            </a:avLst>
          </a:prstGeom>
          <a:solidFill>
            <a:srgbClr val="808785"/>
          </a:solidFill>
          <a:ln w="63500">
            <a:solidFill>
              <a:srgbClr val="FFFFFF"/>
            </a:solidFill>
            <a:miter lim="400000"/>
          </a:ln>
          <a:effectLst>
            <a:outerShdw sx="100000" sy="100000" kx="0" ky="0" algn="b" rotWithShape="0" blurRad="444500" dist="262472" dir="5400000">
              <a:srgbClr val="000000">
                <a:alpha val="98983"/>
              </a:srgbClr>
            </a:outerShdw>
          </a:effectLst>
        </p:spPr>
        <p:txBody>
          <a:bodyPr lIns="50800" tIns="50800" rIns="50800" bIns="50800" anchor="ctr"/>
          <a:lstStyle/>
          <a:p>
            <a:pPr>
              <a:defRPr>
                <a:solidFill>
                  <a:srgbClr val="FFFFFF"/>
                </a:solidFill>
              </a:defRPr>
            </a:pPr>
          </a:p>
        </p:txBody>
      </p:sp>
      <p:pic>
        <p:nvPicPr>
          <p:cNvPr id="234" name="Image" descr="Image"/>
          <p:cNvPicPr>
            <a:picLocks noChangeAspect="1"/>
          </p:cNvPicPr>
          <p:nvPr/>
        </p:nvPicPr>
        <p:blipFill>
          <a:blip r:embed="rId2">
            <a:extLst/>
          </a:blip>
          <a:srcRect l="24340" t="27773" r="24506" b="27655"/>
          <a:stretch>
            <a:fillRect/>
          </a:stretch>
        </p:blipFill>
        <p:spPr>
          <a:xfrm>
            <a:off x="6210419" y="662029"/>
            <a:ext cx="1374966" cy="1198022"/>
          </a:xfrm>
          <a:custGeom>
            <a:avLst/>
            <a:gdLst/>
            <a:ahLst/>
            <a:cxnLst>
              <a:cxn ang="0">
                <a:pos x="wd2" y="hd2"/>
              </a:cxn>
              <a:cxn ang="5400000">
                <a:pos x="wd2" y="hd2"/>
              </a:cxn>
              <a:cxn ang="10800000">
                <a:pos x="wd2" y="hd2"/>
              </a:cxn>
              <a:cxn ang="16200000">
                <a:pos x="wd2" y="hd2"/>
              </a:cxn>
            </a:cxnLst>
            <a:rect l="0" t="0" r="r" b="b"/>
            <a:pathLst>
              <a:path w="21536" h="21482" fill="norm" stroke="1" extrusionOk="0">
                <a:moveTo>
                  <a:pt x="16044" y="0"/>
                </a:moveTo>
                <a:cubicBezTo>
                  <a:pt x="15089" y="1"/>
                  <a:pt x="14554" y="56"/>
                  <a:pt x="14061" y="221"/>
                </a:cubicBezTo>
                <a:cubicBezTo>
                  <a:pt x="14012" y="239"/>
                  <a:pt x="13963" y="251"/>
                  <a:pt x="13912" y="271"/>
                </a:cubicBezTo>
                <a:cubicBezTo>
                  <a:pt x="13760" y="329"/>
                  <a:pt x="13613" y="399"/>
                  <a:pt x="13452" y="484"/>
                </a:cubicBezTo>
                <a:lnTo>
                  <a:pt x="12538" y="961"/>
                </a:lnTo>
                <a:lnTo>
                  <a:pt x="12016" y="541"/>
                </a:lnTo>
                <a:cubicBezTo>
                  <a:pt x="11891" y="439"/>
                  <a:pt x="11765" y="366"/>
                  <a:pt x="11618" y="306"/>
                </a:cubicBezTo>
                <a:cubicBezTo>
                  <a:pt x="11182" y="257"/>
                  <a:pt x="10533" y="242"/>
                  <a:pt x="9411" y="235"/>
                </a:cubicBezTo>
                <a:lnTo>
                  <a:pt x="7142" y="214"/>
                </a:lnTo>
                <a:lnTo>
                  <a:pt x="6981" y="911"/>
                </a:lnTo>
                <a:cubicBezTo>
                  <a:pt x="6879" y="1353"/>
                  <a:pt x="6700" y="2201"/>
                  <a:pt x="6577" y="2790"/>
                </a:cubicBezTo>
                <a:cubicBezTo>
                  <a:pt x="6089" y="5120"/>
                  <a:pt x="5657" y="5127"/>
                  <a:pt x="5657" y="2811"/>
                </a:cubicBezTo>
                <a:cubicBezTo>
                  <a:pt x="5657" y="1388"/>
                  <a:pt x="5609" y="1210"/>
                  <a:pt x="5128" y="683"/>
                </a:cubicBezTo>
                <a:cubicBezTo>
                  <a:pt x="4951" y="489"/>
                  <a:pt x="4805" y="377"/>
                  <a:pt x="4625" y="292"/>
                </a:cubicBezTo>
                <a:cubicBezTo>
                  <a:pt x="4272" y="149"/>
                  <a:pt x="3740" y="118"/>
                  <a:pt x="2356" y="114"/>
                </a:cubicBezTo>
                <a:cubicBezTo>
                  <a:pt x="704" y="109"/>
                  <a:pt x="62" y="183"/>
                  <a:pt x="0" y="377"/>
                </a:cubicBezTo>
                <a:lnTo>
                  <a:pt x="6" y="448"/>
                </a:lnTo>
                <a:lnTo>
                  <a:pt x="106" y="2534"/>
                </a:lnTo>
                <a:cubicBezTo>
                  <a:pt x="280" y="6038"/>
                  <a:pt x="771" y="11286"/>
                  <a:pt x="970" y="11785"/>
                </a:cubicBezTo>
                <a:cubicBezTo>
                  <a:pt x="1120" y="12163"/>
                  <a:pt x="1666" y="18851"/>
                  <a:pt x="1604" y="19556"/>
                </a:cubicBezTo>
                <a:cubicBezTo>
                  <a:pt x="1573" y="19907"/>
                  <a:pt x="5580" y="19893"/>
                  <a:pt x="5794" y="19542"/>
                </a:cubicBezTo>
                <a:cubicBezTo>
                  <a:pt x="5871" y="19416"/>
                  <a:pt x="6528" y="17327"/>
                  <a:pt x="7248" y="14902"/>
                </a:cubicBezTo>
                <a:cubicBezTo>
                  <a:pt x="7976" y="12452"/>
                  <a:pt x="8642" y="10544"/>
                  <a:pt x="8746" y="10604"/>
                </a:cubicBezTo>
                <a:cubicBezTo>
                  <a:pt x="9030" y="10766"/>
                  <a:pt x="8857" y="12506"/>
                  <a:pt x="8473" y="13372"/>
                </a:cubicBezTo>
                <a:cubicBezTo>
                  <a:pt x="8286" y="13793"/>
                  <a:pt x="7769" y="15440"/>
                  <a:pt x="7329" y="17030"/>
                </a:cubicBezTo>
                <a:cubicBezTo>
                  <a:pt x="6889" y="18621"/>
                  <a:pt x="6398" y="20089"/>
                  <a:pt x="6235" y="20289"/>
                </a:cubicBezTo>
                <a:cubicBezTo>
                  <a:pt x="5996" y="20582"/>
                  <a:pt x="5543" y="20665"/>
                  <a:pt x="3929" y="20702"/>
                </a:cubicBezTo>
                <a:cubicBezTo>
                  <a:pt x="2314" y="20739"/>
                  <a:pt x="1989" y="20793"/>
                  <a:pt x="2126" y="21015"/>
                </a:cubicBezTo>
                <a:cubicBezTo>
                  <a:pt x="2366" y="21150"/>
                  <a:pt x="2736" y="21219"/>
                  <a:pt x="3208" y="21257"/>
                </a:cubicBezTo>
                <a:cubicBezTo>
                  <a:pt x="3592" y="21274"/>
                  <a:pt x="3992" y="21290"/>
                  <a:pt x="4706" y="21272"/>
                </a:cubicBezTo>
                <a:lnTo>
                  <a:pt x="7062" y="21207"/>
                </a:lnTo>
                <a:lnTo>
                  <a:pt x="7826" y="18688"/>
                </a:lnTo>
                <a:cubicBezTo>
                  <a:pt x="8248" y="17304"/>
                  <a:pt x="8727" y="16005"/>
                  <a:pt x="8889" y="15799"/>
                </a:cubicBezTo>
                <a:cubicBezTo>
                  <a:pt x="9052" y="15593"/>
                  <a:pt x="9210" y="15087"/>
                  <a:pt x="9244" y="14674"/>
                </a:cubicBezTo>
                <a:cubicBezTo>
                  <a:pt x="9358" y="13272"/>
                  <a:pt x="9683" y="13922"/>
                  <a:pt x="9778" y="15749"/>
                </a:cubicBezTo>
                <a:cubicBezTo>
                  <a:pt x="9889" y="17872"/>
                  <a:pt x="10211" y="18706"/>
                  <a:pt x="11202" y="19407"/>
                </a:cubicBezTo>
                <a:cubicBezTo>
                  <a:pt x="11801" y="19831"/>
                  <a:pt x="12145" y="19889"/>
                  <a:pt x="13875" y="19898"/>
                </a:cubicBezTo>
                <a:cubicBezTo>
                  <a:pt x="15595" y="19907"/>
                  <a:pt x="15976" y="19844"/>
                  <a:pt x="16703" y="19414"/>
                </a:cubicBezTo>
                <a:cubicBezTo>
                  <a:pt x="17748" y="18797"/>
                  <a:pt x="18381" y="18138"/>
                  <a:pt x="18381" y="17671"/>
                </a:cubicBezTo>
                <a:cubicBezTo>
                  <a:pt x="18381" y="17474"/>
                  <a:pt x="18542" y="17145"/>
                  <a:pt x="18742" y="16938"/>
                </a:cubicBezTo>
                <a:cubicBezTo>
                  <a:pt x="19320" y="16339"/>
                  <a:pt x="19588" y="14453"/>
                  <a:pt x="19301" y="12988"/>
                </a:cubicBezTo>
                <a:cubicBezTo>
                  <a:pt x="19043" y="11669"/>
                  <a:pt x="19387" y="11295"/>
                  <a:pt x="19805" y="12440"/>
                </a:cubicBezTo>
                <a:cubicBezTo>
                  <a:pt x="20461" y="14235"/>
                  <a:pt x="19783" y="17203"/>
                  <a:pt x="18326" y="18923"/>
                </a:cubicBezTo>
                <a:cubicBezTo>
                  <a:pt x="16954" y="20541"/>
                  <a:pt x="15347" y="21159"/>
                  <a:pt x="13228" y="20880"/>
                </a:cubicBezTo>
                <a:cubicBezTo>
                  <a:pt x="12642" y="20803"/>
                  <a:pt x="12174" y="20772"/>
                  <a:pt x="12103" y="20795"/>
                </a:cubicBezTo>
                <a:cubicBezTo>
                  <a:pt x="12165" y="20834"/>
                  <a:pt x="12218" y="20867"/>
                  <a:pt x="12290" y="20909"/>
                </a:cubicBezTo>
                <a:cubicBezTo>
                  <a:pt x="12352" y="20948"/>
                  <a:pt x="12432" y="20991"/>
                  <a:pt x="12557" y="21051"/>
                </a:cubicBezTo>
                <a:cubicBezTo>
                  <a:pt x="12659" y="21103"/>
                  <a:pt x="12758" y="21158"/>
                  <a:pt x="12855" y="21200"/>
                </a:cubicBezTo>
                <a:cubicBezTo>
                  <a:pt x="12936" y="21232"/>
                  <a:pt x="13031" y="21252"/>
                  <a:pt x="13123" y="21279"/>
                </a:cubicBezTo>
                <a:cubicBezTo>
                  <a:pt x="13244" y="21319"/>
                  <a:pt x="13389" y="21349"/>
                  <a:pt x="13533" y="21378"/>
                </a:cubicBezTo>
                <a:cubicBezTo>
                  <a:pt x="14744" y="21599"/>
                  <a:pt x="16454" y="21462"/>
                  <a:pt x="17430" y="21030"/>
                </a:cubicBezTo>
                <a:cubicBezTo>
                  <a:pt x="17551" y="20973"/>
                  <a:pt x="17655" y="20912"/>
                  <a:pt x="17766" y="20852"/>
                </a:cubicBezTo>
                <a:cubicBezTo>
                  <a:pt x="18583" y="20367"/>
                  <a:pt x="19261" y="19661"/>
                  <a:pt x="19761" y="18816"/>
                </a:cubicBezTo>
                <a:cubicBezTo>
                  <a:pt x="19820" y="18708"/>
                  <a:pt x="19879" y="18592"/>
                  <a:pt x="19936" y="18475"/>
                </a:cubicBezTo>
                <a:cubicBezTo>
                  <a:pt x="20020" y="18311"/>
                  <a:pt x="20100" y="18155"/>
                  <a:pt x="20172" y="17984"/>
                </a:cubicBezTo>
                <a:cubicBezTo>
                  <a:pt x="20219" y="17871"/>
                  <a:pt x="20257" y="17771"/>
                  <a:pt x="20296" y="17671"/>
                </a:cubicBezTo>
                <a:cubicBezTo>
                  <a:pt x="20502" y="17104"/>
                  <a:pt x="20640" y="16506"/>
                  <a:pt x="20700" y="15891"/>
                </a:cubicBezTo>
                <a:cubicBezTo>
                  <a:pt x="20711" y="15661"/>
                  <a:pt x="20719" y="15414"/>
                  <a:pt x="20719" y="15109"/>
                </a:cubicBezTo>
                <a:cubicBezTo>
                  <a:pt x="20718" y="14768"/>
                  <a:pt x="20689" y="14532"/>
                  <a:pt x="20669" y="14262"/>
                </a:cubicBezTo>
                <a:cubicBezTo>
                  <a:pt x="20634" y="13993"/>
                  <a:pt x="20599" y="13723"/>
                  <a:pt x="20532" y="13458"/>
                </a:cubicBezTo>
                <a:cubicBezTo>
                  <a:pt x="20409" y="12966"/>
                  <a:pt x="20281" y="12622"/>
                  <a:pt x="20035" y="12219"/>
                </a:cubicBezTo>
                <a:cubicBezTo>
                  <a:pt x="19576" y="11584"/>
                  <a:pt x="18746" y="10576"/>
                  <a:pt x="17872" y="9615"/>
                </a:cubicBezTo>
                <a:cubicBezTo>
                  <a:pt x="16235" y="7813"/>
                  <a:pt x="15733" y="7141"/>
                  <a:pt x="15827" y="6861"/>
                </a:cubicBezTo>
                <a:cubicBezTo>
                  <a:pt x="15827" y="6860"/>
                  <a:pt x="15826" y="6854"/>
                  <a:pt x="15827" y="6853"/>
                </a:cubicBezTo>
                <a:cubicBezTo>
                  <a:pt x="15836" y="6825"/>
                  <a:pt x="15854" y="6819"/>
                  <a:pt x="15864" y="6796"/>
                </a:cubicBezTo>
                <a:cubicBezTo>
                  <a:pt x="15882" y="6754"/>
                  <a:pt x="15892" y="6710"/>
                  <a:pt x="15914" y="6690"/>
                </a:cubicBezTo>
                <a:cubicBezTo>
                  <a:pt x="15946" y="6658"/>
                  <a:pt x="15992" y="6652"/>
                  <a:pt x="16044" y="6675"/>
                </a:cubicBezTo>
                <a:cubicBezTo>
                  <a:pt x="16156" y="6717"/>
                  <a:pt x="16323" y="6872"/>
                  <a:pt x="16616" y="7167"/>
                </a:cubicBezTo>
                <a:lnTo>
                  <a:pt x="17057" y="7608"/>
                </a:lnTo>
                <a:cubicBezTo>
                  <a:pt x="17277" y="7738"/>
                  <a:pt x="17571" y="7792"/>
                  <a:pt x="18139" y="7807"/>
                </a:cubicBezTo>
                <a:lnTo>
                  <a:pt x="19376" y="7779"/>
                </a:lnTo>
                <a:lnTo>
                  <a:pt x="21023" y="7729"/>
                </a:lnTo>
                <a:cubicBezTo>
                  <a:pt x="21263" y="7692"/>
                  <a:pt x="21435" y="7649"/>
                  <a:pt x="21471" y="7594"/>
                </a:cubicBezTo>
                <a:lnTo>
                  <a:pt x="21527" y="6113"/>
                </a:lnTo>
                <a:cubicBezTo>
                  <a:pt x="21600" y="4016"/>
                  <a:pt x="21249" y="2975"/>
                  <a:pt x="20060" y="1751"/>
                </a:cubicBezTo>
                <a:cubicBezTo>
                  <a:pt x="18629" y="279"/>
                  <a:pt x="17997" y="-1"/>
                  <a:pt x="16044" y="0"/>
                </a:cubicBezTo>
                <a:close/>
                <a:moveTo>
                  <a:pt x="11177" y="10340"/>
                </a:moveTo>
                <a:cubicBezTo>
                  <a:pt x="11384" y="10383"/>
                  <a:pt x="11727" y="10649"/>
                  <a:pt x="12252" y="11145"/>
                </a:cubicBezTo>
                <a:cubicBezTo>
                  <a:pt x="12814" y="11674"/>
                  <a:pt x="13355" y="12105"/>
                  <a:pt x="13452" y="12105"/>
                </a:cubicBezTo>
                <a:cubicBezTo>
                  <a:pt x="13549" y="12105"/>
                  <a:pt x="14066" y="12571"/>
                  <a:pt x="14602" y="13137"/>
                </a:cubicBezTo>
                <a:cubicBezTo>
                  <a:pt x="15426" y="14009"/>
                  <a:pt x="15578" y="14284"/>
                  <a:pt x="15578" y="14931"/>
                </a:cubicBezTo>
                <a:cubicBezTo>
                  <a:pt x="15578" y="14934"/>
                  <a:pt x="15578" y="14935"/>
                  <a:pt x="15578" y="14938"/>
                </a:cubicBezTo>
                <a:cubicBezTo>
                  <a:pt x="15577" y="15119"/>
                  <a:pt x="15554" y="15292"/>
                  <a:pt x="15516" y="15450"/>
                </a:cubicBezTo>
                <a:cubicBezTo>
                  <a:pt x="15515" y="15451"/>
                  <a:pt x="15516" y="15456"/>
                  <a:pt x="15516" y="15457"/>
                </a:cubicBezTo>
                <a:cubicBezTo>
                  <a:pt x="15418" y="15853"/>
                  <a:pt x="15221" y="16135"/>
                  <a:pt x="15050" y="16098"/>
                </a:cubicBezTo>
                <a:cubicBezTo>
                  <a:pt x="15015" y="16089"/>
                  <a:pt x="14982" y="16070"/>
                  <a:pt x="14950" y="16034"/>
                </a:cubicBezTo>
                <a:cubicBezTo>
                  <a:pt x="14882" y="15956"/>
                  <a:pt x="14826" y="15631"/>
                  <a:pt x="14826" y="15315"/>
                </a:cubicBezTo>
                <a:cubicBezTo>
                  <a:pt x="14826" y="15017"/>
                  <a:pt x="14682" y="14637"/>
                  <a:pt x="14503" y="14425"/>
                </a:cubicBezTo>
                <a:cubicBezTo>
                  <a:pt x="14416" y="14358"/>
                  <a:pt x="14302" y="14301"/>
                  <a:pt x="14167" y="14255"/>
                </a:cubicBezTo>
                <a:cubicBezTo>
                  <a:pt x="14136" y="14361"/>
                  <a:pt x="14125" y="14584"/>
                  <a:pt x="14130" y="15023"/>
                </a:cubicBezTo>
                <a:cubicBezTo>
                  <a:pt x="14139" y="15971"/>
                  <a:pt x="13945" y="16385"/>
                  <a:pt x="13645" y="16041"/>
                </a:cubicBezTo>
                <a:cubicBezTo>
                  <a:pt x="13574" y="15960"/>
                  <a:pt x="13514" y="15470"/>
                  <a:pt x="13514" y="14959"/>
                </a:cubicBezTo>
                <a:lnTo>
                  <a:pt x="13514" y="14119"/>
                </a:lnTo>
                <a:cubicBezTo>
                  <a:pt x="13133" y="14075"/>
                  <a:pt x="12655" y="14051"/>
                  <a:pt x="12035" y="14041"/>
                </a:cubicBezTo>
                <a:cubicBezTo>
                  <a:pt x="11922" y="14039"/>
                  <a:pt x="11865" y="14036"/>
                  <a:pt x="11761" y="14034"/>
                </a:cubicBezTo>
                <a:lnTo>
                  <a:pt x="11655" y="14034"/>
                </a:lnTo>
                <a:cubicBezTo>
                  <a:pt x="11273" y="14034"/>
                  <a:pt x="10966" y="14016"/>
                  <a:pt x="10692" y="13998"/>
                </a:cubicBezTo>
                <a:cubicBezTo>
                  <a:pt x="10685" y="13998"/>
                  <a:pt x="10674" y="13999"/>
                  <a:pt x="10667" y="13998"/>
                </a:cubicBezTo>
                <a:cubicBezTo>
                  <a:pt x="10523" y="13989"/>
                  <a:pt x="10420" y="13978"/>
                  <a:pt x="10307" y="13963"/>
                </a:cubicBezTo>
                <a:cubicBezTo>
                  <a:pt x="9889" y="13917"/>
                  <a:pt x="9653" y="13850"/>
                  <a:pt x="9654" y="13742"/>
                </a:cubicBezTo>
                <a:cubicBezTo>
                  <a:pt x="9619" y="13663"/>
                  <a:pt x="9664" y="13568"/>
                  <a:pt x="9815" y="13458"/>
                </a:cubicBezTo>
                <a:cubicBezTo>
                  <a:pt x="10142" y="13219"/>
                  <a:pt x="10897" y="11407"/>
                  <a:pt x="10897" y="10860"/>
                </a:cubicBezTo>
                <a:cubicBezTo>
                  <a:pt x="10897" y="10473"/>
                  <a:pt x="10969" y="10298"/>
                  <a:pt x="11177" y="10340"/>
                </a:cubicBezTo>
                <a:close/>
              </a:path>
            </a:pathLst>
          </a:custGeom>
          <a:ln w="12700">
            <a:miter lim="400000"/>
          </a:ln>
          <a:effectLst>
            <a:outerShdw sx="100000" sy="100000" kx="0" ky="0" algn="b" rotWithShape="0" blurRad="444500" dist="262472" dir="5400000">
              <a:srgbClr val="000000">
                <a:alpha val="98983"/>
              </a:srgbClr>
            </a:outerShdw>
          </a:effectLst>
        </p:spPr>
      </p:pic>
      <p:pic>
        <p:nvPicPr>
          <p:cNvPr id="235" name="Image" descr="Image"/>
          <p:cNvPicPr>
            <a:picLocks noChangeAspect="1"/>
          </p:cNvPicPr>
          <p:nvPr/>
        </p:nvPicPr>
        <p:blipFill>
          <a:blip r:embed="rId3">
            <a:extLst/>
          </a:blip>
          <a:stretch>
            <a:fillRect/>
          </a:stretch>
        </p:blipFill>
        <p:spPr>
          <a:xfrm>
            <a:off x="229417" y="-4957"/>
            <a:ext cx="5485674"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36" name="Image" descr="Image"/>
          <p:cNvPicPr>
            <a:picLocks noChangeAspect="1"/>
          </p:cNvPicPr>
          <p:nvPr/>
        </p:nvPicPr>
        <p:blipFill>
          <a:blip r:embed="rId4">
            <a:extLst/>
          </a:blip>
          <a:stretch>
            <a:fillRect/>
          </a:stretch>
        </p:blipFill>
        <p:spPr>
          <a:xfrm>
            <a:off x="8145176" y="-4957"/>
            <a:ext cx="4630206"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37" name="Image" descr="Image"/>
          <p:cNvPicPr>
            <a:picLocks noChangeAspect="1"/>
          </p:cNvPicPr>
          <p:nvPr/>
        </p:nvPicPr>
        <p:blipFill>
          <a:blip r:embed="rId5">
            <a:extLst/>
          </a:blip>
          <a:stretch>
            <a:fillRect/>
          </a:stretch>
        </p:blipFill>
        <p:spPr>
          <a:xfrm>
            <a:off x="121104" y="813427"/>
            <a:ext cx="5702301" cy="1333501"/>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38" name="Image" descr="Image"/>
          <p:cNvPicPr>
            <a:picLocks noChangeAspect="1"/>
          </p:cNvPicPr>
          <p:nvPr/>
        </p:nvPicPr>
        <p:blipFill>
          <a:blip r:embed="rId6">
            <a:extLst/>
          </a:blip>
          <a:stretch>
            <a:fillRect/>
          </a:stretch>
        </p:blipFill>
        <p:spPr>
          <a:xfrm>
            <a:off x="7901229" y="813427"/>
            <a:ext cx="5118101" cy="1333501"/>
          </a:xfrm>
          <a:prstGeom prst="rect">
            <a:avLst/>
          </a:prstGeom>
          <a:ln w="12700">
            <a:miter lim="400000"/>
          </a:ln>
          <a:effectLst>
            <a:outerShdw sx="100000" sy="100000" kx="0" ky="0" algn="b" rotWithShape="0" blurRad="266700" dist="139600" dir="5400000">
              <a:srgbClr val="000000">
                <a:alpha val="98983"/>
              </a:srgbClr>
            </a:outerShdw>
          </a:effectLst>
        </p:spPr>
      </p:pic>
      <p:sp>
        <p:nvSpPr>
          <p:cNvPr id="239" name="Matthew 22:23-46"/>
          <p:cNvSpPr txBox="1"/>
          <p:nvPr/>
        </p:nvSpPr>
        <p:spPr>
          <a:xfrm>
            <a:off x="2822748" y="2582510"/>
            <a:ext cx="7359304"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200">
                <a:solidFill>
                  <a:srgbClr val="000000"/>
                </a:solidFill>
                <a:latin typeface="Gill Sans"/>
                <a:ea typeface="Gill Sans"/>
                <a:cs typeface="Gill Sans"/>
                <a:sym typeface="Gill Sans"/>
              </a:defRPr>
            </a:lvl1pPr>
          </a:lstStyle>
          <a:p>
            <a:pPr/>
            <a:r>
              <a:t>Matthew 22:23-46</a:t>
            </a:r>
          </a:p>
        </p:txBody>
      </p:sp>
      <p:sp>
        <p:nvSpPr>
          <p:cNvPr id="240" name="39 And the second is like it: ‘You shall love your neighbor as yourself.’ 40 On these two commandments hang all the Law and the Prophets.” 41 While the Pharisees were gathered together, Jesus asked them, 42 saying, “What do you think about the Christ? Wh"/>
          <p:cNvSpPr txBox="1"/>
          <p:nvPr/>
        </p:nvSpPr>
        <p:spPr>
          <a:xfrm>
            <a:off x="243996" y="3511779"/>
            <a:ext cx="12516807" cy="6227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800">
                <a:solidFill>
                  <a:srgbClr val="000000"/>
                </a:solidFill>
                <a:latin typeface="Times New Roman"/>
                <a:ea typeface="Times New Roman"/>
                <a:cs typeface="Times New Roman"/>
                <a:sym typeface="Times New Roman"/>
              </a:defRPr>
            </a:pPr>
            <a:r>
              <a:rPr baseline="31999"/>
              <a:t>39</a:t>
            </a:r>
            <a:r>
              <a:t> And </a:t>
            </a:r>
            <a:r>
              <a:rPr i="1"/>
              <a:t>the</a:t>
            </a:r>
            <a:r>
              <a:t> second </a:t>
            </a:r>
            <a:r>
              <a:rPr i="1"/>
              <a:t>is</a:t>
            </a:r>
            <a:r>
              <a:t> like it: </a:t>
            </a:r>
            <a:r>
              <a:rPr i="1"/>
              <a:t>‘You shall love your neighbor as yourself.’</a:t>
            </a:r>
            <a:r>
              <a:t> </a:t>
            </a:r>
            <a:r>
              <a:rPr baseline="31999"/>
              <a:t>40</a:t>
            </a:r>
            <a:r>
              <a:t> On these two commandments hang all the Law and the Prophets.” </a:t>
            </a:r>
            <a:r>
              <a:rPr baseline="31999"/>
              <a:t>41</a:t>
            </a:r>
            <a:r>
              <a:t> While the Pharisees were gathered together, Jesus asked them, </a:t>
            </a:r>
            <a:r>
              <a:rPr baseline="31999"/>
              <a:t>42</a:t>
            </a:r>
            <a:r>
              <a:t> saying, “What do you think about the Christ? Whose Son is He?” They said to Him, </a:t>
            </a:r>
            <a:r>
              <a:rPr i="1"/>
              <a:t>“The</a:t>
            </a:r>
            <a:r>
              <a:t> </a:t>
            </a:r>
            <a:r>
              <a:rPr i="1"/>
              <a:t>Son</a:t>
            </a:r>
            <a:r>
              <a:t> of David.” </a:t>
            </a:r>
            <a:r>
              <a:rPr baseline="31999"/>
              <a:t>43</a:t>
            </a:r>
            <a:r>
              <a:t> He said to them, “How then does David in the Spirit call Him </a:t>
            </a:r>
            <a:r>
              <a:rPr i="1"/>
              <a:t>‘Lord,’</a:t>
            </a:r>
            <a:r>
              <a:t> saying: </a:t>
            </a:r>
            <a:r>
              <a:rPr baseline="31999"/>
              <a:t>44</a:t>
            </a:r>
            <a:r>
              <a:t> </a:t>
            </a:r>
            <a:r>
              <a:rPr i="1"/>
              <a:t>‘The</a:t>
            </a:r>
            <a:r>
              <a:t> </a:t>
            </a:r>
            <a:r>
              <a:rPr i="1"/>
              <a:t>Lord said to my Lord,</a:t>
            </a:r>
            <a:r>
              <a:t> </a:t>
            </a:r>
            <a:r>
              <a:rPr i="1"/>
              <a:t>“Sit at My right hand,</a:t>
            </a:r>
            <a:r>
              <a:t> </a:t>
            </a:r>
            <a:r>
              <a:rPr i="1"/>
              <a:t>Till I make Your enemies Your footstool” ’?</a:t>
            </a:r>
            <a:r>
              <a:t> </a:t>
            </a:r>
            <a:r>
              <a:rPr baseline="31999"/>
              <a:t>45</a:t>
            </a:r>
            <a:r>
              <a:t> If David then calls Him </a:t>
            </a:r>
            <a:r>
              <a:rPr i="1"/>
              <a:t>‘Lord,’</a:t>
            </a:r>
            <a:r>
              <a:t> how is He his Son?” </a:t>
            </a:r>
            <a:r>
              <a:rPr baseline="31999"/>
              <a:t>46 </a:t>
            </a:r>
            <a:r>
              <a:t>And no one was able to answer Him a word, nor from that day on did anyone dare question Him anymore.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Rounded Rectangle"/>
          <p:cNvSpPr/>
          <p:nvPr/>
        </p:nvSpPr>
        <p:spPr>
          <a:xfrm>
            <a:off x="159579" y="144400"/>
            <a:ext cx="12685642" cy="2233280"/>
          </a:xfrm>
          <a:prstGeom prst="roundRect">
            <a:avLst>
              <a:gd name="adj" fmla="val 24305"/>
            </a:avLst>
          </a:prstGeom>
          <a:solidFill>
            <a:srgbClr val="808785"/>
          </a:solidFill>
          <a:ln w="63500">
            <a:solidFill>
              <a:srgbClr val="FFFFFF"/>
            </a:solidFill>
            <a:miter lim="400000"/>
          </a:ln>
          <a:effectLst>
            <a:outerShdw sx="100000" sy="100000" kx="0" ky="0" algn="b" rotWithShape="0" blurRad="444500" dist="262472" dir="5400000">
              <a:srgbClr val="000000">
                <a:alpha val="98983"/>
              </a:srgbClr>
            </a:outerShdw>
          </a:effectLst>
        </p:spPr>
        <p:txBody>
          <a:bodyPr lIns="50800" tIns="50800" rIns="50800" bIns="50800" anchor="ctr"/>
          <a:lstStyle/>
          <a:p>
            <a:pPr>
              <a:defRPr>
                <a:solidFill>
                  <a:srgbClr val="FFFFFF"/>
                </a:solidFill>
              </a:defRPr>
            </a:pPr>
          </a:p>
        </p:txBody>
      </p:sp>
      <p:pic>
        <p:nvPicPr>
          <p:cNvPr id="243" name="Image" descr="Image"/>
          <p:cNvPicPr>
            <a:picLocks noChangeAspect="1"/>
          </p:cNvPicPr>
          <p:nvPr/>
        </p:nvPicPr>
        <p:blipFill>
          <a:blip r:embed="rId2">
            <a:extLst/>
          </a:blip>
          <a:srcRect l="24340" t="27773" r="24506" b="27655"/>
          <a:stretch>
            <a:fillRect/>
          </a:stretch>
        </p:blipFill>
        <p:spPr>
          <a:xfrm>
            <a:off x="6210419" y="662029"/>
            <a:ext cx="1374966" cy="1198022"/>
          </a:xfrm>
          <a:custGeom>
            <a:avLst/>
            <a:gdLst/>
            <a:ahLst/>
            <a:cxnLst>
              <a:cxn ang="0">
                <a:pos x="wd2" y="hd2"/>
              </a:cxn>
              <a:cxn ang="5400000">
                <a:pos x="wd2" y="hd2"/>
              </a:cxn>
              <a:cxn ang="10800000">
                <a:pos x="wd2" y="hd2"/>
              </a:cxn>
              <a:cxn ang="16200000">
                <a:pos x="wd2" y="hd2"/>
              </a:cxn>
            </a:cxnLst>
            <a:rect l="0" t="0" r="r" b="b"/>
            <a:pathLst>
              <a:path w="21536" h="21482" fill="norm" stroke="1" extrusionOk="0">
                <a:moveTo>
                  <a:pt x="16044" y="0"/>
                </a:moveTo>
                <a:cubicBezTo>
                  <a:pt x="15089" y="1"/>
                  <a:pt x="14554" y="56"/>
                  <a:pt x="14061" y="221"/>
                </a:cubicBezTo>
                <a:cubicBezTo>
                  <a:pt x="14012" y="239"/>
                  <a:pt x="13963" y="251"/>
                  <a:pt x="13912" y="271"/>
                </a:cubicBezTo>
                <a:cubicBezTo>
                  <a:pt x="13760" y="329"/>
                  <a:pt x="13613" y="399"/>
                  <a:pt x="13452" y="484"/>
                </a:cubicBezTo>
                <a:lnTo>
                  <a:pt x="12538" y="961"/>
                </a:lnTo>
                <a:lnTo>
                  <a:pt x="12016" y="541"/>
                </a:lnTo>
                <a:cubicBezTo>
                  <a:pt x="11891" y="439"/>
                  <a:pt x="11765" y="366"/>
                  <a:pt x="11618" y="306"/>
                </a:cubicBezTo>
                <a:cubicBezTo>
                  <a:pt x="11182" y="257"/>
                  <a:pt x="10533" y="242"/>
                  <a:pt x="9411" y="235"/>
                </a:cubicBezTo>
                <a:lnTo>
                  <a:pt x="7142" y="214"/>
                </a:lnTo>
                <a:lnTo>
                  <a:pt x="6981" y="911"/>
                </a:lnTo>
                <a:cubicBezTo>
                  <a:pt x="6879" y="1353"/>
                  <a:pt x="6700" y="2201"/>
                  <a:pt x="6577" y="2790"/>
                </a:cubicBezTo>
                <a:cubicBezTo>
                  <a:pt x="6089" y="5120"/>
                  <a:pt x="5657" y="5127"/>
                  <a:pt x="5657" y="2811"/>
                </a:cubicBezTo>
                <a:cubicBezTo>
                  <a:pt x="5657" y="1388"/>
                  <a:pt x="5609" y="1210"/>
                  <a:pt x="5128" y="683"/>
                </a:cubicBezTo>
                <a:cubicBezTo>
                  <a:pt x="4951" y="489"/>
                  <a:pt x="4805" y="377"/>
                  <a:pt x="4625" y="292"/>
                </a:cubicBezTo>
                <a:cubicBezTo>
                  <a:pt x="4272" y="149"/>
                  <a:pt x="3740" y="118"/>
                  <a:pt x="2356" y="114"/>
                </a:cubicBezTo>
                <a:cubicBezTo>
                  <a:pt x="704" y="109"/>
                  <a:pt x="62" y="183"/>
                  <a:pt x="0" y="377"/>
                </a:cubicBezTo>
                <a:lnTo>
                  <a:pt x="6" y="448"/>
                </a:lnTo>
                <a:lnTo>
                  <a:pt x="106" y="2534"/>
                </a:lnTo>
                <a:cubicBezTo>
                  <a:pt x="280" y="6038"/>
                  <a:pt x="771" y="11286"/>
                  <a:pt x="970" y="11785"/>
                </a:cubicBezTo>
                <a:cubicBezTo>
                  <a:pt x="1120" y="12163"/>
                  <a:pt x="1666" y="18851"/>
                  <a:pt x="1604" y="19556"/>
                </a:cubicBezTo>
                <a:cubicBezTo>
                  <a:pt x="1573" y="19907"/>
                  <a:pt x="5580" y="19893"/>
                  <a:pt x="5794" y="19542"/>
                </a:cubicBezTo>
                <a:cubicBezTo>
                  <a:pt x="5871" y="19416"/>
                  <a:pt x="6528" y="17327"/>
                  <a:pt x="7248" y="14902"/>
                </a:cubicBezTo>
                <a:cubicBezTo>
                  <a:pt x="7976" y="12452"/>
                  <a:pt x="8642" y="10544"/>
                  <a:pt x="8746" y="10604"/>
                </a:cubicBezTo>
                <a:cubicBezTo>
                  <a:pt x="9030" y="10766"/>
                  <a:pt x="8857" y="12506"/>
                  <a:pt x="8473" y="13372"/>
                </a:cubicBezTo>
                <a:cubicBezTo>
                  <a:pt x="8286" y="13793"/>
                  <a:pt x="7769" y="15440"/>
                  <a:pt x="7329" y="17030"/>
                </a:cubicBezTo>
                <a:cubicBezTo>
                  <a:pt x="6889" y="18621"/>
                  <a:pt x="6398" y="20089"/>
                  <a:pt x="6235" y="20289"/>
                </a:cubicBezTo>
                <a:cubicBezTo>
                  <a:pt x="5996" y="20582"/>
                  <a:pt x="5543" y="20665"/>
                  <a:pt x="3929" y="20702"/>
                </a:cubicBezTo>
                <a:cubicBezTo>
                  <a:pt x="2314" y="20739"/>
                  <a:pt x="1989" y="20793"/>
                  <a:pt x="2126" y="21015"/>
                </a:cubicBezTo>
                <a:cubicBezTo>
                  <a:pt x="2366" y="21150"/>
                  <a:pt x="2736" y="21219"/>
                  <a:pt x="3208" y="21257"/>
                </a:cubicBezTo>
                <a:cubicBezTo>
                  <a:pt x="3592" y="21274"/>
                  <a:pt x="3992" y="21290"/>
                  <a:pt x="4706" y="21272"/>
                </a:cubicBezTo>
                <a:lnTo>
                  <a:pt x="7062" y="21207"/>
                </a:lnTo>
                <a:lnTo>
                  <a:pt x="7826" y="18688"/>
                </a:lnTo>
                <a:cubicBezTo>
                  <a:pt x="8248" y="17304"/>
                  <a:pt x="8727" y="16005"/>
                  <a:pt x="8889" y="15799"/>
                </a:cubicBezTo>
                <a:cubicBezTo>
                  <a:pt x="9052" y="15593"/>
                  <a:pt x="9210" y="15087"/>
                  <a:pt x="9244" y="14674"/>
                </a:cubicBezTo>
                <a:cubicBezTo>
                  <a:pt x="9358" y="13272"/>
                  <a:pt x="9683" y="13922"/>
                  <a:pt x="9778" y="15749"/>
                </a:cubicBezTo>
                <a:cubicBezTo>
                  <a:pt x="9889" y="17872"/>
                  <a:pt x="10211" y="18706"/>
                  <a:pt x="11202" y="19407"/>
                </a:cubicBezTo>
                <a:cubicBezTo>
                  <a:pt x="11801" y="19831"/>
                  <a:pt x="12145" y="19889"/>
                  <a:pt x="13875" y="19898"/>
                </a:cubicBezTo>
                <a:cubicBezTo>
                  <a:pt x="15595" y="19907"/>
                  <a:pt x="15976" y="19844"/>
                  <a:pt x="16703" y="19414"/>
                </a:cubicBezTo>
                <a:cubicBezTo>
                  <a:pt x="17748" y="18797"/>
                  <a:pt x="18381" y="18138"/>
                  <a:pt x="18381" y="17671"/>
                </a:cubicBezTo>
                <a:cubicBezTo>
                  <a:pt x="18381" y="17474"/>
                  <a:pt x="18542" y="17145"/>
                  <a:pt x="18742" y="16938"/>
                </a:cubicBezTo>
                <a:cubicBezTo>
                  <a:pt x="19320" y="16339"/>
                  <a:pt x="19588" y="14453"/>
                  <a:pt x="19301" y="12988"/>
                </a:cubicBezTo>
                <a:cubicBezTo>
                  <a:pt x="19043" y="11669"/>
                  <a:pt x="19387" y="11295"/>
                  <a:pt x="19805" y="12440"/>
                </a:cubicBezTo>
                <a:cubicBezTo>
                  <a:pt x="20461" y="14235"/>
                  <a:pt x="19783" y="17203"/>
                  <a:pt x="18326" y="18923"/>
                </a:cubicBezTo>
                <a:cubicBezTo>
                  <a:pt x="16954" y="20541"/>
                  <a:pt x="15347" y="21159"/>
                  <a:pt x="13228" y="20880"/>
                </a:cubicBezTo>
                <a:cubicBezTo>
                  <a:pt x="12642" y="20803"/>
                  <a:pt x="12174" y="20772"/>
                  <a:pt x="12103" y="20795"/>
                </a:cubicBezTo>
                <a:cubicBezTo>
                  <a:pt x="12165" y="20834"/>
                  <a:pt x="12218" y="20867"/>
                  <a:pt x="12290" y="20909"/>
                </a:cubicBezTo>
                <a:cubicBezTo>
                  <a:pt x="12352" y="20948"/>
                  <a:pt x="12432" y="20991"/>
                  <a:pt x="12557" y="21051"/>
                </a:cubicBezTo>
                <a:cubicBezTo>
                  <a:pt x="12659" y="21103"/>
                  <a:pt x="12758" y="21158"/>
                  <a:pt x="12855" y="21200"/>
                </a:cubicBezTo>
                <a:cubicBezTo>
                  <a:pt x="12936" y="21232"/>
                  <a:pt x="13031" y="21252"/>
                  <a:pt x="13123" y="21279"/>
                </a:cubicBezTo>
                <a:cubicBezTo>
                  <a:pt x="13244" y="21319"/>
                  <a:pt x="13389" y="21349"/>
                  <a:pt x="13533" y="21378"/>
                </a:cubicBezTo>
                <a:cubicBezTo>
                  <a:pt x="14744" y="21599"/>
                  <a:pt x="16454" y="21462"/>
                  <a:pt x="17430" y="21030"/>
                </a:cubicBezTo>
                <a:cubicBezTo>
                  <a:pt x="17551" y="20973"/>
                  <a:pt x="17655" y="20912"/>
                  <a:pt x="17766" y="20852"/>
                </a:cubicBezTo>
                <a:cubicBezTo>
                  <a:pt x="18583" y="20367"/>
                  <a:pt x="19261" y="19661"/>
                  <a:pt x="19761" y="18816"/>
                </a:cubicBezTo>
                <a:cubicBezTo>
                  <a:pt x="19820" y="18708"/>
                  <a:pt x="19879" y="18592"/>
                  <a:pt x="19936" y="18475"/>
                </a:cubicBezTo>
                <a:cubicBezTo>
                  <a:pt x="20020" y="18311"/>
                  <a:pt x="20100" y="18155"/>
                  <a:pt x="20172" y="17984"/>
                </a:cubicBezTo>
                <a:cubicBezTo>
                  <a:pt x="20219" y="17871"/>
                  <a:pt x="20257" y="17771"/>
                  <a:pt x="20296" y="17671"/>
                </a:cubicBezTo>
                <a:cubicBezTo>
                  <a:pt x="20502" y="17104"/>
                  <a:pt x="20640" y="16506"/>
                  <a:pt x="20700" y="15891"/>
                </a:cubicBezTo>
                <a:cubicBezTo>
                  <a:pt x="20711" y="15661"/>
                  <a:pt x="20719" y="15414"/>
                  <a:pt x="20719" y="15109"/>
                </a:cubicBezTo>
                <a:cubicBezTo>
                  <a:pt x="20718" y="14768"/>
                  <a:pt x="20689" y="14532"/>
                  <a:pt x="20669" y="14262"/>
                </a:cubicBezTo>
                <a:cubicBezTo>
                  <a:pt x="20634" y="13993"/>
                  <a:pt x="20599" y="13723"/>
                  <a:pt x="20532" y="13458"/>
                </a:cubicBezTo>
                <a:cubicBezTo>
                  <a:pt x="20409" y="12966"/>
                  <a:pt x="20281" y="12622"/>
                  <a:pt x="20035" y="12219"/>
                </a:cubicBezTo>
                <a:cubicBezTo>
                  <a:pt x="19576" y="11584"/>
                  <a:pt x="18746" y="10576"/>
                  <a:pt x="17872" y="9615"/>
                </a:cubicBezTo>
                <a:cubicBezTo>
                  <a:pt x="16235" y="7813"/>
                  <a:pt x="15733" y="7141"/>
                  <a:pt x="15827" y="6861"/>
                </a:cubicBezTo>
                <a:cubicBezTo>
                  <a:pt x="15827" y="6860"/>
                  <a:pt x="15826" y="6854"/>
                  <a:pt x="15827" y="6853"/>
                </a:cubicBezTo>
                <a:cubicBezTo>
                  <a:pt x="15836" y="6825"/>
                  <a:pt x="15854" y="6819"/>
                  <a:pt x="15864" y="6796"/>
                </a:cubicBezTo>
                <a:cubicBezTo>
                  <a:pt x="15882" y="6754"/>
                  <a:pt x="15892" y="6710"/>
                  <a:pt x="15914" y="6690"/>
                </a:cubicBezTo>
                <a:cubicBezTo>
                  <a:pt x="15946" y="6658"/>
                  <a:pt x="15992" y="6652"/>
                  <a:pt x="16044" y="6675"/>
                </a:cubicBezTo>
                <a:cubicBezTo>
                  <a:pt x="16156" y="6717"/>
                  <a:pt x="16323" y="6872"/>
                  <a:pt x="16616" y="7167"/>
                </a:cubicBezTo>
                <a:lnTo>
                  <a:pt x="17057" y="7608"/>
                </a:lnTo>
                <a:cubicBezTo>
                  <a:pt x="17277" y="7738"/>
                  <a:pt x="17571" y="7792"/>
                  <a:pt x="18139" y="7807"/>
                </a:cubicBezTo>
                <a:lnTo>
                  <a:pt x="19376" y="7779"/>
                </a:lnTo>
                <a:lnTo>
                  <a:pt x="21023" y="7729"/>
                </a:lnTo>
                <a:cubicBezTo>
                  <a:pt x="21263" y="7692"/>
                  <a:pt x="21435" y="7649"/>
                  <a:pt x="21471" y="7594"/>
                </a:cubicBezTo>
                <a:lnTo>
                  <a:pt x="21527" y="6113"/>
                </a:lnTo>
                <a:cubicBezTo>
                  <a:pt x="21600" y="4016"/>
                  <a:pt x="21249" y="2975"/>
                  <a:pt x="20060" y="1751"/>
                </a:cubicBezTo>
                <a:cubicBezTo>
                  <a:pt x="18629" y="279"/>
                  <a:pt x="17997" y="-1"/>
                  <a:pt x="16044" y="0"/>
                </a:cubicBezTo>
                <a:close/>
                <a:moveTo>
                  <a:pt x="11177" y="10340"/>
                </a:moveTo>
                <a:cubicBezTo>
                  <a:pt x="11384" y="10383"/>
                  <a:pt x="11727" y="10649"/>
                  <a:pt x="12252" y="11145"/>
                </a:cubicBezTo>
                <a:cubicBezTo>
                  <a:pt x="12814" y="11674"/>
                  <a:pt x="13355" y="12105"/>
                  <a:pt x="13452" y="12105"/>
                </a:cubicBezTo>
                <a:cubicBezTo>
                  <a:pt x="13549" y="12105"/>
                  <a:pt x="14066" y="12571"/>
                  <a:pt x="14602" y="13137"/>
                </a:cubicBezTo>
                <a:cubicBezTo>
                  <a:pt x="15426" y="14009"/>
                  <a:pt x="15578" y="14284"/>
                  <a:pt x="15578" y="14931"/>
                </a:cubicBezTo>
                <a:cubicBezTo>
                  <a:pt x="15578" y="14934"/>
                  <a:pt x="15578" y="14935"/>
                  <a:pt x="15578" y="14938"/>
                </a:cubicBezTo>
                <a:cubicBezTo>
                  <a:pt x="15577" y="15119"/>
                  <a:pt x="15554" y="15292"/>
                  <a:pt x="15516" y="15450"/>
                </a:cubicBezTo>
                <a:cubicBezTo>
                  <a:pt x="15515" y="15451"/>
                  <a:pt x="15516" y="15456"/>
                  <a:pt x="15516" y="15457"/>
                </a:cubicBezTo>
                <a:cubicBezTo>
                  <a:pt x="15418" y="15853"/>
                  <a:pt x="15221" y="16135"/>
                  <a:pt x="15050" y="16098"/>
                </a:cubicBezTo>
                <a:cubicBezTo>
                  <a:pt x="15015" y="16089"/>
                  <a:pt x="14982" y="16070"/>
                  <a:pt x="14950" y="16034"/>
                </a:cubicBezTo>
                <a:cubicBezTo>
                  <a:pt x="14882" y="15956"/>
                  <a:pt x="14826" y="15631"/>
                  <a:pt x="14826" y="15315"/>
                </a:cubicBezTo>
                <a:cubicBezTo>
                  <a:pt x="14826" y="15017"/>
                  <a:pt x="14682" y="14637"/>
                  <a:pt x="14503" y="14425"/>
                </a:cubicBezTo>
                <a:cubicBezTo>
                  <a:pt x="14416" y="14358"/>
                  <a:pt x="14302" y="14301"/>
                  <a:pt x="14167" y="14255"/>
                </a:cubicBezTo>
                <a:cubicBezTo>
                  <a:pt x="14136" y="14361"/>
                  <a:pt x="14125" y="14584"/>
                  <a:pt x="14130" y="15023"/>
                </a:cubicBezTo>
                <a:cubicBezTo>
                  <a:pt x="14139" y="15971"/>
                  <a:pt x="13945" y="16385"/>
                  <a:pt x="13645" y="16041"/>
                </a:cubicBezTo>
                <a:cubicBezTo>
                  <a:pt x="13574" y="15960"/>
                  <a:pt x="13514" y="15470"/>
                  <a:pt x="13514" y="14959"/>
                </a:cubicBezTo>
                <a:lnTo>
                  <a:pt x="13514" y="14119"/>
                </a:lnTo>
                <a:cubicBezTo>
                  <a:pt x="13133" y="14075"/>
                  <a:pt x="12655" y="14051"/>
                  <a:pt x="12035" y="14041"/>
                </a:cubicBezTo>
                <a:cubicBezTo>
                  <a:pt x="11922" y="14039"/>
                  <a:pt x="11865" y="14036"/>
                  <a:pt x="11761" y="14034"/>
                </a:cubicBezTo>
                <a:lnTo>
                  <a:pt x="11655" y="14034"/>
                </a:lnTo>
                <a:cubicBezTo>
                  <a:pt x="11273" y="14034"/>
                  <a:pt x="10966" y="14016"/>
                  <a:pt x="10692" y="13998"/>
                </a:cubicBezTo>
                <a:cubicBezTo>
                  <a:pt x="10685" y="13998"/>
                  <a:pt x="10674" y="13999"/>
                  <a:pt x="10667" y="13998"/>
                </a:cubicBezTo>
                <a:cubicBezTo>
                  <a:pt x="10523" y="13989"/>
                  <a:pt x="10420" y="13978"/>
                  <a:pt x="10307" y="13963"/>
                </a:cubicBezTo>
                <a:cubicBezTo>
                  <a:pt x="9889" y="13917"/>
                  <a:pt x="9653" y="13850"/>
                  <a:pt x="9654" y="13742"/>
                </a:cubicBezTo>
                <a:cubicBezTo>
                  <a:pt x="9619" y="13663"/>
                  <a:pt x="9664" y="13568"/>
                  <a:pt x="9815" y="13458"/>
                </a:cubicBezTo>
                <a:cubicBezTo>
                  <a:pt x="10142" y="13219"/>
                  <a:pt x="10897" y="11407"/>
                  <a:pt x="10897" y="10860"/>
                </a:cubicBezTo>
                <a:cubicBezTo>
                  <a:pt x="10897" y="10473"/>
                  <a:pt x="10969" y="10298"/>
                  <a:pt x="11177" y="10340"/>
                </a:cubicBezTo>
                <a:close/>
              </a:path>
            </a:pathLst>
          </a:custGeom>
          <a:ln w="12700">
            <a:miter lim="400000"/>
          </a:ln>
          <a:effectLst>
            <a:outerShdw sx="100000" sy="100000" kx="0" ky="0" algn="b" rotWithShape="0" blurRad="444500" dist="262472" dir="5400000">
              <a:srgbClr val="000000">
                <a:alpha val="98983"/>
              </a:srgbClr>
            </a:outerShdw>
          </a:effectLst>
        </p:spPr>
      </p:pic>
      <p:pic>
        <p:nvPicPr>
          <p:cNvPr id="244" name="Image" descr="Image"/>
          <p:cNvPicPr>
            <a:picLocks noChangeAspect="1"/>
          </p:cNvPicPr>
          <p:nvPr/>
        </p:nvPicPr>
        <p:blipFill>
          <a:blip r:embed="rId3">
            <a:extLst/>
          </a:blip>
          <a:stretch>
            <a:fillRect/>
          </a:stretch>
        </p:blipFill>
        <p:spPr>
          <a:xfrm>
            <a:off x="229417" y="-4957"/>
            <a:ext cx="5485674"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45" name="Image" descr="Image"/>
          <p:cNvPicPr>
            <a:picLocks noChangeAspect="1"/>
          </p:cNvPicPr>
          <p:nvPr/>
        </p:nvPicPr>
        <p:blipFill>
          <a:blip r:embed="rId4">
            <a:extLst/>
          </a:blip>
          <a:stretch>
            <a:fillRect/>
          </a:stretch>
        </p:blipFill>
        <p:spPr>
          <a:xfrm>
            <a:off x="8145176" y="-4957"/>
            <a:ext cx="4630206"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46" name="Image" descr="Image"/>
          <p:cNvPicPr>
            <a:picLocks noChangeAspect="1"/>
          </p:cNvPicPr>
          <p:nvPr/>
        </p:nvPicPr>
        <p:blipFill>
          <a:blip r:embed="rId5">
            <a:extLst/>
          </a:blip>
          <a:stretch>
            <a:fillRect/>
          </a:stretch>
        </p:blipFill>
        <p:spPr>
          <a:xfrm>
            <a:off x="121104" y="813427"/>
            <a:ext cx="5702301" cy="1333501"/>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47" name="Image" descr="Image"/>
          <p:cNvPicPr>
            <a:picLocks noChangeAspect="1"/>
          </p:cNvPicPr>
          <p:nvPr/>
        </p:nvPicPr>
        <p:blipFill>
          <a:blip r:embed="rId6">
            <a:extLst/>
          </a:blip>
          <a:stretch>
            <a:fillRect/>
          </a:stretch>
        </p:blipFill>
        <p:spPr>
          <a:xfrm>
            <a:off x="7901229" y="813427"/>
            <a:ext cx="5118101" cy="1333501"/>
          </a:xfrm>
          <a:prstGeom prst="rect">
            <a:avLst/>
          </a:prstGeom>
          <a:ln w="12700">
            <a:miter lim="400000"/>
          </a:ln>
          <a:effectLst>
            <a:outerShdw sx="100000" sy="100000" kx="0" ky="0" algn="b" rotWithShape="0" blurRad="266700" dist="139600" dir="5400000">
              <a:srgbClr val="000000">
                <a:alpha val="98983"/>
              </a:srgbClr>
            </a:outerShdw>
          </a:effectLst>
        </p:spPr>
      </p:pic>
      <p:sp>
        <p:nvSpPr>
          <p:cNvPr id="248" name="Questions To Avoid Accountability"/>
          <p:cNvSpPr txBox="1"/>
          <p:nvPr/>
        </p:nvSpPr>
        <p:spPr>
          <a:xfrm>
            <a:off x="492193" y="2677760"/>
            <a:ext cx="12020414"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300">
                <a:solidFill>
                  <a:srgbClr val="000000"/>
                </a:solidFill>
                <a:latin typeface="Gill Sans"/>
                <a:ea typeface="Gill Sans"/>
                <a:cs typeface="Gill Sans"/>
                <a:sym typeface="Gill Sans"/>
              </a:defRPr>
            </a:lvl1pPr>
          </a:lstStyle>
          <a:p>
            <a:pPr/>
            <a:r>
              <a:t>Questions To Avoid Accountability</a:t>
            </a:r>
          </a:p>
        </p:txBody>
      </p:sp>
      <p:grpSp>
        <p:nvGrpSpPr>
          <p:cNvPr id="251" name="Front view of a red Ducati motorcycle against a black background"/>
          <p:cNvGrpSpPr/>
          <p:nvPr/>
        </p:nvGrpSpPr>
        <p:grpSpPr>
          <a:xfrm>
            <a:off x="212186" y="3771592"/>
            <a:ext cx="4785031" cy="5973162"/>
            <a:chOff x="0" y="0"/>
            <a:chExt cx="4785029" cy="5973160"/>
          </a:xfrm>
        </p:grpSpPr>
        <p:pic>
          <p:nvPicPr>
            <p:cNvPr id="250" name="Front view of a red Ducati motorcycle against a black background" descr="Front view of a red Ducati motorcycle against a black background"/>
            <p:cNvPicPr>
              <a:picLocks noChangeAspect="1"/>
            </p:cNvPicPr>
            <p:nvPr/>
          </p:nvPicPr>
          <p:blipFill>
            <a:blip r:embed="rId7">
              <a:extLst/>
            </a:blip>
            <a:srcRect l="12534" t="0" r="42281" b="0"/>
            <a:stretch>
              <a:fillRect/>
            </a:stretch>
          </p:blipFill>
          <p:spPr>
            <a:xfrm>
              <a:off x="215900" y="139700"/>
              <a:ext cx="4353230" cy="5414361"/>
            </a:xfrm>
            <a:prstGeom prst="rect">
              <a:avLst/>
            </a:prstGeom>
            <a:ln>
              <a:noFill/>
            </a:ln>
            <a:effectLst/>
          </p:spPr>
        </p:pic>
        <p:pic>
          <p:nvPicPr>
            <p:cNvPr id="249" name="Front view of a red Ducati motorcycle against a black background" descr="Front view of a red Ducati motorcycle against a black background"/>
            <p:cNvPicPr>
              <a:picLocks noChangeAspect="0"/>
            </p:cNvPicPr>
            <p:nvPr/>
          </p:nvPicPr>
          <p:blipFill>
            <a:blip r:embed="rId8">
              <a:extLst/>
            </a:blip>
            <a:stretch>
              <a:fillRect/>
            </a:stretch>
          </p:blipFill>
          <p:spPr>
            <a:xfrm>
              <a:off x="0" y="-1"/>
              <a:ext cx="4785030" cy="5973162"/>
            </a:xfrm>
            <a:prstGeom prst="rect">
              <a:avLst/>
            </a:prstGeom>
            <a:effectLst/>
          </p:spPr>
        </p:pic>
      </p:grpSp>
      <p:sp>
        <p:nvSpPr>
          <p:cNvPr id="252" name="“Who is the Lord, that I should obey His voice to let Israel go?” (Ex. 5:2; 2 Kin. 18:35; Acts 17:22-34)…"/>
          <p:cNvSpPr txBox="1"/>
          <p:nvPr/>
        </p:nvSpPr>
        <p:spPr>
          <a:xfrm>
            <a:off x="5097175" y="3631892"/>
            <a:ext cx="7503239" cy="596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600"/>
              </a:spcBef>
              <a:buSzPct val="80000"/>
              <a:buBlip>
                <a:blip r:embed="rId9"/>
              </a:buBlip>
              <a:defRPr sz="3500">
                <a:latin typeface="Century Gothic"/>
                <a:ea typeface="Century Gothic"/>
                <a:cs typeface="Century Gothic"/>
                <a:sym typeface="Century Gothic"/>
              </a:defRPr>
            </a:pPr>
            <a:r>
              <a:t>“Who is the Lord, that I should obey His voice to let Israel go?” (Ex. 5:2; 2 Kin. 18:35; Acts 17:22-34)</a:t>
            </a:r>
          </a:p>
          <a:p>
            <a:pPr marL="685800" indent="-685800" algn="l">
              <a:spcBef>
                <a:spcPts val="1600"/>
              </a:spcBef>
              <a:buSzPct val="80000"/>
              <a:buBlip>
                <a:blip r:embed="rId9"/>
              </a:buBlip>
              <a:defRPr sz="3500">
                <a:latin typeface="Century Gothic"/>
                <a:ea typeface="Century Gothic"/>
                <a:cs typeface="Century Gothic"/>
                <a:sym typeface="Century Gothic"/>
              </a:defRPr>
            </a:pPr>
            <a:r>
              <a:t>“Am I my brother’s keeper?” (Gen. 4:9; 1 Cor. 8:11–13)</a:t>
            </a:r>
          </a:p>
          <a:p>
            <a:pPr marL="685800" indent="-685800" algn="l">
              <a:spcBef>
                <a:spcPts val="1600"/>
              </a:spcBef>
              <a:buSzPct val="80000"/>
              <a:buBlip>
                <a:blip r:embed="rId9"/>
              </a:buBlip>
              <a:defRPr sz="3500">
                <a:latin typeface="Century Gothic"/>
                <a:ea typeface="Century Gothic"/>
                <a:cs typeface="Century Gothic"/>
                <a:sym typeface="Century Gothic"/>
              </a:defRPr>
            </a:pPr>
            <a:r>
              <a:t>“…Why then do you exalt yourselves above the assembly of the Lord?” (Numbers 16:3; cf. 12:2; 2 Pet. 2:10; Jude 8)</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Rounded Rectangle"/>
          <p:cNvSpPr/>
          <p:nvPr/>
        </p:nvSpPr>
        <p:spPr>
          <a:xfrm>
            <a:off x="159579" y="144400"/>
            <a:ext cx="12685642" cy="2233280"/>
          </a:xfrm>
          <a:prstGeom prst="roundRect">
            <a:avLst>
              <a:gd name="adj" fmla="val 24305"/>
            </a:avLst>
          </a:prstGeom>
          <a:solidFill>
            <a:srgbClr val="808785"/>
          </a:solidFill>
          <a:ln w="63500">
            <a:solidFill>
              <a:srgbClr val="FFFFFF"/>
            </a:solidFill>
            <a:miter lim="400000"/>
          </a:ln>
          <a:effectLst>
            <a:outerShdw sx="100000" sy="100000" kx="0" ky="0" algn="b" rotWithShape="0" blurRad="444500" dist="262472" dir="5400000">
              <a:srgbClr val="000000">
                <a:alpha val="98983"/>
              </a:srgbClr>
            </a:outerShdw>
          </a:effectLst>
        </p:spPr>
        <p:txBody>
          <a:bodyPr lIns="50800" tIns="50800" rIns="50800" bIns="50800" anchor="ctr"/>
          <a:lstStyle/>
          <a:p>
            <a:pPr>
              <a:defRPr>
                <a:solidFill>
                  <a:srgbClr val="FFFFFF"/>
                </a:solidFill>
              </a:defRPr>
            </a:pPr>
          </a:p>
        </p:txBody>
      </p:sp>
      <p:pic>
        <p:nvPicPr>
          <p:cNvPr id="255" name="Image" descr="Image"/>
          <p:cNvPicPr>
            <a:picLocks noChangeAspect="1"/>
          </p:cNvPicPr>
          <p:nvPr/>
        </p:nvPicPr>
        <p:blipFill>
          <a:blip r:embed="rId2">
            <a:extLst/>
          </a:blip>
          <a:srcRect l="24340" t="27773" r="24506" b="27655"/>
          <a:stretch>
            <a:fillRect/>
          </a:stretch>
        </p:blipFill>
        <p:spPr>
          <a:xfrm>
            <a:off x="6210419" y="662029"/>
            <a:ext cx="1374966" cy="1198022"/>
          </a:xfrm>
          <a:custGeom>
            <a:avLst/>
            <a:gdLst/>
            <a:ahLst/>
            <a:cxnLst>
              <a:cxn ang="0">
                <a:pos x="wd2" y="hd2"/>
              </a:cxn>
              <a:cxn ang="5400000">
                <a:pos x="wd2" y="hd2"/>
              </a:cxn>
              <a:cxn ang="10800000">
                <a:pos x="wd2" y="hd2"/>
              </a:cxn>
              <a:cxn ang="16200000">
                <a:pos x="wd2" y="hd2"/>
              </a:cxn>
            </a:cxnLst>
            <a:rect l="0" t="0" r="r" b="b"/>
            <a:pathLst>
              <a:path w="21536" h="21482" fill="norm" stroke="1" extrusionOk="0">
                <a:moveTo>
                  <a:pt x="16044" y="0"/>
                </a:moveTo>
                <a:cubicBezTo>
                  <a:pt x="15089" y="1"/>
                  <a:pt x="14554" y="56"/>
                  <a:pt x="14061" y="221"/>
                </a:cubicBezTo>
                <a:cubicBezTo>
                  <a:pt x="14012" y="239"/>
                  <a:pt x="13963" y="251"/>
                  <a:pt x="13912" y="271"/>
                </a:cubicBezTo>
                <a:cubicBezTo>
                  <a:pt x="13760" y="329"/>
                  <a:pt x="13613" y="399"/>
                  <a:pt x="13452" y="484"/>
                </a:cubicBezTo>
                <a:lnTo>
                  <a:pt x="12538" y="961"/>
                </a:lnTo>
                <a:lnTo>
                  <a:pt x="12016" y="541"/>
                </a:lnTo>
                <a:cubicBezTo>
                  <a:pt x="11891" y="439"/>
                  <a:pt x="11765" y="366"/>
                  <a:pt x="11618" y="306"/>
                </a:cubicBezTo>
                <a:cubicBezTo>
                  <a:pt x="11182" y="257"/>
                  <a:pt x="10533" y="242"/>
                  <a:pt x="9411" y="235"/>
                </a:cubicBezTo>
                <a:lnTo>
                  <a:pt x="7142" y="214"/>
                </a:lnTo>
                <a:lnTo>
                  <a:pt x="6981" y="911"/>
                </a:lnTo>
                <a:cubicBezTo>
                  <a:pt x="6879" y="1353"/>
                  <a:pt x="6700" y="2201"/>
                  <a:pt x="6577" y="2790"/>
                </a:cubicBezTo>
                <a:cubicBezTo>
                  <a:pt x="6089" y="5120"/>
                  <a:pt x="5657" y="5127"/>
                  <a:pt x="5657" y="2811"/>
                </a:cubicBezTo>
                <a:cubicBezTo>
                  <a:pt x="5657" y="1388"/>
                  <a:pt x="5609" y="1210"/>
                  <a:pt x="5128" y="683"/>
                </a:cubicBezTo>
                <a:cubicBezTo>
                  <a:pt x="4951" y="489"/>
                  <a:pt x="4805" y="377"/>
                  <a:pt x="4625" y="292"/>
                </a:cubicBezTo>
                <a:cubicBezTo>
                  <a:pt x="4272" y="149"/>
                  <a:pt x="3740" y="118"/>
                  <a:pt x="2356" y="114"/>
                </a:cubicBezTo>
                <a:cubicBezTo>
                  <a:pt x="704" y="109"/>
                  <a:pt x="62" y="183"/>
                  <a:pt x="0" y="377"/>
                </a:cubicBezTo>
                <a:lnTo>
                  <a:pt x="6" y="448"/>
                </a:lnTo>
                <a:lnTo>
                  <a:pt x="106" y="2534"/>
                </a:lnTo>
                <a:cubicBezTo>
                  <a:pt x="280" y="6038"/>
                  <a:pt x="771" y="11286"/>
                  <a:pt x="970" y="11785"/>
                </a:cubicBezTo>
                <a:cubicBezTo>
                  <a:pt x="1120" y="12163"/>
                  <a:pt x="1666" y="18851"/>
                  <a:pt x="1604" y="19556"/>
                </a:cubicBezTo>
                <a:cubicBezTo>
                  <a:pt x="1573" y="19907"/>
                  <a:pt x="5580" y="19893"/>
                  <a:pt x="5794" y="19542"/>
                </a:cubicBezTo>
                <a:cubicBezTo>
                  <a:pt x="5871" y="19416"/>
                  <a:pt x="6528" y="17327"/>
                  <a:pt x="7248" y="14902"/>
                </a:cubicBezTo>
                <a:cubicBezTo>
                  <a:pt x="7976" y="12452"/>
                  <a:pt x="8642" y="10544"/>
                  <a:pt x="8746" y="10604"/>
                </a:cubicBezTo>
                <a:cubicBezTo>
                  <a:pt x="9030" y="10766"/>
                  <a:pt x="8857" y="12506"/>
                  <a:pt x="8473" y="13372"/>
                </a:cubicBezTo>
                <a:cubicBezTo>
                  <a:pt x="8286" y="13793"/>
                  <a:pt x="7769" y="15440"/>
                  <a:pt x="7329" y="17030"/>
                </a:cubicBezTo>
                <a:cubicBezTo>
                  <a:pt x="6889" y="18621"/>
                  <a:pt x="6398" y="20089"/>
                  <a:pt x="6235" y="20289"/>
                </a:cubicBezTo>
                <a:cubicBezTo>
                  <a:pt x="5996" y="20582"/>
                  <a:pt x="5543" y="20665"/>
                  <a:pt x="3929" y="20702"/>
                </a:cubicBezTo>
                <a:cubicBezTo>
                  <a:pt x="2314" y="20739"/>
                  <a:pt x="1989" y="20793"/>
                  <a:pt x="2126" y="21015"/>
                </a:cubicBezTo>
                <a:cubicBezTo>
                  <a:pt x="2366" y="21150"/>
                  <a:pt x="2736" y="21219"/>
                  <a:pt x="3208" y="21257"/>
                </a:cubicBezTo>
                <a:cubicBezTo>
                  <a:pt x="3592" y="21274"/>
                  <a:pt x="3992" y="21290"/>
                  <a:pt x="4706" y="21272"/>
                </a:cubicBezTo>
                <a:lnTo>
                  <a:pt x="7062" y="21207"/>
                </a:lnTo>
                <a:lnTo>
                  <a:pt x="7826" y="18688"/>
                </a:lnTo>
                <a:cubicBezTo>
                  <a:pt x="8248" y="17304"/>
                  <a:pt x="8727" y="16005"/>
                  <a:pt x="8889" y="15799"/>
                </a:cubicBezTo>
                <a:cubicBezTo>
                  <a:pt x="9052" y="15593"/>
                  <a:pt x="9210" y="15087"/>
                  <a:pt x="9244" y="14674"/>
                </a:cubicBezTo>
                <a:cubicBezTo>
                  <a:pt x="9358" y="13272"/>
                  <a:pt x="9683" y="13922"/>
                  <a:pt x="9778" y="15749"/>
                </a:cubicBezTo>
                <a:cubicBezTo>
                  <a:pt x="9889" y="17872"/>
                  <a:pt x="10211" y="18706"/>
                  <a:pt x="11202" y="19407"/>
                </a:cubicBezTo>
                <a:cubicBezTo>
                  <a:pt x="11801" y="19831"/>
                  <a:pt x="12145" y="19889"/>
                  <a:pt x="13875" y="19898"/>
                </a:cubicBezTo>
                <a:cubicBezTo>
                  <a:pt x="15595" y="19907"/>
                  <a:pt x="15976" y="19844"/>
                  <a:pt x="16703" y="19414"/>
                </a:cubicBezTo>
                <a:cubicBezTo>
                  <a:pt x="17748" y="18797"/>
                  <a:pt x="18381" y="18138"/>
                  <a:pt x="18381" y="17671"/>
                </a:cubicBezTo>
                <a:cubicBezTo>
                  <a:pt x="18381" y="17474"/>
                  <a:pt x="18542" y="17145"/>
                  <a:pt x="18742" y="16938"/>
                </a:cubicBezTo>
                <a:cubicBezTo>
                  <a:pt x="19320" y="16339"/>
                  <a:pt x="19588" y="14453"/>
                  <a:pt x="19301" y="12988"/>
                </a:cubicBezTo>
                <a:cubicBezTo>
                  <a:pt x="19043" y="11669"/>
                  <a:pt x="19387" y="11295"/>
                  <a:pt x="19805" y="12440"/>
                </a:cubicBezTo>
                <a:cubicBezTo>
                  <a:pt x="20461" y="14235"/>
                  <a:pt x="19783" y="17203"/>
                  <a:pt x="18326" y="18923"/>
                </a:cubicBezTo>
                <a:cubicBezTo>
                  <a:pt x="16954" y="20541"/>
                  <a:pt x="15347" y="21159"/>
                  <a:pt x="13228" y="20880"/>
                </a:cubicBezTo>
                <a:cubicBezTo>
                  <a:pt x="12642" y="20803"/>
                  <a:pt x="12174" y="20772"/>
                  <a:pt x="12103" y="20795"/>
                </a:cubicBezTo>
                <a:cubicBezTo>
                  <a:pt x="12165" y="20834"/>
                  <a:pt x="12218" y="20867"/>
                  <a:pt x="12290" y="20909"/>
                </a:cubicBezTo>
                <a:cubicBezTo>
                  <a:pt x="12352" y="20948"/>
                  <a:pt x="12432" y="20991"/>
                  <a:pt x="12557" y="21051"/>
                </a:cubicBezTo>
                <a:cubicBezTo>
                  <a:pt x="12659" y="21103"/>
                  <a:pt x="12758" y="21158"/>
                  <a:pt x="12855" y="21200"/>
                </a:cubicBezTo>
                <a:cubicBezTo>
                  <a:pt x="12936" y="21232"/>
                  <a:pt x="13031" y="21252"/>
                  <a:pt x="13123" y="21279"/>
                </a:cubicBezTo>
                <a:cubicBezTo>
                  <a:pt x="13244" y="21319"/>
                  <a:pt x="13389" y="21349"/>
                  <a:pt x="13533" y="21378"/>
                </a:cubicBezTo>
                <a:cubicBezTo>
                  <a:pt x="14744" y="21599"/>
                  <a:pt x="16454" y="21462"/>
                  <a:pt x="17430" y="21030"/>
                </a:cubicBezTo>
                <a:cubicBezTo>
                  <a:pt x="17551" y="20973"/>
                  <a:pt x="17655" y="20912"/>
                  <a:pt x="17766" y="20852"/>
                </a:cubicBezTo>
                <a:cubicBezTo>
                  <a:pt x="18583" y="20367"/>
                  <a:pt x="19261" y="19661"/>
                  <a:pt x="19761" y="18816"/>
                </a:cubicBezTo>
                <a:cubicBezTo>
                  <a:pt x="19820" y="18708"/>
                  <a:pt x="19879" y="18592"/>
                  <a:pt x="19936" y="18475"/>
                </a:cubicBezTo>
                <a:cubicBezTo>
                  <a:pt x="20020" y="18311"/>
                  <a:pt x="20100" y="18155"/>
                  <a:pt x="20172" y="17984"/>
                </a:cubicBezTo>
                <a:cubicBezTo>
                  <a:pt x="20219" y="17871"/>
                  <a:pt x="20257" y="17771"/>
                  <a:pt x="20296" y="17671"/>
                </a:cubicBezTo>
                <a:cubicBezTo>
                  <a:pt x="20502" y="17104"/>
                  <a:pt x="20640" y="16506"/>
                  <a:pt x="20700" y="15891"/>
                </a:cubicBezTo>
                <a:cubicBezTo>
                  <a:pt x="20711" y="15661"/>
                  <a:pt x="20719" y="15414"/>
                  <a:pt x="20719" y="15109"/>
                </a:cubicBezTo>
                <a:cubicBezTo>
                  <a:pt x="20718" y="14768"/>
                  <a:pt x="20689" y="14532"/>
                  <a:pt x="20669" y="14262"/>
                </a:cubicBezTo>
                <a:cubicBezTo>
                  <a:pt x="20634" y="13993"/>
                  <a:pt x="20599" y="13723"/>
                  <a:pt x="20532" y="13458"/>
                </a:cubicBezTo>
                <a:cubicBezTo>
                  <a:pt x="20409" y="12966"/>
                  <a:pt x="20281" y="12622"/>
                  <a:pt x="20035" y="12219"/>
                </a:cubicBezTo>
                <a:cubicBezTo>
                  <a:pt x="19576" y="11584"/>
                  <a:pt x="18746" y="10576"/>
                  <a:pt x="17872" y="9615"/>
                </a:cubicBezTo>
                <a:cubicBezTo>
                  <a:pt x="16235" y="7813"/>
                  <a:pt x="15733" y="7141"/>
                  <a:pt x="15827" y="6861"/>
                </a:cubicBezTo>
                <a:cubicBezTo>
                  <a:pt x="15827" y="6860"/>
                  <a:pt x="15826" y="6854"/>
                  <a:pt x="15827" y="6853"/>
                </a:cubicBezTo>
                <a:cubicBezTo>
                  <a:pt x="15836" y="6825"/>
                  <a:pt x="15854" y="6819"/>
                  <a:pt x="15864" y="6796"/>
                </a:cubicBezTo>
                <a:cubicBezTo>
                  <a:pt x="15882" y="6754"/>
                  <a:pt x="15892" y="6710"/>
                  <a:pt x="15914" y="6690"/>
                </a:cubicBezTo>
                <a:cubicBezTo>
                  <a:pt x="15946" y="6658"/>
                  <a:pt x="15992" y="6652"/>
                  <a:pt x="16044" y="6675"/>
                </a:cubicBezTo>
                <a:cubicBezTo>
                  <a:pt x="16156" y="6717"/>
                  <a:pt x="16323" y="6872"/>
                  <a:pt x="16616" y="7167"/>
                </a:cubicBezTo>
                <a:lnTo>
                  <a:pt x="17057" y="7608"/>
                </a:lnTo>
                <a:cubicBezTo>
                  <a:pt x="17277" y="7738"/>
                  <a:pt x="17571" y="7792"/>
                  <a:pt x="18139" y="7807"/>
                </a:cubicBezTo>
                <a:lnTo>
                  <a:pt x="19376" y="7779"/>
                </a:lnTo>
                <a:lnTo>
                  <a:pt x="21023" y="7729"/>
                </a:lnTo>
                <a:cubicBezTo>
                  <a:pt x="21263" y="7692"/>
                  <a:pt x="21435" y="7649"/>
                  <a:pt x="21471" y="7594"/>
                </a:cubicBezTo>
                <a:lnTo>
                  <a:pt x="21527" y="6113"/>
                </a:lnTo>
                <a:cubicBezTo>
                  <a:pt x="21600" y="4016"/>
                  <a:pt x="21249" y="2975"/>
                  <a:pt x="20060" y="1751"/>
                </a:cubicBezTo>
                <a:cubicBezTo>
                  <a:pt x="18629" y="279"/>
                  <a:pt x="17997" y="-1"/>
                  <a:pt x="16044" y="0"/>
                </a:cubicBezTo>
                <a:close/>
                <a:moveTo>
                  <a:pt x="11177" y="10340"/>
                </a:moveTo>
                <a:cubicBezTo>
                  <a:pt x="11384" y="10383"/>
                  <a:pt x="11727" y="10649"/>
                  <a:pt x="12252" y="11145"/>
                </a:cubicBezTo>
                <a:cubicBezTo>
                  <a:pt x="12814" y="11674"/>
                  <a:pt x="13355" y="12105"/>
                  <a:pt x="13452" y="12105"/>
                </a:cubicBezTo>
                <a:cubicBezTo>
                  <a:pt x="13549" y="12105"/>
                  <a:pt x="14066" y="12571"/>
                  <a:pt x="14602" y="13137"/>
                </a:cubicBezTo>
                <a:cubicBezTo>
                  <a:pt x="15426" y="14009"/>
                  <a:pt x="15578" y="14284"/>
                  <a:pt x="15578" y="14931"/>
                </a:cubicBezTo>
                <a:cubicBezTo>
                  <a:pt x="15578" y="14934"/>
                  <a:pt x="15578" y="14935"/>
                  <a:pt x="15578" y="14938"/>
                </a:cubicBezTo>
                <a:cubicBezTo>
                  <a:pt x="15577" y="15119"/>
                  <a:pt x="15554" y="15292"/>
                  <a:pt x="15516" y="15450"/>
                </a:cubicBezTo>
                <a:cubicBezTo>
                  <a:pt x="15515" y="15451"/>
                  <a:pt x="15516" y="15456"/>
                  <a:pt x="15516" y="15457"/>
                </a:cubicBezTo>
                <a:cubicBezTo>
                  <a:pt x="15418" y="15853"/>
                  <a:pt x="15221" y="16135"/>
                  <a:pt x="15050" y="16098"/>
                </a:cubicBezTo>
                <a:cubicBezTo>
                  <a:pt x="15015" y="16089"/>
                  <a:pt x="14982" y="16070"/>
                  <a:pt x="14950" y="16034"/>
                </a:cubicBezTo>
                <a:cubicBezTo>
                  <a:pt x="14882" y="15956"/>
                  <a:pt x="14826" y="15631"/>
                  <a:pt x="14826" y="15315"/>
                </a:cubicBezTo>
                <a:cubicBezTo>
                  <a:pt x="14826" y="15017"/>
                  <a:pt x="14682" y="14637"/>
                  <a:pt x="14503" y="14425"/>
                </a:cubicBezTo>
                <a:cubicBezTo>
                  <a:pt x="14416" y="14358"/>
                  <a:pt x="14302" y="14301"/>
                  <a:pt x="14167" y="14255"/>
                </a:cubicBezTo>
                <a:cubicBezTo>
                  <a:pt x="14136" y="14361"/>
                  <a:pt x="14125" y="14584"/>
                  <a:pt x="14130" y="15023"/>
                </a:cubicBezTo>
                <a:cubicBezTo>
                  <a:pt x="14139" y="15971"/>
                  <a:pt x="13945" y="16385"/>
                  <a:pt x="13645" y="16041"/>
                </a:cubicBezTo>
                <a:cubicBezTo>
                  <a:pt x="13574" y="15960"/>
                  <a:pt x="13514" y="15470"/>
                  <a:pt x="13514" y="14959"/>
                </a:cubicBezTo>
                <a:lnTo>
                  <a:pt x="13514" y="14119"/>
                </a:lnTo>
                <a:cubicBezTo>
                  <a:pt x="13133" y="14075"/>
                  <a:pt x="12655" y="14051"/>
                  <a:pt x="12035" y="14041"/>
                </a:cubicBezTo>
                <a:cubicBezTo>
                  <a:pt x="11922" y="14039"/>
                  <a:pt x="11865" y="14036"/>
                  <a:pt x="11761" y="14034"/>
                </a:cubicBezTo>
                <a:lnTo>
                  <a:pt x="11655" y="14034"/>
                </a:lnTo>
                <a:cubicBezTo>
                  <a:pt x="11273" y="14034"/>
                  <a:pt x="10966" y="14016"/>
                  <a:pt x="10692" y="13998"/>
                </a:cubicBezTo>
                <a:cubicBezTo>
                  <a:pt x="10685" y="13998"/>
                  <a:pt x="10674" y="13999"/>
                  <a:pt x="10667" y="13998"/>
                </a:cubicBezTo>
                <a:cubicBezTo>
                  <a:pt x="10523" y="13989"/>
                  <a:pt x="10420" y="13978"/>
                  <a:pt x="10307" y="13963"/>
                </a:cubicBezTo>
                <a:cubicBezTo>
                  <a:pt x="9889" y="13917"/>
                  <a:pt x="9653" y="13850"/>
                  <a:pt x="9654" y="13742"/>
                </a:cubicBezTo>
                <a:cubicBezTo>
                  <a:pt x="9619" y="13663"/>
                  <a:pt x="9664" y="13568"/>
                  <a:pt x="9815" y="13458"/>
                </a:cubicBezTo>
                <a:cubicBezTo>
                  <a:pt x="10142" y="13219"/>
                  <a:pt x="10897" y="11407"/>
                  <a:pt x="10897" y="10860"/>
                </a:cubicBezTo>
                <a:cubicBezTo>
                  <a:pt x="10897" y="10473"/>
                  <a:pt x="10969" y="10298"/>
                  <a:pt x="11177" y="10340"/>
                </a:cubicBezTo>
                <a:close/>
              </a:path>
            </a:pathLst>
          </a:custGeom>
          <a:ln w="12700">
            <a:miter lim="400000"/>
          </a:ln>
          <a:effectLst>
            <a:outerShdw sx="100000" sy="100000" kx="0" ky="0" algn="b" rotWithShape="0" blurRad="444500" dist="262472" dir="5400000">
              <a:srgbClr val="000000">
                <a:alpha val="98983"/>
              </a:srgbClr>
            </a:outerShdw>
          </a:effectLst>
        </p:spPr>
      </p:pic>
      <p:pic>
        <p:nvPicPr>
          <p:cNvPr id="256" name="Image" descr="Image"/>
          <p:cNvPicPr>
            <a:picLocks noChangeAspect="1"/>
          </p:cNvPicPr>
          <p:nvPr/>
        </p:nvPicPr>
        <p:blipFill>
          <a:blip r:embed="rId3">
            <a:extLst/>
          </a:blip>
          <a:stretch>
            <a:fillRect/>
          </a:stretch>
        </p:blipFill>
        <p:spPr>
          <a:xfrm>
            <a:off x="229417" y="-4957"/>
            <a:ext cx="5485674"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57" name="Image" descr="Image"/>
          <p:cNvPicPr>
            <a:picLocks noChangeAspect="1"/>
          </p:cNvPicPr>
          <p:nvPr/>
        </p:nvPicPr>
        <p:blipFill>
          <a:blip r:embed="rId4">
            <a:extLst/>
          </a:blip>
          <a:stretch>
            <a:fillRect/>
          </a:stretch>
        </p:blipFill>
        <p:spPr>
          <a:xfrm>
            <a:off x="8145176" y="-4957"/>
            <a:ext cx="4630206"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58" name="Image" descr="Image"/>
          <p:cNvPicPr>
            <a:picLocks noChangeAspect="1"/>
          </p:cNvPicPr>
          <p:nvPr/>
        </p:nvPicPr>
        <p:blipFill>
          <a:blip r:embed="rId5">
            <a:extLst/>
          </a:blip>
          <a:stretch>
            <a:fillRect/>
          </a:stretch>
        </p:blipFill>
        <p:spPr>
          <a:xfrm>
            <a:off x="121104" y="813427"/>
            <a:ext cx="5702301" cy="1333501"/>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59" name="Image" descr="Image"/>
          <p:cNvPicPr>
            <a:picLocks noChangeAspect="1"/>
          </p:cNvPicPr>
          <p:nvPr/>
        </p:nvPicPr>
        <p:blipFill>
          <a:blip r:embed="rId6">
            <a:extLst/>
          </a:blip>
          <a:stretch>
            <a:fillRect/>
          </a:stretch>
        </p:blipFill>
        <p:spPr>
          <a:xfrm>
            <a:off x="7901229" y="813427"/>
            <a:ext cx="5118101" cy="1333501"/>
          </a:xfrm>
          <a:prstGeom prst="rect">
            <a:avLst/>
          </a:prstGeom>
          <a:ln w="12700">
            <a:miter lim="400000"/>
          </a:ln>
          <a:effectLst>
            <a:outerShdw sx="100000" sy="100000" kx="0" ky="0" algn="b" rotWithShape="0" blurRad="266700" dist="139600" dir="5400000">
              <a:srgbClr val="000000">
                <a:alpha val="98983"/>
              </a:srgbClr>
            </a:outerShdw>
          </a:effectLst>
        </p:spPr>
      </p:pic>
      <p:sp>
        <p:nvSpPr>
          <p:cNvPr id="260" name="Questions To Avoid Truth"/>
          <p:cNvSpPr txBox="1"/>
          <p:nvPr/>
        </p:nvSpPr>
        <p:spPr>
          <a:xfrm>
            <a:off x="1996643" y="2677760"/>
            <a:ext cx="9011513"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300">
                <a:solidFill>
                  <a:srgbClr val="000000"/>
                </a:solidFill>
                <a:latin typeface="Gill Sans"/>
                <a:ea typeface="Gill Sans"/>
                <a:cs typeface="Gill Sans"/>
                <a:sym typeface="Gill Sans"/>
              </a:defRPr>
            </a:lvl1pPr>
          </a:lstStyle>
          <a:p>
            <a:pPr/>
            <a:r>
              <a:t>Questions To Avoid Truth</a:t>
            </a:r>
          </a:p>
        </p:txBody>
      </p:sp>
      <p:grpSp>
        <p:nvGrpSpPr>
          <p:cNvPr id="263" name="Front view of a red Ducati motorcycle against a black background"/>
          <p:cNvGrpSpPr/>
          <p:nvPr/>
        </p:nvGrpSpPr>
        <p:grpSpPr>
          <a:xfrm>
            <a:off x="212186" y="3771592"/>
            <a:ext cx="4785031" cy="5973162"/>
            <a:chOff x="0" y="0"/>
            <a:chExt cx="4785029" cy="5973160"/>
          </a:xfrm>
        </p:grpSpPr>
        <p:pic>
          <p:nvPicPr>
            <p:cNvPr id="262" name="Front view of a red Ducati motorcycle against a black background" descr="Front view of a red Ducati motorcycle against a black background"/>
            <p:cNvPicPr>
              <a:picLocks noChangeAspect="1"/>
            </p:cNvPicPr>
            <p:nvPr/>
          </p:nvPicPr>
          <p:blipFill>
            <a:blip r:embed="rId7">
              <a:extLst/>
            </a:blip>
            <a:srcRect l="12534" t="0" r="42281" b="0"/>
            <a:stretch>
              <a:fillRect/>
            </a:stretch>
          </p:blipFill>
          <p:spPr>
            <a:xfrm>
              <a:off x="215900" y="139700"/>
              <a:ext cx="4353230" cy="5414361"/>
            </a:xfrm>
            <a:prstGeom prst="rect">
              <a:avLst/>
            </a:prstGeom>
            <a:ln>
              <a:noFill/>
            </a:ln>
            <a:effectLst/>
          </p:spPr>
        </p:pic>
        <p:pic>
          <p:nvPicPr>
            <p:cNvPr id="261" name="Front view of a red Ducati motorcycle against a black background" descr="Front view of a red Ducati motorcycle against a black background"/>
            <p:cNvPicPr>
              <a:picLocks noChangeAspect="0"/>
            </p:cNvPicPr>
            <p:nvPr/>
          </p:nvPicPr>
          <p:blipFill>
            <a:blip r:embed="rId8">
              <a:extLst/>
            </a:blip>
            <a:stretch>
              <a:fillRect/>
            </a:stretch>
          </p:blipFill>
          <p:spPr>
            <a:xfrm>
              <a:off x="0" y="-1"/>
              <a:ext cx="4785030" cy="5973162"/>
            </a:xfrm>
            <a:prstGeom prst="rect">
              <a:avLst/>
            </a:prstGeom>
            <a:effectLst/>
          </p:spPr>
        </p:pic>
      </p:grpSp>
      <p:sp>
        <p:nvSpPr>
          <p:cNvPr id="264" name="“Therefore, in the resurrection, whose wife of the seven will she be?” (Mat. 22:28,29;…"/>
          <p:cNvSpPr txBox="1"/>
          <p:nvPr/>
        </p:nvSpPr>
        <p:spPr>
          <a:xfrm>
            <a:off x="5097175" y="3771592"/>
            <a:ext cx="7503239" cy="553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600"/>
              </a:spcBef>
              <a:buSzPct val="80000"/>
              <a:buBlip>
                <a:blip r:embed="rId9"/>
              </a:buBlip>
              <a:defRPr>
                <a:latin typeface="Century Gothic"/>
                <a:ea typeface="Century Gothic"/>
                <a:cs typeface="Century Gothic"/>
                <a:sym typeface="Century Gothic"/>
              </a:defRPr>
            </a:pPr>
            <a:r>
              <a:t>“Therefore, in the resurrection, whose wife of the seven will she be?” (Mat. 22:28,29;  </a:t>
            </a:r>
          </a:p>
          <a:p>
            <a:pPr marL="685800" indent="-685800" algn="l">
              <a:spcBef>
                <a:spcPts val="1600"/>
              </a:spcBef>
              <a:buSzPct val="80000"/>
              <a:buBlip>
                <a:blip r:embed="rId9"/>
              </a:buBlip>
              <a:defRPr>
                <a:latin typeface="Century Gothic"/>
                <a:ea typeface="Century Gothic"/>
                <a:cs typeface="Century Gothic"/>
                <a:sym typeface="Century Gothic"/>
              </a:defRPr>
            </a:pPr>
            <a:r>
              <a:t>“Is it lawful to heal on the Sabbath?”—that they might accuse Him.” (Mat. 12:10; )</a:t>
            </a:r>
          </a:p>
          <a:p>
            <a:pPr marL="685800" indent="-685800" algn="l">
              <a:spcBef>
                <a:spcPts val="1600"/>
              </a:spcBef>
              <a:buSzPct val="80000"/>
              <a:buBlip>
                <a:blip r:embed="rId9"/>
              </a:buBlip>
              <a:defRPr>
                <a:latin typeface="Century Gothic"/>
                <a:ea typeface="Century Gothic"/>
                <a:cs typeface="Century Gothic"/>
                <a:sym typeface="Century Gothic"/>
              </a:defRPr>
            </a:pPr>
            <a:r>
              <a:t>“Is it lawful for a man to divorce his wife for just any reason?” (Mat. 19:3; )</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Rounded Rectangle"/>
          <p:cNvSpPr/>
          <p:nvPr/>
        </p:nvSpPr>
        <p:spPr>
          <a:xfrm>
            <a:off x="159579" y="144400"/>
            <a:ext cx="12685642" cy="2233280"/>
          </a:xfrm>
          <a:prstGeom prst="roundRect">
            <a:avLst>
              <a:gd name="adj" fmla="val 24305"/>
            </a:avLst>
          </a:prstGeom>
          <a:solidFill>
            <a:srgbClr val="808785"/>
          </a:solidFill>
          <a:ln w="63500">
            <a:solidFill>
              <a:srgbClr val="FFFFFF"/>
            </a:solidFill>
            <a:miter lim="400000"/>
          </a:ln>
          <a:effectLst>
            <a:outerShdw sx="100000" sy="100000" kx="0" ky="0" algn="b" rotWithShape="0" blurRad="444500" dist="262472" dir="5400000">
              <a:srgbClr val="000000">
                <a:alpha val="98983"/>
              </a:srgbClr>
            </a:outerShdw>
          </a:effectLst>
        </p:spPr>
        <p:txBody>
          <a:bodyPr lIns="50800" tIns="50800" rIns="50800" bIns="50800" anchor="ctr"/>
          <a:lstStyle/>
          <a:p>
            <a:pPr>
              <a:defRPr>
                <a:solidFill>
                  <a:srgbClr val="FFFFFF"/>
                </a:solidFill>
              </a:defRPr>
            </a:pPr>
          </a:p>
        </p:txBody>
      </p:sp>
      <p:pic>
        <p:nvPicPr>
          <p:cNvPr id="267" name="Image" descr="Image"/>
          <p:cNvPicPr>
            <a:picLocks noChangeAspect="1"/>
          </p:cNvPicPr>
          <p:nvPr/>
        </p:nvPicPr>
        <p:blipFill>
          <a:blip r:embed="rId2">
            <a:extLst/>
          </a:blip>
          <a:srcRect l="24340" t="27773" r="24506" b="27655"/>
          <a:stretch>
            <a:fillRect/>
          </a:stretch>
        </p:blipFill>
        <p:spPr>
          <a:xfrm>
            <a:off x="6210419" y="662029"/>
            <a:ext cx="1374966" cy="1198022"/>
          </a:xfrm>
          <a:custGeom>
            <a:avLst/>
            <a:gdLst/>
            <a:ahLst/>
            <a:cxnLst>
              <a:cxn ang="0">
                <a:pos x="wd2" y="hd2"/>
              </a:cxn>
              <a:cxn ang="5400000">
                <a:pos x="wd2" y="hd2"/>
              </a:cxn>
              <a:cxn ang="10800000">
                <a:pos x="wd2" y="hd2"/>
              </a:cxn>
              <a:cxn ang="16200000">
                <a:pos x="wd2" y="hd2"/>
              </a:cxn>
            </a:cxnLst>
            <a:rect l="0" t="0" r="r" b="b"/>
            <a:pathLst>
              <a:path w="21536" h="21482" fill="norm" stroke="1" extrusionOk="0">
                <a:moveTo>
                  <a:pt x="16044" y="0"/>
                </a:moveTo>
                <a:cubicBezTo>
                  <a:pt x="15089" y="1"/>
                  <a:pt x="14554" y="56"/>
                  <a:pt x="14061" y="221"/>
                </a:cubicBezTo>
                <a:cubicBezTo>
                  <a:pt x="14012" y="239"/>
                  <a:pt x="13963" y="251"/>
                  <a:pt x="13912" y="271"/>
                </a:cubicBezTo>
                <a:cubicBezTo>
                  <a:pt x="13760" y="329"/>
                  <a:pt x="13613" y="399"/>
                  <a:pt x="13452" y="484"/>
                </a:cubicBezTo>
                <a:lnTo>
                  <a:pt x="12538" y="961"/>
                </a:lnTo>
                <a:lnTo>
                  <a:pt x="12016" y="541"/>
                </a:lnTo>
                <a:cubicBezTo>
                  <a:pt x="11891" y="439"/>
                  <a:pt x="11765" y="366"/>
                  <a:pt x="11618" y="306"/>
                </a:cubicBezTo>
                <a:cubicBezTo>
                  <a:pt x="11182" y="257"/>
                  <a:pt x="10533" y="242"/>
                  <a:pt x="9411" y="235"/>
                </a:cubicBezTo>
                <a:lnTo>
                  <a:pt x="7142" y="214"/>
                </a:lnTo>
                <a:lnTo>
                  <a:pt x="6981" y="911"/>
                </a:lnTo>
                <a:cubicBezTo>
                  <a:pt x="6879" y="1353"/>
                  <a:pt x="6700" y="2201"/>
                  <a:pt x="6577" y="2790"/>
                </a:cubicBezTo>
                <a:cubicBezTo>
                  <a:pt x="6089" y="5120"/>
                  <a:pt x="5657" y="5127"/>
                  <a:pt x="5657" y="2811"/>
                </a:cubicBezTo>
                <a:cubicBezTo>
                  <a:pt x="5657" y="1388"/>
                  <a:pt x="5609" y="1210"/>
                  <a:pt x="5128" y="683"/>
                </a:cubicBezTo>
                <a:cubicBezTo>
                  <a:pt x="4951" y="489"/>
                  <a:pt x="4805" y="377"/>
                  <a:pt x="4625" y="292"/>
                </a:cubicBezTo>
                <a:cubicBezTo>
                  <a:pt x="4272" y="149"/>
                  <a:pt x="3740" y="118"/>
                  <a:pt x="2356" y="114"/>
                </a:cubicBezTo>
                <a:cubicBezTo>
                  <a:pt x="704" y="109"/>
                  <a:pt x="62" y="183"/>
                  <a:pt x="0" y="377"/>
                </a:cubicBezTo>
                <a:lnTo>
                  <a:pt x="6" y="448"/>
                </a:lnTo>
                <a:lnTo>
                  <a:pt x="106" y="2534"/>
                </a:lnTo>
                <a:cubicBezTo>
                  <a:pt x="280" y="6038"/>
                  <a:pt x="771" y="11286"/>
                  <a:pt x="970" y="11785"/>
                </a:cubicBezTo>
                <a:cubicBezTo>
                  <a:pt x="1120" y="12163"/>
                  <a:pt x="1666" y="18851"/>
                  <a:pt x="1604" y="19556"/>
                </a:cubicBezTo>
                <a:cubicBezTo>
                  <a:pt x="1573" y="19907"/>
                  <a:pt x="5580" y="19893"/>
                  <a:pt x="5794" y="19542"/>
                </a:cubicBezTo>
                <a:cubicBezTo>
                  <a:pt x="5871" y="19416"/>
                  <a:pt x="6528" y="17327"/>
                  <a:pt x="7248" y="14902"/>
                </a:cubicBezTo>
                <a:cubicBezTo>
                  <a:pt x="7976" y="12452"/>
                  <a:pt x="8642" y="10544"/>
                  <a:pt x="8746" y="10604"/>
                </a:cubicBezTo>
                <a:cubicBezTo>
                  <a:pt x="9030" y="10766"/>
                  <a:pt x="8857" y="12506"/>
                  <a:pt x="8473" y="13372"/>
                </a:cubicBezTo>
                <a:cubicBezTo>
                  <a:pt x="8286" y="13793"/>
                  <a:pt x="7769" y="15440"/>
                  <a:pt x="7329" y="17030"/>
                </a:cubicBezTo>
                <a:cubicBezTo>
                  <a:pt x="6889" y="18621"/>
                  <a:pt x="6398" y="20089"/>
                  <a:pt x="6235" y="20289"/>
                </a:cubicBezTo>
                <a:cubicBezTo>
                  <a:pt x="5996" y="20582"/>
                  <a:pt x="5543" y="20665"/>
                  <a:pt x="3929" y="20702"/>
                </a:cubicBezTo>
                <a:cubicBezTo>
                  <a:pt x="2314" y="20739"/>
                  <a:pt x="1989" y="20793"/>
                  <a:pt x="2126" y="21015"/>
                </a:cubicBezTo>
                <a:cubicBezTo>
                  <a:pt x="2366" y="21150"/>
                  <a:pt x="2736" y="21219"/>
                  <a:pt x="3208" y="21257"/>
                </a:cubicBezTo>
                <a:cubicBezTo>
                  <a:pt x="3592" y="21274"/>
                  <a:pt x="3992" y="21290"/>
                  <a:pt x="4706" y="21272"/>
                </a:cubicBezTo>
                <a:lnTo>
                  <a:pt x="7062" y="21207"/>
                </a:lnTo>
                <a:lnTo>
                  <a:pt x="7826" y="18688"/>
                </a:lnTo>
                <a:cubicBezTo>
                  <a:pt x="8248" y="17304"/>
                  <a:pt x="8727" y="16005"/>
                  <a:pt x="8889" y="15799"/>
                </a:cubicBezTo>
                <a:cubicBezTo>
                  <a:pt x="9052" y="15593"/>
                  <a:pt x="9210" y="15087"/>
                  <a:pt x="9244" y="14674"/>
                </a:cubicBezTo>
                <a:cubicBezTo>
                  <a:pt x="9358" y="13272"/>
                  <a:pt x="9683" y="13922"/>
                  <a:pt x="9778" y="15749"/>
                </a:cubicBezTo>
                <a:cubicBezTo>
                  <a:pt x="9889" y="17872"/>
                  <a:pt x="10211" y="18706"/>
                  <a:pt x="11202" y="19407"/>
                </a:cubicBezTo>
                <a:cubicBezTo>
                  <a:pt x="11801" y="19831"/>
                  <a:pt x="12145" y="19889"/>
                  <a:pt x="13875" y="19898"/>
                </a:cubicBezTo>
                <a:cubicBezTo>
                  <a:pt x="15595" y="19907"/>
                  <a:pt x="15976" y="19844"/>
                  <a:pt x="16703" y="19414"/>
                </a:cubicBezTo>
                <a:cubicBezTo>
                  <a:pt x="17748" y="18797"/>
                  <a:pt x="18381" y="18138"/>
                  <a:pt x="18381" y="17671"/>
                </a:cubicBezTo>
                <a:cubicBezTo>
                  <a:pt x="18381" y="17474"/>
                  <a:pt x="18542" y="17145"/>
                  <a:pt x="18742" y="16938"/>
                </a:cubicBezTo>
                <a:cubicBezTo>
                  <a:pt x="19320" y="16339"/>
                  <a:pt x="19588" y="14453"/>
                  <a:pt x="19301" y="12988"/>
                </a:cubicBezTo>
                <a:cubicBezTo>
                  <a:pt x="19043" y="11669"/>
                  <a:pt x="19387" y="11295"/>
                  <a:pt x="19805" y="12440"/>
                </a:cubicBezTo>
                <a:cubicBezTo>
                  <a:pt x="20461" y="14235"/>
                  <a:pt x="19783" y="17203"/>
                  <a:pt x="18326" y="18923"/>
                </a:cubicBezTo>
                <a:cubicBezTo>
                  <a:pt x="16954" y="20541"/>
                  <a:pt x="15347" y="21159"/>
                  <a:pt x="13228" y="20880"/>
                </a:cubicBezTo>
                <a:cubicBezTo>
                  <a:pt x="12642" y="20803"/>
                  <a:pt x="12174" y="20772"/>
                  <a:pt x="12103" y="20795"/>
                </a:cubicBezTo>
                <a:cubicBezTo>
                  <a:pt x="12165" y="20834"/>
                  <a:pt x="12218" y="20867"/>
                  <a:pt x="12290" y="20909"/>
                </a:cubicBezTo>
                <a:cubicBezTo>
                  <a:pt x="12352" y="20948"/>
                  <a:pt x="12432" y="20991"/>
                  <a:pt x="12557" y="21051"/>
                </a:cubicBezTo>
                <a:cubicBezTo>
                  <a:pt x="12659" y="21103"/>
                  <a:pt x="12758" y="21158"/>
                  <a:pt x="12855" y="21200"/>
                </a:cubicBezTo>
                <a:cubicBezTo>
                  <a:pt x="12936" y="21232"/>
                  <a:pt x="13031" y="21252"/>
                  <a:pt x="13123" y="21279"/>
                </a:cubicBezTo>
                <a:cubicBezTo>
                  <a:pt x="13244" y="21319"/>
                  <a:pt x="13389" y="21349"/>
                  <a:pt x="13533" y="21378"/>
                </a:cubicBezTo>
                <a:cubicBezTo>
                  <a:pt x="14744" y="21599"/>
                  <a:pt x="16454" y="21462"/>
                  <a:pt x="17430" y="21030"/>
                </a:cubicBezTo>
                <a:cubicBezTo>
                  <a:pt x="17551" y="20973"/>
                  <a:pt x="17655" y="20912"/>
                  <a:pt x="17766" y="20852"/>
                </a:cubicBezTo>
                <a:cubicBezTo>
                  <a:pt x="18583" y="20367"/>
                  <a:pt x="19261" y="19661"/>
                  <a:pt x="19761" y="18816"/>
                </a:cubicBezTo>
                <a:cubicBezTo>
                  <a:pt x="19820" y="18708"/>
                  <a:pt x="19879" y="18592"/>
                  <a:pt x="19936" y="18475"/>
                </a:cubicBezTo>
                <a:cubicBezTo>
                  <a:pt x="20020" y="18311"/>
                  <a:pt x="20100" y="18155"/>
                  <a:pt x="20172" y="17984"/>
                </a:cubicBezTo>
                <a:cubicBezTo>
                  <a:pt x="20219" y="17871"/>
                  <a:pt x="20257" y="17771"/>
                  <a:pt x="20296" y="17671"/>
                </a:cubicBezTo>
                <a:cubicBezTo>
                  <a:pt x="20502" y="17104"/>
                  <a:pt x="20640" y="16506"/>
                  <a:pt x="20700" y="15891"/>
                </a:cubicBezTo>
                <a:cubicBezTo>
                  <a:pt x="20711" y="15661"/>
                  <a:pt x="20719" y="15414"/>
                  <a:pt x="20719" y="15109"/>
                </a:cubicBezTo>
                <a:cubicBezTo>
                  <a:pt x="20718" y="14768"/>
                  <a:pt x="20689" y="14532"/>
                  <a:pt x="20669" y="14262"/>
                </a:cubicBezTo>
                <a:cubicBezTo>
                  <a:pt x="20634" y="13993"/>
                  <a:pt x="20599" y="13723"/>
                  <a:pt x="20532" y="13458"/>
                </a:cubicBezTo>
                <a:cubicBezTo>
                  <a:pt x="20409" y="12966"/>
                  <a:pt x="20281" y="12622"/>
                  <a:pt x="20035" y="12219"/>
                </a:cubicBezTo>
                <a:cubicBezTo>
                  <a:pt x="19576" y="11584"/>
                  <a:pt x="18746" y="10576"/>
                  <a:pt x="17872" y="9615"/>
                </a:cubicBezTo>
                <a:cubicBezTo>
                  <a:pt x="16235" y="7813"/>
                  <a:pt x="15733" y="7141"/>
                  <a:pt x="15827" y="6861"/>
                </a:cubicBezTo>
                <a:cubicBezTo>
                  <a:pt x="15827" y="6860"/>
                  <a:pt x="15826" y="6854"/>
                  <a:pt x="15827" y="6853"/>
                </a:cubicBezTo>
                <a:cubicBezTo>
                  <a:pt x="15836" y="6825"/>
                  <a:pt x="15854" y="6819"/>
                  <a:pt x="15864" y="6796"/>
                </a:cubicBezTo>
                <a:cubicBezTo>
                  <a:pt x="15882" y="6754"/>
                  <a:pt x="15892" y="6710"/>
                  <a:pt x="15914" y="6690"/>
                </a:cubicBezTo>
                <a:cubicBezTo>
                  <a:pt x="15946" y="6658"/>
                  <a:pt x="15992" y="6652"/>
                  <a:pt x="16044" y="6675"/>
                </a:cubicBezTo>
                <a:cubicBezTo>
                  <a:pt x="16156" y="6717"/>
                  <a:pt x="16323" y="6872"/>
                  <a:pt x="16616" y="7167"/>
                </a:cubicBezTo>
                <a:lnTo>
                  <a:pt x="17057" y="7608"/>
                </a:lnTo>
                <a:cubicBezTo>
                  <a:pt x="17277" y="7738"/>
                  <a:pt x="17571" y="7792"/>
                  <a:pt x="18139" y="7807"/>
                </a:cubicBezTo>
                <a:lnTo>
                  <a:pt x="19376" y="7779"/>
                </a:lnTo>
                <a:lnTo>
                  <a:pt x="21023" y="7729"/>
                </a:lnTo>
                <a:cubicBezTo>
                  <a:pt x="21263" y="7692"/>
                  <a:pt x="21435" y="7649"/>
                  <a:pt x="21471" y="7594"/>
                </a:cubicBezTo>
                <a:lnTo>
                  <a:pt x="21527" y="6113"/>
                </a:lnTo>
                <a:cubicBezTo>
                  <a:pt x="21600" y="4016"/>
                  <a:pt x="21249" y="2975"/>
                  <a:pt x="20060" y="1751"/>
                </a:cubicBezTo>
                <a:cubicBezTo>
                  <a:pt x="18629" y="279"/>
                  <a:pt x="17997" y="-1"/>
                  <a:pt x="16044" y="0"/>
                </a:cubicBezTo>
                <a:close/>
                <a:moveTo>
                  <a:pt x="11177" y="10340"/>
                </a:moveTo>
                <a:cubicBezTo>
                  <a:pt x="11384" y="10383"/>
                  <a:pt x="11727" y="10649"/>
                  <a:pt x="12252" y="11145"/>
                </a:cubicBezTo>
                <a:cubicBezTo>
                  <a:pt x="12814" y="11674"/>
                  <a:pt x="13355" y="12105"/>
                  <a:pt x="13452" y="12105"/>
                </a:cubicBezTo>
                <a:cubicBezTo>
                  <a:pt x="13549" y="12105"/>
                  <a:pt x="14066" y="12571"/>
                  <a:pt x="14602" y="13137"/>
                </a:cubicBezTo>
                <a:cubicBezTo>
                  <a:pt x="15426" y="14009"/>
                  <a:pt x="15578" y="14284"/>
                  <a:pt x="15578" y="14931"/>
                </a:cubicBezTo>
                <a:cubicBezTo>
                  <a:pt x="15578" y="14934"/>
                  <a:pt x="15578" y="14935"/>
                  <a:pt x="15578" y="14938"/>
                </a:cubicBezTo>
                <a:cubicBezTo>
                  <a:pt x="15577" y="15119"/>
                  <a:pt x="15554" y="15292"/>
                  <a:pt x="15516" y="15450"/>
                </a:cubicBezTo>
                <a:cubicBezTo>
                  <a:pt x="15515" y="15451"/>
                  <a:pt x="15516" y="15456"/>
                  <a:pt x="15516" y="15457"/>
                </a:cubicBezTo>
                <a:cubicBezTo>
                  <a:pt x="15418" y="15853"/>
                  <a:pt x="15221" y="16135"/>
                  <a:pt x="15050" y="16098"/>
                </a:cubicBezTo>
                <a:cubicBezTo>
                  <a:pt x="15015" y="16089"/>
                  <a:pt x="14982" y="16070"/>
                  <a:pt x="14950" y="16034"/>
                </a:cubicBezTo>
                <a:cubicBezTo>
                  <a:pt x="14882" y="15956"/>
                  <a:pt x="14826" y="15631"/>
                  <a:pt x="14826" y="15315"/>
                </a:cubicBezTo>
                <a:cubicBezTo>
                  <a:pt x="14826" y="15017"/>
                  <a:pt x="14682" y="14637"/>
                  <a:pt x="14503" y="14425"/>
                </a:cubicBezTo>
                <a:cubicBezTo>
                  <a:pt x="14416" y="14358"/>
                  <a:pt x="14302" y="14301"/>
                  <a:pt x="14167" y="14255"/>
                </a:cubicBezTo>
                <a:cubicBezTo>
                  <a:pt x="14136" y="14361"/>
                  <a:pt x="14125" y="14584"/>
                  <a:pt x="14130" y="15023"/>
                </a:cubicBezTo>
                <a:cubicBezTo>
                  <a:pt x="14139" y="15971"/>
                  <a:pt x="13945" y="16385"/>
                  <a:pt x="13645" y="16041"/>
                </a:cubicBezTo>
                <a:cubicBezTo>
                  <a:pt x="13574" y="15960"/>
                  <a:pt x="13514" y="15470"/>
                  <a:pt x="13514" y="14959"/>
                </a:cubicBezTo>
                <a:lnTo>
                  <a:pt x="13514" y="14119"/>
                </a:lnTo>
                <a:cubicBezTo>
                  <a:pt x="13133" y="14075"/>
                  <a:pt x="12655" y="14051"/>
                  <a:pt x="12035" y="14041"/>
                </a:cubicBezTo>
                <a:cubicBezTo>
                  <a:pt x="11922" y="14039"/>
                  <a:pt x="11865" y="14036"/>
                  <a:pt x="11761" y="14034"/>
                </a:cubicBezTo>
                <a:lnTo>
                  <a:pt x="11655" y="14034"/>
                </a:lnTo>
                <a:cubicBezTo>
                  <a:pt x="11273" y="14034"/>
                  <a:pt x="10966" y="14016"/>
                  <a:pt x="10692" y="13998"/>
                </a:cubicBezTo>
                <a:cubicBezTo>
                  <a:pt x="10685" y="13998"/>
                  <a:pt x="10674" y="13999"/>
                  <a:pt x="10667" y="13998"/>
                </a:cubicBezTo>
                <a:cubicBezTo>
                  <a:pt x="10523" y="13989"/>
                  <a:pt x="10420" y="13978"/>
                  <a:pt x="10307" y="13963"/>
                </a:cubicBezTo>
                <a:cubicBezTo>
                  <a:pt x="9889" y="13917"/>
                  <a:pt x="9653" y="13850"/>
                  <a:pt x="9654" y="13742"/>
                </a:cubicBezTo>
                <a:cubicBezTo>
                  <a:pt x="9619" y="13663"/>
                  <a:pt x="9664" y="13568"/>
                  <a:pt x="9815" y="13458"/>
                </a:cubicBezTo>
                <a:cubicBezTo>
                  <a:pt x="10142" y="13219"/>
                  <a:pt x="10897" y="11407"/>
                  <a:pt x="10897" y="10860"/>
                </a:cubicBezTo>
                <a:cubicBezTo>
                  <a:pt x="10897" y="10473"/>
                  <a:pt x="10969" y="10298"/>
                  <a:pt x="11177" y="10340"/>
                </a:cubicBezTo>
                <a:close/>
              </a:path>
            </a:pathLst>
          </a:custGeom>
          <a:ln w="12700">
            <a:miter lim="400000"/>
          </a:ln>
          <a:effectLst>
            <a:outerShdw sx="100000" sy="100000" kx="0" ky="0" algn="b" rotWithShape="0" blurRad="444500" dist="262472" dir="5400000">
              <a:srgbClr val="000000">
                <a:alpha val="98983"/>
              </a:srgbClr>
            </a:outerShdw>
          </a:effectLst>
        </p:spPr>
      </p:pic>
      <p:pic>
        <p:nvPicPr>
          <p:cNvPr id="268" name="Image" descr="Image"/>
          <p:cNvPicPr>
            <a:picLocks noChangeAspect="1"/>
          </p:cNvPicPr>
          <p:nvPr/>
        </p:nvPicPr>
        <p:blipFill>
          <a:blip r:embed="rId3">
            <a:extLst/>
          </a:blip>
          <a:stretch>
            <a:fillRect/>
          </a:stretch>
        </p:blipFill>
        <p:spPr>
          <a:xfrm>
            <a:off x="229417" y="-4957"/>
            <a:ext cx="5485674"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69" name="Image" descr="Image"/>
          <p:cNvPicPr>
            <a:picLocks noChangeAspect="1"/>
          </p:cNvPicPr>
          <p:nvPr/>
        </p:nvPicPr>
        <p:blipFill>
          <a:blip r:embed="rId4">
            <a:extLst/>
          </a:blip>
          <a:stretch>
            <a:fillRect/>
          </a:stretch>
        </p:blipFill>
        <p:spPr>
          <a:xfrm>
            <a:off x="8145176" y="-4957"/>
            <a:ext cx="4630206" cy="1197865"/>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70" name="Image" descr="Image"/>
          <p:cNvPicPr>
            <a:picLocks noChangeAspect="1"/>
          </p:cNvPicPr>
          <p:nvPr/>
        </p:nvPicPr>
        <p:blipFill>
          <a:blip r:embed="rId5">
            <a:extLst/>
          </a:blip>
          <a:stretch>
            <a:fillRect/>
          </a:stretch>
        </p:blipFill>
        <p:spPr>
          <a:xfrm>
            <a:off x="121104" y="813427"/>
            <a:ext cx="5702301" cy="1333501"/>
          </a:xfrm>
          <a:prstGeom prst="rect">
            <a:avLst/>
          </a:prstGeom>
          <a:ln w="12700">
            <a:miter lim="400000"/>
          </a:ln>
          <a:effectLst>
            <a:outerShdw sx="100000" sy="100000" kx="0" ky="0" algn="b" rotWithShape="0" blurRad="266700" dist="139600" dir="5400000">
              <a:srgbClr val="000000">
                <a:alpha val="98983"/>
              </a:srgbClr>
            </a:outerShdw>
          </a:effectLst>
        </p:spPr>
      </p:pic>
      <p:pic>
        <p:nvPicPr>
          <p:cNvPr id="271" name="Image" descr="Image"/>
          <p:cNvPicPr>
            <a:picLocks noChangeAspect="1"/>
          </p:cNvPicPr>
          <p:nvPr/>
        </p:nvPicPr>
        <p:blipFill>
          <a:blip r:embed="rId6">
            <a:extLst/>
          </a:blip>
          <a:stretch>
            <a:fillRect/>
          </a:stretch>
        </p:blipFill>
        <p:spPr>
          <a:xfrm>
            <a:off x="7901229" y="813427"/>
            <a:ext cx="5118101" cy="1333501"/>
          </a:xfrm>
          <a:prstGeom prst="rect">
            <a:avLst/>
          </a:prstGeom>
          <a:ln w="12700">
            <a:miter lim="400000"/>
          </a:ln>
          <a:effectLst>
            <a:outerShdw sx="100000" sy="100000" kx="0" ky="0" algn="b" rotWithShape="0" blurRad="266700" dist="139600" dir="5400000">
              <a:srgbClr val="000000">
                <a:alpha val="98983"/>
              </a:srgbClr>
            </a:outerShdw>
          </a:effectLst>
        </p:spPr>
      </p:pic>
      <p:sp>
        <p:nvSpPr>
          <p:cNvPr id="272" name="Questions In Search of Wrong Answers"/>
          <p:cNvSpPr txBox="1"/>
          <p:nvPr/>
        </p:nvSpPr>
        <p:spPr>
          <a:xfrm>
            <a:off x="274817" y="2703160"/>
            <a:ext cx="12455166"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900">
                <a:solidFill>
                  <a:srgbClr val="000000"/>
                </a:solidFill>
                <a:latin typeface="Gill Sans"/>
                <a:ea typeface="Gill Sans"/>
                <a:cs typeface="Gill Sans"/>
                <a:sym typeface="Gill Sans"/>
              </a:defRPr>
            </a:lvl1pPr>
          </a:lstStyle>
          <a:p>
            <a:pPr/>
            <a:r>
              <a:t>Questions In Search of Wrong Answers</a:t>
            </a:r>
          </a:p>
        </p:txBody>
      </p:sp>
      <p:grpSp>
        <p:nvGrpSpPr>
          <p:cNvPr id="275" name="Front view of a red Ducati motorcycle against a black background"/>
          <p:cNvGrpSpPr/>
          <p:nvPr/>
        </p:nvGrpSpPr>
        <p:grpSpPr>
          <a:xfrm>
            <a:off x="212186" y="3771592"/>
            <a:ext cx="4785031" cy="5973162"/>
            <a:chOff x="0" y="0"/>
            <a:chExt cx="4785029" cy="5973160"/>
          </a:xfrm>
        </p:grpSpPr>
        <p:pic>
          <p:nvPicPr>
            <p:cNvPr id="274" name="Front view of a red Ducati motorcycle against a black background" descr="Front view of a red Ducati motorcycle against a black background"/>
            <p:cNvPicPr>
              <a:picLocks noChangeAspect="1"/>
            </p:cNvPicPr>
            <p:nvPr/>
          </p:nvPicPr>
          <p:blipFill>
            <a:blip r:embed="rId7">
              <a:extLst/>
            </a:blip>
            <a:srcRect l="12534" t="0" r="42281" b="0"/>
            <a:stretch>
              <a:fillRect/>
            </a:stretch>
          </p:blipFill>
          <p:spPr>
            <a:xfrm>
              <a:off x="215900" y="139700"/>
              <a:ext cx="4353230" cy="5414361"/>
            </a:xfrm>
            <a:prstGeom prst="rect">
              <a:avLst/>
            </a:prstGeom>
            <a:ln>
              <a:noFill/>
            </a:ln>
            <a:effectLst/>
          </p:spPr>
        </p:pic>
        <p:pic>
          <p:nvPicPr>
            <p:cNvPr id="273" name="Front view of a red Ducati motorcycle against a black background" descr="Front view of a red Ducati motorcycle against a black background"/>
            <p:cNvPicPr>
              <a:picLocks noChangeAspect="0"/>
            </p:cNvPicPr>
            <p:nvPr/>
          </p:nvPicPr>
          <p:blipFill>
            <a:blip r:embed="rId8">
              <a:extLst/>
            </a:blip>
            <a:stretch>
              <a:fillRect/>
            </a:stretch>
          </p:blipFill>
          <p:spPr>
            <a:xfrm>
              <a:off x="0" y="-1"/>
              <a:ext cx="4785030" cy="5973162"/>
            </a:xfrm>
            <a:prstGeom prst="rect">
              <a:avLst/>
            </a:prstGeom>
            <a:effectLst/>
          </p:spPr>
        </p:pic>
      </p:grpSp>
      <p:sp>
        <p:nvSpPr>
          <p:cNvPr id="276" name="“Shall I go against Ramoth Gilead to fight, or shall I refrain?” (1 Kings 22:6-28)…"/>
          <p:cNvSpPr txBox="1"/>
          <p:nvPr/>
        </p:nvSpPr>
        <p:spPr>
          <a:xfrm>
            <a:off x="5097175" y="3680436"/>
            <a:ext cx="7503239" cy="589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SzPct val="80000"/>
              <a:buBlip>
                <a:blip r:embed="rId9"/>
              </a:buBlip>
              <a:defRPr sz="3200">
                <a:latin typeface="Century Gothic"/>
                <a:ea typeface="Century Gothic"/>
                <a:cs typeface="Century Gothic"/>
                <a:sym typeface="Century Gothic"/>
              </a:defRPr>
            </a:pPr>
            <a:r>
              <a:t>“Shall I go against Ramoth Gilead to fight, or shall I refrain?” (1 Kings 22:6-28)</a:t>
            </a:r>
          </a:p>
          <a:p>
            <a:pPr marL="685800" indent="-685800" algn="l">
              <a:spcBef>
                <a:spcPts val="900"/>
              </a:spcBef>
              <a:buSzPct val="80000"/>
              <a:buBlip>
                <a:blip r:embed="rId9"/>
              </a:buBlip>
              <a:defRPr sz="3200">
                <a:latin typeface="Century Gothic"/>
                <a:ea typeface="Century Gothic"/>
                <a:cs typeface="Century Gothic"/>
                <a:sym typeface="Century Gothic"/>
              </a:defRPr>
            </a:pPr>
            <a:r>
              <a:t>“Is it lawful to pay taxes to Caesar, or not?” (Mat. 22:17)  </a:t>
            </a:r>
          </a:p>
          <a:p>
            <a:pPr marL="685800" indent="-685800" algn="l">
              <a:spcBef>
                <a:spcPts val="900"/>
              </a:spcBef>
              <a:buSzPct val="80000"/>
              <a:buBlip>
                <a:blip r:embed="rId9"/>
              </a:buBlip>
              <a:defRPr sz="3200">
                <a:latin typeface="Century Gothic"/>
                <a:ea typeface="Century Gothic"/>
                <a:cs typeface="Century Gothic"/>
                <a:sym typeface="Century Gothic"/>
              </a:defRPr>
            </a:pPr>
            <a:r>
              <a:t>“Is it lawful to heal on the Sabbath?”—that they might accuse Him.” (Mat. 12:10; )</a:t>
            </a:r>
          </a:p>
          <a:p>
            <a:pPr marL="685800" indent="-685800" algn="l">
              <a:spcBef>
                <a:spcPts val="900"/>
              </a:spcBef>
              <a:buSzPct val="80000"/>
              <a:buBlip>
                <a:blip r:embed="rId9"/>
              </a:buBlip>
              <a:defRPr sz="3200">
                <a:latin typeface="Century Gothic"/>
                <a:ea typeface="Century Gothic"/>
                <a:cs typeface="Century Gothic"/>
                <a:sym typeface="Century Gothic"/>
              </a:defRPr>
            </a:pPr>
            <a:r>
              <a:t>“Moses … commanded us that such should be stoned. But what do You say?” (Jno. 8:5)</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