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cap="none" sz="8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cap="none" sz="12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5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</a:defRPr>
            </a:pPr>
            <a:r>
              <a:t>DAILY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RENEWING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MIND</a:t>
            </a:r>
            <a:r>
              <a:rPr>
                <a:solidFill>
                  <a:srgbClr val="00B0F0"/>
                </a:solidFill>
              </a:rPr>
              <a:t> </a:t>
            </a:r>
            <a:r>
              <a:t>WITH</a:t>
            </a:r>
            <a:r>
              <a:rPr>
                <a:solidFill>
                  <a:srgbClr val="00B0F0"/>
                </a:solidFill>
              </a:rPr>
              <a:t> GOD’S WISDOM</a:t>
            </a:r>
          </a:p>
        </p:txBody>
      </p:sp>
      <p:sp>
        <p:nvSpPr>
          <p:cNvPr id="196" name="Subtitle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PROVERBS 2:1-9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1:1-6</a:t>
            </a:r>
          </a:p>
        </p:txBody>
      </p:sp>
      <p:sp>
        <p:nvSpPr>
          <p:cNvPr id="223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i="1"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proverbs</a:t>
            </a:r>
            <a:r>
              <a:t> of </a:t>
            </a:r>
            <a:r>
              <a:rPr b="1">
                <a:solidFill>
                  <a:srgbClr val="0070C0"/>
                </a:solidFill>
              </a:rPr>
              <a:t>Solomon</a:t>
            </a:r>
            <a:r>
              <a:t> the </a:t>
            </a:r>
            <a:r>
              <a:rPr b="1">
                <a:solidFill>
                  <a:srgbClr val="0070C0"/>
                </a:solidFill>
              </a:rPr>
              <a:t>son of David</a:t>
            </a:r>
            <a:r>
              <a:t>, </a:t>
            </a:r>
            <a:r>
              <a:rPr b="1">
                <a:solidFill>
                  <a:srgbClr val="7030A0"/>
                </a:solidFill>
              </a:rPr>
              <a:t>king</a:t>
            </a:r>
            <a:r>
              <a:t> of </a:t>
            </a:r>
            <a:r>
              <a:rPr b="1">
                <a:solidFill>
                  <a:srgbClr val="0070C0"/>
                </a:solidFill>
              </a:rPr>
              <a:t>Israel</a:t>
            </a:r>
            <a:r>
              <a:t>: </a:t>
            </a:r>
            <a:r>
              <a:rPr b="1" i="0" sz="4800">
                <a:solidFill>
                  <a:srgbClr val="FF0000"/>
                </a:solidFill>
              </a:rPr>
              <a:t>2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To know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and </a:t>
            </a:r>
            <a:r>
              <a:rPr b="1">
                <a:solidFill>
                  <a:srgbClr val="0070C0"/>
                </a:solidFill>
              </a:rPr>
              <a:t>instruction</a:t>
            </a:r>
            <a:r>
              <a:t>, </a:t>
            </a:r>
            <a:r>
              <a:rPr b="1">
                <a:solidFill>
                  <a:srgbClr val="00DA00"/>
                </a:solidFill>
              </a:rPr>
              <a:t>to perceive </a:t>
            </a:r>
            <a:r>
              <a:rPr b="1">
                <a:solidFill>
                  <a:srgbClr val="0070C0"/>
                </a:solidFill>
              </a:rPr>
              <a:t>the words </a:t>
            </a:r>
            <a:r>
              <a:t>of </a:t>
            </a:r>
            <a:r>
              <a:rPr b="1">
                <a:solidFill>
                  <a:srgbClr val="00B0F0"/>
                </a:solidFill>
              </a:rPr>
              <a:t>understanding</a:t>
            </a:r>
            <a:r>
              <a:t>, </a:t>
            </a:r>
            <a:r>
              <a:rPr b="1" i="0" sz="4800">
                <a:solidFill>
                  <a:srgbClr val="FF0000"/>
                </a:solidFill>
              </a:rPr>
              <a:t>3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to receive </a:t>
            </a:r>
            <a:r>
              <a:t>the </a:t>
            </a:r>
            <a:r>
              <a:rPr b="1">
                <a:solidFill>
                  <a:srgbClr val="0070C0"/>
                </a:solidFill>
              </a:rPr>
              <a:t>instruction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, </a:t>
            </a:r>
            <a:r>
              <a:rPr b="1">
                <a:solidFill>
                  <a:srgbClr val="0070C0"/>
                </a:solidFill>
              </a:rPr>
              <a:t>justice</a:t>
            </a:r>
            <a:r>
              <a:t>, </a:t>
            </a:r>
            <a:r>
              <a:rPr b="1">
                <a:solidFill>
                  <a:srgbClr val="7030A0"/>
                </a:solidFill>
              </a:rPr>
              <a:t>judgment</a:t>
            </a:r>
            <a:r>
              <a:t>, and </a:t>
            </a:r>
            <a:r>
              <a:rPr b="1">
                <a:solidFill>
                  <a:srgbClr val="0070C0"/>
                </a:solidFill>
              </a:rPr>
              <a:t>equity</a:t>
            </a:r>
            <a:r>
              <a:t>; </a:t>
            </a:r>
            <a:r>
              <a:rPr b="1" i="0" sz="4800">
                <a:solidFill>
                  <a:srgbClr val="FF0000"/>
                </a:solidFill>
              </a:rPr>
              <a:t>4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to give</a:t>
            </a:r>
            <a:r>
              <a:rPr b="1">
                <a:solidFill>
                  <a:srgbClr val="30C80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prudence</a:t>
            </a:r>
            <a:r>
              <a:t> to </a:t>
            </a:r>
            <a:r>
              <a:rPr b="1">
                <a:solidFill>
                  <a:srgbClr val="0070C0"/>
                </a:solidFill>
              </a:rPr>
              <a:t>the simple</a:t>
            </a:r>
            <a:r>
              <a:t>, to </a:t>
            </a:r>
            <a:r>
              <a:rPr b="1">
                <a:solidFill>
                  <a:srgbClr val="0070C0"/>
                </a:solidFill>
              </a:rPr>
              <a:t>the young man knowledge </a:t>
            </a:r>
            <a:r>
              <a:t>and </a:t>
            </a:r>
            <a:r>
              <a:rPr b="1">
                <a:solidFill>
                  <a:srgbClr val="00B0F0"/>
                </a:solidFill>
              </a:rPr>
              <a:t>discretion</a:t>
            </a:r>
            <a:r>
              <a:t> — </a:t>
            </a:r>
            <a:r>
              <a:rPr b="1" i="0" sz="4800">
                <a:solidFill>
                  <a:srgbClr val="FF0000"/>
                </a:solidFill>
              </a:rPr>
              <a:t>5</a:t>
            </a:r>
            <a:r>
              <a:t> a </a:t>
            </a:r>
            <a:r>
              <a:rPr b="1">
                <a:solidFill>
                  <a:srgbClr val="00B0F0"/>
                </a:solidFill>
              </a:rPr>
              <a:t>wise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man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will hear </a:t>
            </a:r>
            <a:r>
              <a:t>and </a:t>
            </a:r>
            <a:r>
              <a:rPr b="1">
                <a:solidFill>
                  <a:srgbClr val="00DA00"/>
                </a:solidFill>
              </a:rPr>
              <a:t>increase learning</a:t>
            </a:r>
            <a:r>
              <a:t>, and a </a:t>
            </a:r>
            <a:r>
              <a:rPr b="1">
                <a:solidFill>
                  <a:srgbClr val="0070C0"/>
                </a:solidFill>
              </a:rPr>
              <a:t>man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understanding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will attain </a:t>
            </a:r>
            <a:r>
              <a:rPr b="1">
                <a:solidFill>
                  <a:srgbClr val="00B0F0"/>
                </a:solidFill>
              </a:rPr>
              <a:t>wise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counsel</a:t>
            </a:r>
            <a:r>
              <a:t>, </a:t>
            </a:r>
            <a:r>
              <a:rPr b="1" i="0" sz="4800">
                <a:solidFill>
                  <a:srgbClr val="FF0000"/>
                </a:solidFill>
              </a:rPr>
              <a:t>6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to understand </a:t>
            </a:r>
            <a:r>
              <a:t>a </a:t>
            </a:r>
            <a:r>
              <a:rPr b="1">
                <a:solidFill>
                  <a:srgbClr val="0070C0"/>
                </a:solidFill>
              </a:rPr>
              <a:t>proverb</a:t>
            </a:r>
            <a:r>
              <a:t> and an </a:t>
            </a:r>
            <a:r>
              <a:rPr b="1">
                <a:solidFill>
                  <a:srgbClr val="002060"/>
                </a:solidFill>
              </a:rPr>
              <a:t>enigma</a:t>
            </a:r>
            <a:r>
              <a:t>, </a:t>
            </a:r>
            <a:r>
              <a:rPr b="1">
                <a:solidFill>
                  <a:srgbClr val="0070C0"/>
                </a:solidFill>
              </a:rPr>
              <a:t>the words </a:t>
            </a:r>
            <a:r>
              <a:t>of </a:t>
            </a:r>
            <a:r>
              <a:rPr b="1">
                <a:solidFill>
                  <a:srgbClr val="00B0F0"/>
                </a:solidFill>
              </a:rPr>
              <a:t>the wise </a:t>
            </a:r>
            <a:r>
              <a:t>and </a:t>
            </a:r>
            <a:r>
              <a:rPr b="1">
                <a:solidFill>
                  <a:srgbClr val="00B0F0"/>
                </a:solidFill>
              </a:rPr>
              <a:t>their</a:t>
            </a:r>
            <a:r>
              <a:t> </a:t>
            </a:r>
            <a:r>
              <a:rPr b="1">
                <a:solidFill>
                  <a:srgbClr val="002060"/>
                </a:solidFill>
              </a:rPr>
              <a:t>riddles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26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1:7-9</a:t>
            </a:r>
          </a:p>
        </p:txBody>
      </p:sp>
      <p:sp>
        <p:nvSpPr>
          <p:cNvPr id="229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0"/>
              </a:spcBef>
              <a:buSzTx/>
              <a:buNone/>
              <a:defRPr b="1" i="1" sz="7200">
                <a:solidFill>
                  <a:srgbClr val="002060"/>
                </a:solidFill>
              </a:defRPr>
            </a:pPr>
            <a:r>
              <a:t>The fear </a:t>
            </a:r>
            <a:r>
              <a:rPr>
                <a:solidFill>
                  <a:srgbClr val="00B0F0"/>
                </a:solidFill>
              </a:rPr>
              <a:t>of the LORD </a:t>
            </a:r>
            <a:r>
              <a:rPr b="0">
                <a:solidFill>
                  <a:srgbClr val="000000"/>
                </a:solidFill>
              </a:rPr>
              <a:t>is </a:t>
            </a:r>
            <a:r>
              <a:rPr>
                <a:solidFill>
                  <a:srgbClr val="00B050"/>
                </a:solidFill>
              </a:rPr>
              <a:t>the beginning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70C0"/>
                </a:solidFill>
              </a:rPr>
              <a:t>knowledge</a:t>
            </a:r>
            <a:r>
              <a:rPr b="0">
                <a:solidFill>
                  <a:srgbClr val="000000"/>
                </a:solidFill>
              </a:rPr>
              <a:t>, but </a:t>
            </a:r>
            <a:r>
              <a:rPr>
                <a:solidFill>
                  <a:srgbClr val="0070C0"/>
                </a:solidFill>
              </a:rPr>
              <a:t>fools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despise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70C0"/>
                </a:solidFill>
              </a:rPr>
              <a:t>instruction</a:t>
            </a:r>
            <a:r>
              <a:rPr b="0">
                <a:solidFill>
                  <a:srgbClr val="000000"/>
                </a:solidFill>
              </a:rPr>
              <a:t>.</a:t>
            </a:r>
            <a:endParaRPr>
              <a:solidFill>
                <a:srgbClr val="57D402"/>
              </a:solidFill>
            </a:endParaRPr>
          </a:p>
          <a:p>
            <a:pPr marL="0" indent="914400">
              <a:spcBef>
                <a:spcPts val="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8</a:t>
            </a:r>
            <a:r>
              <a:rPr i="1" sz="7800">
                <a:solidFill>
                  <a:srgbClr val="57D402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My son</a:t>
            </a:r>
            <a:r>
              <a:rPr b="0" i="1" sz="7200">
                <a:solidFill>
                  <a:srgbClr val="000000"/>
                </a:solidFill>
              </a:rPr>
              <a:t>, </a:t>
            </a:r>
            <a:r>
              <a:rPr i="1" sz="7200">
                <a:solidFill>
                  <a:srgbClr val="00DA00"/>
                </a:solidFill>
              </a:rPr>
              <a:t>hear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the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instruction</a:t>
            </a:r>
            <a:r>
              <a:rPr b="0" i="1" sz="7200">
                <a:solidFill>
                  <a:srgbClr val="000000"/>
                </a:solidFill>
              </a:rPr>
              <a:t> of </a:t>
            </a:r>
            <a:r>
              <a:rPr i="1" sz="7200">
                <a:solidFill>
                  <a:srgbClr val="0070C0"/>
                </a:solidFill>
              </a:rPr>
              <a:t>your father</a:t>
            </a:r>
            <a:r>
              <a:rPr b="0" i="1" sz="7200">
                <a:solidFill>
                  <a:srgbClr val="000000"/>
                </a:solidFill>
              </a:rPr>
              <a:t>, and </a:t>
            </a:r>
            <a:r>
              <a:rPr i="1" sz="7200">
                <a:solidFill>
                  <a:srgbClr val="000000"/>
                </a:solidFill>
              </a:rPr>
              <a:t>do not forsake </a:t>
            </a:r>
            <a:r>
              <a:rPr i="1" sz="7200">
                <a:solidFill>
                  <a:srgbClr val="0070C0"/>
                </a:solidFill>
              </a:rPr>
              <a:t>the law </a:t>
            </a:r>
            <a:r>
              <a:rPr b="0" i="1" sz="7200">
                <a:solidFill>
                  <a:srgbClr val="000000"/>
                </a:solidFill>
              </a:rPr>
              <a:t>of </a:t>
            </a:r>
            <a:r>
              <a:rPr i="1" sz="7200">
                <a:solidFill>
                  <a:srgbClr val="0070C0"/>
                </a:solidFill>
              </a:rPr>
              <a:t>your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FF00FF"/>
                </a:solidFill>
              </a:rPr>
              <a:t>mother</a:t>
            </a:r>
            <a:r>
              <a:rPr b="0" i="1" sz="7200">
                <a:solidFill>
                  <a:srgbClr val="000000"/>
                </a:solidFill>
              </a:rPr>
              <a:t>; </a:t>
            </a:r>
            <a:r>
              <a:t>9</a:t>
            </a:r>
            <a:r>
              <a:rPr i="1" sz="7800">
                <a:solidFill>
                  <a:srgbClr val="57D402"/>
                </a:solidFill>
              </a:rPr>
              <a:t> </a:t>
            </a:r>
            <a:r>
              <a:rPr b="0" i="1" sz="7200">
                <a:solidFill>
                  <a:srgbClr val="000000"/>
                </a:solidFill>
              </a:rPr>
              <a:t>for </a:t>
            </a:r>
            <a:r>
              <a:rPr i="1" sz="7200">
                <a:solidFill>
                  <a:srgbClr val="0070C0"/>
                </a:solidFill>
              </a:rPr>
              <a:t>they</a:t>
            </a:r>
            <a:r>
              <a:rPr b="0" i="1" sz="7200">
                <a:solidFill>
                  <a:srgbClr val="000000"/>
                </a:solidFill>
              </a:rPr>
              <a:t> will be a </a:t>
            </a:r>
            <a:r>
              <a:rPr i="1" sz="7200">
                <a:solidFill>
                  <a:srgbClr val="00B0F0"/>
                </a:solidFill>
              </a:rPr>
              <a:t>graceful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ornament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on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your head</a:t>
            </a:r>
            <a:r>
              <a:rPr b="0" i="1" sz="7200">
                <a:solidFill>
                  <a:srgbClr val="000000"/>
                </a:solidFill>
              </a:rPr>
              <a:t>, and </a:t>
            </a:r>
            <a:r>
              <a:rPr i="1" sz="7200">
                <a:solidFill>
                  <a:srgbClr val="0070C0"/>
                </a:solidFill>
              </a:rPr>
              <a:t>chains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about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your neck</a:t>
            </a:r>
            <a:r>
              <a:rPr b="0" i="1" sz="72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32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35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Exodus 20:12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Genesis 2:24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Malachi 2:15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Deut. 6:4-9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Deuteronomy 6:4-9</a:t>
            </a:r>
          </a:p>
        </p:txBody>
      </p:sp>
      <p:sp>
        <p:nvSpPr>
          <p:cNvPr id="238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b="1" i="1" sz="6600">
                <a:solidFill>
                  <a:srgbClr val="00DA00"/>
                </a:solidFill>
              </a:defRPr>
            </a:pPr>
            <a:r>
              <a:t>Hear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 Israel</a:t>
            </a:r>
            <a:r>
              <a:rPr b="0">
                <a:solidFill>
                  <a:srgbClr val="000000"/>
                </a:solidFill>
              </a:rPr>
              <a:t>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LORD </a:t>
            </a:r>
            <a:r>
              <a:rPr>
                <a:solidFill>
                  <a:srgbClr val="0070C0"/>
                </a:solidFill>
              </a:rPr>
              <a:t>our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LORD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one</a:t>
            </a:r>
            <a:r>
              <a:rPr b="0">
                <a:solidFill>
                  <a:srgbClr val="000000"/>
                </a:solidFill>
              </a:rPr>
              <a:t>!</a:t>
            </a:r>
            <a:r>
              <a:rPr>
                <a:solidFill>
                  <a:srgbClr val="002060"/>
                </a:solidFill>
              </a:rPr>
              <a:t> </a:t>
            </a:r>
            <a:r>
              <a:rPr i="0" sz="4800">
                <a:solidFill>
                  <a:srgbClr val="FF0000"/>
                </a:solidFill>
              </a:rPr>
              <a:t>5</a:t>
            </a:r>
            <a:r>
              <a:rPr sz="4800"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>
                <a:solidFill>
                  <a:srgbClr val="000000"/>
                </a:solidFill>
              </a:rPr>
              <a:t> </a:t>
            </a:r>
            <a:r>
              <a:t>shall love </a:t>
            </a:r>
            <a:r>
              <a:rPr>
                <a:solidFill>
                  <a:srgbClr val="00B0F0"/>
                </a:solidFill>
              </a:rPr>
              <a:t>the LORD </a:t>
            </a:r>
            <a:r>
              <a:rPr>
                <a:solidFill>
                  <a:srgbClr val="0070C0"/>
                </a:solidFill>
              </a:rPr>
              <a:t>your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 soul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strength</a:t>
            </a:r>
            <a:r>
              <a:rPr b="0"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000000"/>
                </a:solidFill>
              </a:rPr>
              <a:t> </a:t>
            </a:r>
            <a:endParaRPr sz="5800"/>
          </a:p>
          <a:p>
            <a: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6 </a:t>
            </a:r>
            <a:r>
              <a:rPr b="0" i="1" sz="6600">
                <a:solidFill>
                  <a:srgbClr val="000000"/>
                </a:solidFill>
              </a:rPr>
              <a:t>And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these words </a:t>
            </a:r>
            <a:r>
              <a:rPr b="0" i="1" sz="6600">
                <a:solidFill>
                  <a:srgbClr val="000000"/>
                </a:solidFill>
              </a:rPr>
              <a:t>which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I </a:t>
            </a:r>
            <a:r>
              <a:rPr i="1" sz="6600">
                <a:solidFill>
                  <a:srgbClr val="7030A0"/>
                </a:solidFill>
              </a:rPr>
              <a:t>command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today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DA00"/>
                </a:solidFill>
              </a:rPr>
              <a:t>shall be </a:t>
            </a:r>
            <a:r>
              <a:rPr i="1" sz="6600">
                <a:solidFill>
                  <a:srgbClr val="00B050"/>
                </a:solidFill>
              </a:rPr>
              <a:t>in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your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F0"/>
                </a:solidFill>
              </a:rPr>
              <a:t>heart</a:t>
            </a:r>
            <a:r>
              <a:rPr b="0" i="1" sz="6600">
                <a:solidFill>
                  <a:srgbClr val="000000"/>
                </a:solidFill>
              </a:rPr>
              <a:t>.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t>7 </a:t>
            </a:r>
            <a:r>
              <a:rPr i="1" sz="6600">
                <a:solidFill>
                  <a:srgbClr val="0070C0"/>
                </a:solidFill>
              </a:rPr>
              <a:t>You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DA00"/>
                </a:solidFill>
              </a:rPr>
              <a:t>shall teach </a:t>
            </a:r>
            <a:r>
              <a:rPr i="1" sz="6600">
                <a:solidFill>
                  <a:srgbClr val="0070C0"/>
                </a:solidFill>
              </a:rPr>
              <a:t>them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DA00"/>
                </a:solidFill>
              </a:rPr>
              <a:t>diligently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to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your children</a:t>
            </a:r>
            <a:r>
              <a:rPr b="0" i="1" sz="6600">
                <a:solidFill>
                  <a:srgbClr val="000000"/>
                </a:solidFill>
              </a:rPr>
              <a:t>,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b="0" i="1" sz="6600">
                <a:solidFill>
                  <a:srgbClr val="000000"/>
                </a:solidFill>
              </a:rPr>
              <a:t>and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DA00"/>
                </a:solidFill>
              </a:rPr>
              <a:t>shall talk </a:t>
            </a:r>
            <a:r>
              <a:rPr b="0" i="1" sz="6600">
                <a:solidFill>
                  <a:srgbClr val="000000"/>
                </a:solidFill>
              </a:rPr>
              <a:t>of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them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when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sit in </a:t>
            </a:r>
            <a:r>
              <a:rPr i="1" sz="6600">
                <a:solidFill>
                  <a:srgbClr val="0070C0"/>
                </a:solidFill>
              </a:rPr>
              <a:t>your house</a:t>
            </a:r>
            <a:r>
              <a:rPr b="0" i="1" sz="6600">
                <a:solidFill>
                  <a:srgbClr val="000000"/>
                </a:solidFill>
              </a:rPr>
              <a:t>,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when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walk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by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the way</a:t>
            </a:r>
            <a:r>
              <a:rPr b="0" i="1" sz="6600">
                <a:solidFill>
                  <a:srgbClr val="000000"/>
                </a:solidFill>
              </a:rPr>
              <a:t>, </a:t>
            </a:r>
            <a:r>
              <a:rPr i="1" sz="6600">
                <a:solidFill>
                  <a:srgbClr val="00B050"/>
                </a:solidFill>
              </a:rPr>
              <a:t>when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lie down</a:t>
            </a:r>
            <a:r>
              <a:rPr b="0" i="1" sz="6600">
                <a:solidFill>
                  <a:srgbClr val="000000"/>
                </a:solidFill>
              </a:rPr>
              <a:t>,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b="0" i="1" sz="6600">
                <a:solidFill>
                  <a:srgbClr val="000000"/>
                </a:solidFill>
              </a:rPr>
              <a:t>and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when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rise up</a:t>
            </a:r>
            <a:r>
              <a:rPr b="0" i="1" sz="6600">
                <a:solidFill>
                  <a:srgbClr val="000000"/>
                </a:solidFill>
              </a:rPr>
              <a:t>.</a:t>
            </a:r>
            <a:r>
              <a:rPr i="1" sz="6600">
                <a:solidFill>
                  <a:srgbClr val="002060"/>
                </a:solidFill>
              </a:rPr>
              <a:t> </a:t>
            </a:r>
            <a:r>
              <a:t>8 </a:t>
            </a:r>
            <a:r>
              <a:rPr i="1" sz="6600">
                <a:solidFill>
                  <a:srgbClr val="0070C0"/>
                </a:solidFill>
              </a:rPr>
              <a:t>You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shall bind </a:t>
            </a:r>
            <a:r>
              <a:rPr i="1" sz="6600">
                <a:solidFill>
                  <a:srgbClr val="0070C0"/>
                </a:solidFill>
              </a:rPr>
              <a:t>them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as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b="0" i="1" sz="6600">
                <a:solidFill>
                  <a:srgbClr val="000000"/>
                </a:solidFill>
              </a:rPr>
              <a:t>a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sign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on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your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hand</a:t>
            </a:r>
            <a:r>
              <a:rPr b="0" i="1" sz="6600">
                <a:solidFill>
                  <a:srgbClr val="000000"/>
                </a:solidFill>
              </a:rPr>
              <a:t>,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b="0" i="1" sz="6600">
                <a:solidFill>
                  <a:srgbClr val="000000"/>
                </a:solidFill>
              </a:rPr>
              <a:t>and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they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DA00"/>
                </a:solidFill>
              </a:rPr>
              <a:t>shall be as </a:t>
            </a:r>
            <a:r>
              <a:rPr i="1" sz="6600">
                <a:solidFill>
                  <a:srgbClr val="0070C0"/>
                </a:solidFill>
              </a:rPr>
              <a:t>frontlets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between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your eyes</a:t>
            </a:r>
            <a:r>
              <a:rPr b="0" i="1" sz="6600">
                <a:solidFill>
                  <a:srgbClr val="000000"/>
                </a:solidFill>
              </a:rPr>
              <a:t>.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t>9 </a:t>
            </a:r>
            <a:r>
              <a:rPr i="1" sz="6600">
                <a:solidFill>
                  <a:srgbClr val="0070C0"/>
                </a:solidFill>
              </a:rPr>
              <a:t>You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shall write </a:t>
            </a:r>
            <a:r>
              <a:rPr i="1" sz="6600">
                <a:solidFill>
                  <a:srgbClr val="0070C0"/>
                </a:solidFill>
              </a:rPr>
              <a:t>them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on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b="0" i="1" sz="6600">
                <a:solidFill>
                  <a:srgbClr val="000000"/>
                </a:solidFill>
              </a:rPr>
              <a:t>the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doorposts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b="0" i="1" sz="6600">
                <a:solidFill>
                  <a:srgbClr val="000000"/>
                </a:solidFill>
              </a:rPr>
              <a:t>of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your house </a:t>
            </a:r>
            <a:r>
              <a:rPr b="0" i="1" sz="6600">
                <a:solidFill>
                  <a:srgbClr val="000000"/>
                </a:solidFill>
              </a:rPr>
              <a:t>and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B050"/>
                </a:solidFill>
              </a:rPr>
              <a:t>on</a:t>
            </a:r>
            <a:r>
              <a:rPr i="1" sz="6600">
                <a:solidFill>
                  <a:srgbClr val="000000"/>
                </a:solidFill>
              </a:rPr>
              <a:t> </a:t>
            </a:r>
            <a:r>
              <a:rPr i="1" sz="6600">
                <a:solidFill>
                  <a:srgbClr val="0070C0"/>
                </a:solidFill>
              </a:rPr>
              <a:t>your gates</a:t>
            </a:r>
            <a:r>
              <a:rPr b="0" i="1" sz="66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41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Exodus 20:12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Genesis 2:24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Malachi 2:15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Deut. 6:4-9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404040"/>
                </a:solidFill>
              </a:rPr>
              <a:t>older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Job 32:7-9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Job 32:6-9</a:t>
            </a:r>
          </a:p>
        </p:txBody>
      </p:sp>
      <p:sp>
        <p:nvSpPr>
          <p:cNvPr id="244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0"/>
              </a:spcBef>
              <a:buSzTx/>
              <a:buNone/>
              <a:defRPr i="1" sz="7200"/>
            </a:pPr>
            <a:r>
              <a:t>So </a:t>
            </a:r>
            <a:r>
              <a:rPr b="1">
                <a:solidFill>
                  <a:srgbClr val="0070C0"/>
                </a:solidFill>
              </a:rPr>
              <a:t>Elihu</a:t>
            </a:r>
            <a:r>
              <a:t>, the son of Barachel the Buzite, answered and said: “</a:t>
            </a:r>
            <a:r>
              <a:rPr b="1">
                <a:solidFill>
                  <a:srgbClr val="0070C0"/>
                </a:solidFill>
              </a:rPr>
              <a:t>I</a:t>
            </a:r>
            <a:r>
              <a:t> am </a:t>
            </a:r>
            <a:r>
              <a:rPr b="1">
                <a:solidFill>
                  <a:srgbClr val="00B050"/>
                </a:solidFill>
              </a:rPr>
              <a:t>young</a:t>
            </a:r>
            <a:r>
              <a:t> in </a:t>
            </a:r>
            <a:r>
              <a:rPr b="1">
                <a:solidFill>
                  <a:srgbClr val="00B050"/>
                </a:solidFill>
              </a:rPr>
              <a:t>years</a:t>
            </a:r>
            <a:r>
              <a:t>, and </a:t>
            </a:r>
            <a:r>
              <a:rPr b="1">
                <a:solidFill>
                  <a:srgbClr val="0070C0"/>
                </a:solidFill>
              </a:rPr>
              <a:t>you</a:t>
            </a:r>
            <a:r>
              <a:t> are </a:t>
            </a:r>
            <a:r>
              <a:rPr b="1">
                <a:solidFill>
                  <a:srgbClr val="404040"/>
                </a:solidFill>
              </a:rPr>
              <a:t>very old</a:t>
            </a:r>
            <a:r>
              <a:t>; </a:t>
            </a:r>
            <a:r>
              <a:rPr b="1">
                <a:solidFill>
                  <a:srgbClr val="00B050"/>
                </a:solidFill>
              </a:rPr>
              <a:t>therefore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I</a:t>
            </a:r>
            <a:r>
              <a:t> was </a:t>
            </a:r>
            <a:r>
              <a:rPr b="1">
                <a:solidFill>
                  <a:srgbClr val="002060"/>
                </a:solidFill>
              </a:rPr>
              <a:t>afraid</a:t>
            </a:r>
            <a:r>
              <a:t>, and </a:t>
            </a:r>
            <a:r>
              <a:rPr b="1"/>
              <a:t>dared not </a:t>
            </a:r>
            <a:r>
              <a:rPr b="1">
                <a:solidFill>
                  <a:srgbClr val="00DA00"/>
                </a:solidFill>
              </a:rPr>
              <a:t>declare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my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opinion</a:t>
            </a:r>
            <a:r>
              <a:t> to </a:t>
            </a:r>
            <a:r>
              <a:rPr b="1">
                <a:solidFill>
                  <a:srgbClr val="0070C0"/>
                </a:solidFill>
              </a:rPr>
              <a:t>you</a:t>
            </a:r>
            <a:r>
              <a:t>. </a:t>
            </a:r>
            <a:r>
              <a:rPr b="1" i="0" sz="4800">
                <a:solidFill>
                  <a:srgbClr val="FF0000"/>
                </a:solidFill>
              </a:rPr>
              <a:t>7 </a:t>
            </a:r>
            <a:r>
              <a:rPr b="1">
                <a:solidFill>
                  <a:srgbClr val="0070C0"/>
                </a:solidFill>
              </a:rPr>
              <a:t>I</a:t>
            </a:r>
            <a:r>
              <a:t> said, ‘</a:t>
            </a:r>
            <a:r>
              <a:rPr b="1">
                <a:solidFill>
                  <a:srgbClr val="404040"/>
                </a:solidFill>
              </a:rPr>
              <a:t>Age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should speak</a:t>
            </a:r>
            <a:r>
              <a:t>, and </a:t>
            </a:r>
            <a:r>
              <a:rPr b="1">
                <a:solidFill>
                  <a:srgbClr val="00B050"/>
                </a:solidFill>
              </a:rPr>
              <a:t>multitude of years </a:t>
            </a:r>
            <a:r>
              <a:rPr b="1">
                <a:solidFill>
                  <a:srgbClr val="00DA00"/>
                </a:solidFill>
              </a:rPr>
              <a:t>should teach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.’ </a:t>
            </a:r>
            <a:r>
              <a:rPr b="1" i="0" sz="4800">
                <a:solidFill>
                  <a:srgbClr val="FF0000"/>
                </a:solidFill>
              </a:rPr>
              <a:t>8 </a:t>
            </a:r>
            <a:r>
              <a:t>But there is a </a:t>
            </a:r>
            <a:r>
              <a:rPr b="1">
                <a:solidFill>
                  <a:srgbClr val="00B0F0"/>
                </a:solidFill>
              </a:rPr>
              <a:t>spirit</a:t>
            </a:r>
            <a:r>
              <a:t> in </a:t>
            </a:r>
            <a:r>
              <a:rPr b="1">
                <a:solidFill>
                  <a:srgbClr val="0070C0"/>
                </a:solidFill>
              </a:rPr>
              <a:t>man</a:t>
            </a:r>
            <a:r>
              <a:t>, and </a:t>
            </a:r>
            <a:r>
              <a:rPr b="1">
                <a:solidFill>
                  <a:srgbClr val="00B0F0"/>
                </a:solidFill>
              </a:rPr>
              <a:t>the breath of the Almighty </a:t>
            </a:r>
            <a:r>
              <a:rPr b="1">
                <a:solidFill>
                  <a:srgbClr val="00DA00"/>
                </a:solidFill>
              </a:rPr>
              <a:t>gives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him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understanding</a:t>
            </a:r>
            <a:r>
              <a:t>. </a:t>
            </a:r>
            <a:r>
              <a:rPr b="1" i="0" sz="4800">
                <a:solidFill>
                  <a:srgbClr val="FF0000"/>
                </a:solidFill>
              </a:rPr>
              <a:t>9 </a:t>
            </a:r>
            <a:r>
              <a:rPr b="1">
                <a:solidFill>
                  <a:srgbClr val="0070C0"/>
                </a:solidFill>
              </a:rPr>
              <a:t>Great men </a:t>
            </a:r>
            <a:r>
              <a:t>are </a:t>
            </a:r>
            <a:r>
              <a:rPr b="1"/>
              <a:t>not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always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wise</a:t>
            </a:r>
            <a:r>
              <a:t>, </a:t>
            </a:r>
            <a:r>
              <a:rPr b="1"/>
              <a:t>nor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do</a:t>
            </a:r>
            <a:r>
              <a:t> </a:t>
            </a:r>
            <a:r>
              <a:rPr b="1">
                <a:solidFill>
                  <a:srgbClr val="404040"/>
                </a:solidFill>
              </a:rPr>
              <a:t>the aged </a:t>
            </a:r>
            <a:r>
              <a:rPr b="1">
                <a:solidFill>
                  <a:srgbClr val="00B050"/>
                </a:solidFill>
              </a:rPr>
              <a:t>always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understand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justice</a:t>
            </a:r>
            <a:r>
              <a:t>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47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Exodus 20:12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Genesis 2:24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Malachi 2:15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Deut. 6:4-9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404040"/>
                </a:solidFill>
              </a:rPr>
              <a:t>older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Job 32:7-9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50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Exodus 20:12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Genesis 2:24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Malachi 2:15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Deut. 6:4-9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404040"/>
                </a:solidFill>
              </a:rPr>
              <a:t>older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Job 32:7-9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1 Kings 12:6</a:t>
            </a:r>
            <a:r>
              <a:rPr b="0">
                <a:solidFill>
                  <a:srgbClr val="000000"/>
                </a:solidFill>
              </a:rPr>
              <a:t>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Wisdom</a:t>
            </a:r>
          </a:p>
        </p:txBody>
      </p:sp>
      <p:sp>
        <p:nvSpPr>
          <p:cNvPr id="199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39470" indent="-678941" defTabSz="1810511">
              <a:defRPr b="1" sz="6534">
                <a:solidFill>
                  <a:srgbClr val="00DA00"/>
                </a:solidFill>
              </a:defRPr>
            </a:pPr>
            <a:r>
              <a:t>Understanding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causes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B050"/>
                </a:solidFill>
              </a:rPr>
              <a:t>effects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B050"/>
                </a:solidFill>
              </a:rPr>
              <a:t>then </a:t>
            </a:r>
            <a:r>
              <a:t>taking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decisions</a:t>
            </a:r>
            <a:r>
              <a:rPr b="0">
                <a:solidFill>
                  <a:srgbClr val="000000"/>
                </a:solidFill>
              </a:rPr>
              <a:t> with the </a:t>
            </a:r>
            <a:r>
              <a:rPr>
                <a:solidFill>
                  <a:srgbClr val="00B050"/>
                </a:solidFill>
              </a:rPr>
              <a:t>most </a:t>
            </a:r>
            <a:r>
              <a:rPr>
                <a:solidFill>
                  <a:srgbClr val="0070C0"/>
                </a:solidFill>
              </a:rPr>
              <a:t>beneficial</a:t>
            </a:r>
            <a:r>
              <a:rPr>
                <a:solidFill>
                  <a:srgbClr val="00B050"/>
                </a:solidFill>
              </a:rPr>
              <a:t> effects</a:t>
            </a:r>
            <a:r>
              <a:rPr b="0">
                <a:solidFill>
                  <a:srgbClr val="000000"/>
                </a:solidFill>
              </a:rPr>
              <a:t> and/or </a:t>
            </a:r>
            <a:r>
              <a:rPr>
                <a:solidFill>
                  <a:srgbClr val="00B050"/>
                </a:solidFill>
              </a:rPr>
              <a:t>least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harmful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effects</a:t>
            </a:r>
            <a:endParaRPr sz="5742"/>
          </a:p>
          <a:p>
            <a:pPr marL="339470" indent="-678941" defTabSz="1810511">
              <a:defRPr b="1" sz="6534">
                <a:solidFill>
                  <a:srgbClr val="4F6228"/>
                </a:solidFill>
              </a:defRPr>
            </a:pPr>
            <a:r>
              <a:t>Worldly wisdom </a:t>
            </a:r>
            <a:r>
              <a:rPr>
                <a:solidFill>
                  <a:srgbClr val="00DA00"/>
                </a:solidFill>
              </a:rPr>
              <a:t>seeks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984807"/>
                </a:solidFill>
              </a:rPr>
              <a:t>carnal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50"/>
                </a:solidFill>
              </a:rPr>
              <a:t>temporary effects</a:t>
            </a:r>
            <a:r>
              <a:rPr b="0">
                <a:solidFill>
                  <a:srgbClr val="000000"/>
                </a:solidFill>
              </a:rPr>
              <a:t> for </a:t>
            </a:r>
            <a:r>
              <a:rPr>
                <a:solidFill>
                  <a:srgbClr val="0070C0"/>
                </a:solidFill>
              </a:rPr>
              <a:t>self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DA00"/>
                </a:solidFill>
              </a:rPr>
              <a:t>disregards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harmful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effects</a:t>
            </a:r>
            <a:r>
              <a:rPr b="0">
                <a:solidFill>
                  <a:srgbClr val="000000"/>
                </a:solidFill>
              </a:rPr>
              <a:t> upon </a:t>
            </a:r>
            <a:r>
              <a:rPr>
                <a:solidFill>
                  <a:srgbClr val="0070C0"/>
                </a:solidFill>
              </a:rPr>
              <a:t>self</a:t>
            </a:r>
            <a:r>
              <a:rPr b="0">
                <a:solidFill>
                  <a:srgbClr val="000000"/>
                </a:solidFill>
              </a:rPr>
              <a:t> and/or </a:t>
            </a:r>
            <a:r>
              <a:rPr>
                <a:solidFill>
                  <a:srgbClr val="0070C0"/>
                </a:solidFill>
              </a:rPr>
              <a:t>others</a:t>
            </a:r>
            <a:endParaRPr sz="5742"/>
          </a:p>
          <a:p>
            <a:pPr marL="339470" indent="-678941" defTabSz="1810511">
              <a:defRPr b="1" sz="6534">
                <a:solidFill>
                  <a:srgbClr val="4F6228"/>
                </a:solidFill>
              </a:defRPr>
            </a:pPr>
            <a:r>
              <a:t>Worldly wisdom </a:t>
            </a:r>
            <a:r>
              <a:rPr b="0">
                <a:solidFill>
                  <a:srgbClr val="000000"/>
                </a:solidFill>
              </a:rPr>
              <a:t>also </a:t>
            </a:r>
            <a:r>
              <a:rPr>
                <a:solidFill>
                  <a:srgbClr val="000000"/>
                </a:solidFill>
              </a:rPr>
              <a:t>avoids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harmful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984807"/>
                </a:solidFill>
              </a:rPr>
              <a:t>physical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70C0"/>
                </a:solidFill>
              </a:rPr>
              <a:t>emotional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effects</a:t>
            </a:r>
            <a:r>
              <a:rPr b="0">
                <a:solidFill>
                  <a:srgbClr val="000000"/>
                </a:solidFill>
              </a:rPr>
              <a:t> upon </a:t>
            </a:r>
            <a:r>
              <a:rPr>
                <a:solidFill>
                  <a:srgbClr val="0070C0"/>
                </a:solidFill>
              </a:rPr>
              <a:t>self</a:t>
            </a:r>
            <a:r>
              <a:rPr b="0">
                <a:solidFill>
                  <a:srgbClr val="000000"/>
                </a:solidFill>
              </a:rPr>
              <a:t> regardless of </a:t>
            </a:r>
            <a:r>
              <a:rPr>
                <a:solidFill>
                  <a:srgbClr val="0070C0"/>
                </a:solidFill>
              </a:rPr>
              <a:t>benefits</a:t>
            </a:r>
            <a:r>
              <a:rPr b="0">
                <a:solidFill>
                  <a:srgbClr val="000000"/>
                </a:solidFill>
              </a:rPr>
              <a:t> for </a:t>
            </a:r>
            <a:r>
              <a:rPr>
                <a:solidFill>
                  <a:srgbClr val="0070C0"/>
                </a:solidFill>
              </a:rPr>
              <a:t>self</a:t>
            </a:r>
            <a:r>
              <a:rPr b="0">
                <a:solidFill>
                  <a:srgbClr val="000000"/>
                </a:solidFill>
              </a:rPr>
              <a:t> and/or </a:t>
            </a:r>
            <a:r>
              <a:rPr>
                <a:solidFill>
                  <a:srgbClr val="0070C0"/>
                </a:solidFill>
              </a:rPr>
              <a:t>others</a:t>
            </a:r>
            <a:r>
              <a:rPr b="0">
                <a:solidFill>
                  <a:srgbClr val="000000"/>
                </a:solidFill>
              </a:rPr>
              <a:t> </a:t>
            </a:r>
            <a:endParaRPr sz="5742"/>
          </a:p>
          <a:p>
            <a:pPr marL="339470" indent="-678941" defTabSz="1810511">
              <a:defRPr b="1" sz="6534">
                <a:solidFill>
                  <a:srgbClr val="0070C0"/>
                </a:solidFill>
              </a:defRPr>
            </a:pPr>
            <a:r>
              <a:t>Contrast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between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worldly wisdom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the wisdom </a:t>
            </a:r>
            <a:r>
              <a:rPr i="1">
                <a:solidFill>
                  <a:srgbClr val="00B050"/>
                </a:solidFill>
              </a:rPr>
              <a:t>from</a:t>
            </a:r>
            <a:r>
              <a:rPr i="1">
                <a:solidFill>
                  <a:srgbClr val="00B0F0"/>
                </a:solidFill>
              </a:rPr>
              <a:t> above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00B0F0"/>
                </a:solidFill>
              </a:rPr>
              <a:t> God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James 3:13-18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53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Exodus 20:12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Genesis 2:24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Malachi 2:15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Deut. 6:4-9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404040"/>
                </a:solidFill>
              </a:rPr>
              <a:t>older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Job 32:7-9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1 Kings 12:6</a:t>
            </a:r>
            <a:r>
              <a:rPr b="0">
                <a:solidFill>
                  <a:srgbClr val="000000"/>
                </a:solidFill>
              </a:rPr>
              <a:t>;</a:t>
            </a:r>
            <a:endParaRPr b="0">
              <a:solidFill>
                <a:srgbClr val="000000"/>
              </a:solidFill>
            </a:endParaRPr>
          </a:p>
          <a:p>
            <a:pPr marL="0" indent="914400">
              <a:buSzTx/>
              <a:buNone/>
              <a:defRPr b="1" i="1">
                <a:solidFill>
                  <a:srgbClr val="7030A0"/>
                </a:solidFill>
              </a:defRPr>
            </a:pPr>
            <a:r>
              <a:t>King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Rehoboam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consulted </a:t>
            </a:r>
            <a:r>
              <a:rPr>
                <a:solidFill>
                  <a:srgbClr val="404040"/>
                </a:solidFill>
              </a:rPr>
              <a:t>the elders </a:t>
            </a:r>
            <a:r>
              <a:rPr>
                <a:solidFill>
                  <a:srgbClr val="0070C0"/>
                </a:solidFill>
              </a:rPr>
              <a:t>who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stood before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his father Solomon </a:t>
            </a:r>
            <a:r>
              <a:rPr>
                <a:solidFill>
                  <a:srgbClr val="00B050"/>
                </a:solidFill>
              </a:rPr>
              <a:t>while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still lived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56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Exodus 20:12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Genesis 2:24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Malachi 2:15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Deut. 6:4-9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404040"/>
                </a:solidFill>
              </a:rPr>
              <a:t>older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Job 32:7-9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1 Kings 12:6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1 Kings 12:6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59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Exodus 20:12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Genesis 2:24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Malachi 2:15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Deut. 6:4-9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404040"/>
                </a:solidFill>
              </a:rPr>
              <a:t>older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Job 32:7-9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1 Kings 12:6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1 Kings 12:6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Prov. 11:14</a:t>
            </a:r>
            <a:endParaRPr>
              <a:solidFill>
                <a:srgbClr val="FF0000"/>
              </a:solidFill>
            </a:endParaRPr>
          </a:p>
          <a:p>
            <a:pPr indent="-1028700">
              <a:buSzTx/>
              <a:buNone/>
              <a:defRPr b="1" i="1">
                <a:solidFill>
                  <a:srgbClr val="00B050"/>
                </a:solidFill>
              </a:defRPr>
            </a:pPr>
            <a:r>
              <a:t>In the multitude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t> </a:t>
            </a:r>
            <a:r>
              <a:rPr>
                <a:solidFill>
                  <a:srgbClr val="00B0F0"/>
                </a:solidFill>
              </a:rPr>
              <a:t>counselors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there is </a:t>
            </a:r>
            <a:r>
              <a:t>safety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62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parents</a:t>
            </a:r>
            <a:r>
              <a:rPr>
                <a:solidFill>
                  <a:srgbClr val="FF0000"/>
                </a:solidFill>
              </a:rPr>
              <a:t> Prov. 1:8-9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Exodus 20:12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Genesis 2:24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Malachi 2:15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Deut. 6:4-9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404040"/>
                </a:solidFill>
              </a:rPr>
              <a:t>older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Job 32:7-9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1 Kings 12:6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Thru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FF0000"/>
                </a:solidFill>
              </a:rPr>
              <a:t> 1 Kings 12:6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Prov. 11:14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The</a:t>
            </a:r>
            <a:r>
              <a:rPr b="1">
                <a:solidFill>
                  <a:srgbClr val="00B0F0"/>
                </a:solidFill>
              </a:rPr>
              <a:t> Importance </a:t>
            </a:r>
            <a:r>
              <a:t>of</a:t>
            </a:r>
            <a:r>
              <a:rPr b="1">
                <a:solidFill>
                  <a:srgbClr val="00B0F0"/>
                </a:solidFill>
              </a:rPr>
              <a:t> Spiritual Wisdom</a:t>
            </a:r>
          </a:p>
        </p:txBody>
      </p:sp>
      <p:sp>
        <p:nvSpPr>
          <p:cNvPr id="265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B050"/>
                </a:solidFill>
              </a:rPr>
              <a:t>value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Prov. 2:1-4; 3:13-18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2:1-5</a:t>
            </a:r>
          </a:p>
        </p:txBody>
      </p:sp>
      <p:sp>
        <p:nvSpPr>
          <p:cNvPr id="268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0"/>
              </a:spcBef>
              <a:buSzTx/>
              <a:buNone/>
              <a:defRPr b="1" i="1" sz="7200">
                <a:solidFill>
                  <a:srgbClr val="0070C0"/>
                </a:solidFill>
              </a:defRPr>
            </a:pPr>
            <a:r>
              <a:t>My son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50"/>
                </a:solidFill>
              </a:rPr>
              <a:t>if</a:t>
            </a:r>
            <a:r>
              <a:rPr b="0">
                <a:solidFill>
                  <a:srgbClr val="000000"/>
                </a:solidFill>
              </a:rPr>
              <a:t> you </a:t>
            </a:r>
            <a:r>
              <a:rPr>
                <a:solidFill>
                  <a:srgbClr val="00DA00"/>
                </a:solidFill>
              </a:rPr>
              <a:t>receive</a:t>
            </a:r>
            <a:r>
              <a:rPr b="0">
                <a:solidFill>
                  <a:srgbClr val="000000"/>
                </a:solidFill>
              </a:rPr>
              <a:t> my words, and </a:t>
            </a:r>
            <a:r>
              <a:rPr>
                <a:solidFill>
                  <a:srgbClr val="00DA00"/>
                </a:solidFill>
              </a:rPr>
              <a:t>treasure</a:t>
            </a:r>
            <a:r>
              <a:rPr b="0">
                <a:solidFill>
                  <a:srgbClr val="000000"/>
                </a:solidFill>
              </a:rPr>
              <a:t> my commands within you, </a:t>
            </a:r>
            <a:r>
              <a:rPr i="0" sz="4800">
                <a:solidFill>
                  <a:srgbClr val="FF0000"/>
                </a:solidFill>
              </a:rPr>
              <a:t>2</a:t>
            </a:r>
            <a:r>
              <a:rPr b="0">
                <a:solidFill>
                  <a:srgbClr val="000000"/>
                </a:solidFill>
              </a:rPr>
              <a:t> so that you </a:t>
            </a:r>
            <a:r>
              <a:rPr>
                <a:solidFill>
                  <a:srgbClr val="00DA00"/>
                </a:solidFill>
              </a:rPr>
              <a:t>incline</a:t>
            </a:r>
            <a:r>
              <a:rPr b="0">
                <a:solidFill>
                  <a:srgbClr val="000000"/>
                </a:solidFill>
              </a:rPr>
              <a:t> your ear to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DA00"/>
                </a:solidFill>
              </a:rPr>
              <a:t>apply</a:t>
            </a:r>
            <a:r>
              <a:rPr b="0">
                <a:solidFill>
                  <a:srgbClr val="000000"/>
                </a:solidFill>
              </a:rPr>
              <a:t> your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 b="0">
                <a:solidFill>
                  <a:srgbClr val="000000"/>
                </a:solidFill>
              </a:rPr>
              <a:t> to </a:t>
            </a:r>
            <a:r>
              <a:rPr>
                <a:solidFill>
                  <a:srgbClr val="00B0F0"/>
                </a:solidFill>
              </a:rPr>
              <a:t>understanding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 i="0" sz="4800">
                <a:solidFill>
                  <a:srgbClr val="FF0000"/>
                </a:solidFill>
              </a:rPr>
              <a:t>3</a:t>
            </a:r>
            <a:r>
              <a:rPr b="0">
                <a:solidFill>
                  <a:srgbClr val="000000"/>
                </a:solidFill>
              </a:rPr>
              <a:t> yes, if you </a:t>
            </a:r>
            <a:r>
              <a:rPr>
                <a:solidFill>
                  <a:srgbClr val="00DA00"/>
                </a:solidFill>
              </a:rPr>
              <a:t>cry out</a:t>
            </a:r>
            <a:r>
              <a:rPr b="0">
                <a:solidFill>
                  <a:srgbClr val="000000"/>
                </a:solidFill>
              </a:rPr>
              <a:t> for </a:t>
            </a:r>
            <a:r>
              <a:rPr>
                <a:solidFill>
                  <a:srgbClr val="00B0F0"/>
                </a:solidFill>
              </a:rPr>
              <a:t>discernment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DA00"/>
                </a:solidFill>
              </a:rPr>
              <a:t>lift up </a:t>
            </a:r>
            <a:r>
              <a:t>your voice </a:t>
            </a:r>
            <a:r>
              <a:rPr b="0">
                <a:solidFill>
                  <a:srgbClr val="000000"/>
                </a:solidFill>
              </a:rPr>
              <a:t>for </a:t>
            </a:r>
            <a:r>
              <a:rPr>
                <a:solidFill>
                  <a:srgbClr val="00B0F0"/>
                </a:solidFill>
              </a:rPr>
              <a:t>understanding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 i="0" sz="4800">
                <a:solidFill>
                  <a:srgbClr val="FF0000"/>
                </a:solidFill>
              </a:rPr>
              <a:t>4 </a:t>
            </a:r>
            <a:r>
              <a:rPr>
                <a:solidFill>
                  <a:srgbClr val="00B050"/>
                </a:solidFill>
              </a:rPr>
              <a:t>if</a:t>
            </a:r>
            <a:r>
              <a:rPr b="0">
                <a:solidFill>
                  <a:srgbClr val="000000"/>
                </a:solidFill>
              </a:rPr>
              <a:t> you </a:t>
            </a:r>
            <a:r>
              <a:rPr>
                <a:solidFill>
                  <a:srgbClr val="00DA00"/>
                </a:solidFill>
              </a:rPr>
              <a:t>seek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her</a:t>
            </a:r>
            <a:r>
              <a:rPr b="0">
                <a:solidFill>
                  <a:srgbClr val="000000"/>
                </a:solidFill>
              </a:rPr>
              <a:t> as silver, and </a:t>
            </a:r>
            <a:r>
              <a:rPr>
                <a:solidFill>
                  <a:srgbClr val="00DA00"/>
                </a:solidFill>
              </a:rPr>
              <a:t>search</a:t>
            </a:r>
            <a:r>
              <a:rPr b="0">
                <a:solidFill>
                  <a:srgbClr val="000000"/>
                </a:solidFill>
              </a:rPr>
              <a:t> for </a:t>
            </a:r>
            <a:r>
              <a:rPr>
                <a:solidFill>
                  <a:srgbClr val="00B0F0"/>
                </a:solidFill>
              </a:rPr>
              <a:t>her</a:t>
            </a:r>
            <a:r>
              <a:rPr b="0">
                <a:solidFill>
                  <a:srgbClr val="000000"/>
                </a:solidFill>
              </a:rPr>
              <a:t> as for hidden treasures; </a:t>
            </a:r>
            <a:r>
              <a:rPr i="0" sz="4800">
                <a:solidFill>
                  <a:srgbClr val="FF0000"/>
                </a:solidFill>
              </a:rPr>
              <a:t>5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then</a:t>
            </a:r>
            <a:r>
              <a:rPr b="0">
                <a:solidFill>
                  <a:srgbClr val="000000"/>
                </a:solidFill>
              </a:rPr>
              <a:t> you </a:t>
            </a:r>
            <a:r>
              <a:rPr>
                <a:solidFill>
                  <a:srgbClr val="00DA00"/>
                </a:solidFill>
              </a:rPr>
              <a:t>will understand </a:t>
            </a:r>
            <a:r>
              <a:rPr b="0">
                <a:solidFill>
                  <a:srgbClr val="000000"/>
                </a:solidFill>
              </a:rPr>
              <a:t>the fear of </a:t>
            </a:r>
            <a:r>
              <a:rPr>
                <a:solidFill>
                  <a:srgbClr val="00B0F0"/>
                </a:solidFill>
              </a:rPr>
              <a:t>the LORD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DA00"/>
                </a:solidFill>
              </a:rPr>
              <a:t>find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knowledge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3:13-18</a:t>
            </a:r>
          </a:p>
        </p:txBody>
      </p:sp>
      <p:sp>
        <p:nvSpPr>
          <p:cNvPr id="271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1" i="1" sz="7200">
                <a:solidFill>
                  <a:srgbClr val="00B0F0"/>
                </a:solidFill>
              </a:defRPr>
            </a:pPr>
            <a:r>
              <a:t>Happy</a:t>
            </a:r>
            <a:r>
              <a:rPr b="0">
                <a:solidFill>
                  <a:srgbClr val="000000"/>
                </a:solidFill>
              </a:rPr>
              <a:t> is the man who finds </a:t>
            </a:r>
            <a:r>
              <a:t>wisdom</a:t>
            </a:r>
            <a:r>
              <a:rPr b="0">
                <a:solidFill>
                  <a:srgbClr val="000000"/>
                </a:solidFill>
              </a:rPr>
              <a:t>, and the man who gains understanding; </a:t>
            </a:r>
            <a:r>
              <a:rPr i="0" sz="4800">
                <a:solidFill>
                  <a:srgbClr val="FF0000"/>
                </a:solidFill>
              </a:rPr>
              <a:t>14</a:t>
            </a:r>
            <a:r>
              <a:rPr b="0">
                <a:solidFill>
                  <a:srgbClr val="000000"/>
                </a:solidFill>
              </a:rPr>
              <a:t> for her proceeds are </a:t>
            </a:r>
            <a:r>
              <a:t>better</a:t>
            </a:r>
            <a:r>
              <a:rPr b="0">
                <a:solidFill>
                  <a:srgbClr val="000000"/>
                </a:solidFill>
              </a:rPr>
              <a:t> than the profits of silver, and her gain than fine gold. </a:t>
            </a:r>
            <a:r>
              <a:rPr i="0" sz="4800">
                <a:solidFill>
                  <a:srgbClr val="FF0000"/>
                </a:solidFill>
              </a:rPr>
              <a:t>15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She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>
                <a:solidFill>
                  <a:srgbClr val="00DA00"/>
                </a:solidFill>
              </a:rPr>
              <a:t>more precious</a:t>
            </a:r>
            <a:r>
              <a:rPr b="0">
                <a:solidFill>
                  <a:srgbClr val="000000"/>
                </a:solidFill>
              </a:rPr>
              <a:t> than rubies, and all the things you may desire cannot compare with </a:t>
            </a:r>
            <a:r>
              <a:t>her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4800">
                <a:solidFill>
                  <a:srgbClr val="FF0000"/>
                </a:solidFill>
              </a:rPr>
              <a:t>16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Length of days </a:t>
            </a:r>
            <a:r>
              <a:rPr b="0">
                <a:solidFill>
                  <a:srgbClr val="000000"/>
                </a:solidFill>
              </a:rPr>
              <a:t>is in </a:t>
            </a:r>
            <a:r>
              <a:t>her</a:t>
            </a:r>
            <a:r>
              <a:rPr b="0">
                <a:solidFill>
                  <a:srgbClr val="000000"/>
                </a:solidFill>
              </a:rPr>
              <a:t> right hand, in </a:t>
            </a:r>
            <a:r>
              <a:t>her</a:t>
            </a:r>
            <a:r>
              <a:rPr b="0">
                <a:solidFill>
                  <a:srgbClr val="000000"/>
                </a:solidFill>
              </a:rPr>
              <a:t> left hand </a:t>
            </a:r>
            <a:r>
              <a:rPr>
                <a:solidFill>
                  <a:srgbClr val="00B050"/>
                </a:solidFill>
              </a:rPr>
              <a:t>riches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honor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4800">
                <a:solidFill>
                  <a:srgbClr val="FF0000"/>
                </a:solidFill>
              </a:rPr>
              <a:t>17 </a:t>
            </a:r>
            <a:r>
              <a:t>Her</a:t>
            </a:r>
            <a:r>
              <a:rPr b="0">
                <a:solidFill>
                  <a:srgbClr val="000000"/>
                </a:solidFill>
              </a:rPr>
              <a:t> ways are ways of </a:t>
            </a:r>
            <a:r>
              <a:t>pleasantness</a:t>
            </a:r>
            <a:r>
              <a:rPr b="0">
                <a:solidFill>
                  <a:srgbClr val="000000"/>
                </a:solidFill>
              </a:rPr>
              <a:t>, and all </a:t>
            </a:r>
            <a:r>
              <a:t>her</a:t>
            </a:r>
            <a:r>
              <a:rPr b="0">
                <a:solidFill>
                  <a:srgbClr val="000000"/>
                </a:solidFill>
              </a:rPr>
              <a:t> paths are </a:t>
            </a:r>
            <a:r>
              <a:t>peace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4800">
                <a:solidFill>
                  <a:srgbClr val="FF0000"/>
                </a:solidFill>
              </a:rPr>
              <a:t>18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She</a:t>
            </a:r>
            <a:r>
              <a:rPr b="0">
                <a:solidFill>
                  <a:srgbClr val="000000"/>
                </a:solidFill>
              </a:rPr>
              <a:t> is a </a:t>
            </a:r>
            <a:r>
              <a:rPr>
                <a:solidFill>
                  <a:srgbClr val="00DA00"/>
                </a:solidFill>
              </a:rPr>
              <a:t>tree of life </a:t>
            </a:r>
            <a:r>
              <a:rPr b="0">
                <a:solidFill>
                  <a:srgbClr val="000000"/>
                </a:solidFill>
              </a:rPr>
              <a:t>to those who </a:t>
            </a:r>
            <a:r>
              <a:rPr>
                <a:solidFill>
                  <a:srgbClr val="00DA00"/>
                </a:solidFill>
              </a:rPr>
              <a:t>take hold of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her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t>happy</a:t>
            </a:r>
            <a:r>
              <a:rPr b="0">
                <a:solidFill>
                  <a:srgbClr val="000000"/>
                </a:solidFill>
              </a:rPr>
              <a:t> are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 b="0">
                <a:solidFill>
                  <a:srgbClr val="000000"/>
                </a:solidFill>
              </a:rPr>
              <a:t> who </a:t>
            </a:r>
            <a:r>
              <a:rPr>
                <a:solidFill>
                  <a:srgbClr val="00DA00"/>
                </a:solidFill>
              </a:rPr>
              <a:t>retain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her</a:t>
            </a:r>
            <a:r>
              <a:rPr b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The</a:t>
            </a:r>
            <a:r>
              <a:rPr b="1">
                <a:solidFill>
                  <a:srgbClr val="00B0F0"/>
                </a:solidFill>
              </a:rPr>
              <a:t> Importance </a:t>
            </a:r>
            <a:r>
              <a:t>of</a:t>
            </a:r>
            <a:r>
              <a:rPr b="1">
                <a:solidFill>
                  <a:srgbClr val="00B0F0"/>
                </a:solidFill>
              </a:rPr>
              <a:t> Spiritual Wisdom</a:t>
            </a:r>
          </a:p>
        </p:txBody>
      </p:sp>
      <p:sp>
        <p:nvSpPr>
          <p:cNvPr id="274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B050"/>
                </a:solidFill>
              </a:rPr>
              <a:t>value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Prov. 2:1-4; 3:13-18</a:t>
            </a:r>
            <a:endParaRPr b="1"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benefits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2:5-9; 3:5-8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2:5-9</a:t>
            </a:r>
          </a:p>
        </p:txBody>
      </p:sp>
      <p:sp>
        <p:nvSpPr>
          <p:cNvPr id="277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0"/>
              </a:spcBef>
              <a:buSzTx/>
              <a:buNone/>
              <a:defRPr b="1" i="1" sz="7200">
                <a:solidFill>
                  <a:srgbClr val="00B050"/>
                </a:solidFill>
              </a:defRPr>
            </a:pPr>
            <a:r>
              <a:t>Then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will understand </a:t>
            </a:r>
            <a:r>
              <a:rPr>
                <a:solidFill>
                  <a:srgbClr val="00B0F0"/>
                </a:solidFill>
              </a:rPr>
              <a:t>the fear of the LORD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DA00"/>
                </a:solidFill>
              </a:rPr>
              <a:t>find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knowledge of God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4800">
                <a:solidFill>
                  <a:srgbClr val="FF0000"/>
                </a:solidFill>
              </a:rPr>
              <a:t>6</a:t>
            </a:r>
            <a:r>
              <a:rPr b="0">
                <a:solidFill>
                  <a:srgbClr val="000000"/>
                </a:solidFill>
              </a:rPr>
              <a:t> for </a:t>
            </a:r>
            <a:r>
              <a:rPr>
                <a:solidFill>
                  <a:srgbClr val="00B0F0"/>
                </a:solidFill>
              </a:rPr>
              <a:t>the LORD </a:t>
            </a:r>
            <a:r>
              <a:rPr>
                <a:solidFill>
                  <a:srgbClr val="00DA00"/>
                </a:solidFill>
              </a:rPr>
              <a:t>gives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mouth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come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knowledge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B0F0"/>
                </a:solidFill>
              </a:rPr>
              <a:t>understanding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 i="0" sz="4800">
                <a:solidFill>
                  <a:srgbClr val="FF0000"/>
                </a:solidFill>
              </a:rPr>
              <a:t>7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stores up </a:t>
            </a:r>
            <a:r>
              <a:rPr>
                <a:solidFill>
                  <a:srgbClr val="00B0F0"/>
                </a:solidFill>
              </a:rPr>
              <a:t>sound wisdom </a:t>
            </a:r>
            <a:r>
              <a:rPr b="0">
                <a:solidFill>
                  <a:srgbClr val="000000"/>
                </a:solidFill>
              </a:rPr>
              <a:t>for </a:t>
            </a:r>
            <a:r>
              <a:rPr>
                <a:solidFill>
                  <a:srgbClr val="0070C0"/>
                </a:solidFill>
              </a:rPr>
              <a:t>the upright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is a </a:t>
            </a:r>
            <a:r>
              <a:rPr>
                <a:solidFill>
                  <a:srgbClr val="0070C0"/>
                </a:solidFill>
              </a:rPr>
              <a:t>shield</a:t>
            </a:r>
            <a:r>
              <a:rPr b="0">
                <a:solidFill>
                  <a:srgbClr val="000000"/>
                </a:solidFill>
              </a:rPr>
              <a:t> to </a:t>
            </a:r>
            <a:r>
              <a:rPr>
                <a:solidFill>
                  <a:srgbClr val="0070C0"/>
                </a:solidFill>
              </a:rPr>
              <a:t>those who </a:t>
            </a:r>
            <a:r>
              <a:rPr>
                <a:solidFill>
                  <a:srgbClr val="00DA00"/>
                </a:solidFill>
              </a:rPr>
              <a:t>walk uprightly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 i="0" sz="4800">
                <a:solidFill>
                  <a:srgbClr val="FF0000"/>
                </a:solidFill>
              </a:rPr>
              <a:t>8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guards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paths</a:t>
            </a:r>
            <a:r>
              <a:rPr b="0">
                <a:solidFill>
                  <a:srgbClr val="000000"/>
                </a:solidFill>
              </a:rPr>
              <a:t> of </a:t>
            </a:r>
            <a:r>
              <a:rPr>
                <a:solidFill>
                  <a:srgbClr val="0070C0"/>
                </a:solidFill>
              </a:rPr>
              <a:t>justice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DA00"/>
                </a:solidFill>
              </a:rPr>
              <a:t>preserves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way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saints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4800">
                <a:solidFill>
                  <a:srgbClr val="FF0000"/>
                </a:solidFill>
              </a:rPr>
              <a:t>9 </a:t>
            </a:r>
            <a:r>
              <a:t>Then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will understand </a:t>
            </a:r>
            <a:r>
              <a:rPr>
                <a:solidFill>
                  <a:srgbClr val="00B0F0"/>
                </a:solidFill>
              </a:rPr>
              <a:t>righteousness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7030A0"/>
                </a:solidFill>
              </a:rPr>
              <a:t>justice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70C0"/>
                </a:solidFill>
              </a:rPr>
              <a:t>equity </a:t>
            </a:r>
            <a:r>
              <a:rPr b="0">
                <a:solidFill>
                  <a:srgbClr val="000000"/>
                </a:solidFill>
              </a:rPr>
              <a:t>and </a:t>
            </a:r>
            <a:r>
              <a:t>every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path</a:t>
            </a:r>
            <a:r>
              <a:rPr b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3:5-8</a:t>
            </a:r>
          </a:p>
        </p:txBody>
      </p:sp>
      <p:sp>
        <p:nvSpPr>
          <p:cNvPr id="280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0"/>
              </a:spcBef>
              <a:buSzTx/>
              <a:buNone/>
              <a:defRPr b="1" i="1" sz="7200">
                <a:solidFill>
                  <a:srgbClr val="00DA00"/>
                </a:solidFill>
              </a:defRPr>
            </a:pPr>
            <a:r>
              <a:t>Trust</a:t>
            </a:r>
            <a:r>
              <a:rPr b="0">
                <a:solidFill>
                  <a:srgbClr val="000000"/>
                </a:solidFill>
              </a:rPr>
              <a:t> in </a:t>
            </a:r>
            <a:r>
              <a:rPr>
                <a:solidFill>
                  <a:srgbClr val="00B0F0"/>
                </a:solidFill>
              </a:rPr>
              <a:t>the LORD </a:t>
            </a:r>
            <a:r>
              <a:rPr b="0">
                <a:solidFill>
                  <a:srgbClr val="000000"/>
                </a:solidFill>
              </a:rPr>
              <a:t>with </a:t>
            </a:r>
            <a:r>
              <a:rPr>
                <a:solidFill>
                  <a:srgbClr val="00B050"/>
                </a:solidFill>
              </a:rPr>
              <a:t>all </a:t>
            </a:r>
            <a:r>
              <a:rPr>
                <a:solidFill>
                  <a:srgbClr val="0070C0"/>
                </a:solidFill>
              </a:rPr>
              <a:t>your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0000"/>
                </a:solidFill>
              </a:rPr>
              <a:t>lean not </a:t>
            </a:r>
            <a:r>
              <a:rPr b="0">
                <a:solidFill>
                  <a:srgbClr val="000000"/>
                </a:solidFill>
              </a:rPr>
              <a:t>on </a:t>
            </a:r>
            <a:r>
              <a:rPr>
                <a:solidFill>
                  <a:srgbClr val="0070C0"/>
                </a:solidFill>
              </a:rPr>
              <a:t>your own understanding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 i="0" sz="4800">
                <a:solidFill>
                  <a:srgbClr val="FF0000"/>
                </a:solidFill>
              </a:rPr>
              <a:t>6 </a:t>
            </a:r>
            <a:r>
              <a:rPr b="0">
                <a:solidFill>
                  <a:srgbClr val="000000"/>
                </a:solidFill>
              </a:rPr>
              <a:t>In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 ways </a:t>
            </a:r>
            <a:r>
              <a:t>acknowledge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Him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shall direct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 paths</a:t>
            </a:r>
            <a:r>
              <a:rPr b="0">
                <a:solidFill>
                  <a:srgbClr val="000000"/>
                </a:solidFill>
              </a:rPr>
              <a:t>. </a:t>
            </a:r>
            <a:endParaRPr b="0">
              <a:solidFill>
                <a:srgbClr val="000000"/>
              </a:solidFill>
            </a:endParaRPr>
          </a:p>
          <a:p>
            <a:pPr marL="0" indent="914400">
              <a:spcBef>
                <a:spcPts val="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7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0000"/>
                </a:solidFill>
              </a:rPr>
              <a:t>Do not be wise </a:t>
            </a:r>
            <a:r>
              <a:rPr b="0" i="1" sz="7200">
                <a:solidFill>
                  <a:srgbClr val="000000"/>
                </a:solidFill>
              </a:rPr>
              <a:t>in </a:t>
            </a:r>
            <a:r>
              <a:rPr i="1" sz="7200">
                <a:solidFill>
                  <a:srgbClr val="0070C0"/>
                </a:solidFill>
              </a:rPr>
              <a:t>your own eyes</a:t>
            </a:r>
            <a:r>
              <a:rPr b="0" i="1" sz="7200">
                <a:solidFill>
                  <a:srgbClr val="000000"/>
                </a:solidFill>
              </a:rPr>
              <a:t>; </a:t>
            </a:r>
            <a:r>
              <a:rPr i="1" sz="7200">
                <a:solidFill>
                  <a:srgbClr val="00DA00"/>
                </a:solidFill>
              </a:rPr>
              <a:t>fear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F0"/>
                </a:solidFill>
              </a:rPr>
              <a:t>the LORD</a:t>
            </a:r>
            <a:r>
              <a:rPr b="0" i="1" sz="7200">
                <a:solidFill>
                  <a:srgbClr val="000000"/>
                </a:solidFill>
              </a:rPr>
              <a:t> and </a:t>
            </a:r>
            <a:r>
              <a:rPr i="1" sz="7200">
                <a:solidFill>
                  <a:srgbClr val="00DA00"/>
                </a:solidFill>
              </a:rPr>
              <a:t>depart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from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C00000"/>
                </a:solidFill>
              </a:rPr>
              <a:t>evil</a:t>
            </a:r>
            <a:r>
              <a:rPr b="0" i="1" sz="7200">
                <a:solidFill>
                  <a:srgbClr val="000000"/>
                </a:solidFill>
              </a:rPr>
              <a:t>. </a:t>
            </a:r>
            <a:r>
              <a:t>8 </a:t>
            </a:r>
            <a:r>
              <a:rPr b="0" i="1" sz="7200">
                <a:solidFill>
                  <a:srgbClr val="000000"/>
                </a:solidFill>
              </a:rPr>
              <a:t>It will be </a:t>
            </a:r>
            <a:r>
              <a:rPr i="1" sz="7200">
                <a:solidFill>
                  <a:srgbClr val="00B050"/>
                </a:solidFill>
              </a:rPr>
              <a:t>health</a:t>
            </a:r>
            <a:r>
              <a:rPr b="0" i="1" sz="7200">
                <a:solidFill>
                  <a:srgbClr val="000000"/>
                </a:solidFill>
              </a:rPr>
              <a:t> to </a:t>
            </a:r>
            <a:r>
              <a:rPr i="1" sz="7200">
                <a:solidFill>
                  <a:srgbClr val="0070C0"/>
                </a:solidFill>
              </a:rPr>
              <a:t>your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984807"/>
                </a:solidFill>
              </a:rPr>
              <a:t>flesh</a:t>
            </a:r>
            <a:r>
              <a:rPr b="0" i="1" sz="7200">
                <a:solidFill>
                  <a:srgbClr val="000000"/>
                </a:solidFill>
              </a:rPr>
              <a:t>, and </a:t>
            </a:r>
            <a:r>
              <a:rPr i="1" sz="7200">
                <a:solidFill>
                  <a:srgbClr val="0070C0"/>
                </a:solidFill>
              </a:rPr>
              <a:t>strength</a:t>
            </a:r>
            <a:r>
              <a:rPr b="0" i="1" sz="7200">
                <a:solidFill>
                  <a:srgbClr val="000000"/>
                </a:solidFill>
              </a:rPr>
              <a:t> to </a:t>
            </a:r>
            <a:r>
              <a:rPr i="1" sz="7200">
                <a:solidFill>
                  <a:srgbClr val="0070C0"/>
                </a:solidFill>
              </a:rPr>
              <a:t>your bones</a:t>
            </a:r>
            <a:r>
              <a:rPr b="0" i="1" sz="720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James 3:13-18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896111" defTabSz="1792223">
              <a:lnSpc>
                <a:spcPct val="80000"/>
              </a:lnSpc>
              <a:spcBef>
                <a:spcPts val="0"/>
              </a:spcBef>
              <a:buSzTx/>
              <a:buNone/>
              <a:defRPr i="1" sz="6468"/>
            </a:pPr>
            <a:r>
              <a:t>Who is </a:t>
            </a:r>
            <a:r>
              <a:rPr b="1">
                <a:solidFill>
                  <a:srgbClr val="00B0F0"/>
                </a:solidFill>
              </a:rPr>
              <a:t>wise</a:t>
            </a:r>
            <a:r>
              <a:t> and understanding among you? Let him show by </a:t>
            </a:r>
            <a:r>
              <a:rPr b="1">
                <a:solidFill>
                  <a:srgbClr val="00DA00"/>
                </a:solidFill>
              </a:rPr>
              <a:t>good conduct </a:t>
            </a:r>
            <a:r>
              <a:t>that his works are done in the </a:t>
            </a:r>
            <a:r>
              <a:rPr b="1">
                <a:solidFill>
                  <a:srgbClr val="00B0F0"/>
                </a:solidFill>
              </a:rPr>
              <a:t>meekness of wisdom</a:t>
            </a:r>
            <a:r>
              <a:t>. </a:t>
            </a:r>
            <a:r>
              <a:rPr b="1" i="0" sz="4508">
                <a:solidFill>
                  <a:srgbClr val="FF0000"/>
                </a:solidFill>
              </a:rPr>
              <a:t>14</a:t>
            </a:r>
            <a:r>
              <a:t> But if you have </a:t>
            </a:r>
            <a:r>
              <a:rPr b="1">
                <a:solidFill>
                  <a:srgbClr val="4F6228"/>
                </a:solidFill>
              </a:rPr>
              <a:t>bitter envy </a:t>
            </a:r>
            <a:r>
              <a:t>and </a:t>
            </a:r>
            <a:r>
              <a:rPr b="1">
                <a:solidFill>
                  <a:srgbClr val="4F6228"/>
                </a:solidFill>
              </a:rPr>
              <a:t>self-seeking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in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your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hearts</a:t>
            </a:r>
            <a:r>
              <a:t>, do not boast and lie against the truth. </a:t>
            </a:r>
            <a:r>
              <a:rPr b="1" i="0" sz="4508">
                <a:solidFill>
                  <a:srgbClr val="FF0000"/>
                </a:solidFill>
              </a:rPr>
              <a:t>15</a:t>
            </a:r>
            <a:r>
              <a:t> </a:t>
            </a:r>
            <a:r>
              <a:rPr b="1">
                <a:solidFill>
                  <a:srgbClr val="4F6228"/>
                </a:solidFill>
              </a:rPr>
              <a:t>This</a:t>
            </a:r>
            <a:r>
              <a:rPr>
                <a:solidFill>
                  <a:srgbClr val="4F6228"/>
                </a:solidFill>
              </a:rPr>
              <a:t> </a:t>
            </a:r>
            <a:r>
              <a:rPr b="1">
                <a:solidFill>
                  <a:srgbClr val="4F6228"/>
                </a:solidFill>
              </a:rPr>
              <a:t>wisdom</a:t>
            </a:r>
            <a:r>
              <a:t> does </a:t>
            </a:r>
            <a:r>
              <a:rPr b="1"/>
              <a:t>not</a:t>
            </a:r>
            <a:r>
              <a:t> descend from above, but is </a:t>
            </a:r>
            <a:r>
              <a:rPr b="1">
                <a:solidFill>
                  <a:srgbClr val="984807"/>
                </a:solidFill>
              </a:rPr>
              <a:t>earthly</a:t>
            </a:r>
            <a:r>
              <a:t>, </a:t>
            </a:r>
            <a:r>
              <a:rPr b="1">
                <a:solidFill>
                  <a:srgbClr val="4F6228"/>
                </a:solidFill>
              </a:rPr>
              <a:t>sensual</a:t>
            </a:r>
            <a:r>
              <a:t>, </a:t>
            </a:r>
            <a:r>
              <a:rPr b="1">
                <a:solidFill>
                  <a:srgbClr val="C00000"/>
                </a:solidFill>
              </a:rPr>
              <a:t>demonic</a:t>
            </a:r>
            <a:r>
              <a:t>. </a:t>
            </a:r>
            <a:r>
              <a:rPr b="1" i="0" sz="4508">
                <a:solidFill>
                  <a:srgbClr val="FF0000"/>
                </a:solidFill>
              </a:rPr>
              <a:t>16</a:t>
            </a:r>
            <a:r>
              <a:t> For where </a:t>
            </a:r>
            <a:r>
              <a:rPr b="1">
                <a:solidFill>
                  <a:srgbClr val="4F6228"/>
                </a:solidFill>
              </a:rPr>
              <a:t>envy</a:t>
            </a:r>
            <a:r>
              <a:t> and </a:t>
            </a:r>
            <a:r>
              <a:rPr b="1">
                <a:solidFill>
                  <a:srgbClr val="4F6228"/>
                </a:solidFill>
              </a:rPr>
              <a:t>self-seeking</a:t>
            </a:r>
            <a:r>
              <a:t> exist, </a:t>
            </a:r>
            <a:r>
              <a:rPr b="1">
                <a:solidFill>
                  <a:srgbClr val="002060"/>
                </a:solidFill>
              </a:rPr>
              <a:t>confusion</a:t>
            </a:r>
            <a:r>
              <a:t> and </a:t>
            </a:r>
            <a:r>
              <a:rPr b="1">
                <a:solidFill>
                  <a:srgbClr val="00B050"/>
                </a:solidFill>
              </a:rPr>
              <a:t>every</a:t>
            </a:r>
            <a:r>
              <a:t> </a:t>
            </a:r>
            <a:r>
              <a:rPr b="1">
                <a:solidFill>
                  <a:srgbClr val="C00000"/>
                </a:solidFill>
              </a:rPr>
              <a:t>evil thing </a:t>
            </a:r>
            <a:r>
              <a:t>are there. </a:t>
            </a:r>
            <a:r>
              <a:rPr b="1" i="0" sz="4508">
                <a:solidFill>
                  <a:srgbClr val="FF0000"/>
                </a:solidFill>
              </a:rPr>
              <a:t>17</a:t>
            </a:r>
            <a:r>
              <a:t> But </a:t>
            </a:r>
            <a:r>
              <a:rPr b="1">
                <a:solidFill>
                  <a:srgbClr val="00B0F0"/>
                </a:solidFill>
              </a:rPr>
              <a:t>the wisdom </a:t>
            </a:r>
            <a:r>
              <a:t>that is </a:t>
            </a:r>
            <a:r>
              <a:rPr b="1">
                <a:solidFill>
                  <a:srgbClr val="00B0F0"/>
                </a:solidFill>
              </a:rPr>
              <a:t>from above </a:t>
            </a:r>
            <a:r>
              <a:t>is </a:t>
            </a:r>
            <a:r>
              <a:rPr b="1">
                <a:solidFill>
                  <a:srgbClr val="00B050"/>
                </a:solidFill>
              </a:rPr>
              <a:t>first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pure</a:t>
            </a:r>
            <a:r>
              <a:t>, </a:t>
            </a:r>
            <a:r>
              <a:rPr b="1">
                <a:solidFill>
                  <a:srgbClr val="00B050"/>
                </a:solidFill>
              </a:rPr>
              <a:t>then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peaceable</a:t>
            </a:r>
            <a:r>
              <a:t>, </a:t>
            </a:r>
            <a:r>
              <a:rPr b="1">
                <a:solidFill>
                  <a:srgbClr val="00B0F0"/>
                </a:solidFill>
              </a:rPr>
              <a:t>gentle</a:t>
            </a:r>
            <a:r>
              <a:t>, </a:t>
            </a:r>
            <a:r>
              <a:rPr b="1">
                <a:solidFill>
                  <a:srgbClr val="00DA00"/>
                </a:solidFill>
              </a:rPr>
              <a:t>willing to yield</a:t>
            </a:r>
            <a:r>
              <a:t>, </a:t>
            </a:r>
            <a:r>
              <a:rPr b="1">
                <a:solidFill>
                  <a:srgbClr val="00B050"/>
                </a:solidFill>
              </a:rPr>
              <a:t>full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mercy</a:t>
            </a:r>
            <a:r>
              <a:t> and </a:t>
            </a:r>
            <a:r>
              <a:rPr b="1">
                <a:solidFill>
                  <a:srgbClr val="00DA00"/>
                </a:solidFill>
              </a:rPr>
              <a:t>good fruits</a:t>
            </a:r>
            <a:r>
              <a:t>, </a:t>
            </a:r>
            <a:r>
              <a:rPr b="1"/>
              <a:t>without</a:t>
            </a:r>
            <a:r>
              <a:t> </a:t>
            </a:r>
            <a:r>
              <a:rPr b="1">
                <a:solidFill>
                  <a:srgbClr val="002060"/>
                </a:solidFill>
              </a:rPr>
              <a:t>partiality</a:t>
            </a:r>
            <a:r>
              <a:t> and </a:t>
            </a:r>
            <a:r>
              <a:rPr b="1"/>
              <a:t>without</a:t>
            </a:r>
            <a:r>
              <a:t> </a:t>
            </a:r>
            <a:r>
              <a:rPr b="1">
                <a:solidFill>
                  <a:srgbClr val="002060"/>
                </a:solidFill>
              </a:rPr>
              <a:t>hypocrisy</a:t>
            </a:r>
            <a:r>
              <a:t>. </a:t>
            </a:r>
            <a:r>
              <a:rPr b="1" i="0" sz="4508">
                <a:solidFill>
                  <a:srgbClr val="FF0000"/>
                </a:solidFill>
              </a:rPr>
              <a:t>18</a:t>
            </a:r>
            <a:r>
              <a:t> Now the </a:t>
            </a:r>
            <a:r>
              <a:rPr b="1">
                <a:solidFill>
                  <a:srgbClr val="00DA00"/>
                </a:solidFill>
              </a:rPr>
              <a:t>fruit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righteousness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is sown </a:t>
            </a:r>
            <a:r>
              <a:rPr b="1">
                <a:solidFill>
                  <a:srgbClr val="00B050"/>
                </a:solidFill>
              </a:rPr>
              <a:t>in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peace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by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those who </a:t>
            </a:r>
            <a:r>
              <a:rPr b="1">
                <a:solidFill>
                  <a:srgbClr val="00DA00"/>
                </a:solidFill>
              </a:rPr>
              <a:t>make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peace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The</a:t>
            </a:r>
            <a:r>
              <a:rPr b="1">
                <a:solidFill>
                  <a:srgbClr val="00B0F0"/>
                </a:solidFill>
              </a:rPr>
              <a:t> Importance </a:t>
            </a:r>
            <a:r>
              <a:t>of</a:t>
            </a:r>
            <a:r>
              <a:rPr b="1">
                <a:solidFill>
                  <a:srgbClr val="00B0F0"/>
                </a:solidFill>
              </a:rPr>
              <a:t> Spiritual Wisdom</a:t>
            </a:r>
          </a:p>
        </p:txBody>
      </p:sp>
      <p:sp>
        <p:nvSpPr>
          <p:cNvPr id="283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B050"/>
                </a:solidFill>
              </a:rPr>
              <a:t>value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Prov. 2:1-4; 3:13-18</a:t>
            </a:r>
            <a:endParaRPr b="1"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benefits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2:5-9; 3:5-8</a:t>
            </a:r>
            <a:endParaRPr b="1"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protects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2:10-19; 3:21-26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2:10-15</a:t>
            </a:r>
          </a:p>
        </p:txBody>
      </p:sp>
      <p:sp>
        <p:nvSpPr>
          <p:cNvPr id="286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0"/>
              </a:spcBef>
              <a:buSzTx/>
              <a:buNone/>
              <a:defRPr b="1" i="1" sz="7200">
                <a:solidFill>
                  <a:srgbClr val="00B050"/>
                </a:solidFill>
              </a:defRPr>
            </a:pPr>
            <a:r>
              <a:t>When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enters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B0F0"/>
                </a:solidFill>
              </a:rPr>
              <a:t>knowledge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>
                <a:solidFill>
                  <a:srgbClr val="00B0F0"/>
                </a:solidFill>
              </a:rPr>
              <a:t>pleasant</a:t>
            </a:r>
            <a:r>
              <a:rPr b="0">
                <a:solidFill>
                  <a:srgbClr val="000000"/>
                </a:solidFill>
              </a:rPr>
              <a:t> to </a:t>
            </a:r>
            <a:r>
              <a:rPr>
                <a:solidFill>
                  <a:srgbClr val="0070C0"/>
                </a:solidFill>
              </a:rPr>
              <a:t>your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soul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 i="0" sz="4800">
                <a:solidFill>
                  <a:srgbClr val="FF0000"/>
                </a:solidFill>
              </a:rPr>
              <a:t>11</a:t>
            </a:r>
            <a:r>
              <a:rPr b="0" sz="400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discretion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will preserve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00B0F0"/>
                </a:solidFill>
              </a:rPr>
              <a:t>understanding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will keep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 i="0" sz="4800">
                <a:solidFill>
                  <a:srgbClr val="FF0000"/>
                </a:solidFill>
              </a:rPr>
              <a:t>12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deliver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way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C00000"/>
                </a:solidFill>
              </a:rPr>
              <a:t>evil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t>from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man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who </a:t>
            </a:r>
            <a:r>
              <a:t>speaks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perverse things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 sz="4800">
                <a:solidFill>
                  <a:srgbClr val="FF0000"/>
                </a:solidFill>
              </a:rPr>
              <a:t>13 </a:t>
            </a:r>
            <a: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those who </a:t>
            </a:r>
            <a:r>
              <a:t>leave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paths of uprightness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to walk 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ways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404040"/>
                </a:solidFill>
              </a:rPr>
              <a:t>darkness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 sz="4800">
                <a:solidFill>
                  <a:srgbClr val="FF0000"/>
                </a:solidFill>
              </a:rPr>
              <a:t>14 </a:t>
            </a:r>
            <a:r>
              <a:rPr>
                <a:solidFill>
                  <a:srgbClr val="0070C0"/>
                </a:solidFill>
              </a:rPr>
              <a:t>who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rejoice</a:t>
            </a:r>
            <a:r>
              <a:rPr b="0">
                <a:solidFill>
                  <a:srgbClr val="000000"/>
                </a:solidFill>
              </a:rPr>
              <a:t> in </a:t>
            </a:r>
            <a:r>
              <a:t>doing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evil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t>delight</a:t>
            </a:r>
            <a:r>
              <a:rPr b="0">
                <a:solidFill>
                  <a:srgbClr val="000000"/>
                </a:solidFill>
              </a:rPr>
              <a:t> in the </a:t>
            </a:r>
            <a:r>
              <a:rPr>
                <a:solidFill>
                  <a:srgbClr val="C00000"/>
                </a:solidFill>
              </a:rPr>
              <a:t>perversity</a:t>
            </a:r>
            <a:r>
              <a:rPr b="0">
                <a:solidFill>
                  <a:srgbClr val="000000"/>
                </a:solidFill>
              </a:rPr>
              <a:t> of </a:t>
            </a:r>
            <a:r>
              <a:rPr>
                <a:solidFill>
                  <a:srgbClr val="C00000"/>
                </a:solidFill>
              </a:rPr>
              <a:t>the wicked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 i="0" sz="4800">
                <a:solidFill>
                  <a:srgbClr val="FF0000"/>
                </a:solidFill>
              </a:rPr>
              <a:t>15 </a:t>
            </a:r>
            <a:r>
              <a:rPr>
                <a:solidFill>
                  <a:srgbClr val="0070C0"/>
                </a:solidFill>
              </a:rPr>
              <a:t>whose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ways</a:t>
            </a:r>
            <a:r>
              <a:rPr b="0">
                <a:solidFill>
                  <a:srgbClr val="000000"/>
                </a:solidFill>
              </a:rPr>
              <a:t> are </a:t>
            </a:r>
            <a:r>
              <a:rPr>
                <a:solidFill>
                  <a:srgbClr val="C00000"/>
                </a:solidFill>
              </a:rPr>
              <a:t>crooked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70C0"/>
                </a:solidFill>
              </a:rPr>
              <a:t>who</a:t>
            </a:r>
            <a:r>
              <a:rPr b="0">
                <a:solidFill>
                  <a:srgbClr val="000000"/>
                </a:solidFill>
              </a:rPr>
              <a:t> are </a:t>
            </a:r>
            <a:r>
              <a:rPr>
                <a:solidFill>
                  <a:srgbClr val="C00000"/>
                </a:solidFill>
              </a:rPr>
              <a:t>devious</a:t>
            </a:r>
            <a:r>
              <a:rPr b="0">
                <a:solidFill>
                  <a:srgbClr val="000000"/>
                </a:solidFill>
              </a:rPr>
              <a:t> in </a:t>
            </a:r>
            <a:r>
              <a:rPr>
                <a:solidFill>
                  <a:srgbClr val="0070C0"/>
                </a:solidFill>
              </a:rPr>
              <a:t>their paths</a:t>
            </a:r>
            <a:r>
              <a:rPr b="0">
                <a:solidFill>
                  <a:srgbClr val="000000"/>
                </a:solidFill>
              </a:rPr>
              <a:t>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2:16-19</a:t>
            </a:r>
          </a:p>
        </p:txBody>
      </p:sp>
      <p:sp>
        <p:nvSpPr>
          <p:cNvPr id="289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16 </a:t>
            </a:r>
            <a:r>
              <a:rPr i="1" sz="7200">
                <a:solidFill>
                  <a:srgbClr val="00DA00"/>
                </a:solidFill>
              </a:rPr>
              <a:t>to deliver </a:t>
            </a:r>
            <a:r>
              <a:rPr i="1" sz="7200">
                <a:solidFill>
                  <a:srgbClr val="0070C0"/>
                </a:solidFill>
              </a:rPr>
              <a:t>you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from</a:t>
            </a:r>
            <a:r>
              <a:rPr b="0" i="1" sz="7200">
                <a:solidFill>
                  <a:srgbClr val="000000"/>
                </a:solidFill>
              </a:rPr>
              <a:t> the </a:t>
            </a:r>
            <a:r>
              <a:rPr i="1" sz="7200">
                <a:solidFill>
                  <a:srgbClr val="C00000"/>
                </a:solidFill>
              </a:rPr>
              <a:t>immoral</a:t>
            </a:r>
            <a:r>
              <a:rPr i="1" sz="7200">
                <a:solidFill>
                  <a:srgbClr val="FF00FF"/>
                </a:solidFill>
              </a:rPr>
              <a:t> woman</a:t>
            </a:r>
            <a:r>
              <a:rPr b="0" i="1" sz="7200">
                <a:solidFill>
                  <a:srgbClr val="000000"/>
                </a:solidFill>
              </a:rPr>
              <a:t>, </a:t>
            </a:r>
            <a:r>
              <a:rPr i="1" sz="7200">
                <a:solidFill>
                  <a:srgbClr val="00B050"/>
                </a:solidFill>
              </a:rPr>
              <a:t>from</a:t>
            </a:r>
            <a:r>
              <a:rPr b="0" i="1" sz="7200">
                <a:solidFill>
                  <a:srgbClr val="000000"/>
                </a:solidFill>
              </a:rPr>
              <a:t> the </a:t>
            </a:r>
            <a:r>
              <a:rPr i="1" sz="7200">
                <a:solidFill>
                  <a:srgbClr val="C00000"/>
                </a:solidFill>
              </a:rPr>
              <a:t>seductress </a:t>
            </a:r>
            <a:r>
              <a:rPr i="1" sz="7200">
                <a:solidFill>
                  <a:srgbClr val="FF00FF"/>
                </a:solidFill>
              </a:rPr>
              <a:t>who</a:t>
            </a:r>
            <a:r>
              <a:rPr i="1" sz="7200">
                <a:solidFill>
                  <a:srgbClr val="C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flatters</a:t>
            </a:r>
            <a:r>
              <a:rPr b="0" i="1" sz="7200">
                <a:solidFill>
                  <a:srgbClr val="000000"/>
                </a:solidFill>
              </a:rPr>
              <a:t> with </a:t>
            </a:r>
            <a:r>
              <a:rPr i="1" sz="7200">
                <a:solidFill>
                  <a:srgbClr val="FF00FF"/>
                </a:solidFill>
              </a:rPr>
              <a:t>her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words</a:t>
            </a:r>
            <a:r>
              <a:rPr b="0" i="1" sz="7200">
                <a:solidFill>
                  <a:srgbClr val="000000"/>
                </a:solidFill>
              </a:rPr>
              <a:t>, </a:t>
            </a:r>
            <a:r>
              <a:t>17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FF00FF"/>
                </a:solidFill>
              </a:rPr>
              <a:t>who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forsakes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the companion </a:t>
            </a:r>
            <a:r>
              <a:rPr b="0" i="1" sz="7200">
                <a:solidFill>
                  <a:srgbClr val="000000"/>
                </a:solidFill>
              </a:rPr>
              <a:t>of </a:t>
            </a:r>
            <a:r>
              <a:rPr i="1" sz="7200">
                <a:solidFill>
                  <a:srgbClr val="FF00FF"/>
                </a:solidFill>
              </a:rPr>
              <a:t>her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youth</a:t>
            </a:r>
            <a:r>
              <a:rPr b="0" i="1" sz="7200">
                <a:solidFill>
                  <a:srgbClr val="000000"/>
                </a:solidFill>
              </a:rPr>
              <a:t>, and </a:t>
            </a:r>
            <a:r>
              <a:rPr i="1" sz="7200">
                <a:solidFill>
                  <a:srgbClr val="00B050"/>
                </a:solidFill>
              </a:rPr>
              <a:t>forgets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the covenant </a:t>
            </a:r>
            <a:r>
              <a:rPr b="0" i="1" sz="7200">
                <a:solidFill>
                  <a:srgbClr val="000000"/>
                </a:solidFill>
              </a:rPr>
              <a:t>of </a:t>
            </a:r>
            <a:r>
              <a:rPr i="1" sz="7200">
                <a:solidFill>
                  <a:srgbClr val="FF00FF"/>
                </a:solidFill>
              </a:rPr>
              <a:t>her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F0"/>
                </a:solidFill>
              </a:rPr>
              <a:t>God</a:t>
            </a:r>
            <a:r>
              <a:rPr b="0" i="1" sz="7200">
                <a:solidFill>
                  <a:srgbClr val="000000"/>
                </a:solidFill>
              </a:rPr>
              <a:t>. </a:t>
            </a:r>
            <a:r>
              <a:t>18</a:t>
            </a:r>
            <a:r>
              <a:rPr b="0" i="1" sz="7200">
                <a:solidFill>
                  <a:srgbClr val="000000"/>
                </a:solidFill>
              </a:rPr>
              <a:t> For </a:t>
            </a:r>
            <a:r>
              <a:rPr i="1" sz="7200">
                <a:solidFill>
                  <a:srgbClr val="FF00FF"/>
                </a:solidFill>
              </a:rPr>
              <a:t>her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house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leads down to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4F6228"/>
                </a:solidFill>
              </a:rPr>
              <a:t>death</a:t>
            </a:r>
            <a:r>
              <a:rPr b="0" i="1" sz="7200">
                <a:solidFill>
                  <a:srgbClr val="000000"/>
                </a:solidFill>
              </a:rPr>
              <a:t>, and </a:t>
            </a:r>
            <a:r>
              <a:rPr i="1" sz="7200">
                <a:solidFill>
                  <a:srgbClr val="FF00FF"/>
                </a:solidFill>
              </a:rPr>
              <a:t>her </a:t>
            </a:r>
            <a:r>
              <a:rPr i="1" sz="7200">
                <a:solidFill>
                  <a:srgbClr val="0070C0"/>
                </a:solidFill>
              </a:rPr>
              <a:t>paths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to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4F6228"/>
                </a:solidFill>
              </a:rPr>
              <a:t>the dead</a:t>
            </a:r>
            <a:r>
              <a:rPr b="0" i="1" sz="7200">
                <a:solidFill>
                  <a:srgbClr val="000000"/>
                </a:solidFill>
              </a:rPr>
              <a:t>; </a:t>
            </a:r>
            <a:r>
              <a:t>19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0000"/>
                </a:solidFill>
              </a:rPr>
              <a:t>None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70C0"/>
                </a:solidFill>
              </a:rPr>
              <a:t>who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go to </a:t>
            </a:r>
            <a:r>
              <a:rPr i="1" sz="7200">
                <a:solidFill>
                  <a:srgbClr val="FF00FF"/>
                </a:solidFill>
              </a:rPr>
              <a:t>her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return</a:t>
            </a:r>
            <a:r>
              <a:rPr b="0" i="1" sz="7200">
                <a:solidFill>
                  <a:srgbClr val="000000"/>
                </a:solidFill>
              </a:rPr>
              <a:t>, </a:t>
            </a:r>
            <a:r>
              <a:rPr i="1" sz="7200">
                <a:solidFill>
                  <a:srgbClr val="000000"/>
                </a:solidFill>
              </a:rPr>
              <a:t>nor do </a:t>
            </a:r>
            <a:r>
              <a:rPr i="1" sz="7200">
                <a:solidFill>
                  <a:srgbClr val="0070C0"/>
                </a:solidFill>
              </a:rPr>
              <a:t>they</a:t>
            </a:r>
            <a:r>
              <a:rPr b="0" i="1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regain</a:t>
            </a:r>
            <a:r>
              <a:rPr b="0" i="1" sz="7200">
                <a:solidFill>
                  <a:srgbClr val="000000"/>
                </a:solidFill>
              </a:rPr>
              <a:t> the </a:t>
            </a:r>
            <a:r>
              <a:rPr i="1" sz="7200">
                <a:solidFill>
                  <a:srgbClr val="0070C0"/>
                </a:solidFill>
              </a:rPr>
              <a:t>paths</a:t>
            </a:r>
            <a:r>
              <a:rPr b="0" i="1" sz="7200">
                <a:solidFill>
                  <a:srgbClr val="000000"/>
                </a:solidFill>
              </a:rPr>
              <a:t> of </a:t>
            </a:r>
            <a:r>
              <a:rPr i="1" sz="7200">
                <a:solidFill>
                  <a:srgbClr val="00B050"/>
                </a:solidFill>
              </a:rPr>
              <a:t>life</a:t>
            </a:r>
            <a:r>
              <a:rPr b="0" i="1" sz="7200">
                <a:solidFill>
                  <a:srgbClr val="000000"/>
                </a:solidFill>
              </a:rPr>
              <a:t> 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3:21-26</a:t>
            </a:r>
          </a:p>
        </p:txBody>
      </p:sp>
      <p:sp>
        <p:nvSpPr>
          <p:cNvPr id="292" name="Content Placeholder 2"/>
          <p:cNvSpPr txBox="1"/>
          <p:nvPr>
            <p:ph type="body" idx="1"/>
          </p:nvPr>
        </p:nvSpPr>
        <p:spPr>
          <a:xfrm>
            <a:off x="3505200" y="1524000"/>
            <a:ext cx="17373600" cy="12192000"/>
          </a:xfrm>
          <a:prstGeom prst="rect">
            <a:avLst/>
          </a:prstGeom>
        </p:spPr>
        <p:txBody>
          <a:bodyPr/>
          <a:lstStyle/>
          <a:p>
            <a: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1" i="1" sz="7200">
                <a:solidFill>
                  <a:srgbClr val="0070C0"/>
                </a:solidFill>
              </a:defRPr>
            </a:pPr>
            <a:r>
              <a:t>My son</a:t>
            </a:r>
            <a:r>
              <a:rPr b="0">
                <a:solidFill>
                  <a:srgbClr val="000000"/>
                </a:solidFill>
              </a:rPr>
              <a:t>, let </a:t>
            </a:r>
            <a:r>
              <a:rPr>
                <a:solidFill>
                  <a:srgbClr val="00B0F0"/>
                </a:solidFill>
              </a:rPr>
              <a:t>them</a:t>
            </a:r>
            <a:r>
              <a:rPr b="0">
                <a:solidFill>
                  <a:srgbClr val="000000"/>
                </a:solidFill>
              </a:rPr>
              <a:t> not depart from </a:t>
            </a:r>
            <a:r>
              <a:t>your eyes</a:t>
            </a:r>
            <a:r>
              <a:rPr b="0">
                <a:solidFill>
                  <a:srgbClr val="000000"/>
                </a:solidFill>
              </a:rPr>
              <a:t> — </a:t>
            </a:r>
            <a:r>
              <a:rPr>
                <a:solidFill>
                  <a:srgbClr val="00DA00"/>
                </a:solidFill>
              </a:rPr>
              <a:t>keep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sound wisdom </a:t>
            </a:r>
            <a:r>
              <a:rPr b="0">
                <a:solidFill>
                  <a:srgbClr val="000000"/>
                </a:solidFill>
              </a:rPr>
              <a:t>and </a:t>
            </a:r>
            <a:r>
              <a:rPr>
                <a:solidFill>
                  <a:srgbClr val="00B0F0"/>
                </a:solidFill>
              </a:rPr>
              <a:t>discretion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 i="0" sz="4800">
                <a:solidFill>
                  <a:srgbClr val="FF0000"/>
                </a:solidFill>
              </a:rPr>
              <a:t>22 </a:t>
            </a:r>
            <a:r>
              <a:rPr b="0">
                <a:solidFill>
                  <a:srgbClr val="000000"/>
                </a:solidFill>
              </a:rPr>
              <a:t>so </a:t>
            </a:r>
            <a:r>
              <a:rPr>
                <a:solidFill>
                  <a:srgbClr val="00B0F0"/>
                </a:solidFill>
              </a:rPr>
              <a:t>they</a:t>
            </a:r>
            <a:r>
              <a:rPr b="0">
                <a:solidFill>
                  <a:srgbClr val="000000"/>
                </a:solidFill>
              </a:rPr>
              <a:t> will be </a:t>
            </a:r>
            <a:r>
              <a:rPr>
                <a:solidFill>
                  <a:srgbClr val="00B0F0"/>
                </a:solidFill>
              </a:rPr>
              <a:t>life</a:t>
            </a:r>
            <a:r>
              <a:rPr b="0">
                <a:solidFill>
                  <a:srgbClr val="000000"/>
                </a:solidFill>
              </a:rPr>
              <a:t> to </a:t>
            </a:r>
            <a:r>
              <a:t>your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soul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B0F0"/>
                </a:solidFill>
              </a:rPr>
              <a:t>grace</a:t>
            </a:r>
            <a:r>
              <a:rPr b="0">
                <a:solidFill>
                  <a:srgbClr val="000000"/>
                </a:solidFill>
              </a:rPr>
              <a:t> to </a:t>
            </a:r>
            <a:r>
              <a:t>your neck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4800">
                <a:solidFill>
                  <a:srgbClr val="FF0000"/>
                </a:solidFill>
              </a:rPr>
              <a:t>23 </a:t>
            </a:r>
            <a:r>
              <a:rPr>
                <a:solidFill>
                  <a:srgbClr val="00B050"/>
                </a:solidFill>
              </a:rPr>
              <a:t>Then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will walk </a:t>
            </a:r>
            <a:r>
              <a:rPr>
                <a:solidFill>
                  <a:srgbClr val="00B050"/>
                </a:solidFill>
              </a:rPr>
              <a:t>safely</a:t>
            </a:r>
            <a:r>
              <a:rPr>
                <a:solidFill>
                  <a:srgbClr val="00DA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your way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t>your foot </a:t>
            </a:r>
            <a:r>
              <a:rPr>
                <a:solidFill>
                  <a:srgbClr val="000000"/>
                </a:solidFill>
              </a:rPr>
              <a:t>will not stumble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4800">
                <a:solidFill>
                  <a:srgbClr val="FF0000"/>
                </a:solidFill>
              </a:rPr>
              <a:t>24 </a:t>
            </a:r>
            <a:r>
              <a:rPr b="0">
                <a:solidFill>
                  <a:srgbClr val="000000"/>
                </a:solidFill>
              </a:rPr>
              <a:t>When you lie down, </a:t>
            </a:r>
            <a: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will not be afraid</a:t>
            </a:r>
            <a:r>
              <a:rPr b="0">
                <a:solidFill>
                  <a:srgbClr val="000000"/>
                </a:solidFill>
              </a:rPr>
              <a:t>; yes, you will lie down and </a:t>
            </a:r>
            <a:r>
              <a:t>your sleep </a:t>
            </a:r>
            <a:r>
              <a:rPr b="0">
                <a:solidFill>
                  <a:srgbClr val="000000"/>
                </a:solidFill>
              </a:rPr>
              <a:t>will be </a:t>
            </a:r>
            <a:r>
              <a:rPr>
                <a:solidFill>
                  <a:srgbClr val="00B0F0"/>
                </a:solidFill>
              </a:rPr>
              <a:t>sweet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4800">
                <a:solidFill>
                  <a:srgbClr val="FF0000"/>
                </a:solidFill>
              </a:rPr>
              <a:t>25 </a:t>
            </a:r>
            <a:r>
              <a:rPr>
                <a:solidFill>
                  <a:srgbClr val="000000"/>
                </a:solidFill>
              </a:rPr>
              <a:t>Do not be afraid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2060"/>
                </a:solidFill>
              </a:rPr>
              <a:t>sudden terror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</a:rPr>
              <a:t>nor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trouble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the wicked </a:t>
            </a:r>
            <a:r>
              <a:rPr>
                <a:solidFill>
                  <a:srgbClr val="00B050"/>
                </a:solidFill>
              </a:rPr>
              <a:t>when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it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comes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 i="0" sz="4800">
                <a:solidFill>
                  <a:srgbClr val="FF0000"/>
                </a:solidFill>
              </a:rPr>
              <a:t>26 </a:t>
            </a:r>
            <a:r>
              <a:rPr b="0">
                <a:solidFill>
                  <a:srgbClr val="000000"/>
                </a:solidFill>
              </a:rPr>
              <a:t>for </a:t>
            </a:r>
            <a:r>
              <a:rPr>
                <a:solidFill>
                  <a:srgbClr val="00B0F0"/>
                </a:solidFill>
              </a:rPr>
              <a:t>the LORD </a:t>
            </a:r>
            <a:r>
              <a:rPr b="0">
                <a:solidFill>
                  <a:srgbClr val="000000"/>
                </a:solidFill>
              </a:rPr>
              <a:t>will be </a:t>
            </a:r>
            <a:r>
              <a:t>your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confidence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DA00"/>
                </a:solidFill>
              </a:rPr>
              <a:t>will keep </a:t>
            </a:r>
            <a:r>
              <a:t>your foot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being caught</a:t>
            </a:r>
            <a:r>
              <a:rPr b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The</a:t>
            </a:r>
            <a:r>
              <a:rPr b="1">
                <a:solidFill>
                  <a:srgbClr val="00B0F0"/>
                </a:solidFill>
              </a:rPr>
              <a:t> Importance </a:t>
            </a:r>
            <a:r>
              <a:t>of</a:t>
            </a:r>
            <a:r>
              <a:rPr b="1">
                <a:solidFill>
                  <a:srgbClr val="00B0F0"/>
                </a:solidFill>
              </a:rPr>
              <a:t> Spiritual Wisdom</a:t>
            </a:r>
          </a:p>
        </p:txBody>
      </p:sp>
      <p:sp>
        <p:nvSpPr>
          <p:cNvPr id="295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B050"/>
                </a:solidFill>
              </a:rPr>
              <a:t>value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Prov. 2:1-4; 3:13-18</a:t>
            </a:r>
            <a:endParaRPr b="1"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benefits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2:5-9; 3:5-8</a:t>
            </a:r>
            <a:endParaRPr b="1"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protects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2:10-19; 3:21-26</a:t>
            </a:r>
            <a:endParaRPr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blesses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2:20-22; 4:20-27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2:20-22</a:t>
            </a:r>
          </a:p>
        </p:txBody>
      </p:sp>
      <p:sp>
        <p:nvSpPr>
          <p:cNvPr id="298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0"/>
              </a:spcBef>
              <a:buSzTx/>
              <a:buNone/>
              <a:defRPr i="1" sz="7200"/>
            </a:pPr>
            <a:r>
              <a:t>…so </a:t>
            </a:r>
            <a:r>
              <a:rPr b="1">
                <a:solidFill>
                  <a:srgbClr val="0070C0"/>
                </a:solidFill>
              </a:rPr>
              <a:t>you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may walk </a:t>
            </a:r>
            <a:r>
              <a:rPr b="1">
                <a:solidFill>
                  <a:srgbClr val="00B050"/>
                </a:solidFill>
              </a:rPr>
              <a:t>in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the way </a:t>
            </a:r>
            <a:r>
              <a:t>of </a:t>
            </a:r>
            <a:r>
              <a:rPr b="1">
                <a:solidFill>
                  <a:srgbClr val="00B0F0"/>
                </a:solidFill>
              </a:rPr>
              <a:t>goodness</a:t>
            </a:r>
            <a:r>
              <a:t>, and </a:t>
            </a:r>
            <a:r>
              <a:rPr b="1">
                <a:solidFill>
                  <a:srgbClr val="00DA00"/>
                </a:solidFill>
              </a:rPr>
              <a:t>keep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to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the paths </a:t>
            </a:r>
            <a:r>
              <a:t>of </a:t>
            </a:r>
            <a:r>
              <a:rPr b="1">
                <a:solidFill>
                  <a:srgbClr val="00B0F0"/>
                </a:solidFill>
              </a:rPr>
              <a:t>righteousness</a:t>
            </a:r>
            <a:r>
              <a:t>. </a:t>
            </a:r>
            <a:r>
              <a:rPr b="1" i="0" sz="4800">
                <a:solidFill>
                  <a:srgbClr val="FF0000"/>
                </a:solidFill>
              </a:rPr>
              <a:t>21</a:t>
            </a:r>
            <a:r>
              <a:t> For </a:t>
            </a:r>
            <a:r>
              <a:rPr b="1">
                <a:solidFill>
                  <a:srgbClr val="0070C0"/>
                </a:solidFill>
              </a:rPr>
              <a:t>the upright </a:t>
            </a:r>
            <a:r>
              <a:rPr b="1">
                <a:solidFill>
                  <a:srgbClr val="00B050"/>
                </a:solidFill>
              </a:rPr>
              <a:t>will dwell in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the land</a:t>
            </a:r>
            <a:r>
              <a:t>, and </a:t>
            </a:r>
            <a:r>
              <a:rPr b="1">
                <a:solidFill>
                  <a:srgbClr val="0070C0"/>
                </a:solidFill>
              </a:rPr>
              <a:t>the blameless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will remain </a:t>
            </a:r>
            <a:r>
              <a:rPr b="1">
                <a:solidFill>
                  <a:srgbClr val="00B050"/>
                </a:solidFill>
              </a:rPr>
              <a:t>in it</a:t>
            </a:r>
            <a:r>
              <a:t>; </a:t>
            </a:r>
            <a:r>
              <a:rPr b="1" i="0" sz="4800">
                <a:solidFill>
                  <a:srgbClr val="FF0000"/>
                </a:solidFill>
              </a:rPr>
              <a:t>22 </a:t>
            </a:r>
            <a:r>
              <a:t>but </a:t>
            </a:r>
            <a:r>
              <a:rPr b="1">
                <a:solidFill>
                  <a:srgbClr val="C00000"/>
                </a:solidFill>
              </a:rPr>
              <a:t>the wicked</a:t>
            </a:r>
            <a:r>
              <a:t> </a:t>
            </a:r>
            <a:r>
              <a:rPr b="1">
                <a:solidFill>
                  <a:srgbClr val="4F6228"/>
                </a:solidFill>
              </a:rPr>
              <a:t>will be cut off </a:t>
            </a:r>
            <a:r>
              <a:rPr b="1">
                <a:solidFill>
                  <a:srgbClr val="00B050"/>
                </a:solidFill>
              </a:rPr>
              <a:t>from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the earth</a:t>
            </a:r>
            <a:r>
              <a:t>, and </a:t>
            </a:r>
            <a:r>
              <a:rPr b="1">
                <a:solidFill>
                  <a:srgbClr val="002060"/>
                </a:solidFill>
              </a:rPr>
              <a:t>the unfaithful</a:t>
            </a:r>
            <a:r>
              <a:t> </a:t>
            </a:r>
            <a:r>
              <a:rPr b="1">
                <a:solidFill>
                  <a:srgbClr val="4F6228"/>
                </a:solidFill>
              </a:rPr>
              <a:t>will be uprooted </a:t>
            </a:r>
            <a:r>
              <a:rPr b="1">
                <a:solidFill>
                  <a:srgbClr val="00B050"/>
                </a:solidFill>
              </a:rPr>
              <a:t>from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it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4:20-27</a:t>
            </a:r>
          </a:p>
        </p:txBody>
      </p:sp>
      <p:sp>
        <p:nvSpPr>
          <p:cNvPr id="301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1" i="1" sz="6600">
                <a:solidFill>
                  <a:srgbClr val="0070C0"/>
                </a:solidFill>
              </a:defRPr>
            </a:pPr>
            <a:r>
              <a:t>My son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DA00"/>
                </a:solidFill>
              </a:rPr>
              <a:t>give attention </a:t>
            </a:r>
            <a:r>
              <a:rPr b="0">
                <a:solidFill>
                  <a:srgbClr val="000000"/>
                </a:solidFill>
              </a:rPr>
              <a:t>to </a:t>
            </a:r>
            <a:r>
              <a:t>my words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00DA00"/>
                </a:solidFill>
              </a:rPr>
              <a:t>incline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your ear </a:t>
            </a:r>
            <a:r>
              <a:rPr b="0">
                <a:solidFill>
                  <a:srgbClr val="000000"/>
                </a:solidFill>
              </a:rPr>
              <a:t>to my sayings. </a:t>
            </a:r>
            <a:r>
              <a:rPr i="0" sz="5600">
                <a:solidFill>
                  <a:srgbClr val="FF0000"/>
                </a:solidFill>
              </a:rPr>
              <a:t>21</a:t>
            </a:r>
            <a:r>
              <a:rPr b="0">
                <a:solidFill>
                  <a:srgbClr val="000000"/>
                </a:solidFill>
              </a:rPr>
              <a:t> Do not let them depart from </a:t>
            </a:r>
            <a:r>
              <a:t>your eyes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00DA00"/>
                </a:solidFill>
              </a:rPr>
              <a:t>keep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them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 midst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t>your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 i="0" sz="5600">
                <a:solidFill>
                  <a:srgbClr val="FF0000"/>
                </a:solidFill>
              </a:rPr>
              <a:t>22 </a:t>
            </a:r>
            <a:r>
              <a:rPr b="0">
                <a:solidFill>
                  <a:srgbClr val="000000"/>
                </a:solidFill>
              </a:rPr>
              <a:t>for </a:t>
            </a:r>
            <a:r>
              <a:t>they</a:t>
            </a:r>
            <a:r>
              <a:rPr b="0">
                <a:solidFill>
                  <a:srgbClr val="000000"/>
                </a:solidFill>
              </a:rPr>
              <a:t> are </a:t>
            </a:r>
            <a:r>
              <a:rPr>
                <a:solidFill>
                  <a:srgbClr val="00B0F0"/>
                </a:solidFill>
              </a:rPr>
              <a:t>life</a:t>
            </a:r>
            <a:r>
              <a:rPr b="0">
                <a:solidFill>
                  <a:srgbClr val="000000"/>
                </a:solidFill>
              </a:rPr>
              <a:t> to those who </a:t>
            </a:r>
            <a:r>
              <a:rPr>
                <a:solidFill>
                  <a:srgbClr val="00DA00"/>
                </a:solidFill>
              </a:rPr>
              <a:t>find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them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B050"/>
                </a:solidFill>
              </a:rPr>
              <a:t>health</a:t>
            </a:r>
            <a:r>
              <a:rPr b="0">
                <a:solidFill>
                  <a:srgbClr val="000000"/>
                </a:solidFill>
              </a:rPr>
              <a:t> to </a:t>
            </a:r>
            <a:r>
              <a:rPr>
                <a:solidFill>
                  <a:srgbClr val="00B050"/>
                </a:solidFill>
              </a:rPr>
              <a:t>all </a:t>
            </a:r>
            <a:r>
              <a:rPr b="0">
                <a:solidFill>
                  <a:srgbClr val="000000"/>
                </a:solidFill>
              </a:rPr>
              <a:t>their flesh. </a:t>
            </a:r>
            <a:r>
              <a:rPr i="0" sz="5600">
                <a:solidFill>
                  <a:srgbClr val="FF0000"/>
                </a:solidFill>
              </a:rPr>
              <a:t>23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Keep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your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 b="0">
                <a:solidFill>
                  <a:srgbClr val="000000"/>
                </a:solidFill>
              </a:rPr>
              <a:t> with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>
                <a:solidFill>
                  <a:srgbClr val="00DA00"/>
                </a:solidFill>
              </a:rPr>
              <a:t> diligence</a:t>
            </a:r>
            <a:r>
              <a:rPr b="0">
                <a:solidFill>
                  <a:srgbClr val="000000"/>
                </a:solidFill>
              </a:rPr>
              <a:t>, for out of </a:t>
            </a:r>
            <a:r>
              <a:rPr>
                <a:solidFill>
                  <a:srgbClr val="00B0F0"/>
                </a:solidFill>
              </a:rPr>
              <a:t>it</a:t>
            </a:r>
            <a:r>
              <a:rPr b="0">
                <a:solidFill>
                  <a:srgbClr val="000000"/>
                </a:solidFill>
              </a:rPr>
              <a:t> spring the issues of </a:t>
            </a:r>
            <a:r>
              <a:rPr>
                <a:solidFill>
                  <a:srgbClr val="00B0F0"/>
                </a:solidFill>
              </a:rPr>
              <a:t>life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5600">
                <a:solidFill>
                  <a:srgbClr val="FF0000"/>
                </a:solidFill>
              </a:rPr>
              <a:t>24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Put away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you</a:t>
            </a:r>
            <a:r>
              <a:rPr b="0">
                <a:solidFill>
                  <a:srgbClr val="000000"/>
                </a:solidFill>
              </a:rPr>
              <a:t> a </a:t>
            </a:r>
            <a:r>
              <a:rPr>
                <a:solidFill>
                  <a:srgbClr val="C00000"/>
                </a:solidFill>
              </a:rPr>
              <a:t>deceitful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mouth</a:t>
            </a:r>
            <a:r>
              <a:rPr b="0">
                <a:solidFill>
                  <a:srgbClr val="000000"/>
                </a:solidFill>
              </a:rPr>
              <a:t>, and put </a:t>
            </a:r>
            <a:r>
              <a:rPr>
                <a:solidFill>
                  <a:srgbClr val="C00000"/>
                </a:solidFill>
              </a:rPr>
              <a:t>perverse</a:t>
            </a:r>
            <a:r>
              <a:rPr b="0">
                <a:solidFill>
                  <a:srgbClr val="000000"/>
                </a:solidFill>
              </a:rPr>
              <a:t> lips </a:t>
            </a:r>
            <a:r>
              <a:rPr>
                <a:solidFill>
                  <a:srgbClr val="00B050"/>
                </a:solidFill>
              </a:rPr>
              <a:t>far from </a:t>
            </a:r>
            <a:r>
              <a:t>you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5600">
                <a:solidFill>
                  <a:srgbClr val="FF0000"/>
                </a:solidFill>
              </a:rPr>
              <a:t>25</a:t>
            </a:r>
            <a:r>
              <a:rPr b="0">
                <a:solidFill>
                  <a:srgbClr val="000000"/>
                </a:solidFill>
              </a:rPr>
              <a:t> Let </a:t>
            </a:r>
            <a:r>
              <a:t>your eyes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look </a:t>
            </a:r>
            <a:r>
              <a:rPr>
                <a:solidFill>
                  <a:srgbClr val="00B050"/>
                </a:solidFill>
              </a:rPr>
              <a:t>straight ahead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t>your eyelids </a:t>
            </a:r>
            <a:r>
              <a:rPr>
                <a:solidFill>
                  <a:srgbClr val="00DA00"/>
                </a:solidFill>
              </a:rPr>
              <a:t>look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right before </a:t>
            </a:r>
            <a:r>
              <a:t>you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5600">
                <a:solidFill>
                  <a:srgbClr val="FF0000"/>
                </a:solidFill>
              </a:rPr>
              <a:t>26 </a:t>
            </a:r>
            <a:r>
              <a:rPr>
                <a:solidFill>
                  <a:srgbClr val="00DA00"/>
                </a:solidFill>
              </a:rPr>
              <a:t>Ponder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the path of your feet</a:t>
            </a:r>
            <a:r>
              <a:rPr b="0">
                <a:solidFill>
                  <a:srgbClr val="000000"/>
                </a:solidFill>
              </a:rPr>
              <a:t>, and let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your ways </a:t>
            </a:r>
            <a:r>
              <a:rPr>
                <a:solidFill>
                  <a:srgbClr val="00DA00"/>
                </a:solidFill>
              </a:rPr>
              <a:t>be established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rPr i="0" sz="5600">
                <a:solidFill>
                  <a:srgbClr val="FF0000"/>
                </a:solidFill>
              </a:rPr>
              <a:t>27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Do not turn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the right </a:t>
            </a:r>
            <a:r>
              <a:rPr b="0">
                <a:solidFill>
                  <a:srgbClr val="000000"/>
                </a:solidFill>
              </a:rPr>
              <a:t>or </a:t>
            </a:r>
            <a:r>
              <a:t>the left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00DA00"/>
                </a:solidFill>
              </a:rPr>
              <a:t>remove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your foot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evil</a:t>
            </a:r>
            <a:r>
              <a:rPr b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/>
          <p:nvPr>
            <p:ph type="title"/>
          </p:nvPr>
        </p:nvSpPr>
        <p:spPr>
          <a:xfrm>
            <a:off x="4419600" y="152400"/>
            <a:ext cx="15544800" cy="2133600"/>
          </a:xfrm>
          <a:prstGeom prst="rect">
            <a:avLst/>
          </a:prstGeom>
        </p:spPr>
        <p:txBody>
          <a:bodyPr/>
          <a:lstStyle/>
          <a:p>
            <a:pPr defTabSz="1591055">
              <a:defRPr b="1" sz="6960">
                <a:solidFill>
                  <a:srgbClr val="00B050"/>
                </a:solidFill>
              </a:defRPr>
            </a:pPr>
            <a:r>
              <a:t>Daily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Renewing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 Mind </a:t>
            </a:r>
            <a: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God’s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</a:p>
        </p:txBody>
      </p:sp>
      <p:sp>
        <p:nvSpPr>
          <p:cNvPr id="304" name="Content Placeholder 2"/>
          <p:cNvSpPr txBox="1"/>
          <p:nvPr>
            <p:ph type="body" idx="1"/>
          </p:nvPr>
        </p:nvSpPr>
        <p:spPr>
          <a:xfrm>
            <a:off x="3505200" y="2590800"/>
            <a:ext cx="17373600" cy="111252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1 </a:t>
            </a:r>
            <a:r>
              <a:rPr>
                <a:solidFill>
                  <a:srgbClr val="0070C0"/>
                </a:solidFill>
              </a:rPr>
              <a:t>chapter</a:t>
            </a:r>
            <a:r>
              <a:rPr b="0">
                <a:solidFill>
                  <a:srgbClr val="000000"/>
                </a:solidFill>
              </a:rPr>
              <a:t> of </a:t>
            </a:r>
            <a:r>
              <a:rPr>
                <a:solidFill>
                  <a:srgbClr val="FF0000"/>
                </a:solidFill>
              </a:rPr>
              <a:t>Proverbs </a:t>
            </a:r>
            <a:r>
              <a:t>every day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Proverbs 2:1-9 </a:t>
            </a:r>
            <a:r>
              <a:rPr>
                <a:solidFill>
                  <a:srgbClr val="00B050"/>
                </a:solidFill>
              </a:rPr>
              <a:t>diligently</a:t>
            </a:r>
            <a:r>
              <a:t> </a:t>
            </a:r>
            <a:r>
              <a:rPr>
                <a:solidFill>
                  <a:srgbClr val="00DA00"/>
                </a:solidFill>
              </a:rPr>
              <a:t>seek</a:t>
            </a:r>
            <a: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endParaRPr>
              <a:solidFill>
                <a:srgbClr val="00B0F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Proverbs 4:1-13 </a:t>
            </a:r>
            <a:r>
              <a:rPr>
                <a:solidFill>
                  <a:srgbClr val="00B050"/>
                </a:solidFill>
              </a:rPr>
              <a:t>priority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endParaRPr>
              <a:solidFill>
                <a:srgbClr val="00B0F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Ecclesiastes 3:1-15 </a:t>
            </a:r>
            <a:r>
              <a:rPr>
                <a:solidFill>
                  <a:srgbClr val="002060"/>
                </a:solidFill>
              </a:rPr>
              <a:t>depth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t> </a:t>
            </a:r>
            <a:r>
              <a:rPr>
                <a:solidFill>
                  <a:srgbClr val="00B0F0"/>
                </a:solidFill>
              </a:rPr>
              <a:t>God’s wisdom</a:t>
            </a:r>
            <a:endParaRPr>
              <a:solidFill>
                <a:srgbClr val="00B0F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Romans 11:33-36 </a:t>
            </a:r>
            <a:r>
              <a:rPr>
                <a:solidFill>
                  <a:srgbClr val="002060"/>
                </a:solidFill>
              </a:rPr>
              <a:t>depth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t> </a:t>
            </a:r>
            <a:r>
              <a:rPr>
                <a:solidFill>
                  <a:srgbClr val="00B0F0"/>
                </a:solidFill>
              </a:rPr>
              <a:t>God’s wisdom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Phil. 1:9-11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t> Col. 1:9-14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</a:t>
            </a:r>
            <a:r>
              <a:rPr>
                <a:solidFill>
                  <a:srgbClr val="00DA00"/>
                </a:solidFill>
              </a:rPr>
              <a:t>growth</a:t>
            </a:r>
            <a:endParaRPr>
              <a:solidFill>
                <a:srgbClr val="00DA0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 Timothy 3:14-17 </a:t>
            </a:r>
            <a:r>
              <a:rPr>
                <a:solidFill>
                  <a:srgbClr val="0070C0"/>
                </a:solidFill>
              </a:rPr>
              <a:t>word’s</a:t>
            </a:r>
            <a:r>
              <a:rPr>
                <a:solidFill>
                  <a:srgbClr val="00B0F0"/>
                </a:solidFill>
              </a:rPr>
              <a:t> wisdom</a:t>
            </a:r>
            <a:r>
              <a:t>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B0F0"/>
                </a:solidFill>
              </a:rPr>
              <a:t>life</a:t>
            </a:r>
            <a:endParaRPr>
              <a:solidFill>
                <a:srgbClr val="00B0F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James 1:2-8; 3:13-18 </a:t>
            </a:r>
            <a:r>
              <a:rPr>
                <a:solidFill>
                  <a:srgbClr val="00DA00"/>
                </a:solidFill>
              </a:rPr>
              <a:t>ask</a:t>
            </a:r>
            <a: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then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use</a:t>
            </a:r>
            <a:r>
              <a:rPr>
                <a:solidFill>
                  <a:srgbClr val="00B0F0"/>
                </a:solidFill>
              </a:rPr>
              <a:t> it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The</a:t>
            </a:r>
            <a:r>
              <a:rPr b="1">
                <a:solidFill>
                  <a:srgbClr val="00B0F0"/>
                </a:solidFill>
              </a:rPr>
              <a:t> Importance </a:t>
            </a:r>
            <a:r>
              <a:t>of</a:t>
            </a:r>
            <a:r>
              <a:rPr b="1">
                <a:solidFill>
                  <a:srgbClr val="00B0F0"/>
                </a:solidFill>
              </a:rPr>
              <a:t> Spiritual Wisdom</a:t>
            </a:r>
          </a:p>
        </p:txBody>
      </p:sp>
      <p:sp>
        <p:nvSpPr>
          <p:cNvPr id="307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B050"/>
                </a:solidFill>
              </a:rPr>
              <a:t>value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Prov. 2:1-4; 3:13-18</a:t>
            </a:r>
            <a:endParaRPr b="1"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benefits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2:5-9; 3:5-8</a:t>
            </a:r>
            <a:endParaRPr b="1"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protects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2:10-19; 3:21-26</a:t>
            </a:r>
            <a:endParaRPr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blesses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2:20-22; 4:20-27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The</a:t>
            </a:r>
            <a:r>
              <a:rPr b="1">
                <a:solidFill>
                  <a:srgbClr val="00B0F0"/>
                </a:solidFill>
              </a:rPr>
              <a:t> Importance </a:t>
            </a:r>
            <a:r>
              <a:t>of</a:t>
            </a:r>
            <a:r>
              <a:rPr b="1">
                <a:solidFill>
                  <a:srgbClr val="00B0F0"/>
                </a:solidFill>
              </a:rPr>
              <a:t> Spiritual Wisdom</a:t>
            </a:r>
          </a:p>
        </p:txBody>
      </p:sp>
      <p:sp>
        <p:nvSpPr>
          <p:cNvPr id="310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B050"/>
                </a:solidFill>
              </a:rPr>
              <a:t>value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Prov. 2:1-4; 3:13-18</a:t>
            </a:r>
            <a:endParaRPr b="1"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benefits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wisdom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2:5-9; 3:5-8</a:t>
            </a:r>
            <a:endParaRPr b="1"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protects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2:10-19; 3:21-26</a:t>
            </a:r>
            <a:endParaRPr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blesses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2:20-22; 4:20-27</a:t>
            </a:r>
            <a:endParaRPr>
              <a:solidFill>
                <a:srgbClr val="FF000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leads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 </a:t>
            </a:r>
            <a: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eternal life </a:t>
            </a:r>
            <a:r>
              <a:t>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Colossians 2:3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FF0000"/>
                </a:solidFill>
              </a:rPr>
              <a:t>2 Timothy 3:14-17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FF0000"/>
                </a:solidFill>
              </a:rPr>
              <a:t>1 Corinthians 1:18-31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is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our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wisdom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1 Cor. 15:1-4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FF0000"/>
                </a:solidFill>
              </a:rPr>
              <a:t>Acts 17:2-3,11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Hebrews 5:9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Mark 16:16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Luke 24:46-47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Acts 2:38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b="1" sz="7200">
                <a:solidFill>
                  <a:srgbClr val="00DA00"/>
                </a:solidFill>
              </a:defRPr>
            </a:pPr>
            <a:r>
              <a:t>Understanding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causes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B050"/>
                </a:solidFill>
              </a:rPr>
              <a:t>effects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B050"/>
                </a:solidFill>
              </a:rPr>
              <a:t>then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taking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decisions</a:t>
            </a:r>
            <a:r>
              <a:rPr b="0">
                <a:solidFill>
                  <a:srgbClr val="000000"/>
                </a:solidFill>
              </a:rPr>
              <a:t> with the </a:t>
            </a:r>
            <a:r>
              <a:rPr>
                <a:solidFill>
                  <a:srgbClr val="00B050"/>
                </a:solidFill>
              </a:rPr>
              <a:t>most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beneficial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B050"/>
                </a:solidFill>
              </a:rPr>
              <a:t>least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harmful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spiritual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effects</a:t>
            </a:r>
            <a:endParaRPr>
              <a:solidFill>
                <a:srgbClr val="00B05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Spiritual wisdom </a:t>
            </a:r>
            <a:r>
              <a:rPr>
                <a:solidFill>
                  <a:srgbClr val="00DA00"/>
                </a:solidFill>
              </a:rPr>
              <a:t>seeks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spiritual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t>eternal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effects</a:t>
            </a:r>
            <a:r>
              <a:rPr b="0">
                <a:solidFill>
                  <a:srgbClr val="000000"/>
                </a:solidFill>
              </a:rPr>
              <a:t> for </a:t>
            </a:r>
            <a:r>
              <a:rPr>
                <a:solidFill>
                  <a:srgbClr val="0070C0"/>
                </a:solidFill>
              </a:rPr>
              <a:t>self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70C0"/>
                </a:solidFill>
              </a:rPr>
              <a:t>others</a:t>
            </a:r>
            <a:r>
              <a:rPr b="0">
                <a:solidFill>
                  <a:srgbClr val="000000"/>
                </a:solidFill>
              </a:rPr>
              <a:t> while </a:t>
            </a:r>
            <a:r>
              <a:rPr>
                <a:solidFill>
                  <a:srgbClr val="00DA00"/>
                </a:solidFill>
              </a:rPr>
              <a:t>disregarding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harmful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50"/>
                </a:solidFill>
              </a:rPr>
              <a:t>temporal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984807"/>
                </a:solidFill>
              </a:rPr>
              <a:t> physical </a:t>
            </a:r>
            <a:r>
              <a:rPr>
                <a:solidFill>
                  <a:srgbClr val="00B050"/>
                </a:solidFill>
              </a:rPr>
              <a:t>effects</a:t>
            </a:r>
            <a:r>
              <a:rPr b="0">
                <a:solidFill>
                  <a:srgbClr val="000000"/>
                </a:solidFill>
              </a:rPr>
              <a:t> upon </a:t>
            </a:r>
            <a:r>
              <a:rPr>
                <a:solidFill>
                  <a:srgbClr val="0070C0"/>
                </a:solidFill>
              </a:rPr>
              <a:t>self</a:t>
            </a:r>
            <a:endParaRPr>
              <a:solidFill>
                <a:srgbClr val="0070C0"/>
              </a:solidFill>
            </a:endParaRPr>
          </a:p>
          <a:p>
            <a:pPr marL="342900">
              <a:spcBef>
                <a:spcPts val="1700"/>
              </a:spcBef>
              <a:defRPr b="1" sz="7200">
                <a:solidFill>
                  <a:srgbClr val="00DA00"/>
                </a:solidFill>
              </a:defRPr>
            </a:pPr>
            <a:r>
              <a:t>Most importantly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spiritual wisdom </a:t>
            </a:r>
            <a:r>
              <a:rPr b="0">
                <a:solidFill>
                  <a:srgbClr val="000000"/>
                </a:solidFill>
              </a:rPr>
              <a:t>also </a:t>
            </a:r>
            <a:r>
              <a:t>seeks to glorify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 by </a:t>
            </a:r>
            <a:r>
              <a:t>choosing to love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showing</a:t>
            </a:r>
            <a:r>
              <a:rPr b="0">
                <a:solidFill>
                  <a:srgbClr val="000000"/>
                </a:solidFill>
              </a:rPr>
              <a:t> that </a:t>
            </a:r>
            <a:r>
              <a:rPr>
                <a:solidFill>
                  <a:srgbClr val="00B0F0"/>
                </a:solidFill>
              </a:rPr>
              <a:t>love</a:t>
            </a:r>
            <a:r>
              <a:rPr b="0">
                <a:solidFill>
                  <a:srgbClr val="000000"/>
                </a:solidFill>
              </a:rPr>
              <a:t> by </a:t>
            </a:r>
            <a:r>
              <a:t>pleasing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 by </a:t>
            </a:r>
            <a:r>
              <a:t>knowing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submitting</a:t>
            </a:r>
            <a:r>
              <a:rPr b="0">
                <a:solidFill>
                  <a:srgbClr val="000000"/>
                </a:solidFill>
              </a:rPr>
              <a:t> to </a:t>
            </a:r>
            <a:r>
              <a:rPr>
                <a:solidFill>
                  <a:srgbClr val="00B0F0"/>
                </a:solidFill>
              </a:rP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will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  <a:r>
              <a:rPr b="0">
                <a:solidFill>
                  <a:srgbClr val="000000"/>
                </a:solidFill>
              </a:rPr>
              <a:t>:</a:t>
            </a:r>
            <a:endParaRPr>
              <a:solidFill>
                <a:srgbClr val="FF0000"/>
              </a:solidFill>
            </a:endParaRPr>
          </a:p>
          <a:p>
            <a:pPr marL="0" indent="548640">
              <a:spcBef>
                <a:spcPts val="1700"/>
              </a:spcBef>
              <a:buSzTx/>
              <a:buNone/>
              <a:defRPr b="1" i="1" sz="7200">
                <a:solidFill>
                  <a:srgbClr val="002060"/>
                </a:solidFill>
              </a:defRPr>
            </a:pPr>
            <a:r>
              <a:t>The fear </a:t>
            </a:r>
            <a:r>
              <a:rPr>
                <a:solidFill>
                  <a:srgbClr val="00B0F0"/>
                </a:solidFill>
              </a:rPr>
              <a:t>of the LORD </a:t>
            </a:r>
            <a:r>
              <a:rPr>
                <a:solidFill>
                  <a:srgbClr val="00B050"/>
                </a:solidFill>
              </a:rPr>
              <a:t>is the beginning </a:t>
            </a:r>
            <a:r>
              <a:rPr>
                <a:solidFill>
                  <a:srgbClr val="00B0F0"/>
                </a:solidFill>
              </a:rPr>
              <a:t>of wisdom </a:t>
            </a:r>
            <a:r>
              <a:rPr b="0" i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70C0"/>
                </a:solidFill>
              </a:rPr>
              <a:t>knowledge</a:t>
            </a:r>
            <a:r>
              <a:rPr b="0" i="0">
                <a:solidFill>
                  <a:srgbClr val="000000"/>
                </a:solidFill>
              </a:rPr>
              <a:t> in </a:t>
            </a:r>
            <a:r>
              <a:rPr i="0">
                <a:solidFill>
                  <a:srgbClr val="FF0000"/>
                </a:solidFill>
              </a:rPr>
              <a:t>Prov. 1:7a</a:t>
            </a:r>
            <a:r>
              <a:rPr b="0" i="0">
                <a:solidFill>
                  <a:srgbClr val="000000"/>
                </a:solidFill>
              </a:rPr>
              <a:t>), </a:t>
            </a:r>
            <a:r>
              <a:rPr b="0">
                <a:solidFill>
                  <a:srgbClr val="000000"/>
                </a:solidFill>
              </a:rPr>
              <a:t>and </a:t>
            </a:r>
            <a:r>
              <a:rPr>
                <a:solidFill>
                  <a:srgbClr val="0070C0"/>
                </a:solidFill>
              </a:rPr>
              <a:t>the knowledge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the Holy One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00B0F0"/>
                </a:solidFill>
              </a:rPr>
              <a:t> understanding</a:t>
            </a:r>
            <a:r>
              <a:rPr b="0" i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11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</a:t>
            </a:r>
            <a:r>
              <a:rPr b="0">
                <a:solidFill>
                  <a:srgbClr val="000000"/>
                </a:solidFill>
              </a:rPr>
              <a:t>:</a:t>
            </a:r>
            <a:endParaRPr b="0">
              <a:solidFill>
                <a:srgbClr val="000000"/>
              </a:solidFill>
            </a:endParaRPr>
          </a:p>
          <a:p>
            <a:pPr indent="-1028700"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 i="1">
                <a:solidFill>
                  <a:srgbClr val="00B0F0"/>
                </a:solidFill>
              </a:rPr>
              <a:t>the Lord </a:t>
            </a:r>
            <a:r>
              <a:rPr b="1" i="1">
                <a:solidFill>
                  <a:srgbClr val="00DA00"/>
                </a:solidFill>
              </a:rPr>
              <a:t>gives</a:t>
            </a:r>
            <a:r>
              <a:rPr b="1" i="1"/>
              <a:t> </a:t>
            </a:r>
            <a:r>
              <a:rPr b="1" i="1">
                <a:solidFill>
                  <a:srgbClr val="00B0F0"/>
                </a:solidFill>
              </a:rPr>
              <a:t>wisdom</a:t>
            </a:r>
            <a:r>
              <a:rPr i="1"/>
              <a:t>;</a:t>
            </a:r>
            <a:r>
              <a:rPr b="1" i="1"/>
              <a:t> </a:t>
            </a:r>
            <a:r>
              <a:rPr b="1" i="1">
                <a:solidFill>
                  <a:srgbClr val="00B050"/>
                </a:solidFill>
              </a:rPr>
              <a:t>from</a:t>
            </a:r>
            <a:r>
              <a:rPr b="1" i="1"/>
              <a:t> </a:t>
            </a:r>
            <a:r>
              <a:rPr b="1" i="1">
                <a:solidFill>
                  <a:srgbClr val="00B0F0"/>
                </a:solidFill>
              </a:rPr>
              <a:t>His</a:t>
            </a:r>
            <a:r>
              <a:rPr b="1" i="1"/>
              <a:t> </a:t>
            </a:r>
            <a:r>
              <a:rPr b="1" i="1">
                <a:solidFill>
                  <a:srgbClr val="0070C0"/>
                </a:solidFill>
              </a:rPr>
              <a:t>mouth</a:t>
            </a:r>
            <a:r>
              <a:rPr b="1" i="1"/>
              <a:t> </a:t>
            </a:r>
            <a:r>
              <a:rPr b="1" i="1">
                <a:solidFill>
                  <a:srgbClr val="00B050"/>
                </a:solidFill>
              </a:rPr>
              <a:t>come</a:t>
            </a:r>
            <a:r>
              <a:rPr b="1" i="1"/>
              <a:t> </a:t>
            </a:r>
            <a:r>
              <a:rPr b="1" i="1">
                <a:solidFill>
                  <a:srgbClr val="0070C0"/>
                </a:solidFill>
              </a:rPr>
              <a:t>knowledge</a:t>
            </a:r>
            <a:r>
              <a:rPr b="1" i="1"/>
              <a:t> </a:t>
            </a:r>
            <a:r>
              <a:rPr i="1"/>
              <a:t>and</a:t>
            </a:r>
            <a:r>
              <a:rPr b="1" i="1"/>
              <a:t> </a:t>
            </a:r>
            <a:r>
              <a:rPr b="1" i="1">
                <a:solidFill>
                  <a:srgbClr val="00B0F0"/>
                </a:solidFill>
              </a:rPr>
              <a:t>understanding</a:t>
            </a:r>
            <a:r>
              <a:rPr i="1"/>
              <a:t>;</a:t>
            </a:r>
            <a:r>
              <a:rPr b="1" i="1"/>
              <a:t> </a:t>
            </a:r>
            <a:r>
              <a:rPr b="1" sz="4800">
                <a:solidFill>
                  <a:srgbClr val="FF0000"/>
                </a:solidFill>
              </a:rPr>
              <a:t>7</a:t>
            </a:r>
            <a:r>
              <a:rPr b="1" i="1"/>
              <a:t> </a:t>
            </a:r>
            <a:r>
              <a:rPr b="1" i="1">
                <a:solidFill>
                  <a:srgbClr val="00B0F0"/>
                </a:solidFill>
              </a:rPr>
              <a:t>He</a:t>
            </a:r>
            <a:r>
              <a:rPr b="1" i="1"/>
              <a:t> </a:t>
            </a:r>
            <a:r>
              <a:rPr b="1" i="1">
                <a:solidFill>
                  <a:srgbClr val="00DA00"/>
                </a:solidFill>
              </a:rPr>
              <a:t>stores up </a:t>
            </a:r>
            <a:r>
              <a:rPr b="1" i="1">
                <a:solidFill>
                  <a:srgbClr val="00B0F0"/>
                </a:solidFill>
              </a:rPr>
              <a:t>sound wisdom </a:t>
            </a:r>
            <a:r>
              <a:rPr i="1"/>
              <a:t>for</a:t>
            </a:r>
            <a:r>
              <a:rPr b="1" i="1"/>
              <a:t> </a:t>
            </a:r>
            <a:r>
              <a:rPr b="1" i="1">
                <a:solidFill>
                  <a:srgbClr val="0070C0"/>
                </a:solidFill>
              </a:rPr>
              <a:t>the upright</a:t>
            </a:r>
            <a:r>
              <a:rPr i="1"/>
              <a:t>;</a:t>
            </a:r>
            <a:r>
              <a:rPr b="1" i="1"/>
              <a:t> </a:t>
            </a:r>
            <a:r>
              <a:rPr b="1" i="1">
                <a:solidFill>
                  <a:srgbClr val="00B0F0"/>
                </a:solidFill>
              </a:rPr>
              <a:t>He</a:t>
            </a:r>
            <a:r>
              <a:rPr b="1" i="1"/>
              <a:t> </a:t>
            </a:r>
            <a:r>
              <a:rPr i="1"/>
              <a:t>is a</a:t>
            </a:r>
            <a:r>
              <a:rPr b="1" i="1"/>
              <a:t> </a:t>
            </a:r>
            <a:r>
              <a:rPr b="1" i="1">
                <a:solidFill>
                  <a:srgbClr val="0070C0"/>
                </a:solidFill>
              </a:rPr>
              <a:t>shield</a:t>
            </a:r>
            <a:r>
              <a:rPr b="1" i="1"/>
              <a:t> </a:t>
            </a:r>
            <a:r>
              <a:rPr i="1"/>
              <a:t>to</a:t>
            </a:r>
            <a:r>
              <a:rPr b="1" i="1"/>
              <a:t> </a:t>
            </a:r>
            <a:r>
              <a:rPr b="1" i="1">
                <a:solidFill>
                  <a:srgbClr val="0070C0"/>
                </a:solidFill>
              </a:rPr>
              <a:t>those who </a:t>
            </a:r>
            <a:r>
              <a:rPr b="1" i="1">
                <a:solidFill>
                  <a:srgbClr val="00DA00"/>
                </a:solidFill>
              </a:rPr>
              <a:t>walk uprightly</a:t>
            </a:r>
            <a:r>
              <a:rPr i="1"/>
              <a:t>;</a:t>
            </a:r>
            <a:r>
              <a:rPr b="1" i="1"/>
              <a:t> </a:t>
            </a:r>
            <a:r>
              <a:rPr b="1" sz="4800">
                <a:solidFill>
                  <a:srgbClr val="FF0000"/>
                </a:solidFill>
              </a:rPr>
              <a:t>8</a:t>
            </a:r>
            <a:r>
              <a:rPr b="1" i="1"/>
              <a:t> </a:t>
            </a:r>
            <a:r>
              <a:rPr b="1" i="1">
                <a:solidFill>
                  <a:srgbClr val="00B0F0"/>
                </a:solidFill>
              </a:rPr>
              <a:t>He</a:t>
            </a:r>
            <a:r>
              <a:rPr b="1" i="1"/>
              <a:t> </a:t>
            </a:r>
            <a:r>
              <a:rPr b="1" i="1">
                <a:solidFill>
                  <a:srgbClr val="00DA00"/>
                </a:solidFill>
              </a:rPr>
              <a:t>guards</a:t>
            </a:r>
            <a:r>
              <a:rPr b="1" i="1"/>
              <a:t> </a:t>
            </a:r>
            <a:r>
              <a:rPr b="1" i="1">
                <a:solidFill>
                  <a:srgbClr val="0070C0"/>
                </a:solidFill>
              </a:rPr>
              <a:t>the paths of justice</a:t>
            </a:r>
            <a:r>
              <a:rPr i="1"/>
              <a:t>,</a:t>
            </a:r>
            <a:r>
              <a:rPr b="1" i="1"/>
              <a:t> </a:t>
            </a:r>
            <a:r>
              <a:rPr i="1"/>
              <a:t>and</a:t>
            </a:r>
            <a:r>
              <a:rPr b="1" i="1"/>
              <a:t> </a:t>
            </a:r>
            <a:r>
              <a:rPr b="1" i="1">
                <a:solidFill>
                  <a:srgbClr val="00DA00"/>
                </a:solidFill>
              </a:rPr>
              <a:t>preserves</a:t>
            </a:r>
            <a:r>
              <a:rPr b="1" i="1"/>
              <a:t> </a:t>
            </a:r>
            <a:r>
              <a:rPr b="1" i="1">
                <a:solidFill>
                  <a:srgbClr val="0070C0"/>
                </a:solidFill>
              </a:rPr>
              <a:t>the way</a:t>
            </a:r>
            <a:r>
              <a:rPr b="1" i="1"/>
              <a:t> </a:t>
            </a:r>
            <a:r>
              <a:rPr i="1"/>
              <a:t>of</a:t>
            </a:r>
            <a:r>
              <a:rPr b="1" i="1"/>
              <a:t> </a:t>
            </a:r>
            <a:r>
              <a:rPr b="1" i="1">
                <a:solidFill>
                  <a:srgbClr val="00B0F0"/>
                </a:solidFill>
              </a:rPr>
              <a:t>His</a:t>
            </a:r>
            <a:r>
              <a:rPr b="1" i="1"/>
              <a:t> </a:t>
            </a:r>
            <a:r>
              <a:rPr b="1" i="1">
                <a:solidFill>
                  <a:srgbClr val="0070C0"/>
                </a:solidFill>
              </a:rPr>
              <a:t>saints</a:t>
            </a:r>
            <a:r>
              <a:t>.”</a:t>
            </a:r>
            <a:r>
              <a:rPr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Spiritual Wisdom</a:t>
            </a:r>
          </a:p>
        </p:txBody>
      </p:sp>
      <p:sp>
        <p:nvSpPr>
          <p:cNvPr id="217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ts val="1700"/>
              </a:spcBef>
              <a:defRPr sz="7200"/>
            </a:pPr>
            <a:r>
              <a:t>The </a:t>
            </a:r>
            <a:r>
              <a:rPr b="1">
                <a:solidFill>
                  <a:srgbClr val="0070C0"/>
                </a:solidFill>
              </a:rPr>
              <a:t>definition </a:t>
            </a:r>
            <a:r>
              <a:t>of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spiritual wisdom</a:t>
            </a:r>
            <a:r>
              <a:t>: 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The desire </a:t>
            </a:r>
            <a:r>
              <a:rPr>
                <a:solidFill>
                  <a:srgbClr val="00DA00"/>
                </a:solidFill>
              </a:rPr>
              <a:t>to do</a:t>
            </a:r>
            <a:r>
              <a:rPr>
                <a:solidFill>
                  <a:srgbClr val="30C800"/>
                </a:solidFill>
              </a:rPr>
              <a:t> </a:t>
            </a:r>
            <a:r>
              <a:t>God’s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will</a:t>
            </a:r>
            <a:r>
              <a:rPr b="0"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FF0000"/>
                </a:solidFill>
              </a:rPr>
              <a:t>Proverbs 9:10</a:t>
            </a:r>
          </a:p>
          <a:p>
            <a:pPr marL="34290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Wisdom </a:t>
            </a:r>
            <a:r>
              <a:rPr>
                <a:solidFill>
                  <a:srgbClr val="00B050"/>
                </a:solidFill>
              </a:rPr>
              <a:t>comes from </a:t>
            </a:r>
            <a:r>
              <a:t>God </a:t>
            </a:r>
            <a:r>
              <a:rPr>
                <a:solidFill>
                  <a:srgbClr val="FF0000"/>
                </a:solidFill>
              </a:rPr>
              <a:t>Prov. 2:6-8 </a:t>
            </a:r>
            <a:endParaRPr>
              <a:solidFill>
                <a:srgbClr val="FF0000"/>
              </a:solidFill>
            </a:endParaRPr>
          </a:p>
          <a:p>
            <a:pPr marL="1257300">
              <a:defRPr b="1">
                <a:solidFill>
                  <a:srgbClr val="00B050"/>
                </a:solidFill>
              </a:defRPr>
            </a:pPr>
            <a:r>
              <a:t>In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Word </a:t>
            </a:r>
            <a:r>
              <a:rPr>
                <a:solidFill>
                  <a:srgbClr val="FF0000"/>
                </a:solidFill>
              </a:rPr>
              <a:t>2 Tim. 3:14-17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Proverbs 1:1-7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2 Timothy 3:14-17</a:t>
            </a:r>
          </a:p>
        </p:txBody>
      </p:sp>
      <p:sp>
        <p:nvSpPr>
          <p:cNvPr id="220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896111" defTabSz="1792223">
              <a:lnSpc>
                <a:spcPct val="80000"/>
              </a:lnSpc>
              <a:spcBef>
                <a:spcPts val="0"/>
              </a:spcBef>
              <a:buSzTx/>
              <a:buNone/>
              <a:defRPr i="1" sz="7056"/>
            </a:pPr>
            <a:r>
              <a:t>But you must continue in the things which you have learned and been assured of, knowing from whom you have learned them,  </a:t>
            </a:r>
            <a:r>
              <a:rPr b="1" i="0" sz="4704">
                <a:solidFill>
                  <a:srgbClr val="FF0000"/>
                </a:solidFill>
              </a:rPr>
              <a:t>15</a:t>
            </a:r>
            <a:r>
              <a:t> and that </a:t>
            </a:r>
            <a:r>
              <a:rPr b="1">
                <a:solidFill>
                  <a:srgbClr val="00B050"/>
                </a:solidFill>
              </a:rPr>
              <a:t>from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childhood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you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have known </a:t>
            </a:r>
            <a:r>
              <a:rPr b="1">
                <a:solidFill>
                  <a:srgbClr val="0070C0"/>
                </a:solidFill>
              </a:rPr>
              <a:t>the Holy Scriptures</a:t>
            </a:r>
            <a:r>
              <a:t>, which </a:t>
            </a:r>
            <a:r>
              <a:rPr b="1">
                <a:solidFill>
                  <a:srgbClr val="00DA00"/>
                </a:solidFill>
              </a:rPr>
              <a:t>are able to make </a:t>
            </a:r>
            <a:r>
              <a:rPr b="1">
                <a:solidFill>
                  <a:srgbClr val="0070C0"/>
                </a:solidFill>
              </a:rPr>
              <a:t>you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wise</a:t>
            </a:r>
            <a:r>
              <a:t> for </a:t>
            </a:r>
            <a:r>
              <a:rPr b="1">
                <a:solidFill>
                  <a:srgbClr val="00B0F0"/>
                </a:solidFill>
              </a:rPr>
              <a:t>salvation</a:t>
            </a:r>
            <a:r>
              <a:t> through </a:t>
            </a:r>
            <a:r>
              <a:rPr b="1">
                <a:solidFill>
                  <a:srgbClr val="0070C0"/>
                </a:solidFill>
              </a:rPr>
              <a:t>faith</a:t>
            </a:r>
            <a:r>
              <a:t> which is in </a:t>
            </a:r>
            <a:r>
              <a:rPr b="1">
                <a:solidFill>
                  <a:srgbClr val="00B0F0"/>
                </a:solidFill>
              </a:rPr>
              <a:t>Christ Jesus</a:t>
            </a:r>
            <a:r>
              <a:t>. </a:t>
            </a:r>
            <a:endParaRPr sz="5684"/>
          </a:p>
          <a:p>
            <a:pPr marL="0" indent="896111" defTabSz="1792223">
              <a:lnSpc>
                <a:spcPct val="80000"/>
              </a:lnSpc>
              <a:spcBef>
                <a:spcPts val="0"/>
              </a:spcBef>
              <a:buSzTx/>
              <a:buNone/>
              <a:defRPr b="1" sz="4704">
                <a:solidFill>
                  <a:srgbClr val="FF0000"/>
                </a:solidFill>
              </a:defRPr>
            </a:pPr>
            <a:r>
              <a:t>16</a:t>
            </a:r>
            <a:r>
              <a:rPr b="0" i="1" sz="7056">
                <a:solidFill>
                  <a:srgbClr val="000000"/>
                </a:solidFill>
              </a:rPr>
              <a:t> </a:t>
            </a:r>
            <a:r>
              <a:rPr i="1" sz="7056">
                <a:solidFill>
                  <a:srgbClr val="00B050"/>
                </a:solidFill>
              </a:rPr>
              <a:t>All</a:t>
            </a:r>
            <a:r>
              <a:rPr b="0" i="1" sz="7056">
                <a:solidFill>
                  <a:srgbClr val="000000"/>
                </a:solidFill>
              </a:rPr>
              <a:t> </a:t>
            </a:r>
            <a:r>
              <a:rPr i="1" sz="7056">
                <a:solidFill>
                  <a:srgbClr val="0070C0"/>
                </a:solidFill>
              </a:rPr>
              <a:t>Scripture</a:t>
            </a:r>
            <a:r>
              <a:rPr b="0" i="1" sz="7056">
                <a:solidFill>
                  <a:srgbClr val="000000"/>
                </a:solidFill>
              </a:rPr>
              <a:t> </a:t>
            </a:r>
            <a:r>
              <a:rPr i="1" sz="7056">
                <a:solidFill>
                  <a:srgbClr val="00DA00"/>
                </a:solidFill>
              </a:rPr>
              <a:t>is given </a:t>
            </a:r>
            <a:r>
              <a:rPr b="0" i="1" sz="7056">
                <a:solidFill>
                  <a:srgbClr val="000000"/>
                </a:solidFill>
              </a:rPr>
              <a:t>by </a:t>
            </a:r>
            <a:r>
              <a:rPr i="1" sz="7056">
                <a:solidFill>
                  <a:srgbClr val="00B0F0"/>
                </a:solidFill>
              </a:rPr>
              <a:t>inspiration of God</a:t>
            </a:r>
            <a:r>
              <a:rPr b="0" i="1" sz="7056">
                <a:solidFill>
                  <a:srgbClr val="000000"/>
                </a:solidFill>
              </a:rPr>
              <a:t>, and is </a:t>
            </a:r>
            <a:r>
              <a:rPr i="1" sz="7056">
                <a:solidFill>
                  <a:srgbClr val="00B050"/>
                </a:solidFill>
              </a:rPr>
              <a:t>profitable</a:t>
            </a:r>
            <a:r>
              <a:rPr b="0" i="1" sz="7056">
                <a:solidFill>
                  <a:srgbClr val="000000"/>
                </a:solidFill>
              </a:rPr>
              <a:t> for </a:t>
            </a:r>
            <a:r>
              <a:rPr i="1" sz="7056">
                <a:solidFill>
                  <a:srgbClr val="0070C0"/>
                </a:solidFill>
              </a:rPr>
              <a:t>doctrine</a:t>
            </a:r>
            <a:r>
              <a:rPr b="0" i="1" sz="7056">
                <a:solidFill>
                  <a:srgbClr val="000000"/>
                </a:solidFill>
              </a:rPr>
              <a:t>, for </a:t>
            </a:r>
            <a:r>
              <a:rPr i="1" sz="7056">
                <a:solidFill>
                  <a:srgbClr val="7030A0"/>
                </a:solidFill>
              </a:rPr>
              <a:t>reproof</a:t>
            </a:r>
            <a:r>
              <a:rPr b="0" i="1" sz="7056">
                <a:solidFill>
                  <a:srgbClr val="000000"/>
                </a:solidFill>
              </a:rPr>
              <a:t>, for </a:t>
            </a:r>
            <a:r>
              <a:rPr i="1" sz="7056">
                <a:solidFill>
                  <a:srgbClr val="00DA00"/>
                </a:solidFill>
              </a:rPr>
              <a:t>correction</a:t>
            </a:r>
            <a:r>
              <a:rPr b="0" i="1" sz="7056">
                <a:solidFill>
                  <a:srgbClr val="000000"/>
                </a:solidFill>
              </a:rPr>
              <a:t>, for </a:t>
            </a:r>
            <a:r>
              <a:rPr i="1" sz="7056">
                <a:solidFill>
                  <a:srgbClr val="0070C0"/>
                </a:solidFill>
              </a:rPr>
              <a:t>instruction</a:t>
            </a:r>
            <a:r>
              <a:rPr b="0" i="1" sz="7056">
                <a:solidFill>
                  <a:srgbClr val="000000"/>
                </a:solidFill>
              </a:rPr>
              <a:t> in </a:t>
            </a:r>
            <a:r>
              <a:rPr i="1" sz="7056">
                <a:solidFill>
                  <a:srgbClr val="00B0F0"/>
                </a:solidFill>
              </a:rPr>
              <a:t>righteousness</a:t>
            </a:r>
            <a:r>
              <a:rPr b="0" i="1" sz="7056">
                <a:solidFill>
                  <a:srgbClr val="000000"/>
                </a:solidFill>
              </a:rPr>
              <a:t>, </a:t>
            </a:r>
            <a:r>
              <a:t>17</a:t>
            </a:r>
            <a:r>
              <a:rPr b="0" i="1" sz="7056">
                <a:solidFill>
                  <a:srgbClr val="000000"/>
                </a:solidFill>
              </a:rPr>
              <a:t> that the </a:t>
            </a:r>
            <a:r>
              <a:rPr i="1" sz="7056">
                <a:solidFill>
                  <a:srgbClr val="0070C0"/>
                </a:solidFill>
              </a:rPr>
              <a:t>man</a:t>
            </a:r>
            <a:r>
              <a:rPr b="0" i="1" sz="7056">
                <a:solidFill>
                  <a:srgbClr val="000000"/>
                </a:solidFill>
              </a:rPr>
              <a:t> of </a:t>
            </a:r>
            <a:r>
              <a:rPr i="1" sz="7056">
                <a:solidFill>
                  <a:srgbClr val="00B0F0"/>
                </a:solidFill>
              </a:rPr>
              <a:t>God</a:t>
            </a:r>
            <a:r>
              <a:rPr b="0" i="1" sz="7056">
                <a:solidFill>
                  <a:srgbClr val="000000"/>
                </a:solidFill>
              </a:rPr>
              <a:t> may </a:t>
            </a:r>
            <a:r>
              <a:rPr i="1" sz="7056">
                <a:solidFill>
                  <a:srgbClr val="00B0F0"/>
                </a:solidFill>
              </a:rPr>
              <a:t>be complete</a:t>
            </a:r>
            <a:r>
              <a:rPr b="0" i="1" sz="7056">
                <a:solidFill>
                  <a:srgbClr val="000000"/>
                </a:solidFill>
              </a:rPr>
              <a:t>, </a:t>
            </a:r>
            <a:r>
              <a:rPr i="1" sz="7056">
                <a:solidFill>
                  <a:srgbClr val="00DA00"/>
                </a:solidFill>
              </a:rPr>
              <a:t>thoroughly equipped </a:t>
            </a:r>
            <a:r>
              <a:rPr b="0" i="1" sz="7056">
                <a:solidFill>
                  <a:srgbClr val="000000"/>
                </a:solidFill>
              </a:rPr>
              <a:t>for </a:t>
            </a:r>
            <a:r>
              <a:rPr i="1" sz="7056">
                <a:solidFill>
                  <a:srgbClr val="00B050"/>
                </a:solidFill>
              </a:rPr>
              <a:t>every</a:t>
            </a:r>
            <a:r>
              <a:rPr b="0" i="1" sz="7056">
                <a:solidFill>
                  <a:srgbClr val="000000"/>
                </a:solidFill>
              </a:rPr>
              <a:t> </a:t>
            </a:r>
            <a:r>
              <a:rPr i="1" sz="7056">
                <a:solidFill>
                  <a:srgbClr val="00DA00"/>
                </a:solidFill>
              </a:rPr>
              <a:t>good work</a:t>
            </a:r>
            <a:r>
              <a:rPr b="0" i="1" sz="7056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