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0" name="Shape 150"/>
          <p:cNvSpPr/>
          <p:nvPr>
            <p:ph type="sldImg"/>
          </p:nvPr>
        </p:nvSpPr>
        <p:spPr>
          <a:xfrm>
            <a:off x="1143000" y="685800"/>
            <a:ext cx="4572000" cy="3429000"/>
          </a:xfrm>
          <a:prstGeom prst="rect">
            <a:avLst/>
          </a:prstGeom>
        </p:spPr>
        <p:txBody>
          <a:bodyPr/>
          <a:lstStyle/>
          <a:p>
            <a:pPr/>
          </a:p>
        </p:txBody>
      </p:sp>
      <p:sp>
        <p:nvSpPr>
          <p:cNvPr id="151" name="Shape 1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762000" y="381000"/>
            <a:ext cx="11480800" cy="1524000"/>
          </a:xfrm>
          <a:prstGeom prst="rect">
            <a:avLst/>
          </a:prstGeom>
        </p:spPr>
        <p:txBody>
          <a:bodyPr/>
          <a:lstStyle>
            <a:lvl1pPr>
              <a:defRPr cap="none"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1pPr>
          </a:lstStyle>
          <a:p>
            <a:pPr/>
            <a:r>
              <a:t>Title Text</a:t>
            </a:r>
          </a:p>
        </p:txBody>
      </p:sp>
      <p:sp>
        <p:nvSpPr>
          <p:cNvPr id="118" name="Body Level One…"/>
          <p:cNvSpPr txBox="1"/>
          <p:nvPr>
            <p:ph type="body" idx="1"/>
          </p:nvPr>
        </p:nvSpPr>
        <p:spPr>
          <a:xfrm>
            <a:off x="762000" y="2768600"/>
            <a:ext cx="11480800" cy="5715000"/>
          </a:xfrm>
          <a:prstGeom prst="rect">
            <a:avLst/>
          </a:prstGeom>
        </p:spPr>
        <p:txBody>
          <a:bodyPr/>
          <a:lstStyle>
            <a:lvl1pPr marL="533400" indent="-533400">
              <a:spcBef>
                <a:spcPts val="4200"/>
              </a:spcBef>
              <a:buSzPct val="30000"/>
              <a:buBlip>
                <a:blip r:embed="rId3"/>
              </a:buBlip>
              <a:defRPr sz="4200">
                <a:solidFill>
                  <a:srgbClr val="6C6963"/>
                </a:solidFill>
                <a:latin typeface="Baskerville"/>
                <a:ea typeface="Baskerville"/>
                <a:cs typeface="Baskerville"/>
                <a:sym typeface="Baskerville"/>
              </a:defRPr>
            </a:lvl1pPr>
            <a:lvl2pPr marL="1066800" indent="-533400">
              <a:spcBef>
                <a:spcPts val="4200"/>
              </a:spcBef>
              <a:buSzPct val="30000"/>
              <a:buBlip>
                <a:blip r:embed="rId3"/>
              </a:buBlip>
              <a:defRPr sz="4200">
                <a:solidFill>
                  <a:srgbClr val="6C6963"/>
                </a:solidFill>
                <a:latin typeface="Baskerville"/>
                <a:ea typeface="Baskerville"/>
                <a:cs typeface="Baskerville"/>
                <a:sym typeface="Baskerville"/>
              </a:defRPr>
            </a:lvl2pPr>
            <a:lvl3pPr marL="1600200" indent="-533400">
              <a:spcBef>
                <a:spcPts val="4200"/>
              </a:spcBef>
              <a:buSzPct val="30000"/>
              <a:buBlip>
                <a:blip r:embed="rId3"/>
              </a:buBlip>
              <a:defRPr sz="4200">
                <a:solidFill>
                  <a:srgbClr val="6C6963"/>
                </a:solidFill>
                <a:latin typeface="Baskerville"/>
                <a:ea typeface="Baskerville"/>
                <a:cs typeface="Baskerville"/>
                <a:sym typeface="Baskerville"/>
              </a:defRPr>
            </a:lvl3pPr>
            <a:lvl4pPr marL="2133600" indent="-533400">
              <a:spcBef>
                <a:spcPts val="4200"/>
              </a:spcBef>
              <a:buSzPct val="30000"/>
              <a:buBlip>
                <a:blip r:embed="rId3"/>
              </a:buBlip>
              <a:defRPr sz="4200">
                <a:solidFill>
                  <a:srgbClr val="6C6963"/>
                </a:solidFill>
                <a:latin typeface="Baskerville"/>
                <a:ea typeface="Baskerville"/>
                <a:cs typeface="Baskerville"/>
                <a:sym typeface="Baskerville"/>
              </a:defRPr>
            </a:lvl4pPr>
            <a:lvl5pPr marL="2667000" indent="-533400">
              <a:spcBef>
                <a:spcPts val="4200"/>
              </a:spcBef>
              <a:buSzPct val="30000"/>
              <a:buBlip>
                <a:blip r:embed="rId3"/>
              </a:buBlip>
              <a:defRPr sz="4200">
                <a:solidFill>
                  <a:srgbClr val="6C6963"/>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24599" y="9017000"/>
            <a:ext cx="342901" cy="355600"/>
          </a:xfrm>
          <a:prstGeom prst="rect">
            <a:avLst/>
          </a:prstGeom>
        </p:spPr>
        <p:txBody>
          <a:bodyPr anchor="t">
            <a:normAutofit fontScale="100000" lnSpcReduction="0"/>
          </a:bodyPr>
          <a:lstStyle>
            <a:lvl1pPr>
              <a:defRPr>
                <a:solidFill>
                  <a:srgbClr val="6C6963"/>
                </a:solidFill>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6" name="green_background.png" descr="green_background.png"/>
          <p:cNvPicPr>
            <a:picLocks noChangeAspect="0"/>
          </p:cNvPicPr>
          <p:nvPr/>
        </p:nvPicPr>
        <p:blipFill>
          <a:blip r:embed="rId3">
            <a:extLst/>
          </a:blip>
          <a:stretch>
            <a:fillRect/>
          </a:stretch>
        </p:blipFill>
        <p:spPr>
          <a:xfrm>
            <a:off x="5159" y="-19050"/>
            <a:ext cx="13042901" cy="9791700"/>
          </a:xfrm>
          <a:prstGeom prst="rect">
            <a:avLst/>
          </a:prstGeom>
          <a:ln w="12700">
            <a:miter lim="400000"/>
          </a:ln>
        </p:spPr>
      </p:pic>
      <p:sp>
        <p:nvSpPr>
          <p:cNvPr id="127" name="Slide Number"/>
          <p:cNvSpPr txBox="1"/>
          <p:nvPr>
            <p:ph type="sldNum" sz="quarter" idx="2"/>
          </p:nvPr>
        </p:nvSpPr>
        <p:spPr>
          <a:xfrm>
            <a:off x="6311798" y="9321800"/>
            <a:ext cx="368504" cy="425857"/>
          </a:xfrm>
          <a:prstGeom prst="rect">
            <a:avLst/>
          </a:prstGeom>
        </p:spPr>
        <p:txBody>
          <a:bodyPr anchor="t"/>
          <a:lstStyle>
            <a:lvl1pPr>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Image"/>
          <p:cNvSpPr/>
          <p:nvPr>
            <p:ph type="pic" idx="21"/>
          </p:nvPr>
        </p:nvSpPr>
        <p:spPr>
          <a:xfrm>
            <a:off x="-850900" y="-12700"/>
            <a:ext cx="14699799" cy="9804400"/>
          </a:xfrm>
          <a:prstGeom prst="rect">
            <a:avLst/>
          </a:prstGeom>
        </p:spPr>
        <p:txBody>
          <a:bodyPr lIns="91439" tIns="45719" rIns="91439" bIns="45719" anchor="t">
            <a:noAutofit/>
          </a:bodyPr>
          <a:lstStyle/>
          <a:p>
            <a:pPr/>
          </a:p>
        </p:txBody>
      </p:sp>
      <p:sp>
        <p:nvSpPr>
          <p:cNvPr id="135" name="Slide Number"/>
          <p:cNvSpPr txBox="1"/>
          <p:nvPr>
            <p:ph type="sldNum" sz="quarter" idx="2"/>
          </p:nvPr>
        </p:nvSpPr>
        <p:spPr>
          <a:xfrm>
            <a:off x="6324599" y="9017000"/>
            <a:ext cx="342901" cy="355600"/>
          </a:xfrm>
          <a:prstGeom prst="rect">
            <a:avLst/>
          </a:prstGeom>
        </p:spPr>
        <p:txBody>
          <a:bodyPr anchor="t">
            <a:normAutofit fontScale="100000" lnSpcReduction="0"/>
          </a:bodyPr>
          <a:lstStyle>
            <a:lvl1pPr>
              <a:defRPr>
                <a:solidFill>
                  <a:srgbClr val="6C6963"/>
                </a:solidFill>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3">
            <a:extLst/>
          </a:blip>
          <a:stretch>
            <a:fillRect/>
          </a:stretch>
        </p:blipFill>
        <p:spPr>
          <a:xfrm flipH="1">
            <a:off x="1652" y="1240"/>
            <a:ext cx="13001496" cy="9751120"/>
          </a:xfrm>
          <a:prstGeom prst="rect">
            <a:avLst/>
          </a:prstGeom>
          <a:ln w="12700">
            <a:miter lim="400000"/>
          </a:ln>
        </p:spPr>
      </p:pic>
      <p:sp>
        <p:nvSpPr>
          <p:cNvPr id="143" name="Title Text"/>
          <p:cNvSpPr txBox="1"/>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a:lstStyle>
            <a:lvl1pPr>
              <a:defRPr cap="none"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Title Text</a:t>
            </a:r>
          </a:p>
        </p:txBody>
      </p:sp>
      <p:sp>
        <p:nvSpPr>
          <p:cNvPr id="144" name="Slide Number"/>
          <p:cNvSpPr txBox="1"/>
          <p:nvPr>
            <p:ph type="sldNum" sz="quarter" idx="2"/>
          </p:nvPr>
        </p:nvSpPr>
        <p:spPr>
          <a:xfrm>
            <a:off x="6324600" y="9118600"/>
            <a:ext cx="342900" cy="355600"/>
          </a:xfrm>
          <a:prstGeom prst="rect">
            <a:avLst/>
          </a:prstGeom>
        </p:spPr>
        <p:txBody>
          <a:bodyPr anchor="t"/>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3.png"/><Relationship Id="rId4"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png"/><Relationship Id="rId4" Type="http://schemas.openxmlformats.org/officeDocument/2006/relationships/hyperlink" Target="http://" TargetMode="External"/><Relationship Id="rId5" Type="http://schemas.openxmlformats.org/officeDocument/2006/relationships/hyperlink" Target="http://www.w65stchurchofchrist.com"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Front view of a red Ducati motorcycle against a black background" descr="Front view of a red Ducati motorcycle against a black background"/>
          <p:cNvPicPr>
            <a:picLocks noChangeAspect="1"/>
          </p:cNvPicPr>
          <p:nvPr>
            <p:ph type="pic" idx="21"/>
          </p:nvPr>
        </p:nvPicPr>
        <p:blipFill>
          <a:blip r:embed="rId2">
            <a:extLst/>
          </a:blip>
          <a:srcRect l="8333" t="0" r="8333" b="0"/>
          <a:stretch>
            <a:fillRect/>
          </a:stretch>
        </p:blipFill>
        <p:spPr>
          <a:xfrm>
            <a:off x="0" y="0"/>
            <a:ext cx="13004800" cy="9753600"/>
          </a:xfrm>
          <a:prstGeom prst="rect">
            <a:avLst/>
          </a:prstGeom>
        </p:spPr>
      </p:pic>
      <p:sp>
        <p:nvSpPr>
          <p:cNvPr id="154" name="“Only let your conduct be worthy of the gospel of Christ, so that whether I come and see you or am absent, I may hear of your affairs, that you stand fast in one spirit, with one mind striving together for the faith of the gospel,”…"/>
          <p:cNvSpPr txBox="1"/>
          <p:nvPr/>
        </p:nvSpPr>
        <p:spPr>
          <a:xfrm>
            <a:off x="89792" y="110129"/>
            <a:ext cx="12825216" cy="19639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200">
                <a:solidFill>
                  <a:srgbClr val="000000"/>
                </a:solidFill>
                <a:latin typeface="Times New Roman"/>
                <a:ea typeface="Times New Roman"/>
                <a:cs typeface="Times New Roman"/>
                <a:sym typeface="Times New Roman"/>
              </a:defRPr>
            </a:pPr>
            <a:r>
              <a:t>“Only let your conduct be worthy of the gospel of Christ, so that whether I come and see you or am absent, I may hear of your affairs, that you stand fast in one spirit, with one mind striving together for the faith of the gospel,”</a:t>
            </a:r>
          </a:p>
          <a:p>
            <a:pPr defTabSz="457200">
              <a:defRPr b="1" sz="3200">
                <a:solidFill>
                  <a:srgbClr val="000000"/>
                </a:solidFill>
                <a:latin typeface="Times New Roman"/>
                <a:ea typeface="Times New Roman"/>
                <a:cs typeface="Times New Roman"/>
                <a:sym typeface="Times New Roman"/>
              </a:defRPr>
            </a:pPr>
            <a:r>
              <a:t>Philippians 1:27 (NKJV)</a:t>
            </a:r>
          </a:p>
        </p:txBody>
      </p:sp>
      <p:sp>
        <p:nvSpPr>
          <p:cNvPr id="155" name="WHAT DOES BEING UNITED IN CHRIST MEAN?…"/>
          <p:cNvSpPr txBox="1"/>
          <p:nvPr/>
        </p:nvSpPr>
        <p:spPr>
          <a:xfrm>
            <a:off x="990485" y="6948585"/>
            <a:ext cx="11023830" cy="2679701"/>
          </a:xfrm>
          <a:prstGeom prst="rect">
            <a:avLst/>
          </a:prstGeom>
          <a:ln w="12700">
            <a:miter lim="400000"/>
          </a:ln>
          <a:effectLst>
            <a:outerShdw sx="100000" sy="100000" kx="0" ky="0" algn="b" rotWithShape="0" blurRad="63500" dist="101863" dir="5400000">
              <a:srgbClr val="000000">
                <a:alpha val="5881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500"/>
              </a:spcBef>
              <a:defRPr sz="4100">
                <a:solidFill>
                  <a:srgbClr val="FFFFFF"/>
                </a:solidFill>
                <a:effectLst>
                  <a:outerShdw sx="100000" sy="100000" kx="0" ky="0" algn="b" rotWithShape="0" blurRad="63500" dist="63500" dir="1560000">
                    <a:srgbClr val="000000"/>
                  </a:outerShdw>
                </a:effectLst>
              </a:defRPr>
            </a:pPr>
            <a:r>
              <a:t>WHAT DOES BEING UNITED IN CHRIST MEAN?</a:t>
            </a:r>
          </a:p>
          <a:p>
            <a:pPr>
              <a:spcBef>
                <a:spcPts val="500"/>
              </a:spcBef>
              <a:defRPr sz="4100">
                <a:solidFill>
                  <a:srgbClr val="FFFFFF"/>
                </a:solidFill>
                <a:effectLst>
                  <a:outerShdw sx="100000" sy="100000" kx="0" ky="0" algn="b" rotWithShape="0" blurRad="63500" dist="63500" dir="1560000">
                    <a:srgbClr val="000000"/>
                  </a:outerShdw>
                </a:effectLst>
              </a:defRPr>
            </a:pPr>
            <a:r>
              <a:t>WHEN IS UNITY IN CHRIST ACHIEVED?</a:t>
            </a:r>
          </a:p>
          <a:p>
            <a:pPr>
              <a:spcBef>
                <a:spcPts val="500"/>
              </a:spcBef>
              <a:defRPr sz="4100">
                <a:solidFill>
                  <a:srgbClr val="FFFFFF"/>
                </a:solidFill>
                <a:effectLst>
                  <a:outerShdw sx="100000" sy="100000" kx="0" ky="0" algn="b" rotWithShape="0" blurRad="63500" dist="63500" dir="1560000">
                    <a:srgbClr val="000000"/>
                  </a:outerShdw>
                </a:effectLst>
              </a:defRPr>
            </a:pPr>
            <a:r>
              <a:t>HOW IS UNITY IN CHRIST MAINTAINED?</a:t>
            </a:r>
          </a:p>
          <a:p>
            <a:pPr>
              <a:spcBef>
                <a:spcPts val="500"/>
              </a:spcBef>
              <a:defRPr sz="4100">
                <a:solidFill>
                  <a:srgbClr val="FFFFFF"/>
                </a:solidFill>
                <a:effectLst>
                  <a:outerShdw sx="100000" sy="100000" kx="0" ky="0" algn="b" rotWithShape="0" blurRad="63500" dist="63500" dir="1560000">
                    <a:srgbClr val="000000"/>
                  </a:outerShdw>
                </a:effectLst>
              </a:defRPr>
            </a:pPr>
            <a:r>
              <a:t>WHY IS ACTUAL UNITY IN CHRIST IMPORTANT?</a:t>
            </a:r>
          </a:p>
        </p:txBody>
      </p:sp>
      <p:pic>
        <p:nvPicPr>
          <p:cNvPr id="156" name="Image" descr="Image"/>
          <p:cNvPicPr>
            <a:picLocks noChangeAspect="1"/>
          </p:cNvPicPr>
          <p:nvPr/>
        </p:nvPicPr>
        <p:blipFill>
          <a:blip r:embed="rId3">
            <a:extLst/>
          </a:blip>
          <a:stretch>
            <a:fillRect/>
          </a:stretch>
        </p:blipFill>
        <p:spPr>
          <a:xfrm>
            <a:off x="95645" y="5378381"/>
            <a:ext cx="12813510" cy="1570954"/>
          </a:xfrm>
          <a:prstGeom prst="rect">
            <a:avLst/>
          </a:prstGeom>
          <a:ln w="12700">
            <a:miter lim="400000"/>
          </a:ln>
          <a:effectLst>
            <a:outerShdw sx="100000" sy="100000" kx="0" ky="0" algn="b" rotWithShape="0" blurRad="63500" dist="101863" dir="5400000">
              <a:srgbClr val="000000">
                <a:alpha val="58818"/>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5">
                                            <p:bg/>
                                          </p:spTgt>
                                        </p:tgtEl>
                                        <p:attrNameLst>
                                          <p:attrName>style.visibility</p:attrName>
                                        </p:attrNameLst>
                                      </p:cBhvr>
                                      <p:to>
                                        <p:strVal val="visible"/>
                                      </p:to>
                                    </p:set>
                                    <p:animEffect filter="wipe(left)" transition="in">
                                      <p:cBhvr>
                                        <p:cTn id="7" dur="1500"/>
                                        <p:tgtEl>
                                          <p:spTgt spid="15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55">
                                            <p:txEl>
                                              <p:pRg st="0" end="0"/>
                                            </p:txEl>
                                          </p:spTgt>
                                        </p:tgtEl>
                                        <p:attrNameLst>
                                          <p:attrName>style.visibility</p:attrName>
                                        </p:attrNameLst>
                                      </p:cBhvr>
                                      <p:to>
                                        <p:strVal val="visible"/>
                                      </p:to>
                                    </p:set>
                                    <p:animEffect filter="wipe(left)" transition="in">
                                      <p:cBhvr>
                                        <p:cTn id="10" dur="1500"/>
                                        <p:tgtEl>
                                          <p:spTgt spid="15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55">
                                            <p:txEl>
                                              <p:pRg st="1" end="1"/>
                                            </p:txEl>
                                          </p:spTgt>
                                        </p:tgtEl>
                                        <p:attrNameLst>
                                          <p:attrName>style.visibility</p:attrName>
                                        </p:attrNameLst>
                                      </p:cBhvr>
                                      <p:to>
                                        <p:strVal val="visible"/>
                                      </p:to>
                                    </p:set>
                                    <p:animEffect filter="wipe(left)" transition="in">
                                      <p:cBhvr>
                                        <p:cTn id="15" dur="1500"/>
                                        <p:tgtEl>
                                          <p:spTgt spid="1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55">
                                            <p:txEl>
                                              <p:pRg st="2" end="2"/>
                                            </p:txEl>
                                          </p:spTgt>
                                        </p:tgtEl>
                                        <p:attrNameLst>
                                          <p:attrName>style.visibility</p:attrName>
                                        </p:attrNameLst>
                                      </p:cBhvr>
                                      <p:to>
                                        <p:strVal val="visible"/>
                                      </p:to>
                                    </p:set>
                                    <p:animEffect filter="wipe(left)" transition="in">
                                      <p:cBhvr>
                                        <p:cTn id="20" dur="1500"/>
                                        <p:tgtEl>
                                          <p:spTgt spid="15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55">
                                            <p:txEl>
                                              <p:pRg st="3" end="3"/>
                                            </p:txEl>
                                          </p:spTgt>
                                        </p:tgtEl>
                                        <p:attrNameLst>
                                          <p:attrName>style.visibility</p:attrName>
                                        </p:attrNameLst>
                                      </p:cBhvr>
                                      <p:to>
                                        <p:strVal val="visible"/>
                                      </p:to>
                                    </p:set>
                                    <p:animEffect filter="wipe(left)" transition="in">
                                      <p:cBhvr>
                                        <p:cTn id="25" dur="1500"/>
                                        <p:tgtEl>
                                          <p:spTgt spid="15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5"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207"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08"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209" name="Ephesians 4:11–16 (NKJV)…"/>
          <p:cNvSpPr txBox="1"/>
          <p:nvPr/>
        </p:nvSpPr>
        <p:spPr>
          <a:xfrm>
            <a:off x="7066069" y="2379447"/>
            <a:ext cx="5740536" cy="6784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Ephesians 4:11–16 (NKJV) </a:t>
            </a:r>
          </a:p>
          <a:p>
            <a:pPr defTabSz="457200">
              <a:defRPr sz="4200">
                <a:solidFill>
                  <a:srgbClr val="000000"/>
                </a:solidFill>
                <a:latin typeface="Times New Roman"/>
                <a:ea typeface="Times New Roman"/>
                <a:cs typeface="Times New Roman"/>
                <a:sym typeface="Times New Roman"/>
              </a:defRPr>
            </a:pPr>
            <a:r>
              <a:rPr baseline="31999"/>
              <a:t>16</a:t>
            </a:r>
            <a:r>
              <a:t> from whom the whole body, joined and knit together by what every joint supplies, according to the effective working by which every part does its share, causes growth of the body for the edifying of itself in love.</a:t>
            </a:r>
          </a:p>
        </p:txBody>
      </p:sp>
      <p:sp>
        <p:nvSpPr>
          <p:cNvPr id="210" name="ACCOMPLISHED BY FOLLOWING THE TRUTH…"/>
          <p:cNvSpPr txBox="1"/>
          <p:nvPr/>
        </p:nvSpPr>
        <p:spPr>
          <a:xfrm>
            <a:off x="626944" y="2547899"/>
            <a:ext cx="5740536" cy="5537201"/>
          </a:xfrm>
          <a:prstGeom prst="rect">
            <a:avLst/>
          </a:prstGeom>
          <a:ln w="12700">
            <a:miter lim="400000"/>
          </a:ln>
          <a:effectLst>
            <a:outerShdw sx="100000" sy="100000" kx="0" ky="0" algn="b" rotWithShape="0" blurRad="63500" dist="101863" dir="13085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9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ACCOMPLISHED BY FOLLOWING THE TRUTH</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UNITY IN CHRIST PRODUCES GROWTH OF THE BODY.</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WE WILL ONLY BE AS STRONG AS THE SUM OF OUR PARTS FAITHFULLY FOLLOW JESUS!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0">
                                            <p:txEl>
                                              <p:pRg st="1" end="1"/>
                                            </p:txEl>
                                          </p:spTgt>
                                        </p:tgtEl>
                                        <p:attrNameLst>
                                          <p:attrName>style.visibility</p:attrName>
                                        </p:attrNameLst>
                                      </p:cBhvr>
                                      <p:to>
                                        <p:strVal val="visible"/>
                                      </p:to>
                                    </p:set>
                                    <p:animEffect filter="wipe(left)" transition="in">
                                      <p:cBhvr>
                                        <p:cTn id="7" dur="1500"/>
                                        <p:tgtEl>
                                          <p:spTgt spid="2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0">
                                            <p:txEl>
                                              <p:pRg st="2" end="2"/>
                                            </p:txEl>
                                          </p:spTgt>
                                        </p:tgtEl>
                                        <p:attrNameLst>
                                          <p:attrName>style.visibility</p:attrName>
                                        </p:attrNameLst>
                                      </p:cBhvr>
                                      <p:to>
                                        <p:strVal val="visible"/>
                                      </p:to>
                                    </p:set>
                                    <p:animEffect filter="wipe(left)" transition="in">
                                      <p:cBhvr>
                                        <p:cTn id="12" dur="1500"/>
                                        <p:tgtEl>
                                          <p:spTgt spid="21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213"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14"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215" name="Philippians 2:1–5 (NKJV)…"/>
          <p:cNvSpPr txBox="1"/>
          <p:nvPr/>
        </p:nvSpPr>
        <p:spPr>
          <a:xfrm>
            <a:off x="7066069" y="2379447"/>
            <a:ext cx="5740536" cy="6671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Philippians 2:1–5 (NKJV) </a:t>
            </a:r>
          </a:p>
          <a:p>
            <a:pPr defTabSz="457200">
              <a:defRPr sz="4000">
                <a:solidFill>
                  <a:srgbClr val="000000"/>
                </a:solidFill>
                <a:latin typeface="Times New Roman"/>
                <a:ea typeface="Times New Roman"/>
                <a:cs typeface="Times New Roman"/>
                <a:sym typeface="Times New Roman"/>
              </a:defRPr>
            </a:pPr>
            <a:r>
              <a:rPr baseline="31999"/>
              <a:t>1</a:t>
            </a:r>
            <a:r>
              <a:t> Therefore if </a:t>
            </a:r>
            <a:r>
              <a:rPr i="1"/>
              <a:t>there is</a:t>
            </a:r>
            <a:r>
              <a:t> any consolation in Christ, if any comfort of love, if any fellowship of the Spirit, if any affection and mercy, </a:t>
            </a:r>
            <a:r>
              <a:rPr baseline="31999"/>
              <a:t>2</a:t>
            </a:r>
            <a:r>
              <a:t> fulfill my joy by being like-minded, having the same love, </a:t>
            </a:r>
            <a:r>
              <a:rPr i="1"/>
              <a:t>being</a:t>
            </a:r>
            <a:r>
              <a:t> of one accord, of one mind. </a:t>
            </a:r>
          </a:p>
        </p:txBody>
      </p:sp>
      <p:sp>
        <p:nvSpPr>
          <p:cNvPr id="216" name="Encouragement from being united with Christ…"/>
          <p:cNvSpPr txBox="1"/>
          <p:nvPr/>
        </p:nvSpPr>
        <p:spPr>
          <a:xfrm>
            <a:off x="626944" y="1770713"/>
            <a:ext cx="5740536" cy="7747001"/>
          </a:xfrm>
          <a:prstGeom prst="rect">
            <a:avLst/>
          </a:prstGeom>
          <a:ln w="12700">
            <a:miter lim="400000"/>
          </a:ln>
          <a:effectLst>
            <a:outerShdw sx="100000" sy="100000" kx="0" ky="0" algn="b" rotWithShape="0" blurRad="63500" dist="101863" dir="13085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cap="all" sz="39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Encouragement from being united with Christ </a:t>
            </a:r>
          </a:p>
          <a:p>
            <a:pPr>
              <a:spcBef>
                <a:spcPts val="1200"/>
              </a:spcBef>
              <a:defRPr cap="all" sz="34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ComfortED BY THE RECEPTION OF His love </a:t>
            </a:r>
          </a:p>
          <a:p>
            <a:pPr>
              <a:spcBef>
                <a:spcPts val="1200"/>
              </a:spcBef>
              <a:defRPr cap="all" sz="34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Fellowship with the Spirit OF TRUTH</a:t>
            </a:r>
          </a:p>
          <a:p>
            <a:pPr>
              <a:spcBef>
                <a:spcPts val="1200"/>
              </a:spcBef>
              <a:defRPr cap="all" sz="34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RECIPIENTS OF HIS Tenderness and compassion</a:t>
            </a:r>
          </a:p>
          <a:p>
            <a:pPr>
              <a:spcBef>
                <a:spcPts val="1200"/>
              </a:spcBef>
              <a:defRPr cap="all" sz="34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WHAT JESUS PROVIDES FOR US, WE SHOULD EXTEND TO OTHERS! (2-4)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6">
                                            <p:txEl>
                                              <p:pRg st="1" end="1"/>
                                            </p:txEl>
                                          </p:spTgt>
                                        </p:tgtEl>
                                        <p:attrNameLst>
                                          <p:attrName>style.visibility</p:attrName>
                                        </p:attrNameLst>
                                      </p:cBhvr>
                                      <p:to>
                                        <p:strVal val="visible"/>
                                      </p:to>
                                    </p:set>
                                    <p:animEffect filter="wipe(left)" transition="in">
                                      <p:cBhvr>
                                        <p:cTn id="7" dur="1500"/>
                                        <p:tgtEl>
                                          <p:spTgt spid="2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6">
                                            <p:txEl>
                                              <p:pRg st="2" end="2"/>
                                            </p:txEl>
                                          </p:spTgt>
                                        </p:tgtEl>
                                        <p:attrNameLst>
                                          <p:attrName>style.visibility</p:attrName>
                                        </p:attrNameLst>
                                      </p:cBhvr>
                                      <p:to>
                                        <p:strVal val="visible"/>
                                      </p:to>
                                    </p:set>
                                    <p:animEffect filter="wipe(left)" transition="in">
                                      <p:cBhvr>
                                        <p:cTn id="12" dur="1500"/>
                                        <p:tgtEl>
                                          <p:spTgt spid="2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6">
                                            <p:txEl>
                                              <p:pRg st="3" end="3"/>
                                            </p:txEl>
                                          </p:spTgt>
                                        </p:tgtEl>
                                        <p:attrNameLst>
                                          <p:attrName>style.visibility</p:attrName>
                                        </p:attrNameLst>
                                      </p:cBhvr>
                                      <p:to>
                                        <p:strVal val="visible"/>
                                      </p:to>
                                    </p:set>
                                    <p:animEffect filter="wipe(left)" transition="in">
                                      <p:cBhvr>
                                        <p:cTn id="17" dur="1500"/>
                                        <p:tgtEl>
                                          <p:spTgt spid="2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16">
                                            <p:txEl>
                                              <p:pRg st="4" end="4"/>
                                            </p:txEl>
                                          </p:spTgt>
                                        </p:tgtEl>
                                        <p:attrNameLst>
                                          <p:attrName>style.visibility</p:attrName>
                                        </p:attrNameLst>
                                      </p:cBhvr>
                                      <p:to>
                                        <p:strVal val="visible"/>
                                      </p:to>
                                    </p:set>
                                    <p:animEffect filter="wipe(left)" transition="in">
                                      <p:cBhvr>
                                        <p:cTn id="22" dur="1500"/>
                                        <p:tgtEl>
                                          <p:spTgt spid="21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219"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20"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221" name="Philippians 2:1–5 (NKJV)…"/>
          <p:cNvSpPr txBox="1"/>
          <p:nvPr/>
        </p:nvSpPr>
        <p:spPr>
          <a:xfrm>
            <a:off x="7066069" y="2379447"/>
            <a:ext cx="5740536" cy="67618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Philippians 2:1–5 (NKJV) </a:t>
            </a:r>
          </a:p>
          <a:p>
            <a:pPr defTabSz="457200">
              <a:defRPr sz="3700">
                <a:solidFill>
                  <a:srgbClr val="000000"/>
                </a:solidFill>
                <a:latin typeface="Times New Roman"/>
                <a:ea typeface="Times New Roman"/>
                <a:cs typeface="Times New Roman"/>
                <a:sym typeface="Times New Roman"/>
              </a:defRPr>
            </a:pPr>
            <a:r>
              <a:rPr baseline="31999"/>
              <a:t>3</a:t>
            </a:r>
            <a:r>
              <a:t> </a:t>
            </a:r>
            <a:r>
              <a:rPr i="1"/>
              <a:t>Let</a:t>
            </a:r>
            <a:r>
              <a:t> nothing </a:t>
            </a:r>
            <a:r>
              <a:rPr i="1"/>
              <a:t>be done</a:t>
            </a:r>
            <a:r>
              <a:t> through selfish ambition or conceit, but in lowliness of mind let each esteem others better than himself. </a:t>
            </a:r>
            <a:r>
              <a:rPr baseline="31999"/>
              <a:t>4</a:t>
            </a:r>
            <a:r>
              <a:t> Let each of you look out not only for his own interests, but also for the interests of others. </a:t>
            </a:r>
            <a:r>
              <a:rPr baseline="31999"/>
              <a:t>5</a:t>
            </a:r>
            <a:r>
              <a:t> Let this mind be in you which was also in Christ Jesus,</a:t>
            </a:r>
          </a:p>
        </p:txBody>
      </p:sp>
      <p:sp>
        <p:nvSpPr>
          <p:cNvPr id="222" name="Encouragement from being united with Christ…"/>
          <p:cNvSpPr txBox="1"/>
          <p:nvPr/>
        </p:nvSpPr>
        <p:spPr>
          <a:xfrm>
            <a:off x="626944" y="1770713"/>
            <a:ext cx="5740536" cy="7594601"/>
          </a:xfrm>
          <a:prstGeom prst="rect">
            <a:avLst/>
          </a:prstGeom>
          <a:ln w="12700">
            <a:miter lim="400000"/>
          </a:ln>
          <a:effectLst>
            <a:outerShdw sx="100000" sy="100000" kx="0" ky="0" algn="b" rotWithShape="0" blurRad="63500" dist="101863" dir="13085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cap="all" sz="39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Encouragement from being united with Christ </a:t>
            </a:r>
          </a:p>
          <a:p>
            <a:pPr>
              <a:spcBef>
                <a:spcPts val="1200"/>
              </a:spcBef>
              <a:defRPr cap="all" sz="34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WE SHOULD EXALT THE NEEDS OF OTHERS ABOVE OUR OWN DESIRES!</a:t>
            </a:r>
          </a:p>
          <a:p>
            <a:pPr>
              <a:spcBef>
                <a:spcPts val="1200"/>
              </a:spcBef>
              <a:defRPr cap="all" sz="34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OUR ACTIONS &amp; CHOICES SHOULD BE IN THE BEST INTEREST OF OTHERS!</a:t>
            </a:r>
          </a:p>
          <a:p>
            <a:pPr>
              <a:spcBef>
                <a:spcPts val="1200"/>
              </a:spcBef>
              <a:defRPr cap="all" sz="34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IMITATING CHRIST BY OUR LOYALTY TO THE FATHER BY LIVING OBEDIENT, SACRIFICIAL LIVES!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2">
                                            <p:txEl>
                                              <p:pRg st="1" end="1"/>
                                            </p:txEl>
                                          </p:spTgt>
                                        </p:tgtEl>
                                        <p:attrNameLst>
                                          <p:attrName>style.visibility</p:attrName>
                                        </p:attrNameLst>
                                      </p:cBhvr>
                                      <p:to>
                                        <p:strVal val="visible"/>
                                      </p:to>
                                    </p:set>
                                    <p:animEffect filter="wipe(left)" transition="in">
                                      <p:cBhvr>
                                        <p:cTn id="7" dur="1500"/>
                                        <p:tgtEl>
                                          <p:spTgt spid="2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2">
                                            <p:txEl>
                                              <p:pRg st="2" end="2"/>
                                            </p:txEl>
                                          </p:spTgt>
                                        </p:tgtEl>
                                        <p:attrNameLst>
                                          <p:attrName>style.visibility</p:attrName>
                                        </p:attrNameLst>
                                      </p:cBhvr>
                                      <p:to>
                                        <p:strVal val="visible"/>
                                      </p:to>
                                    </p:set>
                                    <p:animEffect filter="wipe(left)" transition="in">
                                      <p:cBhvr>
                                        <p:cTn id="12" dur="1500"/>
                                        <p:tgtEl>
                                          <p:spTgt spid="2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2">
                                            <p:txEl>
                                              <p:pRg st="3" end="3"/>
                                            </p:txEl>
                                          </p:spTgt>
                                        </p:tgtEl>
                                        <p:attrNameLst>
                                          <p:attrName>style.visibility</p:attrName>
                                        </p:attrNameLst>
                                      </p:cBhvr>
                                      <p:to>
                                        <p:strVal val="visible"/>
                                      </p:to>
                                    </p:set>
                                    <p:animEffect filter="wipe(left)" transition="in">
                                      <p:cBhvr>
                                        <p:cTn id="17" dur="1500"/>
                                        <p:tgtEl>
                                          <p:spTgt spid="22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225"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26"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227" name="Respecting the conscience of others (Rom.14:12,13, 19-23; 1 Cor. 8:8-13)…"/>
          <p:cNvSpPr txBox="1"/>
          <p:nvPr/>
        </p:nvSpPr>
        <p:spPr>
          <a:xfrm>
            <a:off x="6992761" y="2546061"/>
            <a:ext cx="5887152" cy="69517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900"/>
              </a:spcBef>
              <a:buSzPct val="56000"/>
              <a:buBlip>
                <a:blip r:embed="rId4"/>
              </a:buBlip>
              <a:defRPr sz="3800">
                <a:solidFill>
                  <a:srgbClr val="000000"/>
                </a:solidFill>
                <a:latin typeface="Times New Roman"/>
                <a:ea typeface="Times New Roman"/>
                <a:cs typeface="Times New Roman"/>
                <a:sym typeface="Times New Roman"/>
              </a:defRPr>
            </a:pPr>
            <a:r>
              <a:t>Respecting the conscience of others (Rom.14:12,13, 19-23; 1 Cor. 8:8-13)</a:t>
            </a:r>
          </a:p>
          <a:p>
            <a:pPr marL="685799" indent="-685799" algn="l">
              <a:spcBef>
                <a:spcPts val="1900"/>
              </a:spcBef>
              <a:buSzPct val="56000"/>
              <a:buBlip>
                <a:blip r:embed="rId4"/>
              </a:buBlip>
              <a:defRPr sz="3800">
                <a:solidFill>
                  <a:srgbClr val="000000"/>
                </a:solidFill>
                <a:latin typeface="Times New Roman"/>
                <a:ea typeface="Times New Roman"/>
                <a:cs typeface="Times New Roman"/>
                <a:sym typeface="Times New Roman"/>
              </a:defRPr>
            </a:pPr>
            <a:r>
              <a:t>Being patient while we learn &amp; grow (Rom. 15:1-6)</a:t>
            </a:r>
          </a:p>
          <a:p>
            <a:pPr marL="685799" indent="-685799" algn="l">
              <a:spcBef>
                <a:spcPts val="1900"/>
              </a:spcBef>
              <a:buSzPct val="56000"/>
              <a:buBlip>
                <a:blip r:embed="rId4"/>
              </a:buBlip>
              <a:defRPr sz="3800">
                <a:solidFill>
                  <a:srgbClr val="000000"/>
                </a:solidFill>
                <a:latin typeface="Times New Roman"/>
                <a:ea typeface="Times New Roman"/>
                <a:cs typeface="Times New Roman"/>
                <a:sym typeface="Times New Roman"/>
              </a:defRPr>
            </a:pPr>
            <a:r>
              <a:t>Do things that will lead to edification (Rom 14:19; 1 Cor. 14:26; 2 Tim 4:2)</a:t>
            </a:r>
          </a:p>
          <a:p>
            <a:pPr marL="685799" indent="-685799" algn="l">
              <a:spcBef>
                <a:spcPts val="1900"/>
              </a:spcBef>
              <a:buSzPct val="56000"/>
              <a:buBlip>
                <a:blip r:embed="rId4"/>
              </a:buBlip>
              <a:defRPr sz="3800">
                <a:solidFill>
                  <a:srgbClr val="000000"/>
                </a:solidFill>
                <a:latin typeface="Times New Roman"/>
                <a:ea typeface="Times New Roman"/>
                <a:cs typeface="Times New Roman"/>
                <a:sym typeface="Times New Roman"/>
              </a:defRPr>
            </a:pPr>
            <a:r>
              <a:t>Walk in love (Rom 14:15; 1 Cor. 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7">
                                            <p:txEl>
                                              <p:pRg st="1" end="1"/>
                                            </p:txEl>
                                          </p:spTgt>
                                        </p:tgtEl>
                                        <p:attrNameLst>
                                          <p:attrName>style.visibility</p:attrName>
                                        </p:attrNameLst>
                                      </p:cBhvr>
                                      <p:to>
                                        <p:strVal val="visible"/>
                                      </p:to>
                                    </p:set>
                                    <p:animEffect filter="wipe(left)" transition="in">
                                      <p:cBhvr>
                                        <p:cTn id="7" dur="1500"/>
                                        <p:tgtEl>
                                          <p:spTgt spid="2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7">
                                            <p:txEl>
                                              <p:pRg st="2" end="2"/>
                                            </p:txEl>
                                          </p:spTgt>
                                        </p:tgtEl>
                                        <p:attrNameLst>
                                          <p:attrName>style.visibility</p:attrName>
                                        </p:attrNameLst>
                                      </p:cBhvr>
                                      <p:to>
                                        <p:strVal val="visible"/>
                                      </p:to>
                                    </p:set>
                                    <p:animEffect filter="wipe(left)" transition="in">
                                      <p:cBhvr>
                                        <p:cTn id="12" dur="1500"/>
                                        <p:tgtEl>
                                          <p:spTgt spid="2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7">
                                            <p:txEl>
                                              <p:pRg st="3" end="3"/>
                                            </p:txEl>
                                          </p:spTgt>
                                        </p:tgtEl>
                                        <p:attrNameLst>
                                          <p:attrName>style.visibility</p:attrName>
                                        </p:attrNameLst>
                                      </p:cBhvr>
                                      <p:to>
                                        <p:strVal val="visible"/>
                                      </p:to>
                                    </p:set>
                                    <p:animEffect filter="wipe(left)" transition="in">
                                      <p:cBhvr>
                                        <p:cTn id="17" dur="1500"/>
                                        <p:tgtEl>
                                          <p:spTgt spid="22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7"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Image" descr="Image"/>
          <p:cNvPicPr>
            <a:picLocks noChangeAspect="1"/>
          </p:cNvPicPr>
          <p:nvPr/>
        </p:nvPicPr>
        <p:blipFill>
          <a:blip r:embed="rId2">
            <a:extLst/>
          </a:blip>
          <a:srcRect l="12659" t="32285" r="0" b="0"/>
          <a:stretch>
            <a:fillRect/>
          </a:stretch>
        </p:blipFill>
        <p:spPr>
          <a:xfrm>
            <a:off x="-1786" y="-17860"/>
            <a:ext cx="13008348" cy="9789391"/>
          </a:xfrm>
          <a:prstGeom prst="rect">
            <a:avLst/>
          </a:prstGeom>
          <a:ln w="12700">
            <a:miter lim="400000"/>
          </a:ln>
        </p:spPr>
      </p:pic>
      <p:sp>
        <p:nvSpPr>
          <p:cNvPr id="230" name="Matthew 12:25–26 (NKJV)…"/>
          <p:cNvSpPr txBox="1"/>
          <p:nvPr/>
        </p:nvSpPr>
        <p:spPr>
          <a:xfrm>
            <a:off x="600901" y="3616015"/>
            <a:ext cx="11802998" cy="4966284"/>
          </a:xfrm>
          <a:prstGeom prst="rect">
            <a:avLst/>
          </a:prstGeom>
          <a:ln w="12700">
            <a:miter lim="400000"/>
          </a:ln>
          <a:effectLst>
            <a:outerShdw sx="100000" sy="100000" kx="0" ky="0" algn="b" rotWithShape="0" blurRad="152400" dist="98941" dir="22594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800">
                <a:solidFill>
                  <a:srgbClr val="F5D328"/>
                </a:solidFill>
                <a:effectLst>
                  <a:outerShdw sx="100000" sy="100000" kx="0" ky="0" algn="b" rotWithShape="0" blurRad="63500" dist="63500" dir="2525349">
                    <a:srgbClr val="000000"/>
                  </a:outerShdw>
                </a:effectLst>
                <a:latin typeface="Times New Roman"/>
                <a:ea typeface="Times New Roman"/>
                <a:cs typeface="Times New Roman"/>
                <a:sym typeface="Times New Roman"/>
              </a:defRPr>
            </a:pPr>
            <a:r>
              <a:t>Matthew 12:25–26 (NKJV)</a:t>
            </a:r>
          </a:p>
          <a:p>
            <a:pPr defTabSz="457200">
              <a:defRPr sz="4600">
                <a:solidFill>
                  <a:srgbClr val="FFFFFF"/>
                </a:solidFill>
                <a:effectLst>
                  <a:outerShdw sx="100000" sy="100000" kx="0" ky="0" algn="b" rotWithShape="0" blurRad="63500" dist="63500" dir="2525349">
                    <a:srgbClr val="000000"/>
                  </a:outerShdw>
                </a:effectLst>
                <a:latin typeface="Times New Roman"/>
                <a:ea typeface="Times New Roman"/>
                <a:cs typeface="Times New Roman"/>
                <a:sym typeface="Times New Roman"/>
              </a:defRPr>
            </a:pPr>
            <a:r>
              <a:rPr baseline="31999"/>
              <a:t>25</a:t>
            </a:r>
            <a:r>
              <a:t> But Jesus knew their thoughts, and said to them: “Every kingdom divided against itself is brought to desolation, and every city or house divided against itself will not stand. </a:t>
            </a:r>
            <a:r>
              <a:rPr baseline="31999"/>
              <a:t>26</a:t>
            </a:r>
            <a:r>
              <a:t> If Satan casts out Satan, he is divided against himself. How then will his kingdom stand?</a:t>
            </a:r>
          </a:p>
        </p:txBody>
      </p:sp>
      <p:pic>
        <p:nvPicPr>
          <p:cNvPr id="231" name="Image" descr="Image"/>
          <p:cNvPicPr>
            <a:picLocks noChangeAspect="1"/>
          </p:cNvPicPr>
          <p:nvPr/>
        </p:nvPicPr>
        <p:blipFill>
          <a:blip r:embed="rId3">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32" name="Image" descr="Image"/>
          <p:cNvPicPr>
            <a:picLocks noChangeAspect="1"/>
          </p:cNvPicPr>
          <p:nvPr/>
        </p:nvPicPr>
        <p:blipFill>
          <a:blip r:embed="rId4">
            <a:extLst/>
          </a:blip>
          <a:stretch>
            <a:fillRect/>
          </a:stretch>
        </p:blipFill>
        <p:spPr>
          <a:xfrm>
            <a:off x="850900" y="8423266"/>
            <a:ext cx="11303000" cy="1790701"/>
          </a:xfrm>
          <a:prstGeom prst="rect">
            <a:avLst/>
          </a:prstGeom>
          <a:ln w="12700">
            <a:miter lim="400000"/>
          </a:ln>
          <a:effectLst>
            <a:outerShdw sx="100000" sy="100000" kx="0" ky="0" algn="b" rotWithShape="0" blurRad="254000" dist="171395" dir="22594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2"/>
                                        </p:tgtEl>
                                        <p:attrNameLst>
                                          <p:attrName>style.visibility</p:attrName>
                                        </p:attrNameLst>
                                      </p:cBhvr>
                                      <p:to>
                                        <p:strVal val="visible"/>
                                      </p:to>
                                    </p:set>
                                    <p:anim calcmode="lin" valueType="num">
                                      <p:cBhvr>
                                        <p:cTn id="7" dur="4250" fill="hold"/>
                                        <p:tgtEl>
                                          <p:spTgt spid="232"/>
                                        </p:tgtEl>
                                        <p:attrNameLst>
                                          <p:attrName>ppt_x</p:attrName>
                                        </p:attrNameLst>
                                      </p:cBhvr>
                                      <p:tavLst>
                                        <p:tav tm="0">
                                          <p:val>
                                            <p:strVal val="#ppt_x"/>
                                          </p:val>
                                        </p:tav>
                                        <p:tav tm="100000">
                                          <p:val>
                                            <p:strVal val="#ppt_x"/>
                                          </p:val>
                                        </p:tav>
                                      </p:tavLst>
                                    </p:anim>
                                    <p:anim calcmode="lin" valueType="num">
                                      <p:cBhvr>
                                        <p:cTn id="8" dur="4250" fill="hold"/>
                                        <p:tgtEl>
                                          <p:spTgt spid="2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2" presetID="23" grpId="2" fill="hold">
                                  <p:stCondLst>
                                    <p:cond delay="0"/>
                                  </p:stCondLst>
                                  <p:iterate type="el" backwards="0">
                                    <p:tmAbs val="0"/>
                                  </p:iterate>
                                  <p:childTnLst>
                                    <p:set>
                                      <p:cBhvr>
                                        <p:cTn id="12" fill="hold"/>
                                        <p:tgtEl>
                                          <p:spTgt spid="230"/>
                                        </p:tgtEl>
                                        <p:attrNameLst>
                                          <p:attrName>style.visibility</p:attrName>
                                        </p:attrNameLst>
                                      </p:cBhvr>
                                      <p:to>
                                        <p:strVal val="visible"/>
                                      </p:to>
                                    </p:set>
                                    <p:anim calcmode="lin" valueType="num">
                                      <p:cBhvr>
                                        <p:cTn id="13" dur="1000" fill="hold"/>
                                        <p:tgtEl>
                                          <p:spTgt spid="230"/>
                                        </p:tgtEl>
                                        <p:attrNameLst>
                                          <p:attrName>ppt_w</p:attrName>
                                        </p:attrNameLst>
                                      </p:cBhvr>
                                      <p:tavLst>
                                        <p:tav tm="0">
                                          <p:val>
                                            <p:strVal val="4*#ppt_w"/>
                                          </p:val>
                                        </p:tav>
                                        <p:tav tm="100000">
                                          <p:val>
                                            <p:strVal val="#ppt_w"/>
                                          </p:val>
                                        </p:tav>
                                      </p:tavLst>
                                    </p:anim>
                                    <p:anim calcmode="lin" valueType="num">
                                      <p:cBhvr>
                                        <p:cTn id="14" dur="1000" fill="hold"/>
                                        <p:tgtEl>
                                          <p:spTgt spid="23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 grpId="2"/>
      <p:bldP build="whole" bldLvl="1" animBg="1" rev="0" advAuto="0" spid="23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35" name="Image" descr="Image"/>
          <p:cNvPicPr>
            <a:picLocks noChangeAspect="1"/>
          </p:cNvPicPr>
          <p:nvPr/>
        </p:nvPicPr>
        <p:blipFill>
          <a:blip r:embed="rId3">
            <a:extLst/>
          </a:blip>
          <a:stretch>
            <a:fillRect/>
          </a:stretch>
        </p:blipFill>
        <p:spPr>
          <a:xfrm>
            <a:off x="850900" y="973116"/>
            <a:ext cx="11303000" cy="1790701"/>
          </a:xfrm>
          <a:prstGeom prst="rect">
            <a:avLst/>
          </a:prstGeom>
          <a:ln w="12700">
            <a:miter lim="400000"/>
          </a:ln>
          <a:effectLst>
            <a:outerShdw sx="100000" sy="100000" kx="0" ky="0" algn="b" rotWithShape="0" blurRad="63500" dist="55463" dir="2259400">
              <a:srgbClr val="000000">
                <a:alpha val="50836"/>
              </a:srgbClr>
            </a:outerShdw>
          </a:effectLst>
        </p:spPr>
      </p:pic>
      <p:pic>
        <p:nvPicPr>
          <p:cNvPr id="236" name="Image" descr="Image"/>
          <p:cNvPicPr>
            <a:picLocks noChangeAspect="0"/>
          </p:cNvPicPr>
          <p:nvPr/>
        </p:nvPicPr>
        <p:blipFill>
          <a:blip r:embed="rId4">
            <a:extLst/>
          </a:blip>
          <a:stretch>
            <a:fillRect/>
          </a:stretch>
        </p:blipFill>
        <p:spPr>
          <a:xfrm>
            <a:off x="153263" y="2473950"/>
            <a:ext cx="6586756" cy="7204502"/>
          </a:xfrm>
          <a:prstGeom prst="rect">
            <a:avLst/>
          </a:prstGeom>
          <a:effectLst>
            <a:outerShdw sx="100000" sy="100000" kx="0" ky="0" algn="b" rotWithShape="0" blurRad="114300" dist="109279" dir="2259400">
              <a:srgbClr val="000000"/>
            </a:outerShdw>
          </a:effectLst>
        </p:spPr>
      </p:pic>
      <p:sp>
        <p:nvSpPr>
          <p:cNvPr id="237" name="3:14  - Bitter envy and self-seeking in your hearts,…"/>
          <p:cNvSpPr txBox="1"/>
          <p:nvPr/>
        </p:nvSpPr>
        <p:spPr>
          <a:xfrm>
            <a:off x="6858476" y="2366899"/>
            <a:ext cx="6119599" cy="7170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56000"/>
              <a:buBlip>
                <a:blip r:embed="rId5"/>
              </a:buBlip>
              <a:defRPr sz="3200">
                <a:solidFill>
                  <a:srgbClr val="000000"/>
                </a:solidFill>
                <a:latin typeface="Times New Roman"/>
                <a:ea typeface="Times New Roman"/>
                <a:cs typeface="Times New Roman"/>
                <a:sym typeface="Times New Roman"/>
              </a:defRPr>
            </a:pPr>
            <a:r>
              <a:t>3:14  - Bitter envy and self-seeking in your hearts,</a:t>
            </a:r>
          </a:p>
          <a:p>
            <a:pPr marL="685800" indent="-685800" algn="l">
              <a:spcBef>
                <a:spcPts val="800"/>
              </a:spcBef>
              <a:buSzPct val="56000"/>
              <a:buBlip>
                <a:blip r:embed="rId5"/>
              </a:buBlip>
              <a:defRPr sz="3200">
                <a:solidFill>
                  <a:srgbClr val="000000"/>
                </a:solidFill>
                <a:latin typeface="Times New Roman"/>
                <a:ea typeface="Times New Roman"/>
                <a:cs typeface="Times New Roman"/>
                <a:sym typeface="Times New Roman"/>
              </a:defRPr>
            </a:pPr>
            <a:r>
              <a:t>3:15  - Earthly, sensual, demonic - wisdom</a:t>
            </a:r>
          </a:p>
          <a:p>
            <a:pPr marL="685800" indent="-685800" algn="l">
              <a:spcBef>
                <a:spcPts val="800"/>
              </a:spcBef>
              <a:buSzPct val="56000"/>
              <a:buBlip>
                <a:blip r:embed="rId5"/>
              </a:buBlip>
              <a:defRPr sz="3200">
                <a:solidFill>
                  <a:srgbClr val="000000"/>
                </a:solidFill>
                <a:latin typeface="Times New Roman"/>
                <a:ea typeface="Times New Roman"/>
                <a:cs typeface="Times New Roman"/>
                <a:sym typeface="Times New Roman"/>
              </a:defRPr>
            </a:pPr>
            <a:r>
              <a:t>4:1  - From your desires for pleasure that war in your members?</a:t>
            </a:r>
          </a:p>
          <a:p>
            <a:pPr marL="685800" indent="-685800" algn="l">
              <a:spcBef>
                <a:spcPts val="800"/>
              </a:spcBef>
              <a:buSzPct val="56000"/>
              <a:buBlip>
                <a:blip r:embed="rId5"/>
              </a:buBlip>
              <a:defRPr sz="3200">
                <a:solidFill>
                  <a:srgbClr val="000000"/>
                </a:solidFill>
                <a:latin typeface="Times New Roman"/>
                <a:ea typeface="Times New Roman"/>
                <a:cs typeface="Times New Roman"/>
                <a:sym typeface="Times New Roman"/>
              </a:defRPr>
            </a:pPr>
            <a:r>
              <a:t>4:2  - You lust and do not have - You murder and covet and cannot obtain.</a:t>
            </a:r>
          </a:p>
          <a:p>
            <a:pPr marL="685800" indent="-685800" algn="l">
              <a:spcBef>
                <a:spcPts val="800"/>
              </a:spcBef>
              <a:buSzPct val="56000"/>
              <a:buBlip>
                <a:blip r:embed="rId5"/>
              </a:buBlip>
              <a:defRPr sz="3200">
                <a:solidFill>
                  <a:srgbClr val="000000"/>
                </a:solidFill>
                <a:latin typeface="Times New Roman"/>
                <a:ea typeface="Times New Roman"/>
                <a:cs typeface="Times New Roman"/>
                <a:sym typeface="Times New Roman"/>
              </a:defRPr>
            </a:pPr>
            <a:r>
              <a:t>4:3  - you ask amiss, that you may spend it on your pleasures.</a:t>
            </a:r>
          </a:p>
          <a:p>
            <a:pPr marL="685800" indent="-685800" algn="l">
              <a:spcBef>
                <a:spcPts val="800"/>
              </a:spcBef>
              <a:buSzPct val="56000"/>
              <a:buBlip>
                <a:blip r:embed="rId5"/>
              </a:buBlip>
              <a:defRPr sz="3200">
                <a:solidFill>
                  <a:srgbClr val="000000"/>
                </a:solidFill>
                <a:latin typeface="Times New Roman"/>
                <a:ea typeface="Times New Roman"/>
                <a:cs typeface="Times New Roman"/>
                <a:sym typeface="Times New Roman"/>
              </a:defRPr>
            </a:pPr>
            <a:r>
              <a:t>4:4  - Friendship with the world is enmity with God?</a:t>
            </a:r>
          </a:p>
        </p:txBody>
      </p:sp>
      <p:sp>
        <p:nvSpPr>
          <p:cNvPr id="238" name="“Where do wars and fights come from among you?” - James 3:14-4:4"/>
          <p:cNvSpPr txBox="1"/>
          <p:nvPr/>
        </p:nvSpPr>
        <p:spPr>
          <a:xfrm>
            <a:off x="396974" y="7694600"/>
            <a:ext cx="6099334" cy="1739901"/>
          </a:xfrm>
          <a:prstGeom prst="rect">
            <a:avLst/>
          </a:prstGeom>
          <a:ln w="12700">
            <a:miter lim="400000"/>
          </a:ln>
          <a:effectLst>
            <a:outerShdw sx="100000" sy="100000" kx="0" ky="0" algn="b" rotWithShape="0" blurRad="63500" dist="101863" dir="1308528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F5D328"/>
                </a:solidFill>
                <a:effectLst>
                  <a:outerShdw sx="100000" sy="100000" kx="0" ky="0" algn="b" rotWithShape="0" blurRad="50800" dist="38100" dir="5400000">
                    <a:srgbClr val="000000"/>
                  </a:outerShdw>
                </a:effectLst>
                <a:latin typeface="Century Gothic"/>
                <a:ea typeface="Century Gothic"/>
                <a:cs typeface="Century Gothic"/>
                <a:sym typeface="Century Gothic"/>
              </a:defRPr>
            </a:pPr>
            <a:r>
              <a:t>“Where do wars and fights come from among you?” - </a:t>
            </a:r>
            <a:r>
              <a:rPr b="1" sz="4200"/>
              <a:t>James 3:14-4:4</a:t>
            </a:r>
          </a:p>
        </p:txBody>
      </p:sp>
      <p:pic>
        <p:nvPicPr>
          <p:cNvPr id="239" name="Image" descr="Image"/>
          <p:cNvPicPr>
            <a:picLocks noChangeAspect="1"/>
          </p:cNvPicPr>
          <p:nvPr/>
        </p:nvPicPr>
        <p:blipFill>
          <a:blip r:embed="rId6">
            <a:extLst/>
          </a:blip>
          <a:stretch>
            <a:fillRect/>
          </a:stretch>
        </p:blipFill>
        <p:spPr>
          <a:xfrm>
            <a:off x="618527" y="2454425"/>
            <a:ext cx="5656229" cy="138095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7">
                                            <p:bg/>
                                          </p:spTgt>
                                        </p:tgtEl>
                                        <p:attrNameLst>
                                          <p:attrName>style.visibility</p:attrName>
                                        </p:attrNameLst>
                                      </p:cBhvr>
                                      <p:to>
                                        <p:strVal val="visible"/>
                                      </p:to>
                                    </p:set>
                                    <p:animEffect filter="wipe(left)" transition="in">
                                      <p:cBhvr>
                                        <p:cTn id="7" dur="1500"/>
                                        <p:tgtEl>
                                          <p:spTgt spid="23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7">
                                            <p:txEl>
                                              <p:pRg st="0" end="0"/>
                                            </p:txEl>
                                          </p:spTgt>
                                        </p:tgtEl>
                                        <p:attrNameLst>
                                          <p:attrName>style.visibility</p:attrName>
                                        </p:attrNameLst>
                                      </p:cBhvr>
                                      <p:to>
                                        <p:strVal val="visible"/>
                                      </p:to>
                                    </p:set>
                                    <p:animEffect filter="wipe(left)" transition="in">
                                      <p:cBhvr>
                                        <p:cTn id="10" dur="1500"/>
                                        <p:tgtEl>
                                          <p:spTgt spid="2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7">
                                            <p:txEl>
                                              <p:pRg st="1" end="1"/>
                                            </p:txEl>
                                          </p:spTgt>
                                        </p:tgtEl>
                                        <p:attrNameLst>
                                          <p:attrName>style.visibility</p:attrName>
                                        </p:attrNameLst>
                                      </p:cBhvr>
                                      <p:to>
                                        <p:strVal val="visible"/>
                                      </p:to>
                                    </p:set>
                                    <p:animEffect filter="wipe(left)" transition="in">
                                      <p:cBhvr>
                                        <p:cTn id="15" dur="1500"/>
                                        <p:tgtEl>
                                          <p:spTgt spid="2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7">
                                            <p:txEl>
                                              <p:pRg st="2" end="2"/>
                                            </p:txEl>
                                          </p:spTgt>
                                        </p:tgtEl>
                                        <p:attrNameLst>
                                          <p:attrName>style.visibility</p:attrName>
                                        </p:attrNameLst>
                                      </p:cBhvr>
                                      <p:to>
                                        <p:strVal val="visible"/>
                                      </p:to>
                                    </p:set>
                                    <p:animEffect filter="wipe(left)" transition="in">
                                      <p:cBhvr>
                                        <p:cTn id="20" dur="1500"/>
                                        <p:tgtEl>
                                          <p:spTgt spid="23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7">
                                            <p:txEl>
                                              <p:pRg st="3" end="3"/>
                                            </p:txEl>
                                          </p:spTgt>
                                        </p:tgtEl>
                                        <p:attrNameLst>
                                          <p:attrName>style.visibility</p:attrName>
                                        </p:attrNameLst>
                                      </p:cBhvr>
                                      <p:to>
                                        <p:strVal val="visible"/>
                                      </p:to>
                                    </p:set>
                                    <p:animEffect filter="wipe(left)" transition="in">
                                      <p:cBhvr>
                                        <p:cTn id="25" dur="1500"/>
                                        <p:tgtEl>
                                          <p:spTgt spid="23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37">
                                            <p:txEl>
                                              <p:pRg st="4" end="4"/>
                                            </p:txEl>
                                          </p:spTgt>
                                        </p:tgtEl>
                                        <p:attrNameLst>
                                          <p:attrName>style.visibility</p:attrName>
                                        </p:attrNameLst>
                                      </p:cBhvr>
                                      <p:to>
                                        <p:strVal val="visible"/>
                                      </p:to>
                                    </p:set>
                                    <p:animEffect filter="wipe(left)" transition="in">
                                      <p:cBhvr>
                                        <p:cTn id="30" dur="1500"/>
                                        <p:tgtEl>
                                          <p:spTgt spid="23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37">
                                            <p:txEl>
                                              <p:pRg st="5" end="5"/>
                                            </p:txEl>
                                          </p:spTgt>
                                        </p:tgtEl>
                                        <p:attrNameLst>
                                          <p:attrName>style.visibility</p:attrName>
                                        </p:attrNameLst>
                                      </p:cBhvr>
                                      <p:to>
                                        <p:strVal val="visible"/>
                                      </p:to>
                                    </p:set>
                                    <p:animEffect filter="wipe(left)" transition="in">
                                      <p:cBhvr>
                                        <p:cTn id="35" dur="1500"/>
                                        <p:tgtEl>
                                          <p:spTgt spid="23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42" name="Image" descr="Image"/>
          <p:cNvPicPr>
            <a:picLocks noChangeAspect="1"/>
          </p:cNvPicPr>
          <p:nvPr/>
        </p:nvPicPr>
        <p:blipFill>
          <a:blip r:embed="rId3">
            <a:extLst/>
          </a:blip>
          <a:stretch>
            <a:fillRect/>
          </a:stretch>
        </p:blipFill>
        <p:spPr>
          <a:xfrm>
            <a:off x="850900" y="973116"/>
            <a:ext cx="11303000" cy="1790701"/>
          </a:xfrm>
          <a:prstGeom prst="rect">
            <a:avLst/>
          </a:prstGeom>
          <a:ln w="12700">
            <a:miter lim="400000"/>
          </a:ln>
          <a:effectLst>
            <a:outerShdw sx="100000" sy="100000" kx="0" ky="0" algn="b" rotWithShape="0" blurRad="63500" dist="55463" dir="2259400">
              <a:srgbClr val="000000">
                <a:alpha val="50836"/>
              </a:srgbClr>
            </a:outerShdw>
          </a:effectLst>
        </p:spPr>
      </p:pic>
      <p:pic>
        <p:nvPicPr>
          <p:cNvPr id="243" name="Image" descr="Image"/>
          <p:cNvPicPr>
            <a:picLocks noChangeAspect="0"/>
          </p:cNvPicPr>
          <p:nvPr/>
        </p:nvPicPr>
        <p:blipFill>
          <a:blip r:embed="rId4">
            <a:extLst/>
          </a:blip>
          <a:stretch>
            <a:fillRect/>
          </a:stretch>
        </p:blipFill>
        <p:spPr>
          <a:xfrm>
            <a:off x="153263" y="2473950"/>
            <a:ext cx="6586756" cy="7204502"/>
          </a:xfrm>
          <a:prstGeom prst="rect">
            <a:avLst/>
          </a:prstGeom>
          <a:effectLst>
            <a:outerShdw sx="100000" sy="100000" kx="0" ky="0" algn="b" rotWithShape="0" blurRad="114300" dist="109279" dir="2259400">
              <a:srgbClr val="000000"/>
            </a:outerShdw>
          </a:effectLst>
        </p:spPr>
      </p:pic>
      <p:sp>
        <p:nvSpPr>
          <p:cNvPr id="244" name="Teaching a different gospel / doctrine (Gal 1:6-9; Rom 16:17)…"/>
          <p:cNvSpPr txBox="1"/>
          <p:nvPr/>
        </p:nvSpPr>
        <p:spPr>
          <a:xfrm>
            <a:off x="6858476" y="2535183"/>
            <a:ext cx="6119599" cy="70820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56000"/>
              <a:buBlip>
                <a:blip r:embed="rId5"/>
              </a:buBlip>
              <a:defRPr sz="3200">
                <a:solidFill>
                  <a:srgbClr val="000000"/>
                </a:solidFill>
                <a:latin typeface="Times New Roman"/>
                <a:ea typeface="Times New Roman"/>
                <a:cs typeface="Times New Roman"/>
                <a:sym typeface="Times New Roman"/>
              </a:defRPr>
            </a:pPr>
            <a:r>
              <a:t>Teaching a different gospel / doctrine (Gal 1:6-9; Rom 16:17)</a:t>
            </a:r>
          </a:p>
          <a:p>
            <a:pPr marL="685800" indent="-685800" algn="l">
              <a:spcBef>
                <a:spcPts val="1400"/>
              </a:spcBef>
              <a:buSzPct val="56000"/>
              <a:buBlip>
                <a:blip r:embed="rId5"/>
              </a:buBlip>
              <a:defRPr sz="3200">
                <a:solidFill>
                  <a:srgbClr val="000000"/>
                </a:solidFill>
                <a:latin typeface="Times New Roman"/>
                <a:ea typeface="Times New Roman"/>
                <a:cs typeface="Times New Roman"/>
                <a:sym typeface="Times New Roman"/>
              </a:defRPr>
            </a:pPr>
            <a:r>
              <a:t>Not abiding in the doctrine of Christ (2 John 9,10; Rev 2:15)</a:t>
            </a:r>
          </a:p>
          <a:p>
            <a:pPr marL="685800" indent="-685800" algn="l">
              <a:spcBef>
                <a:spcPts val="1400"/>
              </a:spcBef>
              <a:buSzPct val="56000"/>
              <a:buBlip>
                <a:blip r:embed="rId5"/>
              </a:buBlip>
              <a:defRPr sz="3200">
                <a:solidFill>
                  <a:srgbClr val="000000"/>
                </a:solidFill>
                <a:latin typeface="Times New Roman"/>
                <a:ea typeface="Times New Roman"/>
                <a:cs typeface="Times New Roman"/>
                <a:sym typeface="Times New Roman"/>
              </a:defRPr>
            </a:pPr>
            <a:r>
              <a:t>Acceptance of immoral practices (2 Cor. 5:1-7; Re 2:14)</a:t>
            </a:r>
          </a:p>
          <a:p>
            <a:pPr marL="685800" indent="-685800" algn="l">
              <a:spcBef>
                <a:spcPts val="1400"/>
              </a:spcBef>
              <a:buSzPct val="56000"/>
              <a:buBlip>
                <a:blip r:embed="rId5"/>
              </a:buBlip>
              <a:defRPr sz="3200">
                <a:solidFill>
                  <a:srgbClr val="000000"/>
                </a:solidFill>
                <a:latin typeface="Times New Roman"/>
                <a:ea typeface="Times New Roman"/>
                <a:cs typeface="Times New Roman"/>
                <a:sym typeface="Times New Roman"/>
              </a:defRPr>
            </a:pPr>
            <a:r>
              <a:t>Greed (Jos 7; Acts 5:1-4)</a:t>
            </a:r>
          </a:p>
          <a:p>
            <a:pPr marL="685800" indent="-685800" algn="l">
              <a:spcBef>
                <a:spcPts val="1400"/>
              </a:spcBef>
              <a:buSzPct val="56000"/>
              <a:buBlip>
                <a:blip r:embed="rId5"/>
              </a:buBlip>
              <a:defRPr sz="3200">
                <a:solidFill>
                  <a:srgbClr val="000000"/>
                </a:solidFill>
                <a:latin typeface="Times New Roman"/>
                <a:ea typeface="Times New Roman"/>
                <a:cs typeface="Times New Roman"/>
                <a:sym typeface="Times New Roman"/>
              </a:defRPr>
            </a:pPr>
            <a:r>
              <a:t>The unfaithful (Numbers 14; Heb. 3:16-18; 2 Thes 3:14,15)</a:t>
            </a:r>
          </a:p>
          <a:p>
            <a:pPr marL="685800" indent="-685800" algn="l">
              <a:spcBef>
                <a:spcPts val="1400"/>
              </a:spcBef>
              <a:buSzPct val="56000"/>
              <a:buBlip>
                <a:blip r:embed="rId5"/>
              </a:buBlip>
              <a:defRPr sz="3200">
                <a:solidFill>
                  <a:srgbClr val="000000"/>
                </a:solidFill>
                <a:latin typeface="Times New Roman"/>
                <a:ea typeface="Times New Roman"/>
                <a:cs typeface="Times New Roman"/>
                <a:sym typeface="Times New Roman"/>
              </a:defRPr>
            </a:pPr>
            <a:r>
              <a:t>Sinful attitudes - (pride; selfishness; hatred; jealousy; worldliness; etc.) - (James 3:14-16; 4:4; 2 Cor 12:20)</a:t>
            </a:r>
          </a:p>
        </p:txBody>
      </p:sp>
      <p:pic>
        <p:nvPicPr>
          <p:cNvPr id="245" name="Image" descr="Image"/>
          <p:cNvPicPr>
            <a:picLocks noChangeAspect="1"/>
          </p:cNvPicPr>
          <p:nvPr/>
        </p:nvPicPr>
        <p:blipFill>
          <a:blip r:embed="rId6">
            <a:extLst/>
          </a:blip>
          <a:stretch>
            <a:fillRect/>
          </a:stretch>
        </p:blipFill>
        <p:spPr>
          <a:xfrm>
            <a:off x="618527" y="2454425"/>
            <a:ext cx="5656229" cy="1380953"/>
          </a:xfrm>
          <a:prstGeom prst="rect">
            <a:avLst/>
          </a:prstGeom>
          <a:ln w="12700">
            <a:miter lim="400000"/>
          </a:ln>
        </p:spPr>
      </p:pic>
      <p:sp>
        <p:nvSpPr>
          <p:cNvPr id="246" name="“Where do wars and fights come from among you?” - James 3:14-4:4"/>
          <p:cNvSpPr txBox="1"/>
          <p:nvPr/>
        </p:nvSpPr>
        <p:spPr>
          <a:xfrm>
            <a:off x="396974" y="7694600"/>
            <a:ext cx="6099334" cy="1739901"/>
          </a:xfrm>
          <a:prstGeom prst="rect">
            <a:avLst/>
          </a:prstGeom>
          <a:ln w="12700">
            <a:miter lim="400000"/>
          </a:ln>
          <a:effectLst>
            <a:outerShdw sx="100000" sy="100000" kx="0" ky="0" algn="b" rotWithShape="0" blurRad="63500" dist="101863" dir="1308528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F5D328"/>
                </a:solidFill>
                <a:effectLst>
                  <a:outerShdw sx="100000" sy="100000" kx="0" ky="0" algn="b" rotWithShape="0" blurRad="50800" dist="38100" dir="5400000">
                    <a:srgbClr val="000000"/>
                  </a:outerShdw>
                </a:effectLst>
                <a:latin typeface="Century Gothic"/>
                <a:ea typeface="Century Gothic"/>
                <a:cs typeface="Century Gothic"/>
                <a:sym typeface="Century Gothic"/>
              </a:defRPr>
            </a:pPr>
            <a:r>
              <a:t>“Where do wars and fights come from among you?” - </a:t>
            </a:r>
            <a:r>
              <a:rPr b="1" sz="4200"/>
              <a:t>James 3:14-4:4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wipe(left)" transition="in">
                                      <p:cBhvr>
                                        <p:cTn id="7" dur="1500"/>
                                        <p:tgtEl>
                                          <p:spTgt spid="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4">
                                            <p:txEl>
                                              <p:pRg st="2" end="2"/>
                                            </p:txEl>
                                          </p:spTgt>
                                        </p:tgtEl>
                                        <p:attrNameLst>
                                          <p:attrName>style.visibility</p:attrName>
                                        </p:attrNameLst>
                                      </p:cBhvr>
                                      <p:to>
                                        <p:strVal val="visible"/>
                                      </p:to>
                                    </p:set>
                                    <p:animEffect filter="wipe(left)" transition="in">
                                      <p:cBhvr>
                                        <p:cTn id="12" dur="1500"/>
                                        <p:tgtEl>
                                          <p:spTgt spid="2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4">
                                            <p:txEl>
                                              <p:pRg st="3" end="3"/>
                                            </p:txEl>
                                          </p:spTgt>
                                        </p:tgtEl>
                                        <p:attrNameLst>
                                          <p:attrName>style.visibility</p:attrName>
                                        </p:attrNameLst>
                                      </p:cBhvr>
                                      <p:to>
                                        <p:strVal val="visible"/>
                                      </p:to>
                                    </p:set>
                                    <p:animEffect filter="wipe(left)" transition="in">
                                      <p:cBhvr>
                                        <p:cTn id="17" dur="1500"/>
                                        <p:tgtEl>
                                          <p:spTgt spid="24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44">
                                            <p:txEl>
                                              <p:pRg st="4" end="4"/>
                                            </p:txEl>
                                          </p:spTgt>
                                        </p:tgtEl>
                                        <p:attrNameLst>
                                          <p:attrName>style.visibility</p:attrName>
                                        </p:attrNameLst>
                                      </p:cBhvr>
                                      <p:to>
                                        <p:strVal val="visible"/>
                                      </p:to>
                                    </p:set>
                                    <p:animEffect filter="wipe(left)" transition="in">
                                      <p:cBhvr>
                                        <p:cTn id="22" dur="1500"/>
                                        <p:tgtEl>
                                          <p:spTgt spid="24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44">
                                            <p:txEl>
                                              <p:pRg st="5" end="5"/>
                                            </p:txEl>
                                          </p:spTgt>
                                        </p:tgtEl>
                                        <p:attrNameLst>
                                          <p:attrName>style.visibility</p:attrName>
                                        </p:attrNameLst>
                                      </p:cBhvr>
                                      <p:to>
                                        <p:strVal val="visible"/>
                                      </p:to>
                                    </p:set>
                                    <p:animEffect filter="wipe(left)" transition="in">
                                      <p:cBhvr>
                                        <p:cTn id="27" dur="1500"/>
                                        <p:tgtEl>
                                          <p:spTgt spid="24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 descr="Image"/>
          <p:cNvPicPr>
            <a:picLocks noChangeAspect="0"/>
          </p:cNvPicPr>
          <p:nvPr/>
        </p:nvPicPr>
        <p:blipFill>
          <a:blip r:embed="rId2">
            <a:extLst/>
          </a:blip>
          <a:srcRect l="28885" t="25405" r="28885" b="25407"/>
          <a:stretch>
            <a:fillRect/>
          </a:stretch>
        </p:blipFill>
        <p:spPr>
          <a:xfrm>
            <a:off x="3789494" y="3211578"/>
            <a:ext cx="5425679" cy="46712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33"/>
                </a:lnTo>
                <a:cubicBezTo>
                  <a:pt x="144" y="1930"/>
                  <a:pt x="285" y="2028"/>
                  <a:pt x="414" y="2134"/>
                </a:cubicBezTo>
                <a:cubicBezTo>
                  <a:pt x="441" y="2155"/>
                  <a:pt x="498" y="2188"/>
                  <a:pt x="520" y="2206"/>
                </a:cubicBezTo>
                <a:cubicBezTo>
                  <a:pt x="566" y="2244"/>
                  <a:pt x="617" y="2308"/>
                  <a:pt x="667" y="2364"/>
                </a:cubicBezTo>
                <a:cubicBezTo>
                  <a:pt x="744" y="2436"/>
                  <a:pt x="831" y="2499"/>
                  <a:pt x="904" y="2577"/>
                </a:cubicBezTo>
                <a:cubicBezTo>
                  <a:pt x="1131" y="2817"/>
                  <a:pt x="1302" y="3031"/>
                  <a:pt x="1286" y="3050"/>
                </a:cubicBezTo>
                <a:cubicBezTo>
                  <a:pt x="1285" y="3052"/>
                  <a:pt x="1296" y="3081"/>
                  <a:pt x="1296" y="3085"/>
                </a:cubicBezTo>
                <a:cubicBezTo>
                  <a:pt x="1310" y="3106"/>
                  <a:pt x="1318" y="3108"/>
                  <a:pt x="1334" y="3133"/>
                </a:cubicBezTo>
                <a:cubicBezTo>
                  <a:pt x="1801" y="3867"/>
                  <a:pt x="1828" y="4602"/>
                  <a:pt x="1417" y="5351"/>
                </a:cubicBezTo>
                <a:cubicBezTo>
                  <a:pt x="1393" y="5396"/>
                  <a:pt x="1380" y="5404"/>
                  <a:pt x="1356" y="5445"/>
                </a:cubicBezTo>
                <a:cubicBezTo>
                  <a:pt x="1356" y="5446"/>
                  <a:pt x="1352" y="5455"/>
                  <a:pt x="1352" y="5456"/>
                </a:cubicBezTo>
                <a:cubicBezTo>
                  <a:pt x="1361" y="5466"/>
                  <a:pt x="1307" y="5541"/>
                  <a:pt x="1220" y="5649"/>
                </a:cubicBezTo>
                <a:cubicBezTo>
                  <a:pt x="1209" y="5661"/>
                  <a:pt x="1185" y="5708"/>
                  <a:pt x="1179" y="5713"/>
                </a:cubicBezTo>
                <a:cubicBezTo>
                  <a:pt x="1171" y="5719"/>
                  <a:pt x="1165" y="5717"/>
                  <a:pt x="1158" y="5720"/>
                </a:cubicBezTo>
                <a:cubicBezTo>
                  <a:pt x="1084" y="5809"/>
                  <a:pt x="1007" y="5901"/>
                  <a:pt x="905" y="6012"/>
                </a:cubicBezTo>
                <a:cubicBezTo>
                  <a:pt x="889" y="6030"/>
                  <a:pt x="868" y="6046"/>
                  <a:pt x="852" y="6063"/>
                </a:cubicBezTo>
                <a:cubicBezTo>
                  <a:pt x="817" y="6106"/>
                  <a:pt x="783" y="6152"/>
                  <a:pt x="746" y="6190"/>
                </a:cubicBezTo>
                <a:cubicBezTo>
                  <a:pt x="549" y="6393"/>
                  <a:pt x="287" y="6585"/>
                  <a:pt x="0" y="6770"/>
                </a:cubicBezTo>
                <a:lnTo>
                  <a:pt x="0" y="21328"/>
                </a:lnTo>
                <a:cubicBezTo>
                  <a:pt x="292" y="21410"/>
                  <a:pt x="574" y="21500"/>
                  <a:pt x="845" y="21600"/>
                </a:cubicBezTo>
                <a:lnTo>
                  <a:pt x="19235" y="21600"/>
                </a:lnTo>
                <a:cubicBezTo>
                  <a:pt x="19950" y="21349"/>
                  <a:pt x="20750" y="21168"/>
                  <a:pt x="21600" y="21049"/>
                </a:cubicBezTo>
                <a:lnTo>
                  <a:pt x="21600" y="6862"/>
                </a:lnTo>
                <a:cubicBezTo>
                  <a:pt x="20868" y="6390"/>
                  <a:pt x="20294" y="5827"/>
                  <a:pt x="20082" y="5322"/>
                </a:cubicBezTo>
                <a:cubicBezTo>
                  <a:pt x="20068" y="5289"/>
                  <a:pt x="20064" y="5253"/>
                  <a:pt x="20052" y="5219"/>
                </a:cubicBezTo>
                <a:cubicBezTo>
                  <a:pt x="20016" y="5220"/>
                  <a:pt x="19973" y="5181"/>
                  <a:pt x="19930" y="5052"/>
                </a:cubicBezTo>
                <a:cubicBezTo>
                  <a:pt x="19795" y="4650"/>
                  <a:pt x="19835" y="3936"/>
                  <a:pt x="20015" y="3520"/>
                </a:cubicBezTo>
                <a:cubicBezTo>
                  <a:pt x="20242" y="2998"/>
                  <a:pt x="20940" y="2271"/>
                  <a:pt x="21600" y="1850"/>
                </a:cubicBezTo>
                <a:lnTo>
                  <a:pt x="21600" y="0"/>
                </a:lnTo>
                <a:lnTo>
                  <a:pt x="0" y="0"/>
                </a:lnTo>
                <a:close/>
              </a:path>
            </a:pathLst>
          </a:custGeom>
          <a:ln w="12700">
            <a:miter lim="400000"/>
          </a:ln>
          <a:effectLst>
            <a:outerShdw sx="100000" sy="100000" kx="0" ky="0" algn="b" rotWithShape="0" blurRad="165100" dist="312764" dir="2259400">
              <a:srgbClr val="000000"/>
            </a:outerShdw>
          </a:effectLst>
        </p:spPr>
      </p:pic>
      <p:pic>
        <p:nvPicPr>
          <p:cNvPr id="249" name="Image" descr="Image"/>
          <p:cNvPicPr>
            <a:picLocks noChangeAspect="0"/>
          </p:cNvPicPr>
          <p:nvPr/>
        </p:nvPicPr>
        <p:blipFill>
          <a:blip r:embed="rId2">
            <a:extLst/>
          </a:blip>
          <a:srcRect l="32691" t="3163" r="32691" b="73496"/>
          <a:stretch>
            <a:fillRect/>
          </a:stretch>
        </p:blipFill>
        <p:spPr>
          <a:xfrm>
            <a:off x="4278511" y="1099277"/>
            <a:ext cx="4447646" cy="2216548"/>
          </a:xfrm>
          <a:prstGeom prst="rect">
            <a:avLst/>
          </a:prstGeom>
          <a:ln w="12700">
            <a:miter lim="400000"/>
          </a:ln>
          <a:effectLst>
            <a:outerShdw sx="100000" sy="100000" kx="0" ky="0" algn="b" rotWithShape="0" blurRad="165100" dist="312764" dir="2259400">
              <a:srgbClr val="000000"/>
            </a:outerShdw>
          </a:effectLst>
        </p:spPr>
      </p:pic>
      <p:pic>
        <p:nvPicPr>
          <p:cNvPr id="250" name="Image" descr="Image"/>
          <p:cNvPicPr>
            <a:picLocks noChangeAspect="0"/>
          </p:cNvPicPr>
          <p:nvPr/>
        </p:nvPicPr>
        <p:blipFill>
          <a:blip r:embed="rId2">
            <a:extLst/>
          </a:blip>
          <a:srcRect l="65864" t="24870" r="0" b="52098"/>
          <a:stretch>
            <a:fillRect/>
          </a:stretch>
        </p:blipFill>
        <p:spPr>
          <a:xfrm>
            <a:off x="8540617" y="3160778"/>
            <a:ext cx="4385800" cy="2187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500"/>
                </a:lnTo>
                <a:cubicBezTo>
                  <a:pt x="405" y="19275"/>
                  <a:pt x="734" y="19965"/>
                  <a:pt x="721" y="20068"/>
                </a:cubicBezTo>
                <a:cubicBezTo>
                  <a:pt x="715" y="20116"/>
                  <a:pt x="857" y="20709"/>
                  <a:pt x="995" y="21271"/>
                </a:cubicBezTo>
                <a:cubicBezTo>
                  <a:pt x="1013" y="21085"/>
                  <a:pt x="1095" y="21163"/>
                  <a:pt x="1233" y="21600"/>
                </a:cubicBezTo>
                <a:lnTo>
                  <a:pt x="21600" y="21600"/>
                </a:lnTo>
                <a:lnTo>
                  <a:pt x="21600" y="0"/>
                </a:lnTo>
                <a:lnTo>
                  <a:pt x="0" y="0"/>
                </a:lnTo>
                <a:close/>
              </a:path>
            </a:pathLst>
          </a:custGeom>
          <a:ln w="12700">
            <a:miter lim="400000"/>
          </a:ln>
          <a:effectLst>
            <a:outerShdw sx="100000" sy="100000" kx="0" ky="0" algn="b" rotWithShape="0" blurRad="165100" dist="312764" dir="2259400">
              <a:srgbClr val="000000"/>
            </a:outerShdw>
          </a:effectLst>
        </p:spPr>
      </p:pic>
      <p:pic>
        <p:nvPicPr>
          <p:cNvPr id="251" name="Image" descr="Image"/>
          <p:cNvPicPr>
            <a:picLocks noChangeAspect="0"/>
          </p:cNvPicPr>
          <p:nvPr/>
        </p:nvPicPr>
        <p:blipFill>
          <a:blip r:embed="rId2">
            <a:extLst/>
          </a:blip>
          <a:srcRect l="59335" t="64772" r="7394" b="7709"/>
          <a:stretch>
            <a:fillRect/>
          </a:stretch>
        </p:blipFill>
        <p:spPr>
          <a:xfrm>
            <a:off x="7701756" y="6950140"/>
            <a:ext cx="4274608" cy="2613357"/>
          </a:xfrm>
          <a:prstGeom prst="rect">
            <a:avLst/>
          </a:prstGeom>
          <a:ln w="12700">
            <a:miter lim="400000"/>
          </a:ln>
          <a:effectLst>
            <a:outerShdw sx="100000" sy="100000" kx="0" ky="0" algn="b" rotWithShape="0" blurRad="165100" dist="312764" dir="2259400">
              <a:srgbClr val="000000"/>
            </a:outerShdw>
          </a:effectLst>
        </p:spPr>
      </p:pic>
      <p:pic>
        <p:nvPicPr>
          <p:cNvPr id="252" name="Image" descr="Image"/>
          <p:cNvPicPr>
            <a:picLocks noChangeAspect="0"/>
          </p:cNvPicPr>
          <p:nvPr/>
        </p:nvPicPr>
        <p:blipFill>
          <a:blip r:embed="rId2">
            <a:extLst/>
          </a:blip>
          <a:srcRect l="4574" t="64772" r="61862" b="7709"/>
          <a:stretch>
            <a:fillRect/>
          </a:stretch>
        </p:blipFill>
        <p:spPr>
          <a:xfrm>
            <a:off x="666022" y="6950140"/>
            <a:ext cx="4312180" cy="2613357"/>
          </a:xfrm>
          <a:prstGeom prst="rect">
            <a:avLst/>
          </a:prstGeom>
          <a:ln w="12700">
            <a:miter lim="400000"/>
          </a:ln>
          <a:effectLst>
            <a:outerShdw sx="100000" sy="100000" kx="0" ky="0" algn="b" rotWithShape="0" blurRad="165100" dist="312764" dir="2259400">
              <a:srgbClr val="000000"/>
            </a:outerShdw>
          </a:effectLst>
        </p:spPr>
      </p:pic>
      <p:pic>
        <p:nvPicPr>
          <p:cNvPr id="253" name="Image" descr="Image"/>
          <p:cNvPicPr>
            <a:picLocks noChangeAspect="0"/>
          </p:cNvPicPr>
          <p:nvPr/>
        </p:nvPicPr>
        <p:blipFill>
          <a:blip r:embed="rId2">
            <a:extLst/>
          </a:blip>
          <a:srcRect l="0" t="25127" r="66116" b="51248"/>
          <a:stretch>
            <a:fillRect/>
          </a:stretch>
        </p:blipFill>
        <p:spPr>
          <a:xfrm>
            <a:off x="78316" y="3185119"/>
            <a:ext cx="4353323" cy="22435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0253" y="21600"/>
                </a:lnTo>
                <a:cubicBezTo>
                  <a:pt x="20576" y="20348"/>
                  <a:pt x="21035" y="19123"/>
                  <a:pt x="21600" y="17985"/>
                </a:cubicBezTo>
                <a:lnTo>
                  <a:pt x="21600" y="0"/>
                </a:lnTo>
                <a:lnTo>
                  <a:pt x="0" y="0"/>
                </a:lnTo>
                <a:close/>
              </a:path>
            </a:pathLst>
          </a:custGeom>
          <a:ln w="12700">
            <a:miter lim="400000"/>
          </a:ln>
          <a:effectLst>
            <a:outerShdw sx="100000" sy="100000" kx="0" ky="0" algn="b" rotWithShape="0" blurRad="165100" dist="312764" dir="2259400">
              <a:srgbClr val="000000"/>
            </a:outerShdw>
          </a:effectLst>
        </p:spPr>
      </p:pic>
      <p:pic>
        <p:nvPicPr>
          <p:cNvPr id="254" name="Image" descr="Image"/>
          <p:cNvPicPr>
            <a:picLocks noChangeAspect="1"/>
          </p:cNvPicPr>
          <p:nvPr/>
        </p:nvPicPr>
        <p:blipFill>
          <a:blip r:embed="rId3">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49"/>
                                        </p:tgtEl>
                                        <p:attrNameLst>
                                          <p:attrName>style.visibility</p:attrName>
                                        </p:attrNameLst>
                                      </p:cBhvr>
                                      <p:to>
                                        <p:strVal val="visible"/>
                                      </p:to>
                                    </p:set>
                                    <p:anim calcmode="lin" valueType="num">
                                      <p:cBhvr>
                                        <p:cTn id="7" dur="2500" fill="hold"/>
                                        <p:tgtEl>
                                          <p:spTgt spid="249"/>
                                        </p:tgtEl>
                                        <p:attrNameLst>
                                          <p:attrName>ppt_w</p:attrName>
                                        </p:attrNameLst>
                                      </p:cBhvr>
                                      <p:tavLst>
                                        <p:tav tm="0">
                                          <p:val>
                                            <p:fltVal val="0"/>
                                          </p:val>
                                        </p:tav>
                                        <p:tav tm="100000">
                                          <p:val>
                                            <p:strVal val="#ppt_w"/>
                                          </p:val>
                                        </p:tav>
                                      </p:tavLst>
                                    </p:anim>
                                    <p:anim calcmode="lin" valueType="num">
                                      <p:cBhvr>
                                        <p:cTn id="8" dur="2500" fill="hold"/>
                                        <p:tgtEl>
                                          <p:spTgt spid="2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250"/>
                                        </p:tgtEl>
                                        <p:attrNameLst>
                                          <p:attrName>style.visibility</p:attrName>
                                        </p:attrNameLst>
                                      </p:cBhvr>
                                      <p:to>
                                        <p:strVal val="visible"/>
                                      </p:to>
                                    </p:set>
                                    <p:animEffect filter="dissolve" transition="in">
                                      <p:cBhvr>
                                        <p:cTn id="13" dur="1500"/>
                                        <p:tgtEl>
                                          <p:spTgt spid="250"/>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251"/>
                                        </p:tgtEl>
                                        <p:attrNameLst>
                                          <p:attrName>style.visibility</p:attrName>
                                        </p:attrNameLst>
                                      </p:cBhvr>
                                      <p:to>
                                        <p:strVal val="visible"/>
                                      </p:to>
                                    </p:set>
                                    <p:animEffect filter="fade" transition="in">
                                      <p:cBhvr>
                                        <p:cTn id="18" dur="1500"/>
                                        <p:tgtEl>
                                          <p:spTgt spid="251"/>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4" fill="hold">
                                  <p:stCondLst>
                                    <p:cond delay="0"/>
                                  </p:stCondLst>
                                  <p:iterate type="el" backwards="0">
                                    <p:tmAbs val="0"/>
                                  </p:iterate>
                                  <p:childTnLst>
                                    <p:set>
                                      <p:cBhvr>
                                        <p:cTn id="22" fill="hold"/>
                                        <p:tgtEl>
                                          <p:spTgt spid="252"/>
                                        </p:tgtEl>
                                        <p:attrNameLst>
                                          <p:attrName>style.visibility</p:attrName>
                                        </p:attrNameLst>
                                      </p:cBhvr>
                                      <p:to>
                                        <p:strVal val="visible"/>
                                      </p:to>
                                    </p:set>
                                    <p:animEffect filter="wipe(left)" transition="in">
                                      <p:cBhvr>
                                        <p:cTn id="23" dur="2000"/>
                                        <p:tgtEl>
                                          <p:spTgt spid="252"/>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23" grpId="5" fill="hold">
                                  <p:stCondLst>
                                    <p:cond delay="0"/>
                                  </p:stCondLst>
                                  <p:iterate type="el" backwards="0">
                                    <p:tmAbs val="0"/>
                                  </p:iterate>
                                  <p:childTnLst>
                                    <p:set>
                                      <p:cBhvr>
                                        <p:cTn id="27" fill="hold"/>
                                        <p:tgtEl>
                                          <p:spTgt spid="253"/>
                                        </p:tgtEl>
                                        <p:attrNameLst>
                                          <p:attrName>style.visibility</p:attrName>
                                        </p:attrNameLst>
                                      </p:cBhvr>
                                      <p:to>
                                        <p:strVal val="visible"/>
                                      </p:to>
                                    </p:set>
                                    <p:anim calcmode="lin" valueType="num">
                                      <p:cBhvr>
                                        <p:cTn id="28" dur="750" fill="hold"/>
                                        <p:tgtEl>
                                          <p:spTgt spid="253"/>
                                        </p:tgtEl>
                                        <p:attrNameLst>
                                          <p:attrName>ppt_w</p:attrName>
                                        </p:attrNameLst>
                                      </p:cBhvr>
                                      <p:tavLst>
                                        <p:tav tm="0">
                                          <p:val>
                                            <p:fltVal val="0"/>
                                          </p:val>
                                        </p:tav>
                                        <p:tav tm="100000">
                                          <p:val>
                                            <p:strVal val="#ppt_w"/>
                                          </p:val>
                                        </p:tav>
                                      </p:tavLst>
                                    </p:anim>
                                    <p:anim calcmode="lin" valueType="num">
                                      <p:cBhvr>
                                        <p:cTn id="29" dur="750" fill="hold"/>
                                        <p:tgtEl>
                                          <p:spTgt spid="2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9" grpId="1"/>
      <p:bldP build="whole" bldLvl="1" animBg="1" rev="0" advAuto="0" spid="252" grpId="4"/>
      <p:bldP build="whole" bldLvl="1" animBg="1" rev="0" advAuto="0" spid="253" grpId="5"/>
      <p:bldP build="whole" bldLvl="1" animBg="1" rev="0" advAuto="0" spid="250" grpId="2"/>
      <p:bldP build="whole" bldLvl="1" animBg="1" rev="0" advAuto="0" spid="251"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257"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58"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259" name="Unity IN CHRIST is dependent upon two primary things –…"/>
          <p:cNvSpPr txBox="1"/>
          <p:nvPr/>
        </p:nvSpPr>
        <p:spPr>
          <a:xfrm>
            <a:off x="6992761" y="2546061"/>
            <a:ext cx="5887152" cy="69009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900"/>
              </a:spcBef>
              <a:buSzPct val="56000"/>
              <a:buBlip>
                <a:blip r:embed="rId4"/>
              </a:buBlip>
              <a:defRPr b="1" sz="4300">
                <a:solidFill>
                  <a:srgbClr val="000000"/>
                </a:solidFill>
                <a:latin typeface="Times New Roman"/>
                <a:ea typeface="Times New Roman"/>
                <a:cs typeface="Times New Roman"/>
                <a:sym typeface="Times New Roman"/>
              </a:defRPr>
            </a:pPr>
            <a:r>
              <a:t>Unity IN CHRIST is dependent upon two primary things –</a:t>
            </a:r>
          </a:p>
          <a:p>
            <a:pPr marL="914400" indent="-457200" algn="l">
              <a:spcBef>
                <a:spcPts val="1900"/>
              </a:spcBef>
              <a:buSzPct val="100000"/>
              <a:buAutoNum type="arabicPeriod" startAt="1"/>
              <a:defRPr sz="3800">
                <a:solidFill>
                  <a:srgbClr val="000000"/>
                </a:solidFill>
                <a:latin typeface="Times New Roman"/>
                <a:ea typeface="Times New Roman"/>
                <a:cs typeface="Times New Roman"/>
                <a:sym typeface="Times New Roman"/>
              </a:defRPr>
            </a:pPr>
            <a:r>
              <a:t>Our submission to the authority of Jesus the Christ in doctrine &amp; practice.</a:t>
            </a:r>
          </a:p>
          <a:p>
            <a:pPr marL="914400" indent="-457200" algn="l">
              <a:spcBef>
                <a:spcPts val="1900"/>
              </a:spcBef>
              <a:buSzPct val="100000"/>
              <a:buAutoNum type="arabicPeriod" startAt="1"/>
              <a:defRPr sz="3800">
                <a:solidFill>
                  <a:srgbClr val="000000"/>
                </a:solidFill>
                <a:latin typeface="Times New Roman"/>
                <a:ea typeface="Times New Roman"/>
                <a:cs typeface="Times New Roman"/>
                <a:sym typeface="Times New Roman"/>
              </a:defRPr>
            </a:pPr>
            <a:r>
              <a:t>The application of the attitudes commanded by Jesus that we are to have toward one another.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9">
                                            <p:txEl>
                                              <p:pRg st="1" end="1"/>
                                            </p:txEl>
                                          </p:spTgt>
                                        </p:tgtEl>
                                        <p:attrNameLst>
                                          <p:attrName>style.visibility</p:attrName>
                                        </p:attrNameLst>
                                      </p:cBhvr>
                                      <p:to>
                                        <p:strVal val="visible"/>
                                      </p:to>
                                    </p:set>
                                    <p:animEffect filter="wipe(left)" transition="in">
                                      <p:cBhvr>
                                        <p:cTn id="7" dur="1500"/>
                                        <p:tgtEl>
                                          <p:spTgt spid="2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9">
                                            <p:txEl>
                                              <p:pRg st="2" end="2"/>
                                            </p:txEl>
                                          </p:spTgt>
                                        </p:tgtEl>
                                        <p:attrNameLst>
                                          <p:attrName>style.visibility</p:attrName>
                                        </p:attrNameLst>
                                      </p:cBhvr>
                                      <p:to>
                                        <p:strVal val="visible"/>
                                      </p:to>
                                    </p:set>
                                    <p:animEffect filter="wipe(left)" transition="in">
                                      <p:cBhvr>
                                        <p:cTn id="12" dur="1500"/>
                                        <p:tgtEl>
                                          <p:spTgt spid="2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0"/>
          </p:cNvPicPr>
          <p:nvPr/>
        </p:nvPicPr>
        <p:blipFill>
          <a:blip r:embed="rId2">
            <a:extLst/>
          </a:blip>
          <a:srcRect l="0" t="0" r="8369" b="10380"/>
          <a:stretch>
            <a:fillRect/>
          </a:stretch>
        </p:blipFill>
        <p:spPr>
          <a:xfrm>
            <a:off x="-16934" y="0"/>
            <a:ext cx="13038799" cy="9753601"/>
          </a:xfrm>
          <a:prstGeom prst="rect">
            <a:avLst/>
          </a:prstGeom>
          <a:ln w="12700">
            <a:miter lim="400000"/>
          </a:ln>
        </p:spPr>
      </p:pic>
      <p:sp>
        <p:nvSpPr>
          <p:cNvPr id="262" name="There Is Great Power In UNITY…"/>
          <p:cNvSpPr txBox="1"/>
          <p:nvPr/>
        </p:nvSpPr>
        <p:spPr>
          <a:xfrm>
            <a:off x="1681050" y="1143121"/>
            <a:ext cx="9337900" cy="1338400"/>
          </a:xfrm>
          <a:prstGeom prst="rect">
            <a:avLst/>
          </a:prstGeom>
          <a:ln w="12700">
            <a:miter lim="400000"/>
          </a:ln>
          <a:effectLst>
            <a:outerShdw sx="100000" sy="100000" kx="0" ky="0" algn="b" rotWithShape="0" blurRad="254000" dist="171395" dir="22594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1100"/>
              </a:spcBef>
              <a:defRPr cap="all" sz="3800">
                <a:solidFill>
                  <a:srgbClr val="FFFFFF"/>
                </a:solidFill>
                <a:effectLst>
                  <a:outerShdw sx="100000" sy="100000" kx="0" ky="0" algn="b" rotWithShape="0" blurRad="50800" dist="50800" dir="1851076">
                    <a:srgbClr val="000000"/>
                  </a:outerShdw>
                </a:effectLst>
                <a:latin typeface="Times New Roman"/>
                <a:ea typeface="Times New Roman"/>
                <a:cs typeface="Times New Roman"/>
                <a:sym typeface="Times New Roman"/>
              </a:defRPr>
            </a:pPr>
            <a:r>
              <a:t>There Is Great Power In UNITY</a:t>
            </a:r>
          </a:p>
          <a:p>
            <a:pPr>
              <a:spcBef>
                <a:spcPts val="1100"/>
              </a:spcBef>
              <a:defRPr cap="all" sz="3800">
                <a:solidFill>
                  <a:srgbClr val="FFFFFF"/>
                </a:solidFill>
                <a:effectLst>
                  <a:outerShdw sx="100000" sy="100000" kx="0" ky="0" algn="b" rotWithShape="0" blurRad="50800" dist="50800" dir="1851076">
                    <a:srgbClr val="000000"/>
                  </a:outerShdw>
                </a:effectLst>
                <a:latin typeface="Times New Roman"/>
                <a:ea typeface="Times New Roman"/>
                <a:cs typeface="Times New Roman"/>
                <a:sym typeface="Times New Roman"/>
              </a:defRPr>
            </a:pPr>
            <a:r>
              <a:t>Division ULTIMATELY Brings FAILURE</a:t>
            </a:r>
          </a:p>
        </p:txBody>
      </p:sp>
      <p:pic>
        <p:nvPicPr>
          <p:cNvPr id="263" name="Image" descr="Image"/>
          <p:cNvPicPr>
            <a:picLocks noChangeAspect="1"/>
          </p:cNvPicPr>
          <p:nvPr/>
        </p:nvPicPr>
        <p:blipFill>
          <a:blip r:embed="rId3">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sp>
        <p:nvSpPr>
          <p:cNvPr id="264" name="Matthew 12:30 (NKJV)…"/>
          <p:cNvSpPr txBox="1"/>
          <p:nvPr/>
        </p:nvSpPr>
        <p:spPr>
          <a:xfrm>
            <a:off x="270069" y="6987894"/>
            <a:ext cx="12464662" cy="2362201"/>
          </a:xfrm>
          <a:prstGeom prst="rect">
            <a:avLst/>
          </a:prstGeom>
          <a:ln w="12700">
            <a:miter lim="400000"/>
          </a:ln>
          <a:effectLst>
            <a:outerShdw sx="100000" sy="100000" kx="0" ky="0" algn="b" rotWithShape="0" blurRad="63500" dist="101863" dir="5400000">
              <a:srgbClr val="000000">
                <a:alpha val="5881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200">
                <a:solidFill>
                  <a:srgbClr val="FFFFFF"/>
                </a:solidFill>
                <a:effectLst>
                  <a:outerShdw sx="100000" sy="100000" kx="0" ky="0" algn="b" rotWithShape="0" blurRad="63500" dist="63500" dir="1560000">
                    <a:srgbClr val="000000"/>
                  </a:outerShdw>
                </a:effectLst>
                <a:latin typeface="Gill Sans"/>
                <a:ea typeface="Gill Sans"/>
                <a:cs typeface="Gill Sans"/>
                <a:sym typeface="Gill Sans"/>
              </a:defRPr>
            </a:pPr>
            <a:r>
              <a:t>Matthew 12:30 (NKJV)</a:t>
            </a:r>
          </a:p>
          <a:p>
            <a:pPr>
              <a:defRPr sz="5200">
                <a:solidFill>
                  <a:srgbClr val="FFFFFF"/>
                </a:solidFill>
                <a:effectLst>
                  <a:outerShdw sx="100000" sy="100000" kx="0" ky="0" algn="b" rotWithShape="0" blurRad="63500" dist="63500" dir="1560000">
                    <a:srgbClr val="000000"/>
                  </a:outerShdw>
                </a:effectLst>
              </a:defRPr>
            </a:pPr>
            <a:r>
              <a:rPr baseline="31999"/>
              <a:t>30</a:t>
            </a:r>
            <a:r>
              <a:t> He who is not with Me is against Me, and he who does not gather with Me scatters abroad.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159"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160"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161" name="John 17:20–23 (NKJV)…"/>
          <p:cNvSpPr txBox="1"/>
          <p:nvPr/>
        </p:nvSpPr>
        <p:spPr>
          <a:xfrm>
            <a:off x="7066069" y="2379447"/>
            <a:ext cx="5740536" cy="6784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Times New Roman"/>
                <a:ea typeface="Times New Roman"/>
                <a:cs typeface="Times New Roman"/>
                <a:sym typeface="Times New Roman"/>
              </a:defRPr>
            </a:pPr>
            <a:r>
              <a:t>John 17:20–23 (NKJV)</a:t>
            </a:r>
          </a:p>
          <a:p>
            <a:pPr defTabSz="457200">
              <a:defRPr sz="4200">
                <a:solidFill>
                  <a:srgbClr val="000000"/>
                </a:solidFill>
                <a:latin typeface="Times New Roman"/>
                <a:ea typeface="Times New Roman"/>
                <a:cs typeface="Times New Roman"/>
                <a:sym typeface="Times New Roman"/>
              </a:defRPr>
            </a:pPr>
            <a:r>
              <a:rPr baseline="31999"/>
              <a:t>20</a:t>
            </a:r>
            <a:r>
              <a:t> “</a:t>
            </a:r>
            <a:r>
              <a:rPr>
                <a:solidFill>
                  <a:schemeClr val="accent5"/>
                </a:solidFill>
              </a:rPr>
              <a:t>I do not pray for these alone, but also for those who will believe in Me through their word</a:t>
            </a:r>
            <a:r>
              <a:t>; </a:t>
            </a:r>
            <a:r>
              <a:rPr baseline="31999"/>
              <a:t>21</a:t>
            </a:r>
            <a:r>
              <a:t> </a:t>
            </a:r>
            <a:r>
              <a:rPr>
                <a:solidFill>
                  <a:schemeClr val="accent5"/>
                </a:solidFill>
              </a:rPr>
              <a:t>that they all may be one, as You, Father, </a:t>
            </a:r>
            <a:r>
              <a:rPr i="1">
                <a:solidFill>
                  <a:schemeClr val="accent5"/>
                </a:solidFill>
              </a:rPr>
              <a:t>are</a:t>
            </a:r>
            <a:r>
              <a:rPr>
                <a:solidFill>
                  <a:schemeClr val="accent5"/>
                </a:solidFill>
              </a:rPr>
              <a:t> in Me, and I in You; that they also may be one in Us, that the world may believe that You sent Me</a:t>
            </a:r>
            <a:r>
              <a:t>. </a:t>
            </a:r>
          </a:p>
        </p:txBody>
      </p:sp>
      <p:sp>
        <p:nvSpPr>
          <p:cNvPr id="162" name="BY FAITH IN CHRIST…"/>
          <p:cNvSpPr txBox="1"/>
          <p:nvPr/>
        </p:nvSpPr>
        <p:spPr>
          <a:xfrm>
            <a:off x="626944" y="6074617"/>
            <a:ext cx="5740536" cy="1663701"/>
          </a:xfrm>
          <a:prstGeom prst="rect">
            <a:avLst/>
          </a:prstGeom>
          <a:ln w="12700">
            <a:miter lim="400000"/>
          </a:ln>
          <a:effectLst>
            <a:outerShdw sx="100000" sy="100000" kx="0" ky="0" algn="b" rotWithShape="0" blurRad="63500" dist="101863" dir="5400000">
              <a:srgbClr val="000000">
                <a:alpha val="5881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effectLst>
                  <a:outerShdw sx="100000" sy="100000" kx="0" ky="0" algn="b" rotWithShape="0" blurRad="63500" dist="63500" dir="1560000">
                    <a:srgbClr val="000000"/>
                  </a:outerShdw>
                </a:effectLst>
              </a:defRPr>
            </a:pPr>
            <a:r>
              <a:t>BY FAITH IN CHRIST</a:t>
            </a:r>
          </a:p>
          <a:p>
            <a:pPr>
              <a:defRPr>
                <a:solidFill>
                  <a:srgbClr val="FFFFFF"/>
                </a:solidFill>
                <a:effectLst>
                  <a:outerShdw sx="100000" sy="100000" kx="0" ky="0" algn="b" rotWithShape="0" blurRad="63500" dist="63500" dir="1560000">
                    <a:srgbClr val="000000"/>
                  </a:outerShdw>
                </a:effectLst>
              </a:defRPr>
            </a:pPr>
            <a:r>
              <a:t>THROUGH THE TRUTH</a:t>
            </a:r>
          </a:p>
          <a:p>
            <a:pPr>
              <a:defRPr>
                <a:solidFill>
                  <a:srgbClr val="FFFFFF"/>
                </a:solidFill>
                <a:effectLst>
                  <a:outerShdw sx="100000" sy="100000" kx="0" ky="0" algn="b" rotWithShape="0" blurRad="63500" dist="63500" dir="1560000">
                    <a:srgbClr val="000000"/>
                  </a:outerShdw>
                </a:effectLst>
              </a:defRPr>
            </a:pPr>
            <a:r>
              <a:t>WITH / IN DEITY</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2">
                                            <p:bg/>
                                          </p:spTgt>
                                        </p:tgtEl>
                                        <p:attrNameLst>
                                          <p:attrName>style.visibility</p:attrName>
                                        </p:attrNameLst>
                                      </p:cBhvr>
                                      <p:to>
                                        <p:strVal val="visible"/>
                                      </p:to>
                                    </p:set>
                                    <p:animEffect filter="wipe(left)" transition="in">
                                      <p:cBhvr>
                                        <p:cTn id="7" dur="1500"/>
                                        <p:tgtEl>
                                          <p:spTgt spid="16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62">
                                            <p:txEl>
                                              <p:pRg st="0" end="0"/>
                                            </p:txEl>
                                          </p:spTgt>
                                        </p:tgtEl>
                                        <p:attrNameLst>
                                          <p:attrName>style.visibility</p:attrName>
                                        </p:attrNameLst>
                                      </p:cBhvr>
                                      <p:to>
                                        <p:strVal val="visible"/>
                                      </p:to>
                                    </p:set>
                                    <p:animEffect filter="wipe(left)" transition="in">
                                      <p:cBhvr>
                                        <p:cTn id="10" dur="1500"/>
                                        <p:tgtEl>
                                          <p:spTgt spid="1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62">
                                            <p:txEl>
                                              <p:pRg st="1" end="1"/>
                                            </p:txEl>
                                          </p:spTgt>
                                        </p:tgtEl>
                                        <p:attrNameLst>
                                          <p:attrName>style.visibility</p:attrName>
                                        </p:attrNameLst>
                                      </p:cBhvr>
                                      <p:to>
                                        <p:strVal val="visible"/>
                                      </p:to>
                                    </p:set>
                                    <p:animEffect filter="wipe(left)" transition="in">
                                      <p:cBhvr>
                                        <p:cTn id="15" dur="1500"/>
                                        <p:tgtEl>
                                          <p:spTgt spid="16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62">
                                            <p:txEl>
                                              <p:pRg st="2" end="2"/>
                                            </p:txEl>
                                          </p:spTgt>
                                        </p:tgtEl>
                                        <p:attrNameLst>
                                          <p:attrName>style.visibility</p:attrName>
                                        </p:attrNameLst>
                                      </p:cBhvr>
                                      <p:to>
                                        <p:strVal val="visible"/>
                                      </p:to>
                                    </p:set>
                                    <p:animEffect filter="wipe(left)" transition="in">
                                      <p:cBhvr>
                                        <p:cTn id="20" dur="1500"/>
                                        <p:tgtEl>
                                          <p:spTgt spid="16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2"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0"/>
          </p:cNvPicPr>
          <p:nvPr/>
        </p:nvPicPr>
        <p:blipFill>
          <a:blip r:embed="rId2">
            <a:extLst/>
          </a:blip>
          <a:srcRect l="0" t="0" r="8369" b="10380"/>
          <a:stretch>
            <a:fillRect/>
          </a:stretch>
        </p:blipFill>
        <p:spPr>
          <a:xfrm>
            <a:off x="-16934" y="0"/>
            <a:ext cx="13038799" cy="9753601"/>
          </a:xfrm>
          <a:prstGeom prst="rect">
            <a:avLst/>
          </a:prstGeom>
          <a:ln w="12700">
            <a:miter lim="400000"/>
          </a:ln>
        </p:spPr>
      </p:pic>
      <p:sp>
        <p:nvSpPr>
          <p:cNvPr id="267" name="There Is Great Power In UNITY…"/>
          <p:cNvSpPr txBox="1"/>
          <p:nvPr/>
        </p:nvSpPr>
        <p:spPr>
          <a:xfrm>
            <a:off x="1681050" y="1143121"/>
            <a:ext cx="9337900" cy="1338400"/>
          </a:xfrm>
          <a:prstGeom prst="rect">
            <a:avLst/>
          </a:prstGeom>
          <a:ln w="12700">
            <a:miter lim="400000"/>
          </a:ln>
          <a:effectLst>
            <a:outerShdw sx="100000" sy="100000" kx="0" ky="0" algn="b" rotWithShape="0" blurRad="254000" dist="171395" dir="22594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1100"/>
              </a:spcBef>
              <a:defRPr cap="all" sz="3800">
                <a:solidFill>
                  <a:srgbClr val="FFFFFF"/>
                </a:solidFill>
                <a:effectLst>
                  <a:outerShdw sx="100000" sy="100000" kx="0" ky="0" algn="b" rotWithShape="0" blurRad="50800" dist="50800" dir="1851076">
                    <a:srgbClr val="000000"/>
                  </a:outerShdw>
                </a:effectLst>
                <a:latin typeface="Times New Roman"/>
                <a:ea typeface="Times New Roman"/>
                <a:cs typeface="Times New Roman"/>
                <a:sym typeface="Times New Roman"/>
              </a:defRPr>
            </a:pPr>
            <a:r>
              <a:t>There Is Great Power In UNITY</a:t>
            </a:r>
          </a:p>
          <a:p>
            <a:pPr>
              <a:spcBef>
                <a:spcPts val="1100"/>
              </a:spcBef>
              <a:defRPr cap="all" sz="3800">
                <a:solidFill>
                  <a:srgbClr val="FFFFFF"/>
                </a:solidFill>
                <a:effectLst>
                  <a:outerShdw sx="100000" sy="100000" kx="0" ky="0" algn="b" rotWithShape="0" blurRad="50800" dist="50800" dir="1851076">
                    <a:srgbClr val="000000"/>
                  </a:outerShdw>
                </a:effectLst>
                <a:latin typeface="Times New Roman"/>
                <a:ea typeface="Times New Roman"/>
                <a:cs typeface="Times New Roman"/>
                <a:sym typeface="Times New Roman"/>
              </a:defRPr>
            </a:pPr>
            <a:r>
              <a:t>Division ULTIMATELY Brings FAILURE</a:t>
            </a:r>
          </a:p>
        </p:txBody>
      </p:sp>
      <p:pic>
        <p:nvPicPr>
          <p:cNvPr id="268" name="Image" descr="Image"/>
          <p:cNvPicPr>
            <a:picLocks noChangeAspect="1"/>
          </p:cNvPicPr>
          <p:nvPr/>
        </p:nvPicPr>
        <p:blipFill>
          <a:blip r:embed="rId3">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sp>
        <p:nvSpPr>
          <p:cNvPr id="269" name="When all men will lay down their creeds, disciplines, manuals, confessions of faith, catechisms, think-so's, maybe's, and subjective feelings, and with an unprejudiced and receptive heart turn to the Word of God, then, and ONLY then, will unity result."/>
          <p:cNvSpPr txBox="1"/>
          <p:nvPr/>
        </p:nvSpPr>
        <p:spPr>
          <a:xfrm>
            <a:off x="526987" y="6837911"/>
            <a:ext cx="11950825" cy="2184401"/>
          </a:xfrm>
          <a:prstGeom prst="rect">
            <a:avLst/>
          </a:prstGeom>
          <a:ln w="12700">
            <a:miter lim="400000"/>
          </a:ln>
          <a:effectLst>
            <a:outerShdw sx="100000" sy="100000" kx="0" ky="0" algn="b" rotWithShape="0" blurRad="63500" dist="101863" dir="5400000">
              <a:srgbClr val="000000">
                <a:alpha val="5881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1560000">
                    <a:srgbClr val="000000"/>
                  </a:outerShdw>
                </a:effectLst>
              </a:defRPr>
            </a:lvl1pPr>
          </a:lstStyle>
          <a:p>
            <a:pPr/>
            <a:r>
              <a:t>When all men will lay down their creeds, disciplines, manuals, confessions of faith, catechisms, think-so's, maybe's, and subjective feelings, and with an unprejudiced and receptive heart turn to the Word of God, then, and ONLY then, will unity result.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Front view of a red Ducati motorcycle against a black background" descr="Front view of a red Ducati motorcycle against a black background"/>
          <p:cNvPicPr>
            <a:picLocks noChangeAspect="1"/>
          </p:cNvPicPr>
          <p:nvPr>
            <p:ph type="pic" idx="21"/>
          </p:nvPr>
        </p:nvPicPr>
        <p:blipFill>
          <a:blip r:embed="rId2">
            <a:extLst/>
          </a:blip>
          <a:srcRect l="8333" t="0" r="8333" b="0"/>
          <a:stretch>
            <a:fillRect/>
          </a:stretch>
        </p:blipFill>
        <p:spPr>
          <a:xfrm>
            <a:off x="0" y="0"/>
            <a:ext cx="13004800" cy="9753600"/>
          </a:xfrm>
          <a:prstGeom prst="rect">
            <a:avLst/>
          </a:prstGeom>
        </p:spPr>
      </p:pic>
      <p:sp>
        <p:nvSpPr>
          <p:cNvPr id="272" name="“Only let your conduct be worthy of the gospel of Christ, so that whether I come and see you or am absent, I may hear of your affairs, that you stand fast in one spirit, with one mind striving together for the faith of the gospel,”…"/>
          <p:cNvSpPr txBox="1"/>
          <p:nvPr/>
        </p:nvSpPr>
        <p:spPr>
          <a:xfrm>
            <a:off x="89792" y="110129"/>
            <a:ext cx="12825216" cy="19639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200">
                <a:solidFill>
                  <a:srgbClr val="000000"/>
                </a:solidFill>
                <a:latin typeface="Times New Roman"/>
                <a:ea typeface="Times New Roman"/>
                <a:cs typeface="Times New Roman"/>
                <a:sym typeface="Times New Roman"/>
              </a:defRPr>
            </a:pPr>
            <a:r>
              <a:t>“Only let your conduct be worthy of the gospel of Christ, so that whether I come and see you or am absent, I may hear of your affairs, that you stand fast in one spirit, with one mind striving together for the faith of the gospel,”</a:t>
            </a:r>
          </a:p>
          <a:p>
            <a:pPr defTabSz="457200">
              <a:defRPr b="1" sz="3200">
                <a:solidFill>
                  <a:srgbClr val="000000"/>
                </a:solidFill>
                <a:latin typeface="Times New Roman"/>
                <a:ea typeface="Times New Roman"/>
                <a:cs typeface="Times New Roman"/>
                <a:sym typeface="Times New Roman"/>
              </a:defRPr>
            </a:pPr>
            <a:r>
              <a:t>Philippians 1:27 (NKJV)</a:t>
            </a:r>
          </a:p>
        </p:txBody>
      </p:sp>
      <p:pic>
        <p:nvPicPr>
          <p:cNvPr id="273" name="Image" descr="Image"/>
          <p:cNvPicPr>
            <a:picLocks noChangeAspect="1"/>
          </p:cNvPicPr>
          <p:nvPr/>
        </p:nvPicPr>
        <p:blipFill>
          <a:blip r:embed="rId3">
            <a:extLst/>
          </a:blip>
          <a:stretch>
            <a:fillRect/>
          </a:stretch>
        </p:blipFill>
        <p:spPr>
          <a:xfrm>
            <a:off x="95645" y="5378381"/>
            <a:ext cx="12813510" cy="1570954"/>
          </a:xfrm>
          <a:prstGeom prst="rect">
            <a:avLst/>
          </a:prstGeom>
          <a:ln w="12700">
            <a:miter lim="400000"/>
          </a:ln>
          <a:effectLst>
            <a:outerShdw sx="100000" sy="100000" kx="0" ky="0" algn="b" rotWithShape="0" blurRad="63500" dist="101863" dir="5400000">
              <a:srgbClr val="000000">
                <a:alpha val="58818"/>
              </a:srgbClr>
            </a:outerShdw>
          </a:effectLst>
        </p:spPr>
      </p:pic>
      <p:sp>
        <p:nvSpPr>
          <p:cNvPr id="274" name="We must be committed to being nothing, calling ourselves nothing, obeying nothing, and saying nothing except that which is authorized by the Word of God.  1 Peter 4:11; Colossians 3:17"/>
          <p:cNvSpPr txBox="1"/>
          <p:nvPr/>
        </p:nvSpPr>
        <p:spPr>
          <a:xfrm>
            <a:off x="340552" y="6837724"/>
            <a:ext cx="12323696" cy="2692401"/>
          </a:xfrm>
          <a:prstGeom prst="rect">
            <a:avLst/>
          </a:prstGeom>
          <a:ln w="12700">
            <a:miter lim="400000"/>
          </a:ln>
          <a:effectLst>
            <a:outerShdw sx="100000" sy="100000" kx="0" ky="0" algn="b" rotWithShape="0" blurRad="63500" dist="101863" dir="5400000">
              <a:srgbClr val="000000">
                <a:alpha val="5881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solidFill>
                  <a:srgbClr val="FFFFFF"/>
                </a:solidFill>
                <a:effectLst>
                  <a:outerShdw sx="100000" sy="100000" kx="0" ky="0" algn="b" rotWithShape="0" blurRad="63500" dist="63500" dir="1560000">
                    <a:srgbClr val="000000"/>
                  </a:outerShdw>
                </a:effectLst>
              </a:defRPr>
            </a:pPr>
            <a:r>
              <a:t>We must be committed to being nothing, calling ourselves nothing, obeying nothing, and saying nothing except that which is authorized by the Word of God. </a:t>
            </a:r>
            <a:br/>
            <a:r>
              <a:t>1 Peter 4:11; Colossians 3:17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Front view of a red Ducati motorcycle against a black background" descr="Front view of a red Ducati motorcycle against a black background"/>
          <p:cNvPicPr>
            <a:picLocks noChangeAspect="1"/>
          </p:cNvPicPr>
          <p:nvPr>
            <p:ph type="pic" idx="21"/>
          </p:nvPr>
        </p:nvPicPr>
        <p:blipFill>
          <a:blip r:embed="rId2">
            <a:extLst/>
          </a:blip>
          <a:srcRect l="8333" t="0" r="8333" b="0"/>
          <a:stretch>
            <a:fillRect/>
          </a:stretch>
        </p:blipFill>
        <p:spPr>
          <a:xfrm>
            <a:off x="0" y="0"/>
            <a:ext cx="13004800" cy="9753600"/>
          </a:xfrm>
          <a:prstGeom prst="rect">
            <a:avLst/>
          </a:prstGeom>
        </p:spPr>
      </p:pic>
      <p:sp>
        <p:nvSpPr>
          <p:cNvPr id="277" name="“Only let your conduct be worthy of the gospel of Christ, so that whether I come and see you or am absent, I may hear of your affairs, that you stand fast in one spirit, with one mind striving together for the faith of the gospel,”…"/>
          <p:cNvSpPr txBox="1"/>
          <p:nvPr/>
        </p:nvSpPr>
        <p:spPr>
          <a:xfrm>
            <a:off x="89792" y="110129"/>
            <a:ext cx="12825216" cy="19639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200">
                <a:solidFill>
                  <a:srgbClr val="000000"/>
                </a:solidFill>
                <a:latin typeface="Times New Roman"/>
                <a:ea typeface="Times New Roman"/>
                <a:cs typeface="Times New Roman"/>
                <a:sym typeface="Times New Roman"/>
              </a:defRPr>
            </a:pPr>
            <a:r>
              <a:t>“Only let your conduct be worthy of the gospel of Christ, so that whether I come and see you or am absent, I may hear of your affairs, that you stand fast in one spirit, with one mind striving together for the faith of the gospel,”</a:t>
            </a:r>
          </a:p>
          <a:p>
            <a:pPr defTabSz="457200">
              <a:defRPr b="1" sz="3200">
                <a:solidFill>
                  <a:srgbClr val="000000"/>
                </a:solidFill>
                <a:latin typeface="Times New Roman"/>
                <a:ea typeface="Times New Roman"/>
                <a:cs typeface="Times New Roman"/>
                <a:sym typeface="Times New Roman"/>
              </a:defRPr>
            </a:pPr>
            <a:r>
              <a:t>Philippians 1:27 (NKJV)</a:t>
            </a:r>
          </a:p>
        </p:txBody>
      </p:sp>
      <p:pic>
        <p:nvPicPr>
          <p:cNvPr id="278" name="Image" descr="Image"/>
          <p:cNvPicPr>
            <a:picLocks noChangeAspect="1"/>
          </p:cNvPicPr>
          <p:nvPr/>
        </p:nvPicPr>
        <p:blipFill>
          <a:blip r:embed="rId3">
            <a:extLst/>
          </a:blip>
          <a:stretch>
            <a:fillRect/>
          </a:stretch>
        </p:blipFill>
        <p:spPr>
          <a:xfrm>
            <a:off x="95645" y="5378381"/>
            <a:ext cx="12813510" cy="1570954"/>
          </a:xfrm>
          <a:prstGeom prst="rect">
            <a:avLst/>
          </a:prstGeom>
          <a:ln w="12700">
            <a:miter lim="400000"/>
          </a:ln>
          <a:effectLst>
            <a:outerShdw sx="100000" sy="100000" kx="0" ky="0" algn="b" rotWithShape="0" blurRad="63500" dist="101863" dir="5400000">
              <a:srgbClr val="000000">
                <a:alpha val="58818"/>
              </a:srgbClr>
            </a:outerShdw>
          </a:effectLst>
        </p:spPr>
      </p:pic>
      <p:sp>
        <p:nvSpPr>
          <p:cNvPr id="279" name="By developing the attitude of Christ  Eph 4:1-3; Col 3:12-15; Phili 2:1-5; Rom 14-15:6"/>
          <p:cNvSpPr txBox="1"/>
          <p:nvPr/>
        </p:nvSpPr>
        <p:spPr>
          <a:xfrm>
            <a:off x="676213" y="6831408"/>
            <a:ext cx="11652375" cy="1600201"/>
          </a:xfrm>
          <a:prstGeom prst="rect">
            <a:avLst/>
          </a:prstGeom>
          <a:ln w="12700">
            <a:miter lim="400000"/>
          </a:ln>
          <a:effectLst>
            <a:outerShdw sx="100000" sy="100000" kx="0" ky="0" algn="b" rotWithShape="0" blurRad="63500" dist="101863" dir="5400000">
              <a:srgbClr val="000000">
                <a:alpha val="5881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solidFill>
                  <a:srgbClr val="FFFFFF"/>
                </a:solidFill>
                <a:effectLst>
                  <a:outerShdw sx="100000" sy="100000" kx="0" ky="0" algn="b" rotWithShape="0" blurRad="63500" dist="63500" dir="1560000">
                    <a:srgbClr val="000000"/>
                  </a:outerShdw>
                </a:effectLst>
              </a:defRPr>
            </a:pPr>
            <a:r>
              <a:t>By developing the attitude of Christ </a:t>
            </a:r>
            <a:br/>
            <a:r>
              <a:rPr sz="4900"/>
              <a:t>Eph 4:1-3; Col 3:12-15; Phili 2:1-5; Rom 14-15:6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Front view of a red Ducati motorcycle against a black background" descr="Front view of a red Ducati motorcycle against a black background"/>
          <p:cNvPicPr>
            <a:picLocks noChangeAspect="1"/>
          </p:cNvPicPr>
          <p:nvPr>
            <p:ph type="pic" idx="21"/>
          </p:nvPr>
        </p:nvPicPr>
        <p:blipFill>
          <a:blip r:embed="rId2">
            <a:extLst/>
          </a:blip>
          <a:srcRect l="8333" t="0" r="8333" b="0"/>
          <a:stretch>
            <a:fillRect/>
          </a:stretch>
        </p:blipFill>
        <p:spPr>
          <a:xfrm>
            <a:off x="0" y="0"/>
            <a:ext cx="13004800" cy="9753600"/>
          </a:xfrm>
          <a:prstGeom prst="rect">
            <a:avLst/>
          </a:prstGeom>
        </p:spPr>
      </p:pic>
      <p:sp>
        <p:nvSpPr>
          <p:cNvPr id="282" name="“Only let your conduct be worthy of the gospel of Christ, so that whether I come and see you or am absent, I may hear of your affairs, that you stand fast in one spirit, with one mind striving together for the faith of the gospel,”…"/>
          <p:cNvSpPr txBox="1"/>
          <p:nvPr/>
        </p:nvSpPr>
        <p:spPr>
          <a:xfrm>
            <a:off x="89792" y="110129"/>
            <a:ext cx="12825216" cy="19639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200">
                <a:solidFill>
                  <a:srgbClr val="000000"/>
                </a:solidFill>
                <a:latin typeface="Times New Roman"/>
                <a:ea typeface="Times New Roman"/>
                <a:cs typeface="Times New Roman"/>
                <a:sym typeface="Times New Roman"/>
              </a:defRPr>
            </a:pPr>
            <a:r>
              <a:t>“Only let your conduct be worthy of the gospel of Christ, so that whether I come and see you or am absent, I may hear of your affairs, that you stand fast in one spirit, with one mind striving together for the faith of the gospel,”</a:t>
            </a:r>
          </a:p>
          <a:p>
            <a:pPr defTabSz="457200">
              <a:defRPr b="1" sz="3200">
                <a:solidFill>
                  <a:srgbClr val="000000"/>
                </a:solidFill>
                <a:latin typeface="Times New Roman"/>
                <a:ea typeface="Times New Roman"/>
                <a:cs typeface="Times New Roman"/>
                <a:sym typeface="Times New Roman"/>
              </a:defRPr>
            </a:pPr>
            <a:r>
              <a:t>Philippians 1:27 (NKJV)</a:t>
            </a:r>
          </a:p>
        </p:txBody>
      </p:sp>
      <p:pic>
        <p:nvPicPr>
          <p:cNvPr id="283" name="Image" descr="Image"/>
          <p:cNvPicPr>
            <a:picLocks noChangeAspect="1"/>
          </p:cNvPicPr>
          <p:nvPr/>
        </p:nvPicPr>
        <p:blipFill>
          <a:blip r:embed="rId3">
            <a:extLst/>
          </a:blip>
          <a:stretch>
            <a:fillRect/>
          </a:stretch>
        </p:blipFill>
        <p:spPr>
          <a:xfrm>
            <a:off x="95645" y="5378381"/>
            <a:ext cx="12813510" cy="1570954"/>
          </a:xfrm>
          <a:prstGeom prst="rect">
            <a:avLst/>
          </a:prstGeom>
          <a:ln w="12700">
            <a:miter lim="400000"/>
          </a:ln>
          <a:effectLst>
            <a:outerShdw sx="100000" sy="100000" kx="0" ky="0" algn="b" rotWithShape="0" blurRad="63500" dist="101863" dir="5400000">
              <a:srgbClr val="000000">
                <a:alpha val="58818"/>
              </a:srgbClr>
            </a:outerShdw>
          </a:effectLst>
        </p:spPr>
      </p:pic>
      <p:sp>
        <p:nvSpPr>
          <p:cNvPr id="284" name="IN CHRIST (Acts 2:38; Gal. 3:26,27)"/>
          <p:cNvSpPr txBox="1"/>
          <p:nvPr/>
        </p:nvSpPr>
        <p:spPr>
          <a:xfrm>
            <a:off x="1537844" y="6948126"/>
            <a:ext cx="9929112" cy="889001"/>
          </a:xfrm>
          <a:prstGeom prst="rect">
            <a:avLst/>
          </a:prstGeom>
          <a:ln w="12700">
            <a:miter lim="400000"/>
          </a:ln>
          <a:effectLst>
            <a:outerShdw sx="100000" sy="100000" kx="0" ky="0" algn="b" rotWithShape="0" blurRad="63500" dist="101863" dir="5400000">
              <a:srgbClr val="000000">
                <a:alpha val="5881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63500" dist="63500" dir="1560000">
                    <a:srgbClr val="000000"/>
                  </a:outerShdw>
                </a:effectLst>
              </a:defRPr>
            </a:lvl1pPr>
          </a:lstStyle>
          <a:p>
            <a:pPr/>
            <a:r>
              <a:t>IN CHRIST (Acts 2:38; Gal. 3:26,27)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Double-click to edit"/>
          <p:cNvSpPr txBox="1"/>
          <p:nvPr>
            <p:ph type="title"/>
          </p:nvPr>
        </p:nvSpPr>
        <p:spPr>
          <a:prstGeom prst="rect">
            <a:avLst/>
          </a:prstGeom>
        </p:spPr>
        <p:txBody>
          <a:bodyPr/>
          <a:lstStyle/>
          <a:p>
            <a:pPr/>
          </a:p>
        </p:txBody>
      </p:sp>
      <p:sp>
        <p:nvSpPr>
          <p:cNvPr id="287" name="Double-click to edit"/>
          <p:cNvSpPr txBox="1"/>
          <p:nvPr>
            <p:ph type="body" idx="1"/>
          </p:nvPr>
        </p:nvSpPr>
        <p:spPr>
          <a:prstGeom prst="rect">
            <a:avLst/>
          </a:prstGeom>
        </p:spPr>
        <p:txBody>
          <a:bodyPr/>
          <a:lstStyle/>
          <a:p>
            <a:pPr>
              <a:buBlip>
                <a:blip r:embed="rId2"/>
              </a:buBlip>
            </a:pPr>
          </a:p>
        </p:txBody>
      </p:sp>
      <p:sp>
        <p:nvSpPr>
          <p:cNvPr id="288" name="Rectangle"/>
          <p:cNvSpPr/>
          <p:nvPr/>
        </p:nvSpPr>
        <p:spPr>
          <a:xfrm>
            <a:off x="-4234" y="-4234"/>
            <a:ext cx="13004801" cy="9762068"/>
          </a:xfrm>
          <a:prstGeom prst="rect">
            <a:avLst/>
          </a:prstGeom>
          <a:solidFill>
            <a:srgbClr val="000000"/>
          </a:solidFill>
          <a:ln w="12700">
            <a:miter lim="400000"/>
          </a:ln>
          <a:effectLst>
            <a:outerShdw sx="100000" sy="100000" kx="0" ky="0" algn="b" rotWithShape="0" blurRad="50800" dist="12700" dir="0">
              <a:srgbClr val="000000">
                <a:alpha val="60000"/>
              </a:srgbClr>
            </a:outerShdw>
          </a:effectLst>
        </p:spPr>
        <p:txBody>
          <a:bodyPr lIns="50800" tIns="50800" rIns="50800" bIns="50800" anchor="ctr"/>
          <a:lstStyle/>
          <a:p>
            <a:pPr>
              <a:defRPr sz="3200">
                <a:solidFill>
                  <a:srgbClr val="F2EBDB"/>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Front view of a red Ducati motorcycle against a black background" descr="Front view of a red Ducati motorcycle against a black background"/>
          <p:cNvPicPr>
            <a:picLocks noChangeAspect="1"/>
          </p:cNvPicPr>
          <p:nvPr>
            <p:ph type="pic" idx="21"/>
          </p:nvPr>
        </p:nvPicPr>
        <p:blipFill>
          <a:blip r:embed="rId2">
            <a:extLst/>
          </a:blip>
          <a:srcRect l="8333" t="0" r="8333" b="0"/>
          <a:stretch>
            <a:fillRect/>
          </a:stretch>
        </p:blipFill>
        <p:spPr>
          <a:xfrm>
            <a:off x="0" y="0"/>
            <a:ext cx="13004800" cy="9753600"/>
          </a:xfrm>
          <a:prstGeom prst="rect">
            <a:avLst/>
          </a:prstGeom>
        </p:spPr>
      </p:pic>
      <p:sp>
        <p:nvSpPr>
          <p:cNvPr id="291" name="“Only let your conduct be worthy of the gospel of Christ, so that whether I come and see you or am absent, I may hear of your affairs, that you stand fast in one spirit, with one mind striving together for the faith of the gospel,”…"/>
          <p:cNvSpPr txBox="1"/>
          <p:nvPr/>
        </p:nvSpPr>
        <p:spPr>
          <a:xfrm>
            <a:off x="89792" y="110129"/>
            <a:ext cx="12825216" cy="19639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200">
                <a:solidFill>
                  <a:srgbClr val="000000"/>
                </a:solidFill>
                <a:latin typeface="Times New Roman"/>
                <a:ea typeface="Times New Roman"/>
                <a:cs typeface="Times New Roman"/>
                <a:sym typeface="Times New Roman"/>
              </a:defRPr>
            </a:pPr>
            <a:r>
              <a:t>“Only let your conduct be worthy of the gospel of Christ, so that whether I come and see you or am absent, I may hear of your affairs, that you stand fast in one spirit, with one mind striving together for the faith of the gospel,”</a:t>
            </a:r>
          </a:p>
          <a:p>
            <a:pPr defTabSz="457200">
              <a:defRPr b="1" sz="3200">
                <a:solidFill>
                  <a:srgbClr val="000000"/>
                </a:solidFill>
                <a:latin typeface="Times New Roman"/>
                <a:ea typeface="Times New Roman"/>
                <a:cs typeface="Times New Roman"/>
                <a:sym typeface="Times New Roman"/>
              </a:defRPr>
            </a:pPr>
            <a:r>
              <a:t>Philippians 1:27 (NKJV)</a:t>
            </a:r>
          </a:p>
        </p:txBody>
      </p:sp>
      <p:pic>
        <p:nvPicPr>
          <p:cNvPr id="292" name="Image" descr="Image"/>
          <p:cNvPicPr>
            <a:picLocks noChangeAspect="1"/>
          </p:cNvPicPr>
          <p:nvPr/>
        </p:nvPicPr>
        <p:blipFill>
          <a:blip r:embed="rId3">
            <a:extLst/>
          </a:blip>
          <a:stretch>
            <a:fillRect/>
          </a:stretch>
        </p:blipFill>
        <p:spPr>
          <a:xfrm>
            <a:off x="-8866" y="4091323"/>
            <a:ext cx="12813510" cy="1570954"/>
          </a:xfrm>
          <a:prstGeom prst="rect">
            <a:avLst/>
          </a:prstGeom>
          <a:ln w="12700">
            <a:miter lim="400000"/>
          </a:ln>
          <a:effectLst>
            <a:outerShdw sx="100000" sy="100000" kx="0" ky="0" algn="b" rotWithShape="0" blurRad="63500" dist="101863" dir="5400000">
              <a:srgbClr val="000000">
                <a:alpha val="58818"/>
              </a:srgbClr>
            </a:outerShdw>
          </a:effectLst>
        </p:spPr>
      </p:pic>
      <p:sp>
        <p:nvSpPr>
          <p:cNvPr id="293"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June 19, 2022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Ephesians 4:1–6 (NKJV)…"/>
          <p:cNvSpPr txBox="1"/>
          <p:nvPr/>
        </p:nvSpPr>
        <p:spPr>
          <a:xfrm>
            <a:off x="242991" y="344226"/>
            <a:ext cx="12518818" cy="90651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000000"/>
                </a:solidFill>
                <a:latin typeface="Times New Roman"/>
                <a:ea typeface="Times New Roman"/>
                <a:cs typeface="Times New Roman"/>
                <a:sym typeface="Times New Roman"/>
              </a:defRPr>
            </a:pPr>
            <a:r>
              <a:t>Ephesians 4:1–6 (NKJV)</a:t>
            </a:r>
          </a:p>
          <a:p>
            <a:pPr defTabSz="457200">
              <a:defRPr sz="5200">
                <a:solidFill>
                  <a:srgbClr val="000000"/>
                </a:solidFill>
                <a:latin typeface="Times New Roman"/>
                <a:ea typeface="Times New Roman"/>
                <a:cs typeface="Times New Roman"/>
                <a:sym typeface="Times New Roman"/>
              </a:defRPr>
            </a:pPr>
            <a:r>
              <a:rPr baseline="31999"/>
              <a:t>1</a:t>
            </a:r>
            <a:r>
              <a:t> I, therefore, the prisoner of the Lord, beseech you to walk worthy of the calling with which you were called, </a:t>
            </a:r>
            <a:r>
              <a:rPr baseline="31999"/>
              <a:t>2</a:t>
            </a:r>
            <a:r>
              <a:t> with all lowliness and gentleness, with longsuffering, bearing with one another in love, </a:t>
            </a:r>
            <a:r>
              <a:rPr baseline="31999"/>
              <a:t>3</a:t>
            </a:r>
            <a:r>
              <a:t> endeavoring to keep the unity of the Spirit in the bond of peace. </a:t>
            </a:r>
            <a:r>
              <a:rPr baseline="31999"/>
              <a:t>4</a:t>
            </a:r>
            <a:r>
              <a:t> </a:t>
            </a:r>
            <a:r>
              <a:rPr i="1"/>
              <a:t>There is</a:t>
            </a:r>
            <a:r>
              <a:t> one body and one Spirit, just as you were called in one hope of your calling; </a:t>
            </a:r>
            <a:r>
              <a:rPr baseline="31999"/>
              <a:t>5</a:t>
            </a:r>
            <a:r>
              <a:t> one Lord, one faith, one baptism; </a:t>
            </a:r>
            <a:r>
              <a:rPr baseline="31999"/>
              <a:t>6</a:t>
            </a:r>
            <a:r>
              <a:t> one God and Father of all, who </a:t>
            </a:r>
            <a:r>
              <a:rPr i="1"/>
              <a:t>is</a:t>
            </a:r>
            <a:r>
              <a:t> above all, and through all, and in you all.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Screen Shot 2022-06-18 at 7.44.19 PM.png" descr="Screen Shot 2022-06-18 at 7.44.19 PM.png"/>
          <p:cNvPicPr>
            <a:picLocks noChangeAspect="1"/>
          </p:cNvPicPr>
          <p:nvPr/>
        </p:nvPicPr>
        <p:blipFill>
          <a:blip r:embed="rId2">
            <a:extLst/>
          </a:blip>
          <a:stretch>
            <a:fillRect/>
          </a:stretch>
        </p:blipFill>
        <p:spPr>
          <a:xfrm>
            <a:off x="-25815" y="1493696"/>
            <a:ext cx="13056430" cy="7944461"/>
          </a:xfrm>
          <a:prstGeom prst="rect">
            <a:avLst/>
          </a:prstGeom>
          <a:ln w="12700">
            <a:miter lim="400000"/>
          </a:ln>
        </p:spPr>
      </p:pic>
      <p:sp>
        <p:nvSpPr>
          <p:cNvPr id="298" name="Ephesians 4:1–6 (NKJV)"/>
          <p:cNvSpPr txBox="1"/>
          <p:nvPr/>
        </p:nvSpPr>
        <p:spPr>
          <a:xfrm>
            <a:off x="0" y="508884"/>
            <a:ext cx="13004801" cy="82284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5200">
                <a:solidFill>
                  <a:srgbClr val="000000"/>
                </a:solidFill>
                <a:latin typeface="Times New Roman"/>
                <a:ea typeface="Times New Roman"/>
                <a:cs typeface="Times New Roman"/>
                <a:sym typeface="Times New Roman"/>
              </a:defRPr>
            </a:lvl1pPr>
          </a:lstStyle>
          <a:p>
            <a:pPr/>
            <a:r>
              <a:t>Ephesians 4:1–6 (NKJV)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165"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166"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167" name="John 17:20–23 (NKJV)…"/>
          <p:cNvSpPr txBox="1"/>
          <p:nvPr/>
        </p:nvSpPr>
        <p:spPr>
          <a:xfrm>
            <a:off x="7066069" y="2379447"/>
            <a:ext cx="5740536" cy="7394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Times New Roman"/>
                <a:ea typeface="Times New Roman"/>
                <a:cs typeface="Times New Roman"/>
                <a:sym typeface="Times New Roman"/>
              </a:defRPr>
            </a:pPr>
            <a:r>
              <a:t>John 17:20–23 (NKJV)</a:t>
            </a:r>
          </a:p>
          <a:p>
            <a:pPr defTabSz="457200">
              <a:defRPr sz="4100">
                <a:solidFill>
                  <a:srgbClr val="000000"/>
                </a:solidFill>
                <a:latin typeface="Times New Roman"/>
                <a:ea typeface="Times New Roman"/>
                <a:cs typeface="Times New Roman"/>
                <a:sym typeface="Times New Roman"/>
              </a:defRPr>
            </a:pPr>
            <a:r>
              <a:rPr baseline="31999"/>
              <a:t>22</a:t>
            </a:r>
            <a:r>
              <a:t> </a:t>
            </a:r>
            <a:r>
              <a:rPr>
                <a:solidFill>
                  <a:schemeClr val="accent5"/>
                </a:solidFill>
              </a:rPr>
              <a:t>And the glory which You gave Me I have given them, that they may be one just as We are one</a:t>
            </a:r>
            <a:r>
              <a:t>: </a:t>
            </a:r>
            <a:r>
              <a:rPr baseline="31999"/>
              <a:t>23</a:t>
            </a:r>
            <a:r>
              <a:t> </a:t>
            </a:r>
            <a:r>
              <a:rPr>
                <a:solidFill>
                  <a:schemeClr val="accent5"/>
                </a:solidFill>
              </a:rPr>
              <a:t>I in them, and You in Me; that they may be made perfect in one, and that the world may know that You have sent Me, and have loved them as You have loved Me</a:t>
            </a:r>
            <a:r>
              <a:t>. </a:t>
            </a:r>
          </a:p>
        </p:txBody>
      </p:sp>
      <p:sp>
        <p:nvSpPr>
          <p:cNvPr id="168" name="BY FAITH IN CHRIST…"/>
          <p:cNvSpPr txBox="1"/>
          <p:nvPr/>
        </p:nvSpPr>
        <p:spPr>
          <a:xfrm>
            <a:off x="626944" y="6074617"/>
            <a:ext cx="5740536" cy="3225801"/>
          </a:xfrm>
          <a:prstGeom prst="rect">
            <a:avLst/>
          </a:prstGeom>
          <a:ln w="12700">
            <a:miter lim="400000"/>
          </a:ln>
          <a:effectLst>
            <a:outerShdw sx="100000" sy="100000" kx="0" ky="0" algn="b" rotWithShape="0" blurRad="63500" dist="101863" dir="5400000">
              <a:srgbClr val="000000">
                <a:alpha val="5881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effectLst>
                  <a:outerShdw sx="100000" sy="100000" kx="0" ky="0" algn="b" rotWithShape="0" blurRad="63500" dist="63500" dir="1560000">
                    <a:srgbClr val="000000"/>
                  </a:outerShdw>
                </a:effectLst>
              </a:defRPr>
            </a:pPr>
            <a:r>
              <a:t>BY FAITH IN CHRIST</a:t>
            </a:r>
          </a:p>
          <a:p>
            <a:pPr>
              <a:defRPr>
                <a:solidFill>
                  <a:srgbClr val="FFFFFF"/>
                </a:solidFill>
                <a:effectLst>
                  <a:outerShdw sx="100000" sy="100000" kx="0" ky="0" algn="b" rotWithShape="0" blurRad="63500" dist="63500" dir="1560000">
                    <a:srgbClr val="000000"/>
                  </a:outerShdw>
                </a:effectLst>
              </a:defRPr>
            </a:pPr>
            <a:r>
              <a:t>THROUGH THE TRUTH</a:t>
            </a:r>
          </a:p>
          <a:p>
            <a:pPr>
              <a:defRPr>
                <a:solidFill>
                  <a:srgbClr val="FFFFFF"/>
                </a:solidFill>
                <a:effectLst>
                  <a:outerShdw sx="100000" sy="100000" kx="0" ky="0" algn="b" rotWithShape="0" blurRad="63500" dist="63500" dir="1560000">
                    <a:srgbClr val="000000"/>
                  </a:outerShdw>
                </a:effectLst>
              </a:defRPr>
            </a:pPr>
            <a:r>
              <a:t>WITH / IN DEITY</a:t>
            </a:r>
          </a:p>
          <a:p>
            <a:pPr>
              <a:defRPr>
                <a:solidFill>
                  <a:srgbClr val="FFFFFF"/>
                </a:solidFill>
                <a:effectLst>
                  <a:outerShdw sx="100000" sy="100000" kx="0" ky="0" algn="b" rotWithShape="0" blurRad="63500" dist="63500" dir="1560000">
                    <a:srgbClr val="000000"/>
                  </a:outerShdw>
                </a:effectLst>
              </a:defRPr>
            </a:pPr>
            <a:r>
              <a:t>SAME AS DIVINE UNITY</a:t>
            </a:r>
          </a:p>
          <a:p>
            <a:pPr>
              <a:defRPr>
                <a:solidFill>
                  <a:srgbClr val="FFFFFF"/>
                </a:solidFill>
                <a:effectLst>
                  <a:outerShdw sx="100000" sy="100000" kx="0" ky="0" algn="b" rotWithShape="0" blurRad="63500" dist="63500" dir="1560000">
                    <a:srgbClr val="000000"/>
                  </a:outerShdw>
                </a:effectLst>
              </a:defRPr>
            </a:pPr>
            <a:r>
              <a:t>COMPLETE UNITY</a:t>
            </a:r>
          </a:p>
          <a:p>
            <a:pPr>
              <a:defRPr>
                <a:solidFill>
                  <a:srgbClr val="FFFFFF"/>
                </a:solidFill>
                <a:effectLst>
                  <a:outerShdw sx="100000" sy="100000" kx="0" ky="0" algn="b" rotWithShape="0" blurRad="63500" dist="63500" dir="1560000">
                    <a:srgbClr val="000000"/>
                  </a:outerShdw>
                </a:effectLst>
              </a:defRPr>
            </a:pPr>
            <a:r>
              <a:t>EVIDENCE OF GOD’S LOVE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8">
                                            <p:txEl>
                                              <p:pRg st="3" end="3"/>
                                            </p:txEl>
                                          </p:spTgt>
                                        </p:tgtEl>
                                        <p:attrNameLst>
                                          <p:attrName>style.visibility</p:attrName>
                                        </p:attrNameLst>
                                      </p:cBhvr>
                                      <p:to>
                                        <p:strVal val="visible"/>
                                      </p:to>
                                    </p:set>
                                    <p:animEffect filter="wipe(left)" transition="in">
                                      <p:cBhvr>
                                        <p:cTn id="7" dur="1500"/>
                                        <p:tgtEl>
                                          <p:spTgt spid="16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68">
                                            <p:txEl>
                                              <p:pRg st="4" end="4"/>
                                            </p:txEl>
                                          </p:spTgt>
                                        </p:tgtEl>
                                        <p:attrNameLst>
                                          <p:attrName>style.visibility</p:attrName>
                                        </p:attrNameLst>
                                      </p:cBhvr>
                                      <p:to>
                                        <p:strVal val="visible"/>
                                      </p:to>
                                    </p:set>
                                    <p:animEffect filter="wipe(left)" transition="in">
                                      <p:cBhvr>
                                        <p:cTn id="12" dur="1500"/>
                                        <p:tgtEl>
                                          <p:spTgt spid="16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68">
                                            <p:txEl>
                                              <p:pRg st="5" end="5"/>
                                            </p:txEl>
                                          </p:spTgt>
                                        </p:tgtEl>
                                        <p:attrNameLst>
                                          <p:attrName>style.visibility</p:attrName>
                                        </p:attrNameLst>
                                      </p:cBhvr>
                                      <p:to>
                                        <p:strVal val="visible"/>
                                      </p:to>
                                    </p:set>
                                    <p:animEffect filter="wipe(left)" transition="in">
                                      <p:cBhvr>
                                        <p:cTn id="17" dur="1500"/>
                                        <p:tgtEl>
                                          <p:spTgt spid="16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171"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172"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173" name="Acts 2:42–44 (NKJV)…"/>
          <p:cNvSpPr txBox="1"/>
          <p:nvPr/>
        </p:nvSpPr>
        <p:spPr>
          <a:xfrm>
            <a:off x="7066069" y="2379447"/>
            <a:ext cx="5740536" cy="72555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Times New Roman"/>
                <a:ea typeface="Times New Roman"/>
                <a:cs typeface="Times New Roman"/>
                <a:sym typeface="Times New Roman"/>
              </a:defRPr>
            </a:pPr>
            <a:r>
              <a:t>Acts 2:42–44 (NKJV) </a:t>
            </a:r>
          </a:p>
          <a:p>
            <a:pPr defTabSz="457200">
              <a:defRPr sz="4000">
                <a:solidFill>
                  <a:srgbClr val="000000"/>
                </a:solidFill>
                <a:latin typeface="Times New Roman"/>
                <a:ea typeface="Times New Roman"/>
                <a:cs typeface="Times New Roman"/>
                <a:sym typeface="Times New Roman"/>
              </a:defRPr>
            </a:pPr>
            <a:r>
              <a:rPr baseline="31999"/>
              <a:t>42</a:t>
            </a:r>
            <a:r>
              <a:t> And they continued steadfastly in the apostles’ doctrine and fellowship, in the breaking of bread, and in prayers. </a:t>
            </a:r>
            <a:r>
              <a:rPr baseline="31999"/>
              <a:t>43</a:t>
            </a:r>
            <a:r>
              <a:t> Then fear came upon every soul, and many wonders and signs were done through the apostles. </a:t>
            </a:r>
            <a:r>
              <a:rPr baseline="31999"/>
              <a:t>44</a:t>
            </a:r>
            <a:r>
              <a:t> Now all who believed were together, and had all things in common,</a:t>
            </a:r>
          </a:p>
        </p:txBody>
      </p:sp>
      <p:sp>
        <p:nvSpPr>
          <p:cNvPr id="174" name="SUSTAINED BY CONTINUANCE IN APOSTLES’ TEACHING…"/>
          <p:cNvSpPr txBox="1"/>
          <p:nvPr/>
        </p:nvSpPr>
        <p:spPr>
          <a:xfrm>
            <a:off x="626944" y="5910385"/>
            <a:ext cx="5740536" cy="3530601"/>
          </a:xfrm>
          <a:prstGeom prst="rect">
            <a:avLst/>
          </a:prstGeom>
          <a:ln w="12700">
            <a:miter lim="400000"/>
          </a:ln>
          <a:effectLst>
            <a:outerShdw sx="100000" sy="100000" kx="0" ky="0" algn="b" rotWithShape="0" blurRad="63500" dist="101863" dir="2660357">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a:solidFill>
                  <a:srgbClr val="FFFFFF"/>
                </a:solidFill>
                <a:effectLst>
                  <a:outerShdw sx="100000" sy="100000" kx="0" ky="0" algn="b" rotWithShape="0" blurRad="63500" dist="63500" dir="1560000">
                    <a:srgbClr val="000000"/>
                  </a:outerShdw>
                </a:effectLst>
              </a:defRPr>
            </a:pPr>
            <a:r>
              <a:t>SUSTAINED BY CONTINUANCE IN APOSTLES’ TEACHING</a:t>
            </a:r>
          </a:p>
          <a:p>
            <a:pPr>
              <a:spcBef>
                <a:spcPts val="1200"/>
              </a:spcBef>
              <a:defRPr>
                <a:solidFill>
                  <a:srgbClr val="FFFFFF"/>
                </a:solidFill>
                <a:effectLst>
                  <a:outerShdw sx="100000" sy="100000" kx="0" ky="0" algn="b" rotWithShape="0" blurRad="63500" dist="63500" dir="1560000">
                    <a:srgbClr val="000000"/>
                  </a:outerShdw>
                </a:effectLst>
              </a:defRPr>
            </a:pPr>
            <a:r>
              <a:t>STRENGTHENED BY WORSHIP &amp; REVERENCE</a:t>
            </a:r>
          </a:p>
          <a:p>
            <a:pPr>
              <a:spcBef>
                <a:spcPts val="1200"/>
              </a:spcBef>
              <a:defRPr>
                <a:solidFill>
                  <a:srgbClr val="FFFFFF"/>
                </a:solidFill>
                <a:effectLst>
                  <a:outerShdw sx="100000" sy="100000" kx="0" ky="0" algn="b" rotWithShape="0" blurRad="63500" dist="63500" dir="1560000">
                    <a:srgbClr val="000000"/>
                  </a:outerShdw>
                </a:effectLst>
              </a:defRPr>
            </a:pPr>
            <a:r>
              <a:t>SHARING TOGETHER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4">
                                            <p:bg/>
                                          </p:spTgt>
                                        </p:tgtEl>
                                        <p:attrNameLst>
                                          <p:attrName>style.visibility</p:attrName>
                                        </p:attrNameLst>
                                      </p:cBhvr>
                                      <p:to>
                                        <p:strVal val="visible"/>
                                      </p:to>
                                    </p:set>
                                    <p:animEffect filter="wipe(left)" transition="in">
                                      <p:cBhvr>
                                        <p:cTn id="7" dur="1500"/>
                                        <p:tgtEl>
                                          <p:spTgt spid="17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74">
                                            <p:txEl>
                                              <p:pRg st="0" end="0"/>
                                            </p:txEl>
                                          </p:spTgt>
                                        </p:tgtEl>
                                        <p:attrNameLst>
                                          <p:attrName>style.visibility</p:attrName>
                                        </p:attrNameLst>
                                      </p:cBhvr>
                                      <p:to>
                                        <p:strVal val="visible"/>
                                      </p:to>
                                    </p:set>
                                    <p:animEffect filter="wipe(left)" transition="in">
                                      <p:cBhvr>
                                        <p:cTn id="10" dur="1500"/>
                                        <p:tgtEl>
                                          <p:spTgt spid="1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74">
                                            <p:txEl>
                                              <p:pRg st="1" end="1"/>
                                            </p:txEl>
                                          </p:spTgt>
                                        </p:tgtEl>
                                        <p:attrNameLst>
                                          <p:attrName>style.visibility</p:attrName>
                                        </p:attrNameLst>
                                      </p:cBhvr>
                                      <p:to>
                                        <p:strVal val="visible"/>
                                      </p:to>
                                    </p:set>
                                    <p:animEffect filter="wipe(left)" transition="in">
                                      <p:cBhvr>
                                        <p:cTn id="15" dur="1500"/>
                                        <p:tgtEl>
                                          <p:spTgt spid="17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74">
                                            <p:txEl>
                                              <p:pRg st="2" end="2"/>
                                            </p:txEl>
                                          </p:spTgt>
                                        </p:tgtEl>
                                        <p:attrNameLst>
                                          <p:attrName>style.visibility</p:attrName>
                                        </p:attrNameLst>
                                      </p:cBhvr>
                                      <p:to>
                                        <p:strVal val="visible"/>
                                      </p:to>
                                    </p:set>
                                    <p:animEffect filter="wipe(left)" transition="in">
                                      <p:cBhvr>
                                        <p:cTn id="20" dur="1500"/>
                                        <p:tgtEl>
                                          <p:spTgt spid="17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177"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178"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179" name="1 Corinthians 1:10 (NKJV)…"/>
          <p:cNvSpPr txBox="1"/>
          <p:nvPr/>
        </p:nvSpPr>
        <p:spPr>
          <a:xfrm>
            <a:off x="7066069" y="2379447"/>
            <a:ext cx="5740536" cy="68237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1 Corinthians 1:10 (NKJV) </a:t>
            </a:r>
          </a:p>
          <a:p>
            <a:pPr defTabSz="457200">
              <a:defRPr sz="4000">
                <a:solidFill>
                  <a:srgbClr val="000000"/>
                </a:solidFill>
                <a:latin typeface="Times New Roman"/>
                <a:ea typeface="Times New Roman"/>
                <a:cs typeface="Times New Roman"/>
                <a:sym typeface="Times New Roman"/>
              </a:defRPr>
            </a:pPr>
            <a:r>
              <a:rPr baseline="31999"/>
              <a:t>10</a:t>
            </a:r>
            <a:r>
              <a:t> Now I plead with you, brethren, by the name of our Lord Jesus Christ, that you all speak the same thing, and </a:t>
            </a:r>
            <a:r>
              <a:rPr i="1"/>
              <a:t>that</a:t>
            </a:r>
            <a:r>
              <a:t> there be no divisions among you, but </a:t>
            </a:r>
            <a:r>
              <a:rPr i="1"/>
              <a:t>that</a:t>
            </a:r>
            <a:r>
              <a:t> you be perfectly joined together in the same mind and in the same judgment.</a:t>
            </a:r>
          </a:p>
        </p:txBody>
      </p:sp>
      <p:sp>
        <p:nvSpPr>
          <p:cNvPr id="180" name="SUBMISSION TO THE AUTHORITY OF CHRIST…"/>
          <p:cNvSpPr txBox="1"/>
          <p:nvPr/>
        </p:nvSpPr>
        <p:spPr>
          <a:xfrm>
            <a:off x="626944" y="5910385"/>
            <a:ext cx="5740536" cy="3378201"/>
          </a:xfrm>
          <a:prstGeom prst="rect">
            <a:avLst/>
          </a:prstGeom>
          <a:ln w="12700">
            <a:miter lim="400000"/>
          </a:ln>
          <a:effectLst>
            <a:outerShdw sx="100000" sy="100000" kx="0" ky="0" algn="b" rotWithShape="0" blurRad="63500" dist="101863"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a:solidFill>
                  <a:srgbClr val="FFFFFF"/>
                </a:solidFill>
                <a:effectLst>
                  <a:outerShdw sx="100000" sy="100000" kx="0" ky="0" algn="b" rotWithShape="0" blurRad="63500" dist="63500" dir="1560000">
                    <a:srgbClr val="000000"/>
                  </a:outerShdw>
                </a:effectLst>
              </a:defRPr>
            </a:pPr>
            <a:r>
              <a:t>SUBMISSION TO THE AUTHORITY OF CHRIST</a:t>
            </a:r>
          </a:p>
          <a:p>
            <a:pPr>
              <a:spcBef>
                <a:spcPts val="1200"/>
              </a:spcBef>
              <a:defRPr>
                <a:solidFill>
                  <a:srgbClr val="FFFFFF"/>
                </a:solidFill>
                <a:effectLst>
                  <a:outerShdw sx="100000" sy="100000" kx="0" ky="0" algn="b" rotWithShape="0" blurRad="63500" dist="63500" dir="1560000">
                    <a:srgbClr val="000000"/>
                  </a:outerShdw>
                </a:effectLst>
              </a:defRPr>
            </a:pPr>
            <a:r>
              <a:t>TEACHING SAME THING PRODUCING UNITY IN THOUGHT AND APPLICATION.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0">
                                            <p:bg/>
                                          </p:spTgt>
                                        </p:tgtEl>
                                        <p:attrNameLst>
                                          <p:attrName>style.visibility</p:attrName>
                                        </p:attrNameLst>
                                      </p:cBhvr>
                                      <p:to>
                                        <p:strVal val="visible"/>
                                      </p:to>
                                    </p:set>
                                    <p:animEffect filter="wipe(left)" transition="in">
                                      <p:cBhvr>
                                        <p:cTn id="7" dur="1500"/>
                                        <p:tgtEl>
                                          <p:spTgt spid="18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0">
                                            <p:txEl>
                                              <p:pRg st="0" end="0"/>
                                            </p:txEl>
                                          </p:spTgt>
                                        </p:tgtEl>
                                        <p:attrNameLst>
                                          <p:attrName>style.visibility</p:attrName>
                                        </p:attrNameLst>
                                      </p:cBhvr>
                                      <p:to>
                                        <p:strVal val="visible"/>
                                      </p:to>
                                    </p:set>
                                    <p:animEffect filter="wipe(left)" transition="in">
                                      <p:cBhvr>
                                        <p:cTn id="10" dur="1500"/>
                                        <p:tgtEl>
                                          <p:spTgt spid="1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80">
                                            <p:txEl>
                                              <p:pRg st="1" end="1"/>
                                            </p:txEl>
                                          </p:spTgt>
                                        </p:tgtEl>
                                        <p:attrNameLst>
                                          <p:attrName>style.visibility</p:attrName>
                                        </p:attrNameLst>
                                      </p:cBhvr>
                                      <p:to>
                                        <p:strVal val="visible"/>
                                      </p:to>
                                    </p:set>
                                    <p:animEffect filter="wipe(left)" transition="in">
                                      <p:cBhvr>
                                        <p:cTn id="15" dur="1500"/>
                                        <p:tgtEl>
                                          <p:spTgt spid="1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183"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184"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185" name="Ephesians 4:1–6 (NKJV)…"/>
          <p:cNvSpPr txBox="1"/>
          <p:nvPr/>
        </p:nvSpPr>
        <p:spPr>
          <a:xfrm>
            <a:off x="7066069" y="2379447"/>
            <a:ext cx="5740536" cy="72555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Ephesians 4:1–6 (NKJV) </a:t>
            </a:r>
          </a:p>
          <a:p>
            <a:pPr defTabSz="457200">
              <a:defRPr sz="4000">
                <a:solidFill>
                  <a:srgbClr val="000000"/>
                </a:solidFill>
                <a:latin typeface="Times New Roman"/>
                <a:ea typeface="Times New Roman"/>
                <a:cs typeface="Times New Roman"/>
                <a:sym typeface="Times New Roman"/>
              </a:defRPr>
            </a:pPr>
            <a:r>
              <a:rPr baseline="31999"/>
              <a:t>1</a:t>
            </a:r>
            <a:r>
              <a:t> I, therefore, the prisoner of the Lord, beseech you to walk worthy of the calling with which you were called, </a:t>
            </a:r>
            <a:r>
              <a:rPr baseline="31999"/>
              <a:t>2</a:t>
            </a:r>
            <a:r>
              <a:t> with all lowliness and gentleness, with longsuffering, bearing with one another in love, </a:t>
            </a:r>
            <a:r>
              <a:rPr baseline="31999"/>
              <a:t>3</a:t>
            </a:r>
            <a:r>
              <a:t> endeavoring to keep the unity of the Spirit in the bond of peace. </a:t>
            </a:r>
          </a:p>
        </p:txBody>
      </p:sp>
      <p:sp>
        <p:nvSpPr>
          <p:cNvPr id="186" name="HONORING THE GOSPEL BY LIVING UP TO IT’S STANDARDS…"/>
          <p:cNvSpPr txBox="1"/>
          <p:nvPr/>
        </p:nvSpPr>
        <p:spPr>
          <a:xfrm>
            <a:off x="626944" y="5910385"/>
            <a:ext cx="5740536" cy="3530601"/>
          </a:xfrm>
          <a:prstGeom prst="rect">
            <a:avLst/>
          </a:prstGeom>
          <a:ln w="12700">
            <a:miter lim="400000"/>
          </a:ln>
          <a:effectLst>
            <a:outerShdw sx="100000" sy="100000" kx="0" ky="0" algn="b" rotWithShape="0" blurRad="63500" dist="101863"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a:solidFill>
                  <a:srgbClr val="FFFFFF"/>
                </a:solidFill>
                <a:effectLst>
                  <a:outerShdw sx="100000" sy="100000" kx="0" ky="0" algn="b" rotWithShape="0" blurRad="63500" dist="63500" dir="1560000">
                    <a:srgbClr val="000000"/>
                  </a:outerShdw>
                </a:effectLst>
              </a:defRPr>
            </a:pPr>
            <a:r>
              <a:t>HONORING THE GOSPEL BY LIVING UP TO IT’S STANDARDS</a:t>
            </a:r>
          </a:p>
          <a:p>
            <a:pPr>
              <a:spcBef>
                <a:spcPts val="1200"/>
              </a:spcBef>
              <a:defRPr>
                <a:solidFill>
                  <a:srgbClr val="FFFFFF"/>
                </a:solidFill>
                <a:effectLst>
                  <a:outerShdw sx="100000" sy="100000" kx="0" ky="0" algn="b" rotWithShape="0" blurRad="63500" dist="63500" dir="1560000">
                    <a:srgbClr val="000000"/>
                  </a:outerShdw>
                </a:effectLst>
              </a:defRPr>
            </a:pPr>
            <a:r>
              <a:t>ACCOMPLISHED BY GODLY CHARACTER</a:t>
            </a:r>
          </a:p>
          <a:p>
            <a:pPr>
              <a:spcBef>
                <a:spcPts val="1200"/>
              </a:spcBef>
              <a:defRPr>
                <a:solidFill>
                  <a:srgbClr val="FFFFFF"/>
                </a:solidFill>
                <a:effectLst>
                  <a:outerShdw sx="100000" sy="100000" kx="0" ky="0" algn="b" rotWithShape="0" blurRad="63500" dist="63500" dir="1560000">
                    <a:srgbClr val="000000"/>
                  </a:outerShdw>
                </a:effectLst>
              </a:defRPr>
            </a:pPr>
            <a:r>
              <a:t>DEMANDS GREAT EFFORT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animEffect filter="wipe(left)" transition="in">
                                      <p:cBhvr>
                                        <p:cTn id="7" dur="1500"/>
                                        <p:tgtEl>
                                          <p:spTgt spid="18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6">
                                            <p:txEl>
                                              <p:pRg st="0" end="0"/>
                                            </p:txEl>
                                          </p:spTgt>
                                        </p:tgtEl>
                                        <p:attrNameLst>
                                          <p:attrName>style.visibility</p:attrName>
                                        </p:attrNameLst>
                                      </p:cBhvr>
                                      <p:to>
                                        <p:strVal val="visible"/>
                                      </p:to>
                                    </p:set>
                                    <p:animEffect filter="wipe(left)" transition="in">
                                      <p:cBhvr>
                                        <p:cTn id="10" dur="1500"/>
                                        <p:tgtEl>
                                          <p:spTgt spid="1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86">
                                            <p:txEl>
                                              <p:pRg st="1" end="1"/>
                                            </p:txEl>
                                          </p:spTgt>
                                        </p:tgtEl>
                                        <p:attrNameLst>
                                          <p:attrName>style.visibility</p:attrName>
                                        </p:attrNameLst>
                                      </p:cBhvr>
                                      <p:to>
                                        <p:strVal val="visible"/>
                                      </p:to>
                                    </p:set>
                                    <p:animEffect filter="wipe(left)" transition="in">
                                      <p:cBhvr>
                                        <p:cTn id="15" dur="1500"/>
                                        <p:tgtEl>
                                          <p:spTgt spid="18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86">
                                            <p:txEl>
                                              <p:pRg st="2" end="2"/>
                                            </p:txEl>
                                          </p:spTgt>
                                        </p:tgtEl>
                                        <p:attrNameLst>
                                          <p:attrName>style.visibility</p:attrName>
                                        </p:attrNameLst>
                                      </p:cBhvr>
                                      <p:to>
                                        <p:strVal val="visible"/>
                                      </p:to>
                                    </p:set>
                                    <p:animEffect filter="wipe(left)" transition="in">
                                      <p:cBhvr>
                                        <p:cTn id="20" dur="1500"/>
                                        <p:tgtEl>
                                          <p:spTgt spid="18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189"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190"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191" name="Ephesians 4:1–6 (NKJV)…"/>
          <p:cNvSpPr txBox="1"/>
          <p:nvPr/>
        </p:nvSpPr>
        <p:spPr>
          <a:xfrm>
            <a:off x="7066069" y="2379447"/>
            <a:ext cx="5740536" cy="67442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Ephesians 4:1–6 (NKJV) </a:t>
            </a:r>
          </a:p>
          <a:p>
            <a:pPr defTabSz="457200">
              <a:defRPr sz="4600">
                <a:solidFill>
                  <a:srgbClr val="000000"/>
                </a:solidFill>
                <a:latin typeface="Times New Roman"/>
                <a:ea typeface="Times New Roman"/>
                <a:cs typeface="Times New Roman"/>
                <a:sym typeface="Times New Roman"/>
              </a:defRPr>
            </a:pPr>
            <a:r>
              <a:rPr baseline="31999"/>
              <a:t>4</a:t>
            </a:r>
            <a:r>
              <a:t> </a:t>
            </a:r>
            <a:r>
              <a:rPr i="1"/>
              <a:t>There is</a:t>
            </a:r>
            <a:r>
              <a:t> one body and one Spirit, just as you were called in one hope of your calling; </a:t>
            </a:r>
            <a:r>
              <a:rPr baseline="31999"/>
              <a:t>5</a:t>
            </a:r>
            <a:r>
              <a:t> one Lord, one faith, one baptism; </a:t>
            </a:r>
            <a:r>
              <a:rPr baseline="31999"/>
              <a:t>6</a:t>
            </a:r>
            <a:r>
              <a:t> one God and Father of all, who </a:t>
            </a:r>
            <a:r>
              <a:rPr i="1"/>
              <a:t>is</a:t>
            </a:r>
            <a:r>
              <a:t> above all, and through all, and in you all.</a:t>
            </a:r>
          </a:p>
        </p:txBody>
      </p:sp>
      <p:sp>
        <p:nvSpPr>
          <p:cNvPr id="192" name="ACCOMPLISHED BY ACCEPTING THE TRUTH…"/>
          <p:cNvSpPr txBox="1"/>
          <p:nvPr/>
        </p:nvSpPr>
        <p:spPr>
          <a:xfrm>
            <a:off x="626944" y="2547899"/>
            <a:ext cx="5740536" cy="6858001"/>
          </a:xfrm>
          <a:prstGeom prst="rect">
            <a:avLst/>
          </a:prstGeom>
          <a:ln w="12700">
            <a:miter lim="400000"/>
          </a:ln>
          <a:effectLst>
            <a:outerShdw sx="100000" sy="100000" kx="0" ky="0" algn="b" rotWithShape="0" blurRad="63500" dist="101863" dir="13085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9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ACCOMPLISHED BY ACCEPTING THE TRUTH</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ONE CHURCH</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ONE SOURCE OF TRUTH</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ONE EXPECTATION</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ONE MASTER</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ONE STANDARD</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ONE ENTRANCE</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ONE SOURCE OF EXISTENCE AND LIFE.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2">
                                            <p:txEl>
                                              <p:pRg st="1" end="1"/>
                                            </p:txEl>
                                          </p:spTgt>
                                        </p:tgtEl>
                                        <p:attrNameLst>
                                          <p:attrName>style.visibility</p:attrName>
                                        </p:attrNameLst>
                                      </p:cBhvr>
                                      <p:to>
                                        <p:strVal val="visible"/>
                                      </p:to>
                                    </p:set>
                                    <p:animEffect filter="wipe(left)" transition="in">
                                      <p:cBhvr>
                                        <p:cTn id="7" dur="1500"/>
                                        <p:tgtEl>
                                          <p:spTgt spid="1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2">
                                            <p:txEl>
                                              <p:pRg st="2" end="2"/>
                                            </p:txEl>
                                          </p:spTgt>
                                        </p:tgtEl>
                                        <p:attrNameLst>
                                          <p:attrName>style.visibility</p:attrName>
                                        </p:attrNameLst>
                                      </p:cBhvr>
                                      <p:to>
                                        <p:strVal val="visible"/>
                                      </p:to>
                                    </p:set>
                                    <p:animEffect filter="wipe(left)" transition="in">
                                      <p:cBhvr>
                                        <p:cTn id="12" dur="1500"/>
                                        <p:tgtEl>
                                          <p:spTgt spid="1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92">
                                            <p:txEl>
                                              <p:pRg st="3" end="3"/>
                                            </p:txEl>
                                          </p:spTgt>
                                        </p:tgtEl>
                                        <p:attrNameLst>
                                          <p:attrName>style.visibility</p:attrName>
                                        </p:attrNameLst>
                                      </p:cBhvr>
                                      <p:to>
                                        <p:strVal val="visible"/>
                                      </p:to>
                                    </p:set>
                                    <p:animEffect filter="wipe(left)" transition="in">
                                      <p:cBhvr>
                                        <p:cTn id="17" dur="1500"/>
                                        <p:tgtEl>
                                          <p:spTgt spid="19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92">
                                            <p:txEl>
                                              <p:pRg st="4" end="4"/>
                                            </p:txEl>
                                          </p:spTgt>
                                        </p:tgtEl>
                                        <p:attrNameLst>
                                          <p:attrName>style.visibility</p:attrName>
                                        </p:attrNameLst>
                                      </p:cBhvr>
                                      <p:to>
                                        <p:strVal val="visible"/>
                                      </p:to>
                                    </p:set>
                                    <p:animEffect filter="wipe(left)" transition="in">
                                      <p:cBhvr>
                                        <p:cTn id="22" dur="1500"/>
                                        <p:tgtEl>
                                          <p:spTgt spid="19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192">
                                            <p:txEl>
                                              <p:pRg st="5" end="5"/>
                                            </p:txEl>
                                          </p:spTgt>
                                        </p:tgtEl>
                                        <p:attrNameLst>
                                          <p:attrName>style.visibility</p:attrName>
                                        </p:attrNameLst>
                                      </p:cBhvr>
                                      <p:to>
                                        <p:strVal val="visible"/>
                                      </p:to>
                                    </p:set>
                                    <p:animEffect filter="wipe(left)" transition="in">
                                      <p:cBhvr>
                                        <p:cTn id="27" dur="1500"/>
                                        <p:tgtEl>
                                          <p:spTgt spid="19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192">
                                            <p:txEl>
                                              <p:pRg st="6" end="6"/>
                                            </p:txEl>
                                          </p:spTgt>
                                        </p:tgtEl>
                                        <p:attrNameLst>
                                          <p:attrName>style.visibility</p:attrName>
                                        </p:attrNameLst>
                                      </p:cBhvr>
                                      <p:to>
                                        <p:strVal val="visible"/>
                                      </p:to>
                                    </p:set>
                                    <p:animEffect filter="wipe(left)" transition="in">
                                      <p:cBhvr>
                                        <p:cTn id="32" dur="1500"/>
                                        <p:tgtEl>
                                          <p:spTgt spid="19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192">
                                            <p:txEl>
                                              <p:pRg st="7" end="7"/>
                                            </p:txEl>
                                          </p:spTgt>
                                        </p:tgtEl>
                                        <p:attrNameLst>
                                          <p:attrName>style.visibility</p:attrName>
                                        </p:attrNameLst>
                                      </p:cBhvr>
                                      <p:to>
                                        <p:strVal val="visible"/>
                                      </p:to>
                                    </p:set>
                                    <p:animEffect filter="wipe(left)" transition="in">
                                      <p:cBhvr>
                                        <p:cTn id="37" dur="1500"/>
                                        <p:tgtEl>
                                          <p:spTgt spid="192">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195"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196"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197" name="Ephesians 4:11–16 (NKJV)…"/>
          <p:cNvSpPr txBox="1"/>
          <p:nvPr/>
        </p:nvSpPr>
        <p:spPr>
          <a:xfrm>
            <a:off x="7066069" y="2379447"/>
            <a:ext cx="5740536" cy="70936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Ephesians 4:11–16 (NKJV) </a:t>
            </a:r>
          </a:p>
          <a:p>
            <a:pPr defTabSz="457200">
              <a:defRPr sz="3400">
                <a:solidFill>
                  <a:srgbClr val="000000"/>
                </a:solidFill>
                <a:latin typeface="Times New Roman"/>
                <a:ea typeface="Times New Roman"/>
                <a:cs typeface="Times New Roman"/>
                <a:sym typeface="Times New Roman"/>
              </a:defRPr>
            </a:pPr>
            <a:r>
              <a:rPr baseline="31999"/>
              <a:t>11</a:t>
            </a:r>
            <a:r>
              <a:t> And He Himself gave some </a:t>
            </a:r>
            <a:r>
              <a:rPr i="1"/>
              <a:t>to be</a:t>
            </a:r>
            <a:r>
              <a:t> apostles, some prophets, some evangelists, and some pastors and teachers, </a:t>
            </a:r>
            <a:r>
              <a:rPr baseline="31999"/>
              <a:t>12</a:t>
            </a:r>
            <a:r>
              <a:t> for the equipping of the saints for the work of ministry, for the edifying of the body of Christ, </a:t>
            </a:r>
            <a:r>
              <a:rPr baseline="31999"/>
              <a:t>13</a:t>
            </a:r>
            <a:r>
              <a:t> till we all come to the unity of the faith and of the knowledge of the Son of God, to a perfect man, to the measure of the stature of the fullness of Christ; </a:t>
            </a:r>
          </a:p>
        </p:txBody>
      </p:sp>
      <p:sp>
        <p:nvSpPr>
          <p:cNvPr id="198" name="ACCOMPLISHED BY FOLLOWING THE TRUTH…"/>
          <p:cNvSpPr txBox="1"/>
          <p:nvPr/>
        </p:nvSpPr>
        <p:spPr>
          <a:xfrm>
            <a:off x="626944" y="2547899"/>
            <a:ext cx="5740536" cy="5130801"/>
          </a:xfrm>
          <a:prstGeom prst="rect">
            <a:avLst/>
          </a:prstGeom>
          <a:ln w="12700">
            <a:miter lim="400000"/>
          </a:ln>
          <a:effectLst>
            <a:outerShdw sx="100000" sy="100000" kx="0" ky="0" algn="b" rotWithShape="0" blurRad="63500" dist="101863" dir="13085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9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ACCOMPLISHED BY FOLLOWING THE TRUTH</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UNITED BY ACCEPTING THE TRUTH</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GROWING IN FAITH &amp; SERVICE - UNITED</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BECOMING MORE AND MORE LIKE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8">
                                            <p:txEl>
                                              <p:pRg st="1" end="1"/>
                                            </p:txEl>
                                          </p:spTgt>
                                        </p:tgtEl>
                                        <p:attrNameLst>
                                          <p:attrName>style.visibility</p:attrName>
                                        </p:attrNameLst>
                                      </p:cBhvr>
                                      <p:to>
                                        <p:strVal val="visible"/>
                                      </p:to>
                                    </p:set>
                                    <p:animEffect filter="wipe(left)" transition="in">
                                      <p:cBhvr>
                                        <p:cTn id="7" dur="1500"/>
                                        <p:tgtEl>
                                          <p:spTgt spid="1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8">
                                            <p:txEl>
                                              <p:pRg st="2" end="2"/>
                                            </p:txEl>
                                          </p:spTgt>
                                        </p:tgtEl>
                                        <p:attrNameLst>
                                          <p:attrName>style.visibility</p:attrName>
                                        </p:attrNameLst>
                                      </p:cBhvr>
                                      <p:to>
                                        <p:strVal val="visible"/>
                                      </p:to>
                                    </p:set>
                                    <p:animEffect filter="wipe(left)" transition="in">
                                      <p:cBhvr>
                                        <p:cTn id="12" dur="1500"/>
                                        <p:tgtEl>
                                          <p:spTgt spid="1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98">
                                            <p:txEl>
                                              <p:pRg st="3" end="3"/>
                                            </p:txEl>
                                          </p:spTgt>
                                        </p:tgtEl>
                                        <p:attrNameLst>
                                          <p:attrName>style.visibility</p:attrName>
                                        </p:attrNameLst>
                                      </p:cBhvr>
                                      <p:to>
                                        <p:strVal val="visible"/>
                                      </p:to>
                                    </p:set>
                                    <p:animEffect filter="wipe(left)" transition="in">
                                      <p:cBhvr>
                                        <p:cTn id="17" dur="1500"/>
                                        <p:tgtEl>
                                          <p:spTgt spid="19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UNITY IN CHRIST"/>
          <p:cNvSpPr txBox="1"/>
          <p:nvPr/>
        </p:nvSpPr>
        <p:spPr>
          <a:xfrm>
            <a:off x="6992761" y="1508610"/>
            <a:ext cx="5887152"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UNITY IN CHRIST</a:t>
            </a:r>
          </a:p>
        </p:txBody>
      </p:sp>
      <p:pic>
        <p:nvPicPr>
          <p:cNvPr id="201" name="Image" descr="Image"/>
          <p:cNvPicPr>
            <a:picLocks noChangeAspect="1"/>
          </p:cNvPicPr>
          <p:nvPr/>
        </p:nvPicPr>
        <p:blipFill>
          <a:blip r:embed="rId2">
            <a:extLst/>
          </a:blip>
          <a:stretch>
            <a:fillRect/>
          </a:stretch>
        </p:blipFill>
        <p:spPr>
          <a:xfrm>
            <a:off x="95645" y="-145778"/>
            <a:ext cx="12813510" cy="1570953"/>
          </a:xfrm>
          <a:prstGeom prst="rect">
            <a:avLst/>
          </a:prstGeom>
          <a:ln w="12700">
            <a:miter lim="400000"/>
          </a:ln>
          <a:effectLst>
            <a:outerShdw sx="100000" sy="100000" kx="0" ky="0" algn="b" rotWithShape="0" blurRad="63500" dist="101863" dir="5400000">
              <a:srgbClr val="000000">
                <a:alpha val="58818"/>
              </a:srgbClr>
            </a:outerShdw>
          </a:effectLst>
        </p:spPr>
      </p:pic>
      <p:pic>
        <p:nvPicPr>
          <p:cNvPr id="202" name="Front view of a red Ducati motorcycle against a black background" descr="Front view of a red Ducati motorcycle against a black background"/>
          <p:cNvPicPr>
            <a:picLocks noChangeAspect="0"/>
          </p:cNvPicPr>
          <p:nvPr/>
        </p:nvPicPr>
        <p:blipFill>
          <a:blip r:embed="rId3">
            <a:extLst/>
          </a:blip>
          <a:stretch>
            <a:fillRect/>
          </a:stretch>
        </p:blipFill>
        <p:spPr>
          <a:xfrm>
            <a:off x="132274" y="1506328"/>
            <a:ext cx="6729875" cy="8275771"/>
          </a:xfrm>
          <a:prstGeom prst="rect">
            <a:avLst/>
          </a:prstGeom>
          <a:effectLst>
            <a:outerShdw sx="100000" sy="100000" kx="0" ky="0" algn="b" rotWithShape="0" blurRad="152400" dist="98941" dir="2259400">
              <a:srgbClr val="000000"/>
            </a:outerShdw>
          </a:effectLst>
        </p:spPr>
      </p:pic>
      <p:sp>
        <p:nvSpPr>
          <p:cNvPr id="203" name="Ephesians 4:11–16 (NKJV)…"/>
          <p:cNvSpPr txBox="1"/>
          <p:nvPr/>
        </p:nvSpPr>
        <p:spPr>
          <a:xfrm>
            <a:off x="7066069" y="2379447"/>
            <a:ext cx="5740536" cy="7307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Ephesians 4:11–16 (NKJV) </a:t>
            </a:r>
          </a:p>
          <a:p>
            <a:pPr defTabSz="457200">
              <a:defRPr sz="3700">
                <a:solidFill>
                  <a:srgbClr val="000000"/>
                </a:solidFill>
                <a:latin typeface="Times New Roman"/>
                <a:ea typeface="Times New Roman"/>
                <a:cs typeface="Times New Roman"/>
                <a:sym typeface="Times New Roman"/>
              </a:defRPr>
            </a:pPr>
            <a:r>
              <a:rPr baseline="31999"/>
              <a:t>14</a:t>
            </a:r>
            <a:r>
              <a:t> that we should no longer be children, tossed to and fro and carried about with every wind of doctrine, by the trickery of men, in the cunning craftiness of deceitful plotting, </a:t>
            </a:r>
            <a:r>
              <a:rPr baseline="31999"/>
              <a:t>15</a:t>
            </a:r>
            <a:r>
              <a:t> but, speaking the truth in love, may grow up in all things into Him who is the head—Christ—</a:t>
            </a:r>
          </a:p>
        </p:txBody>
      </p:sp>
      <p:sp>
        <p:nvSpPr>
          <p:cNvPr id="204" name="ACCOMPLISHED BY FOLLOWING THE TRUTH…"/>
          <p:cNvSpPr txBox="1"/>
          <p:nvPr/>
        </p:nvSpPr>
        <p:spPr>
          <a:xfrm>
            <a:off x="626944" y="2547899"/>
            <a:ext cx="5740536" cy="4978401"/>
          </a:xfrm>
          <a:prstGeom prst="rect">
            <a:avLst/>
          </a:prstGeom>
          <a:ln w="12700">
            <a:miter lim="400000"/>
          </a:ln>
          <a:effectLst>
            <a:outerShdw sx="100000" sy="100000" kx="0" ky="0" algn="b" rotWithShape="0" blurRad="63500" dist="101863" dir="1308528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9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ACCOMPLISHED BY FOLLOWING THE TRUTH</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PROTECTION FROM DECEPTION</a:t>
            </a:r>
          </a:p>
          <a:p>
            <a:pPr>
              <a:spcBef>
                <a:spcPts val="1200"/>
              </a:spcBef>
              <a:defRPr>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GROWING CLOSER TO THE LORD AND ONE ANOTHER BY SPEAKING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4">
                                            <p:txEl>
                                              <p:pRg st="1" end="1"/>
                                            </p:txEl>
                                          </p:spTgt>
                                        </p:tgtEl>
                                        <p:attrNameLst>
                                          <p:attrName>style.visibility</p:attrName>
                                        </p:attrNameLst>
                                      </p:cBhvr>
                                      <p:to>
                                        <p:strVal val="visible"/>
                                      </p:to>
                                    </p:set>
                                    <p:animEffect filter="wipe(left)" transition="in">
                                      <p:cBhvr>
                                        <p:cTn id="7" dur="1500"/>
                                        <p:tgtEl>
                                          <p:spTgt spid="2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4">
                                            <p:txEl>
                                              <p:pRg st="2" end="2"/>
                                            </p:txEl>
                                          </p:spTgt>
                                        </p:tgtEl>
                                        <p:attrNameLst>
                                          <p:attrName>style.visibility</p:attrName>
                                        </p:attrNameLst>
                                      </p:cBhvr>
                                      <p:to>
                                        <p:strVal val="visible"/>
                                      </p:to>
                                    </p:set>
                                    <p:animEffect filter="wipe(left)" transition="in">
                                      <p:cBhvr>
                                        <p:cTn id="12" dur="1500"/>
                                        <p:tgtEl>
                                          <p:spTgt spid="20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