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7030A0"/>
                </a:solidFill>
              </a:defRPr>
            </a:pPr>
            <a:r>
              <a:t>VICTORY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00B0F0"/>
                </a:solidFill>
              </a:rPr>
              <a:t> JESUS</a:t>
            </a:r>
          </a:p>
        </p:txBody>
      </p:sp>
      <p:sp>
        <p:nvSpPr>
          <p:cNvPr id="145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2 CORINTHIANS 2:14-17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Fulfillment</a:t>
            </a:r>
            <a:br/>
            <a:r>
              <a:rPr>
                <a:solidFill>
                  <a:srgbClr val="FF0000"/>
                </a:solidFill>
              </a:rPr>
              <a:t>Revelation 12:7-11</a:t>
            </a:r>
          </a:p>
        </p:txBody>
      </p:sp>
      <p:sp>
        <p:nvSpPr>
          <p:cNvPr id="172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1.</a:t>
            </a:r>
            <a:r>
              <a:rPr>
                <a:solidFill>
                  <a:srgbClr val="C00000"/>
                </a:solidFill>
              </a:rPr>
              <a:t> Conflict</a:t>
            </a:r>
            <a:r>
              <a:rPr b="0"/>
              <a:t> (</a:t>
            </a:r>
            <a:r>
              <a:rPr i="1">
                <a:solidFill>
                  <a:srgbClr val="C00000"/>
                </a:solidFill>
              </a:rPr>
              <a:t>war</a:t>
            </a:r>
            <a:r>
              <a:rPr i="1"/>
              <a:t> in </a:t>
            </a:r>
            <a:r>
              <a:rPr i="1">
                <a:solidFill>
                  <a:srgbClr val="00B0F0"/>
                </a:solidFill>
              </a:rPr>
              <a:t>heaven</a:t>
            </a:r>
            <a:r>
              <a:rPr b="0"/>
              <a:t>)</a:t>
            </a:r>
            <a:endParaRPr b="0"/>
          </a:p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2. </a:t>
            </a:r>
            <a:r>
              <a:rPr>
                <a:solidFill>
                  <a:srgbClr val="C00000"/>
                </a:solidFill>
              </a:rPr>
              <a:t>Devil</a:t>
            </a:r>
            <a:r>
              <a:t> lost</a:t>
            </a:r>
            <a:r>
              <a:rPr b="0"/>
              <a:t>! (</a:t>
            </a:r>
            <a:r>
              <a:rPr i="1"/>
              <a:t>did not prevail</a:t>
            </a:r>
            <a:r>
              <a:rPr b="0"/>
              <a:t>, </a:t>
            </a:r>
            <a:r>
              <a:rPr i="1">
                <a:solidFill>
                  <a:srgbClr val="00B050"/>
                </a:solidFill>
              </a:rPr>
              <a:t>was cast out</a:t>
            </a:r>
            <a:r>
              <a:rPr b="0"/>
              <a:t>, </a:t>
            </a:r>
            <a:r>
              <a:rPr i="1">
                <a:solidFill>
                  <a:srgbClr val="00B050"/>
                </a:solidFill>
              </a:rPr>
              <a:t>was cast to</a:t>
            </a:r>
            <a:r>
              <a:rPr b="0"/>
              <a:t> </a:t>
            </a:r>
            <a:r>
              <a:rPr i="1">
                <a:solidFill>
                  <a:srgbClr val="0070C0"/>
                </a:solidFill>
              </a:rPr>
              <a:t>the earth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buSzTx/>
              <a:buNone/>
              <a:defRPr b="1" sz="7200"/>
            </a:pPr>
            <a:r>
              <a:t>3.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t> </a:t>
            </a:r>
            <a:r>
              <a:rPr>
                <a:solidFill>
                  <a:srgbClr val="31859C"/>
                </a:solidFill>
              </a:rPr>
              <a:t>suffered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/>
              <a:t>(</a:t>
            </a:r>
            <a:r>
              <a:rPr i="1">
                <a:solidFill>
                  <a:srgbClr val="FF0000"/>
                </a:solidFill>
              </a:rPr>
              <a:t>the blood </a:t>
            </a:r>
            <a:r>
              <a:rPr b="0" i="1"/>
              <a:t>of </a:t>
            </a:r>
            <a:r>
              <a:rPr i="1">
                <a:solidFill>
                  <a:srgbClr val="00B0F0"/>
                </a:solidFill>
              </a:rPr>
              <a:t>the</a:t>
            </a:r>
            <a:r>
              <a:rPr b="0" i="1"/>
              <a:t> </a:t>
            </a:r>
            <a:r>
              <a:rPr i="1">
                <a:solidFill>
                  <a:srgbClr val="00B0F0"/>
                </a:solidFill>
              </a:rPr>
              <a:t>Lamb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overcome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Satan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FF0000"/>
                </a:solidFill>
              </a:rPr>
              <a:t> the blood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B0F0"/>
                </a:solidFill>
              </a:rPr>
              <a:t>the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Lamb</a:t>
            </a:r>
            <a:endParaRPr>
              <a:solidFill>
                <a:srgbClr val="00B0F0"/>
              </a:solidFill>
            </a:endParaRPr>
          </a:p>
          <a:p>
            <a:pPr marL="1485900" indent="-14859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have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victory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rPr b="0">
                <a:solidFill>
                  <a:srgbClr val="000000"/>
                </a:solidFill>
              </a:rPr>
              <a:t>! </a:t>
            </a:r>
            <a:r>
              <a:rPr>
                <a:solidFill>
                  <a:srgbClr val="FF0000"/>
                </a:solidFill>
              </a:rPr>
              <a:t>2 Cor. 2:14-17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7030A0"/>
                </a:solidFill>
              </a:defRPr>
            </a:pPr>
            <a:r>
              <a:t>Victory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 b="0">
                <a:solidFill>
                  <a:srgbClr val="000000"/>
                </a:solidFill>
              </a:rPr>
              <a:t>!</a:t>
            </a:r>
            <a:br>
              <a:rPr b="0">
                <a:solidFill>
                  <a:srgbClr val="000000"/>
                </a:solidFill>
              </a:rPr>
            </a:br>
            <a:r>
              <a:rPr>
                <a:solidFill>
                  <a:srgbClr val="FF0000"/>
                </a:solidFill>
              </a:rPr>
              <a:t>2 Corinthians 2:14-16a</a:t>
            </a:r>
          </a:p>
        </p:txBody>
      </p:sp>
      <p:sp>
        <p:nvSpPr>
          <p:cNvPr id="175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Now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thanks</a:t>
            </a:r>
            <a:r>
              <a:rPr>
                <a:solidFill>
                  <a:srgbClr val="002060"/>
                </a:solidFill>
              </a:rPr>
              <a:t> be </a:t>
            </a:r>
            <a:r>
              <a:rPr>
                <a:solidFill>
                  <a:srgbClr val="00B0F0"/>
                </a:solidFill>
              </a:rPr>
              <a:t>to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who</a:t>
            </a:r>
            <a:r>
              <a:rPr>
                <a:solidFill>
                  <a:srgbClr val="002060"/>
                </a:solidFill>
              </a:rPr>
              <a:t> </a:t>
            </a:r>
            <a:r>
              <a:t>always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leads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2060"/>
                </a:solidFill>
              </a:rPr>
              <a:t> in </a:t>
            </a:r>
            <a:r>
              <a:rPr>
                <a:solidFill>
                  <a:srgbClr val="7030A0"/>
                </a:solidFill>
              </a:rPr>
              <a:t>triumph</a:t>
            </a:r>
            <a:r>
              <a:rPr>
                <a:solidFill>
                  <a:srgbClr val="002060"/>
                </a:solidFill>
              </a:rPr>
              <a:t> </a:t>
            </a:r>
            <a:r>
              <a:t>in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002060"/>
                </a:solidFill>
              </a:rPr>
              <a:t>, and </a:t>
            </a:r>
            <a:r>
              <a:t>through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diffuses</a:t>
            </a:r>
            <a:r>
              <a:rPr>
                <a:solidFill>
                  <a:srgbClr val="002060"/>
                </a:solidFill>
              </a:rPr>
              <a:t> the </a:t>
            </a:r>
            <a:r>
              <a:rPr>
                <a:solidFill>
                  <a:srgbClr val="FF66FF"/>
                </a:solidFill>
              </a:rPr>
              <a:t>fragrance</a:t>
            </a:r>
            <a:r>
              <a:rPr>
                <a:solidFill>
                  <a:srgbClr val="002060"/>
                </a:solidFill>
              </a:rPr>
              <a:t> of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knowledge</a:t>
            </a:r>
            <a:r>
              <a:rPr>
                <a:solidFill>
                  <a:srgbClr val="002060"/>
                </a:solidFill>
              </a:rPr>
              <a:t> in </a:t>
            </a:r>
            <a:r>
              <a:t>every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place</a:t>
            </a:r>
            <a:r>
              <a:rPr>
                <a:solidFill>
                  <a:srgbClr val="002060"/>
                </a:solidFill>
              </a:rPr>
              <a:t>. For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002060"/>
                </a:solidFill>
              </a:rPr>
              <a:t> are to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2060"/>
                </a:solidFill>
              </a:rPr>
              <a:t> the </a:t>
            </a:r>
            <a:r>
              <a:rPr>
                <a:solidFill>
                  <a:srgbClr val="FF66FF"/>
                </a:solidFill>
              </a:rPr>
              <a:t>fragrance</a:t>
            </a:r>
            <a:r>
              <a:rPr>
                <a:solidFill>
                  <a:srgbClr val="002060"/>
                </a:solidFill>
              </a:rPr>
              <a:t> of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002060"/>
                </a:solidFill>
              </a:rPr>
              <a:t> </a:t>
            </a:r>
            <a:r>
              <a:t>among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those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who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are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being saved </a:t>
            </a:r>
            <a:r>
              <a:rPr>
                <a:solidFill>
                  <a:srgbClr val="002060"/>
                </a:solidFill>
              </a:rPr>
              <a:t>and </a:t>
            </a:r>
            <a:r>
              <a:t>among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those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who</a:t>
            </a:r>
            <a:r>
              <a:rPr>
                <a:solidFill>
                  <a:srgbClr val="002060"/>
                </a:solidFill>
              </a:rPr>
              <a:t> are perishing. To the </a:t>
            </a:r>
            <a:r>
              <a:rPr>
                <a:solidFill>
                  <a:srgbClr val="0070C0"/>
                </a:solidFill>
              </a:rPr>
              <a:t>one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002060"/>
                </a:solidFill>
              </a:rPr>
              <a:t> are the </a:t>
            </a:r>
            <a:r>
              <a:rPr>
                <a:solidFill>
                  <a:srgbClr val="FF66FF"/>
                </a:solidFill>
              </a:rPr>
              <a:t>aroma</a:t>
            </a:r>
            <a:r>
              <a:rPr>
                <a:solidFill>
                  <a:srgbClr val="002060"/>
                </a:solidFill>
              </a:rPr>
              <a:t> of death </a:t>
            </a:r>
            <a:r>
              <a:t>leading</a:t>
            </a:r>
            <a:r>
              <a:rPr>
                <a:solidFill>
                  <a:srgbClr val="002060"/>
                </a:solidFill>
              </a:rPr>
              <a:t> </a:t>
            </a:r>
            <a:r>
              <a:t>to</a:t>
            </a:r>
            <a:r>
              <a:rPr>
                <a:solidFill>
                  <a:srgbClr val="002060"/>
                </a:solidFill>
              </a:rPr>
              <a:t> death, and to the other the </a:t>
            </a:r>
            <a:r>
              <a:rPr>
                <a:solidFill>
                  <a:srgbClr val="FF66FF"/>
                </a:solidFill>
              </a:rPr>
              <a:t>aroma</a:t>
            </a:r>
            <a:r>
              <a:rPr>
                <a:solidFill>
                  <a:srgbClr val="002060"/>
                </a:solidFill>
              </a:rPr>
              <a:t> of </a:t>
            </a:r>
            <a:r>
              <a:t>life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leading</a:t>
            </a:r>
            <a:r>
              <a:rPr>
                <a:solidFill>
                  <a:srgbClr val="002060"/>
                </a:solidFill>
              </a:rPr>
              <a:t> </a:t>
            </a:r>
            <a:r>
              <a:t>to</a:t>
            </a:r>
            <a:r>
              <a:rPr>
                <a:solidFill>
                  <a:srgbClr val="002060"/>
                </a:solidFill>
              </a:rPr>
              <a:t> </a:t>
            </a:r>
            <a:r>
              <a:t>life</a:t>
            </a:r>
            <a:r>
              <a:rPr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Fulfillment</a:t>
            </a:r>
            <a:br/>
            <a:r>
              <a:rPr>
                <a:solidFill>
                  <a:srgbClr val="FF0000"/>
                </a:solidFill>
              </a:rPr>
              <a:t>Revelation 12:7-11</a:t>
            </a:r>
          </a:p>
        </p:txBody>
      </p:sp>
      <p:sp>
        <p:nvSpPr>
          <p:cNvPr id="178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1.</a:t>
            </a:r>
            <a:r>
              <a:rPr>
                <a:solidFill>
                  <a:srgbClr val="C00000"/>
                </a:solidFill>
              </a:rPr>
              <a:t> Conflict</a:t>
            </a:r>
            <a:r>
              <a:rPr b="0"/>
              <a:t> (</a:t>
            </a:r>
            <a:r>
              <a:rPr i="1">
                <a:solidFill>
                  <a:srgbClr val="C00000"/>
                </a:solidFill>
              </a:rPr>
              <a:t>war</a:t>
            </a:r>
            <a:r>
              <a:rPr i="1"/>
              <a:t> in </a:t>
            </a:r>
            <a:r>
              <a:rPr i="1">
                <a:solidFill>
                  <a:srgbClr val="00B0F0"/>
                </a:solidFill>
              </a:rPr>
              <a:t>heaven</a:t>
            </a:r>
            <a:r>
              <a:rPr b="0"/>
              <a:t>)</a:t>
            </a:r>
            <a:endParaRPr b="0"/>
          </a:p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2. </a:t>
            </a:r>
            <a:r>
              <a:rPr>
                <a:solidFill>
                  <a:srgbClr val="C00000"/>
                </a:solidFill>
              </a:rPr>
              <a:t>Devil</a:t>
            </a:r>
            <a:r>
              <a:t> lost</a:t>
            </a:r>
            <a:r>
              <a:rPr b="0"/>
              <a:t>! (</a:t>
            </a:r>
            <a:r>
              <a:rPr i="1"/>
              <a:t>did not prevail</a:t>
            </a:r>
            <a:r>
              <a:rPr b="0"/>
              <a:t>, </a:t>
            </a:r>
            <a:r>
              <a:rPr i="1">
                <a:solidFill>
                  <a:srgbClr val="00B050"/>
                </a:solidFill>
              </a:rPr>
              <a:t>was cast out</a:t>
            </a:r>
            <a:r>
              <a:rPr b="0"/>
              <a:t>, </a:t>
            </a:r>
            <a:r>
              <a:rPr i="1">
                <a:solidFill>
                  <a:srgbClr val="00B050"/>
                </a:solidFill>
              </a:rPr>
              <a:t>was cast to</a:t>
            </a:r>
            <a:r>
              <a:rPr b="0"/>
              <a:t> </a:t>
            </a:r>
            <a:r>
              <a:rPr i="1">
                <a:solidFill>
                  <a:srgbClr val="0070C0"/>
                </a:solidFill>
              </a:rPr>
              <a:t>the earth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buSzTx/>
              <a:buNone/>
              <a:defRPr b="1" sz="7200"/>
            </a:pPr>
            <a:r>
              <a:t>3.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t> </a:t>
            </a:r>
            <a:r>
              <a:rPr>
                <a:solidFill>
                  <a:srgbClr val="31859C"/>
                </a:solidFill>
              </a:rPr>
              <a:t>suffered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/>
              <a:t>(</a:t>
            </a:r>
            <a:r>
              <a:rPr i="1">
                <a:solidFill>
                  <a:srgbClr val="FF0000"/>
                </a:solidFill>
              </a:rPr>
              <a:t>the blood </a:t>
            </a:r>
            <a:r>
              <a:rPr b="0" i="1"/>
              <a:t>of </a:t>
            </a:r>
            <a:r>
              <a:rPr i="1">
                <a:solidFill>
                  <a:srgbClr val="00B0F0"/>
                </a:solidFill>
              </a:rPr>
              <a:t>the</a:t>
            </a:r>
            <a:r>
              <a:rPr b="0" i="1"/>
              <a:t> </a:t>
            </a:r>
            <a:r>
              <a:rPr i="1">
                <a:solidFill>
                  <a:srgbClr val="00B0F0"/>
                </a:solidFill>
              </a:rPr>
              <a:t>Lamb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overcome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Satan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FF0000"/>
                </a:solidFill>
              </a:rPr>
              <a:t> the blood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B0F0"/>
                </a:solidFill>
              </a:rPr>
              <a:t>the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Lamb</a:t>
            </a:r>
            <a:endParaRPr>
              <a:solidFill>
                <a:srgbClr val="00B0F0"/>
              </a:solidFill>
            </a:endParaRPr>
          </a:p>
          <a:p>
            <a:pPr marL="1485900" indent="-14859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have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victory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rPr b="0">
                <a:solidFill>
                  <a:srgbClr val="000000"/>
                </a:solidFill>
              </a:rPr>
              <a:t>! </a:t>
            </a:r>
            <a:r>
              <a:rPr>
                <a:solidFill>
                  <a:srgbClr val="FF0000"/>
                </a:solidFill>
              </a:rPr>
              <a:t>2 Cor. 2:14-17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Fulfillment</a:t>
            </a:r>
            <a:br/>
            <a:r>
              <a:rPr>
                <a:solidFill>
                  <a:srgbClr val="FF0000"/>
                </a:solidFill>
              </a:rPr>
              <a:t>Revelation 12:7-11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1.</a:t>
            </a:r>
            <a:r>
              <a:rPr>
                <a:solidFill>
                  <a:srgbClr val="C00000"/>
                </a:solidFill>
              </a:rPr>
              <a:t> Conflict</a:t>
            </a:r>
            <a:r>
              <a:rPr b="0"/>
              <a:t> (</a:t>
            </a:r>
            <a:r>
              <a:rPr i="1">
                <a:solidFill>
                  <a:srgbClr val="C00000"/>
                </a:solidFill>
              </a:rPr>
              <a:t>war</a:t>
            </a:r>
            <a:r>
              <a:rPr i="1"/>
              <a:t> in </a:t>
            </a:r>
            <a:r>
              <a:rPr i="1">
                <a:solidFill>
                  <a:srgbClr val="00B0F0"/>
                </a:solidFill>
              </a:rPr>
              <a:t>heaven</a:t>
            </a:r>
            <a:r>
              <a:rPr b="0"/>
              <a:t>)</a:t>
            </a:r>
            <a:endParaRPr b="0"/>
          </a:p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2. </a:t>
            </a:r>
            <a:r>
              <a:rPr>
                <a:solidFill>
                  <a:srgbClr val="C00000"/>
                </a:solidFill>
              </a:rPr>
              <a:t>Devil</a:t>
            </a:r>
            <a:r>
              <a:t> lost</a:t>
            </a:r>
            <a:r>
              <a:rPr b="0"/>
              <a:t>! (</a:t>
            </a:r>
            <a:r>
              <a:rPr i="1"/>
              <a:t>did not prevail</a:t>
            </a:r>
            <a:r>
              <a:rPr b="0"/>
              <a:t>, </a:t>
            </a:r>
            <a:r>
              <a:rPr i="1">
                <a:solidFill>
                  <a:srgbClr val="00B050"/>
                </a:solidFill>
              </a:rPr>
              <a:t>was cast out</a:t>
            </a:r>
            <a:r>
              <a:rPr b="0"/>
              <a:t>, </a:t>
            </a:r>
            <a:r>
              <a:rPr i="1">
                <a:solidFill>
                  <a:srgbClr val="00B050"/>
                </a:solidFill>
              </a:rPr>
              <a:t>was cast to</a:t>
            </a:r>
            <a:r>
              <a:rPr b="0"/>
              <a:t> </a:t>
            </a:r>
            <a:r>
              <a:rPr i="1">
                <a:solidFill>
                  <a:srgbClr val="0070C0"/>
                </a:solidFill>
              </a:rPr>
              <a:t>the earth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buSzTx/>
              <a:buNone/>
              <a:defRPr b="1" sz="7200"/>
            </a:pPr>
            <a:r>
              <a:t>3.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t> </a:t>
            </a:r>
            <a:r>
              <a:rPr>
                <a:solidFill>
                  <a:srgbClr val="31859C"/>
                </a:solidFill>
              </a:rPr>
              <a:t>suffered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/>
              <a:t>(</a:t>
            </a:r>
            <a:r>
              <a:rPr i="1">
                <a:solidFill>
                  <a:srgbClr val="FF0000"/>
                </a:solidFill>
              </a:rPr>
              <a:t>the blood </a:t>
            </a:r>
            <a:r>
              <a:rPr b="0" i="1"/>
              <a:t>of </a:t>
            </a:r>
            <a:r>
              <a:rPr i="1">
                <a:solidFill>
                  <a:srgbClr val="00B0F0"/>
                </a:solidFill>
              </a:rPr>
              <a:t>the</a:t>
            </a:r>
            <a:r>
              <a:rPr b="0" i="1"/>
              <a:t> </a:t>
            </a:r>
            <a:r>
              <a:rPr i="1">
                <a:solidFill>
                  <a:srgbClr val="00B0F0"/>
                </a:solidFill>
              </a:rPr>
              <a:t>Lamb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overcome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Satan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FF0000"/>
                </a:solidFill>
              </a:rPr>
              <a:t> the blood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B0F0"/>
                </a:solidFill>
              </a:rPr>
              <a:t>the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Lamb</a:t>
            </a:r>
            <a:endParaRPr>
              <a:solidFill>
                <a:srgbClr val="00B0F0"/>
              </a:solidFill>
            </a:endParaRPr>
          </a:p>
          <a:p>
            <a:pPr marL="1485900" indent="-148590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have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victory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rPr b="0">
                <a:solidFill>
                  <a:srgbClr val="000000"/>
                </a:solidFill>
              </a:rPr>
              <a:t>! </a:t>
            </a:r>
            <a:r>
              <a:rPr>
                <a:solidFill>
                  <a:srgbClr val="FF0000"/>
                </a:solidFill>
              </a:rPr>
              <a:t>2 Cor. 2:14-17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AFTER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31859C"/>
                </a:solidFill>
              </a:rPr>
              <a:t>suffering</a:t>
            </a:r>
            <a:r>
              <a:rPr>
                <a:solidFill>
                  <a:srgbClr val="FF0000"/>
                </a:solidFill>
              </a:rPr>
              <a:t> Rom. 8:14-18; 16:20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Announcement of Victory</a:t>
            </a:r>
            <a:br/>
            <a:r>
              <a:rPr>
                <a:solidFill>
                  <a:srgbClr val="FF0000"/>
                </a:solidFill>
              </a:rPr>
              <a:t>2 Cor. 12:14-17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 marL="548640" indent="-54864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 </a:t>
            </a:r>
            <a:r>
              <a:rPr b="0">
                <a:solidFill>
                  <a:srgbClr val="000000"/>
                </a:solidFill>
              </a:rPr>
              <a:t>are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in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victory</a:t>
            </a:r>
            <a:r>
              <a:rPr>
                <a:solidFill>
                  <a:srgbClr val="FF0000"/>
                </a:solidFill>
              </a:rPr>
              <a:t> </a:t>
            </a:r>
            <a:r>
              <a:t>parade</a:t>
            </a:r>
            <a:r>
              <a:rPr>
                <a:solidFill>
                  <a:srgbClr val="FF0000"/>
                </a:solidFill>
              </a:rPr>
              <a:t> v.14</a:t>
            </a:r>
            <a:endParaRPr>
              <a:solidFill>
                <a:srgbClr val="FF0000"/>
              </a:solidFill>
            </a:endParaRPr>
          </a:p>
          <a:p>
            <a:pPr marL="548640" indent="-54864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spread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FF0000"/>
                </a:solidFill>
              </a:rPr>
              <a:t> </a:t>
            </a:r>
            <a:r>
              <a:t>message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victory</a:t>
            </a:r>
            <a:r>
              <a:rPr>
                <a:solidFill>
                  <a:srgbClr val="FF0000"/>
                </a:solidFill>
              </a:rPr>
              <a:t> v.14</a:t>
            </a:r>
            <a:endParaRPr>
              <a:solidFill>
                <a:srgbClr val="FF0000"/>
              </a:solidFill>
            </a:endParaRPr>
          </a:p>
          <a:p>
            <a:pPr marL="548640" indent="-548640">
              <a:spcBef>
                <a:spcPts val="1700"/>
              </a:spcBef>
              <a:defRPr sz="7200"/>
            </a:pPr>
            <a:r>
              <a:t>The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00B050"/>
                </a:solidFill>
              </a:rPr>
              <a:t>sweet smell of success </a:t>
            </a:r>
            <a:r>
              <a:t>for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66FF66"/>
                </a:solidFill>
              </a:rPr>
              <a:t>the saved </a:t>
            </a:r>
            <a:r>
              <a:rPr b="1">
                <a:solidFill>
                  <a:srgbClr val="FF0000"/>
                </a:solidFill>
              </a:rPr>
              <a:t>v.15 </a:t>
            </a:r>
            <a:r>
              <a:rPr b="1">
                <a:solidFill>
                  <a:srgbClr val="00B050"/>
                </a:solidFill>
              </a:rPr>
              <a:t>life</a:t>
            </a:r>
            <a:r>
              <a:t>!</a:t>
            </a:r>
            <a:r>
              <a:rPr b="1">
                <a:solidFill>
                  <a:srgbClr val="FF0000"/>
                </a:solidFill>
              </a:rPr>
              <a:t> v.16</a:t>
            </a:r>
            <a:endParaRPr b="1">
              <a:solidFill>
                <a:srgbClr val="FF0000"/>
              </a:solidFill>
            </a:endParaRPr>
          </a:p>
          <a:p>
            <a:pPr marL="548640" indent="-548640">
              <a:spcBef>
                <a:spcPts val="1700"/>
              </a:spcBef>
              <a:defRPr b="1" sz="7200">
                <a:solidFill>
                  <a:srgbClr val="002060"/>
                </a:solidFill>
              </a:defRPr>
            </a:pPr>
            <a:r>
              <a:t>The sickeningly sweet smell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defeat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“de </a:t>
            </a:r>
            <a:r>
              <a:rPr>
                <a:solidFill>
                  <a:srgbClr val="000000"/>
                </a:solidFill>
              </a:rPr>
              <a:t>feet</a:t>
            </a:r>
            <a:r>
              <a:rPr b="0">
                <a:solidFill>
                  <a:srgbClr val="000000"/>
                </a:solidFill>
              </a:rPr>
              <a:t>”)</a:t>
            </a:r>
            <a:r>
              <a:rPr>
                <a:solidFill>
                  <a:srgbClr val="FF0000"/>
                </a:solidFill>
              </a:rPr>
              <a:t> v.15 </a:t>
            </a:r>
            <a:r>
              <a:rPr>
                <a:solidFill>
                  <a:srgbClr val="000000"/>
                </a:solidFill>
              </a:rPr>
              <a:t>death</a:t>
            </a:r>
            <a:r>
              <a:rPr>
                <a:solidFill>
                  <a:srgbClr val="FF0000"/>
                </a:solidFill>
              </a:rPr>
              <a:t> v.16</a:t>
            </a:r>
            <a:endParaRPr>
              <a:solidFill>
                <a:srgbClr val="FF0000"/>
              </a:solidFill>
            </a:endParaRPr>
          </a:p>
          <a:p>
            <a:pPr marL="548640" indent="-548640"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</a:t>
            </a:r>
            <a:r>
              <a:rPr>
                <a:solidFill>
                  <a:srgbClr val="FF0000"/>
                </a:solidFill>
              </a:rPr>
              <a:t> </a:t>
            </a:r>
            <a:r>
              <a:t>grace</a:t>
            </a:r>
            <a:r>
              <a:rPr b="0">
                <a:solidFill>
                  <a:srgbClr val="000000"/>
                </a:solidFill>
              </a:rPr>
              <a:t>: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66FF66"/>
                </a:solidFill>
              </a:rPr>
              <a:t>enter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into</a:t>
            </a:r>
            <a:r>
              <a:rPr>
                <a:solidFill>
                  <a:srgbClr val="FF0000"/>
                </a:solidFill>
              </a:rPr>
              <a:t> </a:t>
            </a:r>
            <a:r>
              <a:t>the</a:t>
            </a:r>
            <a:r>
              <a:rPr>
                <a:solidFill>
                  <a:srgbClr val="FF0000"/>
                </a:solidFill>
              </a:rPr>
              <a:t> </a:t>
            </a:r>
            <a:r>
              <a:t>winner’s</a:t>
            </a:r>
            <a:r>
              <a:rPr>
                <a:solidFill>
                  <a:srgbClr val="FF0000"/>
                </a:solidFill>
              </a:rPr>
              <a:t> </a:t>
            </a:r>
            <a:r>
              <a:t>circle</a:t>
            </a:r>
          </a:p>
          <a:p>
            <a:pPr marL="548640" indent="-548640">
              <a:spcBef>
                <a:spcPts val="1700"/>
              </a:spcBef>
              <a:defRPr b="1" sz="7200">
                <a:solidFill>
                  <a:srgbClr val="66FF66"/>
                </a:solidFill>
              </a:defRPr>
            </a:pPr>
            <a:r>
              <a:t>Be</a:t>
            </a:r>
            <a:r>
              <a:rPr>
                <a:solidFill>
                  <a:srgbClr val="FF0000"/>
                </a:solidFill>
              </a:rPr>
              <a:t> </a:t>
            </a:r>
            <a:r>
              <a:t>reconciled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FF0000"/>
                </a:solidFill>
              </a:rPr>
              <a:t> 5:20</a:t>
            </a:r>
            <a:r>
              <a:rPr b="0">
                <a:solidFill>
                  <a:srgbClr val="00206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Rev. 22:14,17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xfrm>
            <a:off x="3962400" y="152400"/>
            <a:ext cx="16459200" cy="2682876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First Prediction</a:t>
            </a:r>
            <a:br/>
            <a:r>
              <a:rPr>
                <a:solidFill>
                  <a:srgbClr val="FF0000"/>
                </a:solidFill>
              </a:rPr>
              <a:t>Genesis 3:14-15</a:t>
            </a:r>
          </a:p>
        </p:txBody>
      </p:sp>
      <p:sp>
        <p:nvSpPr>
          <p:cNvPr id="148" name="Content Placeholder 2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/>
          <a:lstStyle/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A. 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speaks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Adam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3:9-12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   B. 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speaks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66FF"/>
                </a:solidFill>
              </a:rPr>
              <a:t>Eve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3:13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	C. 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speaks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serpent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3:14-15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   B’	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speaks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66FF"/>
                </a:solidFill>
              </a:rPr>
              <a:t>Eve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3:16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A’ 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speaks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Adam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3:17-19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xfrm>
            <a:off x="3962400" y="152400"/>
            <a:ext cx="16459200" cy="2682876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First Prediction</a:t>
            </a:r>
            <a:br/>
            <a:r>
              <a:rPr>
                <a:solidFill>
                  <a:srgbClr val="FF0000"/>
                </a:solidFill>
              </a:rPr>
              <a:t>Genesis 3:14-15</a:t>
            </a:r>
          </a:p>
        </p:txBody>
      </p:sp>
      <p:sp>
        <p:nvSpPr>
          <p:cNvPr id="151" name="Content Placeholder 2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/>
          <a:lstStyle/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808080"/>
                </a:solidFill>
              </a:defRPr>
            </a:pPr>
            <a:r>
              <a:t>A. God speaks to Adam 3:9-12</a:t>
            </a: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808080"/>
                </a:solidFill>
              </a:defRPr>
            </a:pPr>
            <a:r>
              <a:t>   B. God speaks to Eve 3:13</a:t>
            </a: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	C. God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speaks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serpent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3:14-15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   </a:t>
            </a:r>
            <a:r>
              <a:rPr>
                <a:solidFill>
                  <a:srgbClr val="808080"/>
                </a:solidFill>
              </a:rPr>
              <a:t>B’	God speaks to Eve 3:16</a:t>
            </a:r>
            <a:endParaRPr>
              <a:solidFill>
                <a:srgbClr val="80808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808080"/>
                </a:solidFill>
              </a:defRPr>
            </a:pPr>
            <a:r>
              <a:t>A’ God speaks to Adam 3:17-19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xfrm>
            <a:off x="3962400" y="152400"/>
            <a:ext cx="16459200" cy="2682876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First Prediction</a:t>
            </a:r>
            <a:br/>
            <a:r>
              <a:rPr>
                <a:solidFill>
                  <a:srgbClr val="FF0000"/>
                </a:solidFill>
              </a:rPr>
              <a:t>Genesis 3:14-15</a:t>
            </a:r>
          </a:p>
        </p:txBody>
      </p:sp>
      <p:sp>
        <p:nvSpPr>
          <p:cNvPr id="154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2060"/>
                </a:solidFill>
              </a:defRPr>
            </a:pPr>
            <a:r>
              <a:t>“Because </a:t>
            </a:r>
            <a:r>
              <a:rPr>
                <a:solidFill>
                  <a:srgbClr val="C00000"/>
                </a:solidFill>
              </a:rPr>
              <a:t>you</a:t>
            </a:r>
            <a:r>
              <a:t> have done this, </a:t>
            </a:r>
            <a:r>
              <a:rPr>
                <a:solidFill>
                  <a:srgbClr val="C00000"/>
                </a:solidFill>
              </a:rPr>
              <a:t>you</a:t>
            </a:r>
            <a:r>
              <a:t> are cursed more than all cattle, and more than every beast of the field; on </a:t>
            </a:r>
            <a:r>
              <a:rPr>
                <a:solidFill>
                  <a:srgbClr val="C00000"/>
                </a:solidFill>
              </a:rPr>
              <a:t>your</a:t>
            </a:r>
            <a:r>
              <a:t> belly </a:t>
            </a:r>
            <a:r>
              <a:rPr>
                <a:solidFill>
                  <a:srgbClr val="C00000"/>
                </a:solidFill>
              </a:rPr>
              <a:t>you</a:t>
            </a:r>
            <a:r>
              <a:t> shall go, and </a:t>
            </a:r>
            <a:r>
              <a:rPr>
                <a:solidFill>
                  <a:srgbClr val="C00000"/>
                </a:solidFill>
              </a:rPr>
              <a:t>you</a:t>
            </a:r>
            <a:r>
              <a:t> shall eat dust all the days of </a:t>
            </a:r>
            <a:r>
              <a:rPr>
                <a:solidFill>
                  <a:srgbClr val="C00000"/>
                </a:solidFill>
              </a:rPr>
              <a:t>your</a:t>
            </a:r>
            <a:r>
              <a:t> life.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xfrm>
            <a:off x="3962400" y="152400"/>
            <a:ext cx="16459200" cy="2682876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First Prediction</a:t>
            </a:r>
            <a:br/>
            <a:r>
              <a:rPr>
                <a:solidFill>
                  <a:srgbClr val="FF0000"/>
                </a:solidFill>
              </a:rPr>
              <a:t>Genesis 3:14-15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2060"/>
                </a:solidFill>
              </a:defRPr>
            </a:pPr>
            <a:r>
              <a:t>“And </a:t>
            </a:r>
            <a:r>
              <a:rPr>
                <a:solidFill>
                  <a:srgbClr val="00B0F0"/>
                </a:solidFill>
              </a:rPr>
              <a:t>I</a:t>
            </a:r>
            <a:r>
              <a:t> will put </a:t>
            </a:r>
            <a:r>
              <a:rPr>
                <a:solidFill>
                  <a:srgbClr val="C00000"/>
                </a:solidFill>
              </a:rPr>
              <a:t>enmity</a:t>
            </a:r>
            <a:r>
              <a:t> between </a:t>
            </a:r>
            <a:r>
              <a:rPr>
                <a:solidFill>
                  <a:srgbClr val="C00000"/>
                </a:solidFill>
              </a:rPr>
              <a:t>you</a:t>
            </a:r>
            <a:r>
              <a:t> and </a:t>
            </a:r>
            <a:r>
              <a:rPr>
                <a:solidFill>
                  <a:srgbClr val="FF66FF"/>
                </a:solidFill>
              </a:rPr>
              <a:t>the</a:t>
            </a:r>
            <a:r>
              <a:t> </a:t>
            </a:r>
            <a:r>
              <a:rPr>
                <a:solidFill>
                  <a:srgbClr val="FF66FF"/>
                </a:solidFill>
              </a:rPr>
              <a:t>woman</a:t>
            </a:r>
            <a:r>
              <a:t>, and between </a:t>
            </a:r>
            <a:r>
              <a:rPr>
                <a:solidFill>
                  <a:srgbClr val="C00000"/>
                </a:solidFill>
              </a:rPr>
              <a:t>your</a:t>
            </a:r>
            <a:r>
              <a:t> </a:t>
            </a:r>
            <a:r>
              <a:rPr>
                <a:solidFill>
                  <a:srgbClr val="0070C0"/>
                </a:solidFill>
              </a:rPr>
              <a:t>seed</a:t>
            </a:r>
            <a:r>
              <a:t> and </a:t>
            </a:r>
            <a:r>
              <a:rPr>
                <a:solidFill>
                  <a:srgbClr val="FF66FF"/>
                </a:solidFill>
              </a:rPr>
              <a:t>her</a:t>
            </a:r>
            <a:r>
              <a:t> </a:t>
            </a:r>
            <a:r>
              <a:rPr>
                <a:solidFill>
                  <a:srgbClr val="00B0F0"/>
                </a:solidFill>
              </a:rPr>
              <a:t>Seed</a:t>
            </a:r>
            <a:r>
              <a:t>; </a:t>
            </a:r>
            <a:r>
              <a:rPr>
                <a:solidFill>
                  <a:srgbClr val="00B0F0"/>
                </a:solidFill>
              </a:rPr>
              <a:t>He</a:t>
            </a:r>
            <a:r>
              <a:t> shall bruise </a:t>
            </a:r>
            <a:r>
              <a:rPr>
                <a:solidFill>
                  <a:srgbClr val="C00000"/>
                </a:solidFill>
              </a:rPr>
              <a:t>your</a:t>
            </a:r>
            <a:r>
              <a:t> </a:t>
            </a:r>
            <a:r>
              <a:rPr>
                <a:solidFill>
                  <a:srgbClr val="0070C0"/>
                </a:solidFill>
              </a:rPr>
              <a:t>head</a:t>
            </a:r>
            <a:r>
              <a:t>, and </a:t>
            </a:r>
            <a:r>
              <a:rPr>
                <a:solidFill>
                  <a:srgbClr val="C00000"/>
                </a:solidFill>
              </a:rPr>
              <a:t>you</a:t>
            </a:r>
            <a:r>
              <a:t> shall bruise </a:t>
            </a:r>
            <a:r>
              <a:rPr>
                <a:solidFill>
                  <a:srgbClr val="00B0F0"/>
                </a:solidFill>
              </a:rPr>
              <a:t>His</a:t>
            </a:r>
            <a:r>
              <a:t> </a:t>
            </a:r>
            <a:r>
              <a:rPr>
                <a:solidFill>
                  <a:srgbClr val="0070C0"/>
                </a:solidFill>
              </a:rPr>
              <a:t>heel</a:t>
            </a:r>
            <a: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xfrm>
            <a:off x="3962400" y="152400"/>
            <a:ext cx="16459200" cy="2682876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First Prediction</a:t>
            </a:r>
            <a:br/>
            <a:r>
              <a:rPr>
                <a:solidFill>
                  <a:srgbClr val="FF0000"/>
                </a:solidFill>
              </a:rPr>
              <a:t>Genesis 3:15</a:t>
            </a:r>
          </a:p>
        </p:txBody>
      </p:sp>
      <p:sp>
        <p:nvSpPr>
          <p:cNvPr id="160" name="Content Placeholder 2"/>
          <p:cNvSpPr txBox="1"/>
          <p:nvPr>
            <p:ph type="body" idx="1"/>
          </p:nvPr>
        </p:nvSpPr>
        <p:spPr>
          <a:xfrm>
            <a:off x="3505200" y="2895600"/>
            <a:ext cx="17373600" cy="10820400"/>
          </a:xfrm>
          <a:prstGeom prst="rect">
            <a:avLst/>
          </a:prstGeom>
        </p:spPr>
        <p:txBody>
          <a:bodyPr/>
          <a:lstStyle/>
          <a:p>
            <a:pPr marL="1485900" indent="-1485900">
              <a:spcBef>
                <a:spcPts val="1700"/>
              </a:spcBef>
              <a:buSzTx/>
              <a:buNone/>
              <a:defRPr b="1" sz="7200"/>
            </a:pPr>
            <a:r>
              <a:t>1.</a:t>
            </a:r>
            <a:r>
              <a:rPr>
                <a:solidFill>
                  <a:srgbClr val="00B050"/>
                </a:solidFill>
              </a:rPr>
              <a:t> There will be </a:t>
            </a:r>
            <a:r>
              <a:rPr>
                <a:solidFill>
                  <a:srgbClr val="C00000"/>
                </a:solidFill>
              </a:rPr>
              <a:t>conflict </a:t>
            </a:r>
            <a:r>
              <a:rPr b="0"/>
              <a:t>(</a:t>
            </a:r>
            <a:r>
              <a:rPr i="1">
                <a:solidFill>
                  <a:srgbClr val="C00000"/>
                </a:solidFill>
              </a:rPr>
              <a:t>enmity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Between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serpent</a:t>
            </a:r>
            <a:r>
              <a:rPr>
                <a:solidFill>
                  <a:srgbClr val="000000"/>
                </a:solidFill>
              </a:rPr>
              <a:t> </a:t>
            </a:r>
            <a: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66FF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66FF"/>
                </a:solidFill>
              </a:rPr>
              <a:t>woman</a:t>
            </a:r>
            <a:endParaRPr>
              <a:solidFill>
                <a:srgbClr val="FF66FF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Between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his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seed</a:t>
            </a:r>
            <a:r>
              <a:rPr>
                <a:solidFill>
                  <a:srgbClr val="000000"/>
                </a:solidFill>
              </a:rPr>
              <a:t> </a:t>
            </a:r>
            <a: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66FF"/>
                </a:solidFill>
              </a:rPr>
              <a:t>her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Seed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 b="0">
                <a:solidFill>
                  <a:srgbClr val="000000"/>
                </a:solidFill>
              </a:rPr>
              <a:t>) </a:t>
            </a:r>
            <a:endParaRPr b="0">
              <a:solidFill>
                <a:srgbClr val="00000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	John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8:37-46</a:t>
            </a:r>
            <a:r>
              <a:rPr b="0">
                <a:solidFill>
                  <a:srgbClr val="000000"/>
                </a:solidFill>
              </a:rPr>
              <a:t>, especially </a:t>
            </a:r>
            <a:r>
              <a:t>v.44</a:t>
            </a:r>
          </a:p>
          <a:p>
            <a:pPr marL="1485900" indent="-1485900">
              <a:spcBef>
                <a:spcPts val="1700"/>
              </a:spcBef>
              <a:buSzTx/>
              <a:buNone/>
              <a:defRPr b="1" sz="7200"/>
            </a:pPr>
            <a:r>
              <a:t>2.</a:t>
            </a:r>
            <a:r>
              <a:rPr>
                <a:solidFill>
                  <a:srgbClr val="C00000"/>
                </a:solidFill>
              </a:rPr>
              <a:t> Devil</a:t>
            </a:r>
            <a:r>
              <a:t> </a:t>
            </a:r>
            <a:r>
              <a:rPr>
                <a:solidFill>
                  <a:srgbClr val="00B050"/>
                </a:solidFill>
              </a:rPr>
              <a:t>will</a:t>
            </a:r>
            <a:r>
              <a:t> lose</a:t>
            </a:r>
            <a:r>
              <a:rPr b="0"/>
              <a:t>! (</a:t>
            </a:r>
            <a:r>
              <a:rPr i="1">
                <a:solidFill>
                  <a:srgbClr val="00B0F0"/>
                </a:solidFill>
              </a:rPr>
              <a:t>He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shall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bruise</a:t>
            </a:r>
            <a:r>
              <a:rPr i="1"/>
              <a:t> </a:t>
            </a:r>
            <a:r>
              <a:rPr i="1">
                <a:solidFill>
                  <a:srgbClr val="C00000"/>
                </a:solidFill>
              </a:rPr>
              <a:t>your</a:t>
            </a:r>
            <a:r>
              <a:rPr i="1"/>
              <a:t> </a:t>
            </a:r>
            <a:r>
              <a:rPr i="1">
                <a:solidFill>
                  <a:srgbClr val="0070C0"/>
                </a:solidFill>
              </a:rPr>
              <a:t>head</a:t>
            </a:r>
            <a:r>
              <a:rPr i="1"/>
              <a:t> </a:t>
            </a:r>
            <a:r>
              <a:rPr b="0"/>
              <a:t>)</a:t>
            </a:r>
            <a:endParaRPr b="0"/>
          </a:p>
          <a:p>
            <a:pPr marL="1485900" indent="-1485900">
              <a:spcBef>
                <a:spcPts val="1700"/>
              </a:spcBef>
              <a:buSzTx/>
              <a:buNone/>
              <a:defRPr sz="7200"/>
            </a:pPr>
            <a:r>
              <a:t>	</a:t>
            </a:r>
            <a:r>
              <a:rPr b="1">
                <a:solidFill>
                  <a:srgbClr val="66FF66"/>
                </a:solidFill>
              </a:rPr>
              <a:t>check out </a:t>
            </a:r>
            <a:r>
              <a:rPr b="1">
                <a:solidFill>
                  <a:srgbClr val="FF0000"/>
                </a:solidFill>
              </a:rPr>
              <a:t>Rom.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16:17-20</a:t>
            </a:r>
          </a:p>
          <a:p>
            <a:pPr marL="1485900" indent="-1485900">
              <a:spcBef>
                <a:spcPts val="1700"/>
              </a:spcBef>
              <a:buSzTx/>
              <a:buNone/>
              <a:defRPr b="1" sz="7200"/>
            </a:pPr>
            <a:r>
              <a:t>3.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t> </a:t>
            </a:r>
            <a:r>
              <a:rPr>
                <a:solidFill>
                  <a:srgbClr val="00B050"/>
                </a:solidFill>
              </a:rPr>
              <a:t>will</a:t>
            </a:r>
            <a:r>
              <a:t> </a:t>
            </a:r>
            <a:r>
              <a:rPr>
                <a:solidFill>
                  <a:srgbClr val="31859C"/>
                </a:solidFill>
              </a:rPr>
              <a:t>suffer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/>
              <a:t>(</a:t>
            </a:r>
            <a:r>
              <a:rPr i="1">
                <a:solidFill>
                  <a:srgbClr val="C00000"/>
                </a:solidFill>
              </a:rPr>
              <a:t>You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shall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bruise</a:t>
            </a:r>
            <a:r>
              <a:rPr i="1"/>
              <a:t> </a:t>
            </a:r>
            <a:r>
              <a:rPr i="1">
                <a:solidFill>
                  <a:srgbClr val="00B0F0"/>
                </a:solidFill>
              </a:rPr>
              <a:t>His</a:t>
            </a:r>
            <a:r>
              <a:rPr i="1"/>
              <a:t> </a:t>
            </a:r>
            <a:r>
              <a:rPr i="1">
                <a:solidFill>
                  <a:srgbClr val="0070C0"/>
                </a:solidFill>
              </a:rPr>
              <a:t>heel</a:t>
            </a:r>
            <a:r>
              <a:rPr b="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B0F0"/>
                </a:solidFill>
              </a:defRPr>
            </a:pPr>
            <a:r>
              <a:t>Jesus’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Prediction</a:t>
            </a:r>
            <a:br>
              <a:rPr>
                <a:solidFill>
                  <a:srgbClr val="0070C0"/>
                </a:solidFill>
              </a:rPr>
            </a:br>
            <a:r>
              <a:rPr>
                <a:solidFill>
                  <a:srgbClr val="FF0000"/>
                </a:solidFill>
              </a:rPr>
              <a:t>John 12:27-33</a:t>
            </a:r>
          </a:p>
        </p:txBody>
      </p:sp>
      <p:sp>
        <p:nvSpPr>
          <p:cNvPr id="163" name="Content Placeholder 2"/>
          <p:cNvSpPr txBox="1"/>
          <p:nvPr>
            <p:ph type="body" idx="1"/>
          </p:nvPr>
        </p:nvSpPr>
        <p:spPr>
          <a:xfrm>
            <a:off x="3505200" y="3200400"/>
            <a:ext cx="17373600" cy="10515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1.</a:t>
            </a:r>
            <a:r>
              <a:rPr>
                <a:solidFill>
                  <a:srgbClr val="C00000"/>
                </a:solidFill>
              </a:rPr>
              <a:t> Conflict</a:t>
            </a:r>
            <a:r>
              <a:rPr b="0"/>
              <a:t> (</a:t>
            </a:r>
            <a:r>
              <a:rPr i="1">
                <a:solidFill>
                  <a:srgbClr val="00B050"/>
                </a:solidFill>
              </a:rPr>
              <a:t>now</a:t>
            </a:r>
            <a:r>
              <a:rPr i="1"/>
              <a:t> is the </a:t>
            </a:r>
            <a:r>
              <a:rPr i="1">
                <a:solidFill>
                  <a:srgbClr val="7030A0"/>
                </a:solidFill>
              </a:rPr>
              <a:t>judgment</a:t>
            </a:r>
            <a:r>
              <a:rPr i="1"/>
              <a:t> of this world</a:t>
            </a:r>
            <a:r>
              <a:rPr b="0"/>
              <a:t>)</a:t>
            </a:r>
            <a:endParaRPr b="0"/>
          </a:p>
          <a:p>
            <a:pPr>
              <a:spcBef>
                <a:spcPts val="1700"/>
              </a:spcBef>
              <a:buSzTx/>
              <a:buNone/>
              <a:defRPr b="1" i="1" sz="7200">
                <a:solidFill>
                  <a:srgbClr val="7030A0"/>
                </a:solidFill>
              </a:defRPr>
            </a:pPr>
            <a:r>
              <a:t>Judgment</a:t>
            </a:r>
            <a:r>
              <a:rPr b="0" i="0">
                <a:solidFill>
                  <a:srgbClr val="000000"/>
                </a:solidFill>
              </a:rPr>
              <a:t> = </a:t>
            </a:r>
            <a:r>
              <a:rPr b="0" i="0">
                <a:solidFill>
                  <a:srgbClr val="0070C0"/>
                </a:solidFill>
              </a:rPr>
              <a:t>KRISIS</a:t>
            </a:r>
            <a:r>
              <a:rPr b="0" i="0">
                <a:solidFill>
                  <a:srgbClr val="000000"/>
                </a:solidFill>
              </a:rPr>
              <a:t> (“</a:t>
            </a:r>
            <a:r>
              <a:rPr i="0">
                <a:solidFill>
                  <a:srgbClr val="C00000"/>
                </a:solidFill>
              </a:rPr>
              <a:t>crisis</a:t>
            </a:r>
            <a:r>
              <a:rPr b="0" i="0">
                <a:solidFill>
                  <a:srgbClr val="000000"/>
                </a:solidFill>
              </a:rPr>
              <a:t>”—</a:t>
            </a:r>
            <a:r>
              <a:rPr i="0">
                <a:solidFill>
                  <a:srgbClr val="C00000"/>
                </a:solidFill>
              </a:rPr>
              <a:t>critical</a:t>
            </a:r>
            <a:r>
              <a:rPr b="0" i="0"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B050"/>
                </a:solidFill>
              </a:rPr>
              <a:t>event</a:t>
            </a:r>
            <a:r>
              <a:rPr b="0" i="0">
                <a:solidFill>
                  <a:srgbClr val="000000"/>
                </a:solidFill>
              </a:rPr>
              <a:t>)</a:t>
            </a:r>
            <a:endParaRPr b="0" i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/>
            </a:pPr>
            <a:r>
              <a:t>2.</a:t>
            </a:r>
            <a:r>
              <a:rPr>
                <a:solidFill>
                  <a:srgbClr val="C00000"/>
                </a:solidFill>
              </a:rPr>
              <a:t> Devil</a:t>
            </a:r>
            <a:r>
              <a:t> </a:t>
            </a:r>
            <a:r>
              <a:rPr>
                <a:solidFill>
                  <a:srgbClr val="00B050"/>
                </a:solidFill>
              </a:rPr>
              <a:t>will</a:t>
            </a:r>
            <a:r>
              <a:t> lose</a:t>
            </a:r>
            <a:r>
              <a:rPr b="0"/>
              <a:t>! (</a:t>
            </a:r>
            <a:r>
              <a:rPr i="1">
                <a:solidFill>
                  <a:srgbClr val="00B050"/>
                </a:solidFill>
              </a:rPr>
              <a:t>now</a:t>
            </a:r>
            <a:r>
              <a:rPr i="1"/>
              <a:t> </a:t>
            </a:r>
            <a:r>
              <a:rPr i="1">
                <a:solidFill>
                  <a:srgbClr val="C00000"/>
                </a:solidFill>
              </a:rPr>
              <a:t>the</a:t>
            </a:r>
            <a:r>
              <a:rPr i="1"/>
              <a:t> </a:t>
            </a:r>
            <a:r>
              <a:rPr i="1">
                <a:solidFill>
                  <a:srgbClr val="C00000"/>
                </a:solidFill>
              </a:rPr>
              <a:t>ruler</a:t>
            </a:r>
            <a:r>
              <a:rPr i="1"/>
              <a:t> </a:t>
            </a:r>
            <a:r>
              <a:rPr b="0" i="1"/>
              <a:t>of</a:t>
            </a:r>
            <a:r>
              <a:rPr i="1"/>
              <a:t> </a:t>
            </a:r>
            <a:r>
              <a:rPr i="1">
                <a:solidFill>
                  <a:srgbClr val="0070C0"/>
                </a:solidFill>
              </a:rPr>
              <a:t>this</a:t>
            </a:r>
            <a:r>
              <a:rPr i="1"/>
              <a:t> </a:t>
            </a:r>
            <a:r>
              <a:rPr i="1">
                <a:solidFill>
                  <a:srgbClr val="0070C0"/>
                </a:solidFill>
              </a:rPr>
              <a:t>world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will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be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cast</a:t>
            </a:r>
            <a:r>
              <a:rPr i="1"/>
              <a:t> </a:t>
            </a:r>
            <a:r>
              <a:rPr i="1">
                <a:solidFill>
                  <a:srgbClr val="00B050"/>
                </a:solidFill>
              </a:rPr>
              <a:t>out</a:t>
            </a:r>
            <a:r>
              <a:rPr b="0"/>
              <a:t>) </a:t>
            </a:r>
            <a:r>
              <a:rPr>
                <a:solidFill>
                  <a:srgbClr val="FF0000"/>
                </a:solidFill>
              </a:rPr>
              <a:t>Luke</a:t>
            </a:r>
            <a:r>
              <a:rPr b="0"/>
              <a:t> </a:t>
            </a:r>
            <a:r>
              <a:rPr>
                <a:solidFill>
                  <a:srgbClr val="FF0000"/>
                </a:solidFill>
              </a:rPr>
              <a:t>10:17-21</a:t>
            </a:r>
            <a:endParaRPr>
              <a:solidFill>
                <a:srgbClr val="FF0000"/>
              </a:solidFill>
            </a:endParaRPr>
          </a:p>
          <a:p>
            <a:pPr marL="1485900" indent="-1485900">
              <a:spcBef>
                <a:spcPts val="1700"/>
              </a:spcBef>
              <a:buSzTx/>
              <a:buNone/>
              <a:defRPr b="1" sz="7200"/>
            </a:pPr>
            <a:r>
              <a:t>3.</a:t>
            </a:r>
            <a:r>
              <a:rPr>
                <a:solidFill>
                  <a:srgbClr val="00B0F0"/>
                </a:solidFill>
              </a:rPr>
              <a:t> Jesus</a:t>
            </a:r>
            <a:r>
              <a:t> </a:t>
            </a:r>
            <a:r>
              <a:rPr>
                <a:solidFill>
                  <a:srgbClr val="00B050"/>
                </a:solidFill>
              </a:rPr>
              <a:t>will</a:t>
            </a:r>
            <a:r>
              <a:t> </a:t>
            </a:r>
            <a:r>
              <a:rPr>
                <a:solidFill>
                  <a:srgbClr val="31859C"/>
                </a:solidFill>
              </a:rPr>
              <a:t>suffer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/>
              <a:t>(</a:t>
            </a:r>
            <a:r>
              <a:rPr b="0" i="1"/>
              <a:t>And</a:t>
            </a:r>
            <a:r>
              <a:rPr i="1">
                <a:solidFill>
                  <a:srgbClr val="00B0F0"/>
                </a:solidFill>
              </a:rPr>
              <a:t> I</a:t>
            </a:r>
            <a:r>
              <a:rPr b="0" i="1"/>
              <a:t>,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if</a:t>
            </a:r>
            <a:r>
              <a:rPr i="1">
                <a:solidFill>
                  <a:srgbClr val="00B0F0"/>
                </a:solidFill>
              </a:rPr>
              <a:t> I </a:t>
            </a:r>
            <a:r>
              <a:rPr i="1"/>
              <a:t>am lifted up </a:t>
            </a:r>
            <a:r>
              <a:rPr b="0" i="1"/>
              <a:t>from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the earth</a:t>
            </a:r>
            <a:r>
              <a:rPr b="0" i="1"/>
              <a:t>,</a:t>
            </a:r>
            <a:r>
              <a:rPr i="1">
                <a:solidFill>
                  <a:srgbClr val="00B0F0"/>
                </a:solidFill>
              </a:rPr>
              <a:t> </a:t>
            </a:r>
            <a:r>
              <a:rPr i="1">
                <a:solidFill>
                  <a:srgbClr val="66FF66"/>
                </a:solidFill>
              </a:rPr>
              <a:t>will draw </a:t>
            </a:r>
            <a:r>
              <a:rPr i="1">
                <a:solidFill>
                  <a:srgbClr val="0070C0"/>
                </a:solidFill>
              </a:rPr>
              <a:t>all peoples </a:t>
            </a:r>
            <a:r>
              <a:rPr b="0" i="1"/>
              <a:t>to</a:t>
            </a:r>
            <a:r>
              <a:rPr i="1">
                <a:solidFill>
                  <a:srgbClr val="00B0F0"/>
                </a:solidFill>
              </a:rPr>
              <a:t> Myself</a:t>
            </a:r>
            <a:r>
              <a:rPr b="0"/>
              <a:t>) </a:t>
            </a:r>
            <a:r>
              <a:rPr>
                <a:solidFill>
                  <a:srgbClr val="FF0000"/>
                </a:solidFill>
              </a:rPr>
              <a:t>v.33-34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Fulfillment</a:t>
            </a:r>
            <a:br/>
            <a:r>
              <a:rPr>
                <a:solidFill>
                  <a:srgbClr val="FF0000"/>
                </a:solidFill>
              </a:rPr>
              <a:t>Revelation 12:7-9</a:t>
            </a:r>
          </a:p>
        </p:txBody>
      </p:sp>
      <p:sp>
        <p:nvSpPr>
          <p:cNvPr id="166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2060"/>
                </a:solidFill>
              </a:defRPr>
            </a:pPr>
            <a:r>
              <a:t>And </a:t>
            </a:r>
            <a:r>
              <a:rPr>
                <a:solidFill>
                  <a:srgbClr val="C00000"/>
                </a:solidFill>
              </a:rPr>
              <a:t>war</a:t>
            </a:r>
            <a:r>
              <a:t> broke out in </a:t>
            </a:r>
            <a:r>
              <a:rPr>
                <a:solidFill>
                  <a:srgbClr val="00B0F0"/>
                </a:solidFill>
              </a:rPr>
              <a:t>heaven</a:t>
            </a:r>
            <a:r>
              <a:t>: </a:t>
            </a:r>
            <a:r>
              <a:rPr>
                <a:solidFill>
                  <a:srgbClr val="0070C0"/>
                </a:solidFill>
              </a:rPr>
              <a:t>Michael</a:t>
            </a:r>
            <a:r>
              <a:t> and </a:t>
            </a:r>
            <a:r>
              <a:rPr>
                <a:solidFill>
                  <a:srgbClr val="0070C0"/>
                </a:solidFill>
              </a:rPr>
              <a:t>his</a:t>
            </a:r>
            <a:r>
              <a:t> </a:t>
            </a:r>
            <a:r>
              <a:rPr>
                <a:solidFill>
                  <a:srgbClr val="0070C0"/>
                </a:solidFill>
              </a:rPr>
              <a:t>angels</a:t>
            </a:r>
            <a:r>
              <a:t> </a:t>
            </a:r>
            <a:r>
              <a:rPr>
                <a:solidFill>
                  <a:srgbClr val="00B050"/>
                </a:solidFill>
              </a:rPr>
              <a:t>fought</a:t>
            </a:r>
            <a:r>
              <a:t> with the </a:t>
            </a:r>
            <a:r>
              <a:rPr>
                <a:solidFill>
                  <a:srgbClr val="C00000"/>
                </a:solidFill>
              </a:rPr>
              <a:t>dragon</a:t>
            </a:r>
            <a:r>
              <a:t>; and the </a:t>
            </a:r>
            <a:r>
              <a:rPr>
                <a:solidFill>
                  <a:srgbClr val="C00000"/>
                </a:solidFill>
              </a:rPr>
              <a:t>dragon</a:t>
            </a:r>
            <a:r>
              <a:t> and </a:t>
            </a:r>
            <a:r>
              <a:rPr>
                <a:solidFill>
                  <a:srgbClr val="C00000"/>
                </a:solidFill>
              </a:rPr>
              <a:t>his</a:t>
            </a:r>
            <a:r>
              <a:t> </a:t>
            </a:r>
            <a:r>
              <a:rPr>
                <a:solidFill>
                  <a:srgbClr val="C00000"/>
                </a:solidFill>
              </a:rPr>
              <a:t>angels</a:t>
            </a:r>
            <a:r>
              <a:t> </a:t>
            </a:r>
            <a:r>
              <a:rPr>
                <a:solidFill>
                  <a:srgbClr val="00B050"/>
                </a:solidFill>
              </a:rPr>
              <a:t>fought</a:t>
            </a:r>
            <a:r>
              <a:t>, but </a:t>
            </a:r>
            <a:r>
              <a:rPr>
                <a:solidFill>
                  <a:srgbClr val="C00000"/>
                </a:solidFill>
              </a:rPr>
              <a:t>they</a:t>
            </a:r>
            <a:r>
              <a:t> did </a:t>
            </a:r>
            <a:r>
              <a:rPr>
                <a:solidFill>
                  <a:srgbClr val="000000"/>
                </a:solidFill>
              </a:rPr>
              <a:t>not</a:t>
            </a:r>
            <a:r>
              <a:t> </a:t>
            </a:r>
            <a:r>
              <a:rPr>
                <a:solidFill>
                  <a:srgbClr val="7030A0"/>
                </a:solidFill>
              </a:rPr>
              <a:t>prevail</a:t>
            </a:r>
            <a:r>
              <a:t>, nor was a place found for </a:t>
            </a:r>
            <a:r>
              <a:rPr>
                <a:solidFill>
                  <a:srgbClr val="C00000"/>
                </a:solidFill>
              </a:rPr>
              <a:t>them</a:t>
            </a:r>
            <a:r>
              <a:t> in </a:t>
            </a:r>
            <a:r>
              <a:rPr>
                <a:solidFill>
                  <a:srgbClr val="00B0F0"/>
                </a:solidFill>
              </a:rPr>
              <a:t>heaven</a:t>
            </a:r>
            <a:r>
              <a:t> any longer. So the </a:t>
            </a:r>
            <a:r>
              <a:rPr>
                <a:solidFill>
                  <a:srgbClr val="C00000"/>
                </a:solidFill>
              </a:rPr>
              <a:t>great</a:t>
            </a:r>
            <a:r>
              <a:t> </a:t>
            </a:r>
            <a:r>
              <a:rPr>
                <a:solidFill>
                  <a:srgbClr val="C00000"/>
                </a:solidFill>
              </a:rPr>
              <a:t>dragon</a:t>
            </a:r>
            <a:r>
              <a:t> </a:t>
            </a:r>
            <a:r>
              <a:rPr>
                <a:solidFill>
                  <a:srgbClr val="00B050"/>
                </a:solidFill>
              </a:rPr>
              <a:t>was</a:t>
            </a:r>
            <a:r>
              <a:t> </a:t>
            </a:r>
            <a:r>
              <a:rPr>
                <a:solidFill>
                  <a:srgbClr val="00B050"/>
                </a:solidFill>
              </a:rPr>
              <a:t>cast</a:t>
            </a:r>
            <a:r>
              <a:t> </a:t>
            </a:r>
            <a:r>
              <a:rPr>
                <a:solidFill>
                  <a:srgbClr val="00B050"/>
                </a:solidFill>
              </a:rPr>
              <a:t>out</a:t>
            </a:r>
            <a:r>
              <a:t>, that </a:t>
            </a:r>
            <a:r>
              <a:rPr>
                <a:solidFill>
                  <a:srgbClr val="C00000"/>
                </a:solidFill>
              </a:rPr>
              <a:t>serpent</a:t>
            </a:r>
            <a:r>
              <a:t> of old, called the </a:t>
            </a:r>
            <a:r>
              <a:rPr>
                <a:solidFill>
                  <a:srgbClr val="C00000"/>
                </a:solidFill>
              </a:rPr>
              <a:t>Devil</a:t>
            </a:r>
            <a:r>
              <a:t> and </a:t>
            </a:r>
            <a:r>
              <a:rPr>
                <a:solidFill>
                  <a:srgbClr val="C00000"/>
                </a:solidFill>
              </a:rPr>
              <a:t>Satan</a:t>
            </a:r>
            <a:r>
              <a:t>, </a:t>
            </a:r>
            <a:r>
              <a:rPr>
                <a:solidFill>
                  <a:srgbClr val="C00000"/>
                </a:solidFill>
              </a:rPr>
              <a:t>who</a:t>
            </a:r>
            <a:r>
              <a:t> deceives the </a:t>
            </a:r>
            <a:r>
              <a:rPr>
                <a:solidFill>
                  <a:srgbClr val="0070C0"/>
                </a:solidFill>
              </a:rPr>
              <a:t>whole</a:t>
            </a:r>
            <a:r>
              <a:t> </a:t>
            </a:r>
            <a:r>
              <a:rPr>
                <a:solidFill>
                  <a:srgbClr val="0070C0"/>
                </a:solidFill>
              </a:rPr>
              <a:t>world</a:t>
            </a:r>
            <a:r>
              <a:t>; </a:t>
            </a:r>
            <a:r>
              <a:rPr>
                <a:solidFill>
                  <a:srgbClr val="C00000"/>
                </a:solidFill>
              </a:rPr>
              <a:t>he</a:t>
            </a:r>
            <a:r>
              <a:t> </a:t>
            </a:r>
            <a:r>
              <a:rPr>
                <a:solidFill>
                  <a:srgbClr val="00B050"/>
                </a:solidFill>
              </a:rPr>
              <a:t>was</a:t>
            </a:r>
            <a:r>
              <a:t> </a:t>
            </a:r>
            <a:r>
              <a:rPr>
                <a:solidFill>
                  <a:srgbClr val="00B050"/>
                </a:solidFill>
              </a:rPr>
              <a:t>cast</a:t>
            </a:r>
            <a: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t> </a:t>
            </a:r>
            <a:r>
              <a:rPr>
                <a:solidFill>
                  <a:srgbClr val="0070C0"/>
                </a:solidFill>
              </a:rPr>
              <a:t>earth</a:t>
            </a:r>
            <a:r>
              <a:t>, and </a:t>
            </a:r>
            <a:r>
              <a:rPr>
                <a:solidFill>
                  <a:srgbClr val="C00000"/>
                </a:solidFill>
              </a:rPr>
              <a:t>his</a:t>
            </a:r>
            <a:r>
              <a:t> </a:t>
            </a:r>
            <a:r>
              <a:rPr>
                <a:solidFill>
                  <a:srgbClr val="C00000"/>
                </a:solidFill>
              </a:rPr>
              <a:t>angels</a:t>
            </a:r>
            <a:r>
              <a:t> </a:t>
            </a:r>
            <a:r>
              <a:rPr>
                <a:solidFill>
                  <a:srgbClr val="00B050"/>
                </a:solidFill>
              </a:rPr>
              <a:t>were</a:t>
            </a:r>
            <a:r>
              <a:t> </a:t>
            </a:r>
            <a:r>
              <a:rPr>
                <a:solidFill>
                  <a:srgbClr val="00B050"/>
                </a:solidFill>
              </a:rPr>
              <a:t>cast</a:t>
            </a:r>
            <a:r>
              <a:t> </a:t>
            </a:r>
            <a:r>
              <a:rPr>
                <a:solidFill>
                  <a:srgbClr val="00B050"/>
                </a:solidFill>
              </a:rPr>
              <a:t>out</a:t>
            </a:r>
            <a:r>
              <a:t> with </a:t>
            </a:r>
            <a:r>
              <a:rPr>
                <a:solidFill>
                  <a:srgbClr val="C00000"/>
                </a:solidFill>
              </a:rPr>
              <a:t>him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xfrm>
            <a:off x="3962400" y="0"/>
            <a:ext cx="16459200" cy="2743200"/>
          </a:xfrm>
          <a:prstGeom prst="rect">
            <a:avLst/>
          </a:prstGeom>
        </p:spPr>
        <p:txBody>
          <a:bodyPr/>
          <a:lstStyle/>
          <a:p>
            <a:pPr>
              <a:defRPr b="1" sz="7800">
                <a:solidFill>
                  <a:srgbClr val="0070C0"/>
                </a:solidFill>
              </a:defRPr>
            </a:pPr>
            <a:r>
              <a:t>The Fulfillment</a:t>
            </a:r>
            <a:br/>
            <a:r>
              <a:rPr>
                <a:solidFill>
                  <a:srgbClr val="FF0000"/>
                </a:solidFill>
              </a:rPr>
              <a:t>Revelation 12:10-11</a:t>
            </a:r>
          </a:p>
        </p:txBody>
      </p:sp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3505200" y="2743200"/>
            <a:ext cx="17373600" cy="10972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2060"/>
                </a:solidFill>
              </a:defRPr>
            </a:pPr>
            <a:r>
              <a:t> Then I heard a loud voice </a:t>
            </a:r>
            <a:r>
              <a:rPr>
                <a:solidFill>
                  <a:srgbClr val="66FF66"/>
                </a:solidFill>
              </a:rPr>
              <a:t>saying</a:t>
            </a:r>
            <a:r>
              <a:t> in </a:t>
            </a:r>
            <a:r>
              <a:rPr>
                <a:solidFill>
                  <a:srgbClr val="00B0F0"/>
                </a:solidFill>
              </a:rPr>
              <a:t>heaven</a:t>
            </a:r>
            <a:r>
              <a:t>, "</a:t>
            </a:r>
            <a:r>
              <a:rPr>
                <a:solidFill>
                  <a:srgbClr val="00B050"/>
                </a:solidFill>
              </a:rPr>
              <a:t>Now</a:t>
            </a:r>
            <a:r>
              <a:t> </a:t>
            </a:r>
            <a:r>
              <a:rPr>
                <a:solidFill>
                  <a:srgbClr val="00B0F0"/>
                </a:solidFill>
              </a:rPr>
              <a:t>salvation</a:t>
            </a:r>
            <a:r>
              <a:t>, and </a:t>
            </a:r>
            <a:r>
              <a:rPr>
                <a:solidFill>
                  <a:srgbClr val="0070C0"/>
                </a:solidFill>
              </a:rPr>
              <a:t>strength</a:t>
            </a:r>
            <a:r>
              <a:t>, and the </a:t>
            </a:r>
            <a:r>
              <a:rPr>
                <a:solidFill>
                  <a:srgbClr val="7030A0"/>
                </a:solidFill>
              </a:rPr>
              <a:t>kingdom</a:t>
            </a:r>
            <a:r>
              <a:t> of </a:t>
            </a:r>
            <a:r>
              <a:rPr>
                <a:solidFill>
                  <a:srgbClr val="0070C0"/>
                </a:solidFill>
              </a:rPr>
              <a:t>our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t>, and the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t> of </a:t>
            </a:r>
            <a:r>
              <a:rPr>
                <a:solidFill>
                  <a:srgbClr val="00B0F0"/>
                </a:solidFill>
              </a:rPr>
              <a:t>His</a:t>
            </a:r>
            <a: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t> </a:t>
            </a:r>
            <a:r>
              <a:rPr>
                <a:solidFill>
                  <a:srgbClr val="00B050"/>
                </a:solidFill>
              </a:rPr>
              <a:t>have</a:t>
            </a:r>
            <a:r>
              <a:t> </a:t>
            </a:r>
            <a:r>
              <a:rPr>
                <a:solidFill>
                  <a:srgbClr val="00B050"/>
                </a:solidFill>
              </a:rPr>
              <a:t>come</a:t>
            </a:r>
            <a:r>
              <a:t>, for </a:t>
            </a:r>
            <a:r>
              <a:rPr>
                <a:solidFill>
                  <a:srgbClr val="C00000"/>
                </a:solidFill>
              </a:rPr>
              <a:t>the accuser </a:t>
            </a:r>
            <a:r>
              <a:t>of </a:t>
            </a:r>
            <a:r>
              <a:rPr>
                <a:solidFill>
                  <a:srgbClr val="0070C0"/>
                </a:solidFill>
              </a:rPr>
              <a:t>our</a:t>
            </a:r>
            <a:r>
              <a:t> </a:t>
            </a:r>
            <a:r>
              <a:rPr>
                <a:solidFill>
                  <a:srgbClr val="0070C0"/>
                </a:solidFill>
              </a:rPr>
              <a:t>brethren</a:t>
            </a:r>
            <a:r>
              <a:t>, </a:t>
            </a:r>
            <a:r>
              <a:rPr>
                <a:solidFill>
                  <a:srgbClr val="C00000"/>
                </a:solidFill>
              </a:rPr>
              <a:t>who</a:t>
            </a:r>
            <a:r>
              <a:t> </a:t>
            </a:r>
            <a:r>
              <a:rPr>
                <a:solidFill>
                  <a:srgbClr val="00B050"/>
                </a:solidFill>
              </a:rPr>
              <a:t>accused</a:t>
            </a:r>
            <a:r>
              <a:t> </a:t>
            </a:r>
            <a:r>
              <a:rPr>
                <a:solidFill>
                  <a:srgbClr val="0070C0"/>
                </a:solidFill>
              </a:rPr>
              <a:t>them</a:t>
            </a:r>
            <a:r>
              <a:t> </a:t>
            </a:r>
            <a:r>
              <a:rPr>
                <a:solidFill>
                  <a:srgbClr val="00B050"/>
                </a:solidFill>
              </a:rPr>
              <a:t>before</a:t>
            </a:r>
            <a:r>
              <a:t> </a:t>
            </a:r>
            <a:r>
              <a:rPr>
                <a:solidFill>
                  <a:srgbClr val="0070C0"/>
                </a:solidFill>
              </a:rPr>
              <a:t>our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t> </a:t>
            </a:r>
            <a:r>
              <a:rPr>
                <a:solidFill>
                  <a:srgbClr val="00B050"/>
                </a:solidFill>
              </a:rPr>
              <a:t>day and night</a:t>
            </a:r>
            <a:r>
              <a:t>, </a:t>
            </a:r>
            <a:r>
              <a:rPr>
                <a:solidFill>
                  <a:srgbClr val="66FF66"/>
                </a:solidFill>
              </a:rPr>
              <a:t>has been cast down</a:t>
            </a:r>
            <a:r>
              <a:t>. 11 And </a:t>
            </a:r>
            <a:r>
              <a:rPr>
                <a:solidFill>
                  <a:srgbClr val="0070C0"/>
                </a:solidFill>
              </a:rPr>
              <a:t>they</a:t>
            </a:r>
            <a:r>
              <a:t> </a:t>
            </a:r>
            <a:r>
              <a:rPr>
                <a:solidFill>
                  <a:srgbClr val="66FF66"/>
                </a:solidFill>
              </a:rPr>
              <a:t>overcame</a:t>
            </a:r>
            <a:r>
              <a:t> </a:t>
            </a:r>
            <a:r>
              <a:rPr>
                <a:solidFill>
                  <a:srgbClr val="C00000"/>
                </a:solidFill>
              </a:rPr>
              <a:t>him</a:t>
            </a:r>
            <a:r>
              <a:t> by </a:t>
            </a:r>
            <a:r>
              <a:rPr>
                <a:solidFill>
                  <a:srgbClr val="FF0000"/>
                </a:solidFill>
              </a:rPr>
              <a:t>the</a:t>
            </a:r>
            <a:r>
              <a:t> </a:t>
            </a:r>
            <a:r>
              <a:rPr>
                <a:solidFill>
                  <a:srgbClr val="FF0000"/>
                </a:solidFill>
              </a:rPr>
              <a:t>blood</a:t>
            </a:r>
            <a:r>
              <a:t> of </a:t>
            </a:r>
            <a:r>
              <a:rPr>
                <a:solidFill>
                  <a:srgbClr val="00B0F0"/>
                </a:solidFill>
              </a:rPr>
              <a:t>the</a:t>
            </a:r>
            <a:r>
              <a:t> </a:t>
            </a:r>
            <a:r>
              <a:rPr>
                <a:solidFill>
                  <a:srgbClr val="00B0F0"/>
                </a:solidFill>
              </a:rPr>
              <a:t>Lamb</a:t>
            </a:r>
            <a:r>
              <a:t> and by </a:t>
            </a:r>
            <a:r>
              <a:rPr>
                <a:solidFill>
                  <a:srgbClr val="0070C0"/>
                </a:solidFill>
              </a:rPr>
              <a:t>the</a:t>
            </a:r>
            <a:r>
              <a:t> </a:t>
            </a:r>
            <a:r>
              <a:rPr>
                <a:solidFill>
                  <a:srgbClr val="0070C0"/>
                </a:solidFill>
              </a:rPr>
              <a:t>word</a:t>
            </a:r>
            <a:r>
              <a:t> of </a:t>
            </a:r>
            <a:r>
              <a:rPr>
                <a:solidFill>
                  <a:srgbClr val="0070C0"/>
                </a:solidFill>
              </a:rPr>
              <a:t>their</a:t>
            </a:r>
            <a:r>
              <a:t> </a:t>
            </a:r>
            <a:r>
              <a:rPr>
                <a:solidFill>
                  <a:srgbClr val="0070C0"/>
                </a:solidFill>
              </a:rPr>
              <a:t>testimony</a:t>
            </a:r>
            <a:r>
              <a:t>, and </a:t>
            </a:r>
            <a:r>
              <a:rPr>
                <a:solidFill>
                  <a:srgbClr val="0070C0"/>
                </a:solidFill>
              </a:rPr>
              <a:t>they</a:t>
            </a:r>
            <a:r>
              <a:t> did not love </a:t>
            </a:r>
            <a:r>
              <a:rPr>
                <a:solidFill>
                  <a:srgbClr val="0070C0"/>
                </a:solidFill>
              </a:rPr>
              <a:t>their</a:t>
            </a:r>
            <a:r>
              <a:t> </a:t>
            </a:r>
            <a:r>
              <a:rPr>
                <a:solidFill>
                  <a:srgbClr val="00B050"/>
                </a:solidFill>
              </a:rPr>
              <a:t>lives</a:t>
            </a:r>
            <a:r>
              <a:t> to the death.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