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ont view of a red Ducati motorcycle against a black background"/>
          <p:cNvSpPr/>
          <p:nvPr>
            <p:ph type="pic" idx="21"/>
          </p:nvPr>
        </p:nvSpPr>
        <p:spPr>
          <a:xfrm>
            <a:off x="-2552700" y="0"/>
            <a:ext cx="17339734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1258743" y="-673100"/>
            <a:ext cx="10390144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5351574" y="1384300"/>
            <a:ext cx="7872413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idx="21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of Ducati motorcycle engine components"/>
          <p:cNvSpPr/>
          <p:nvPr>
            <p:ph type="pic" sz="quarter" idx="21"/>
          </p:nvPr>
        </p:nvSpPr>
        <p:spPr>
          <a:xfrm>
            <a:off x="6664613" y="4965700"/>
            <a:ext cx="5803901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of Ducati motorcycle gas cap"/>
          <p:cNvSpPr/>
          <p:nvPr>
            <p:ph type="pic" sz="quarter" idx="22"/>
          </p:nvPr>
        </p:nvSpPr>
        <p:spPr>
          <a:xfrm>
            <a:off x="6667500" y="4445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lack and white photo of Ducati motorcycle engine components"/>
          <p:cNvSpPr/>
          <p:nvPr>
            <p:ph type="pic" idx="23"/>
          </p:nvPr>
        </p:nvSpPr>
        <p:spPr>
          <a:xfrm>
            <a:off x="-939561" y="482600"/>
            <a:ext cx="7995295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2.tif"/><Relationship Id="rId5" Type="http://schemas.openxmlformats.org/officeDocument/2006/relationships/image" Target="../media/image1.ti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hyperlink" Target="http://" TargetMode="External"/><Relationship Id="rId10" Type="http://schemas.openxmlformats.org/officeDocument/2006/relationships/hyperlink" Target="http://www.w65stchurchofchrist.com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2.tif"/><Relationship Id="rId5" Type="http://schemas.openxmlformats.org/officeDocument/2006/relationships/image" Target="../media/image1.tif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2.tif"/><Relationship Id="rId5" Type="http://schemas.openxmlformats.org/officeDocument/2006/relationships/image" Target="../media/image1.tif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D6D6D6"/>
            </a:gs>
            <a:gs pos="100000">
              <a:srgbClr val="0096FF">
                <a:alpha val="37552"/>
              </a:srgb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2">
            <a:alphaModFix amt="32961"/>
            <a:extLst/>
          </a:blip>
          <a:srcRect l="11570" t="0" r="1446" b="0"/>
          <a:stretch>
            <a:fillRect/>
          </a:stretch>
        </p:blipFill>
        <p:spPr>
          <a:xfrm flipH="1">
            <a:off x="0" y="0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4" r="60800" b="1"/>
          <a:stretch>
            <a:fillRect/>
          </a:stretch>
        </p:blipFill>
        <p:spPr>
          <a:xfrm>
            <a:off x="-114026" y="-6183"/>
            <a:ext cx="6806010" cy="9765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2"/>
                </a:lnTo>
                <a:cubicBezTo>
                  <a:pt x="5708" y="383"/>
                  <a:pt x="5630" y="457"/>
                  <a:pt x="5678" y="491"/>
                </a:cubicBezTo>
                <a:cubicBezTo>
                  <a:pt x="5726" y="524"/>
                  <a:pt x="5725" y="560"/>
                  <a:pt x="5676" y="625"/>
                </a:cubicBezTo>
                <a:cubicBezTo>
                  <a:pt x="5638" y="674"/>
                  <a:pt x="5612" y="739"/>
                  <a:pt x="5619" y="767"/>
                </a:cubicBezTo>
                <a:cubicBezTo>
                  <a:pt x="5625" y="796"/>
                  <a:pt x="5616" y="847"/>
                  <a:pt x="5597" y="881"/>
                </a:cubicBezTo>
                <a:cubicBezTo>
                  <a:pt x="5391" y="1264"/>
                  <a:pt x="5070" y="2010"/>
                  <a:pt x="5019" y="2227"/>
                </a:cubicBezTo>
                <a:cubicBezTo>
                  <a:pt x="4984" y="2377"/>
                  <a:pt x="4935" y="2557"/>
                  <a:pt x="4910" y="2626"/>
                </a:cubicBezTo>
                <a:cubicBezTo>
                  <a:pt x="4810" y="2901"/>
                  <a:pt x="4875" y="3536"/>
                  <a:pt x="5044" y="3928"/>
                </a:cubicBezTo>
                <a:cubicBezTo>
                  <a:pt x="5325" y="4579"/>
                  <a:pt x="5358" y="4684"/>
                  <a:pt x="5463" y="5217"/>
                </a:cubicBezTo>
                <a:cubicBezTo>
                  <a:pt x="5591" y="5868"/>
                  <a:pt x="5635" y="6985"/>
                  <a:pt x="5546" y="7374"/>
                </a:cubicBezTo>
                <a:cubicBezTo>
                  <a:pt x="5475" y="7687"/>
                  <a:pt x="5191" y="8467"/>
                  <a:pt x="5073" y="8676"/>
                </a:cubicBezTo>
                <a:cubicBezTo>
                  <a:pt x="4859" y="9055"/>
                  <a:pt x="4045" y="9549"/>
                  <a:pt x="3321" y="9741"/>
                </a:cubicBezTo>
                <a:cubicBezTo>
                  <a:pt x="3105" y="9798"/>
                  <a:pt x="2792" y="9914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0"/>
                </a:lnTo>
                <a:lnTo>
                  <a:pt x="0" y="21600"/>
                </a:lnTo>
                <a:lnTo>
                  <a:pt x="10245" y="21599"/>
                </a:lnTo>
                <a:cubicBezTo>
                  <a:pt x="14118" y="21599"/>
                  <a:pt x="16084" y="21595"/>
                  <a:pt x="17619" y="21589"/>
                </a:cubicBezTo>
                <a:lnTo>
                  <a:pt x="17684" y="21453"/>
                </a:lnTo>
                <a:cubicBezTo>
                  <a:pt x="17764" y="21284"/>
                  <a:pt x="17950" y="21191"/>
                  <a:pt x="18071" y="21261"/>
                </a:cubicBezTo>
                <a:cubicBezTo>
                  <a:pt x="18128" y="21294"/>
                  <a:pt x="18178" y="21283"/>
                  <a:pt x="18261" y="21219"/>
                </a:cubicBezTo>
                <a:cubicBezTo>
                  <a:pt x="18331" y="21165"/>
                  <a:pt x="18425" y="21139"/>
                  <a:pt x="18507" y="21150"/>
                </a:cubicBezTo>
                <a:cubicBezTo>
                  <a:pt x="18648" y="21169"/>
                  <a:pt x="18730" y="21091"/>
                  <a:pt x="18799" y="20871"/>
                </a:cubicBezTo>
                <a:cubicBezTo>
                  <a:pt x="18825" y="20788"/>
                  <a:pt x="18804" y="20726"/>
                  <a:pt x="18737" y="20674"/>
                </a:cubicBezTo>
                <a:cubicBezTo>
                  <a:pt x="18650" y="20607"/>
                  <a:pt x="18647" y="20561"/>
                  <a:pt x="18712" y="20269"/>
                </a:cubicBezTo>
                <a:cubicBezTo>
                  <a:pt x="18790" y="19916"/>
                  <a:pt x="18870" y="19835"/>
                  <a:pt x="19136" y="19835"/>
                </a:cubicBezTo>
                <a:cubicBezTo>
                  <a:pt x="19225" y="19835"/>
                  <a:pt x="19332" y="19807"/>
                  <a:pt x="19373" y="19772"/>
                </a:cubicBezTo>
                <a:cubicBezTo>
                  <a:pt x="19414" y="19738"/>
                  <a:pt x="19500" y="19709"/>
                  <a:pt x="19561" y="19709"/>
                </a:cubicBezTo>
                <a:cubicBezTo>
                  <a:pt x="19635" y="19709"/>
                  <a:pt x="19661" y="19688"/>
                  <a:pt x="19638" y="19646"/>
                </a:cubicBezTo>
                <a:cubicBezTo>
                  <a:pt x="19619" y="19611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60" y="19729"/>
                </a:cubicBezTo>
                <a:cubicBezTo>
                  <a:pt x="20020" y="19802"/>
                  <a:pt x="20222" y="19846"/>
                  <a:pt x="20427" y="19810"/>
                </a:cubicBezTo>
                <a:cubicBezTo>
                  <a:pt x="20573" y="19785"/>
                  <a:pt x="20578" y="19777"/>
                  <a:pt x="20493" y="19711"/>
                </a:cubicBezTo>
                <a:cubicBezTo>
                  <a:pt x="20408" y="19646"/>
                  <a:pt x="20414" y="19631"/>
                  <a:pt x="20551" y="19542"/>
                </a:cubicBezTo>
                <a:cubicBezTo>
                  <a:pt x="20687" y="19453"/>
                  <a:pt x="20716" y="19448"/>
                  <a:pt x="20854" y="19499"/>
                </a:cubicBezTo>
                <a:cubicBezTo>
                  <a:pt x="20939" y="19531"/>
                  <a:pt x="21064" y="19622"/>
                  <a:pt x="21135" y="19701"/>
                </a:cubicBezTo>
                <a:cubicBezTo>
                  <a:pt x="21260" y="19842"/>
                  <a:pt x="21260" y="19849"/>
                  <a:pt x="21152" y="19904"/>
                </a:cubicBezTo>
                <a:cubicBezTo>
                  <a:pt x="21090" y="19936"/>
                  <a:pt x="21059" y="19961"/>
                  <a:pt x="21081" y="19961"/>
                </a:cubicBezTo>
                <a:cubicBezTo>
                  <a:pt x="21103" y="19961"/>
                  <a:pt x="21065" y="20038"/>
                  <a:pt x="20995" y="20131"/>
                </a:cubicBezTo>
                <a:cubicBezTo>
                  <a:pt x="20914" y="20239"/>
                  <a:pt x="20883" y="20333"/>
                  <a:pt x="20910" y="20393"/>
                </a:cubicBezTo>
                <a:cubicBezTo>
                  <a:pt x="21095" y="20817"/>
                  <a:pt x="21064" y="20919"/>
                  <a:pt x="20704" y="21062"/>
                </a:cubicBezTo>
                <a:cubicBezTo>
                  <a:pt x="20617" y="21097"/>
                  <a:pt x="20555" y="21126"/>
                  <a:pt x="20514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4" y="21167"/>
                  <a:pt x="20480" y="21174"/>
                </a:cubicBezTo>
                <a:cubicBezTo>
                  <a:pt x="20465" y="21206"/>
                  <a:pt x="20508" y="21231"/>
                  <a:pt x="20609" y="21251"/>
                </a:cubicBezTo>
                <a:cubicBezTo>
                  <a:pt x="20610" y="21251"/>
                  <a:pt x="20611" y="21251"/>
                  <a:pt x="20613" y="21252"/>
                </a:cubicBezTo>
                <a:cubicBezTo>
                  <a:pt x="20669" y="21259"/>
                  <a:pt x="20732" y="21265"/>
                  <a:pt x="20823" y="21270"/>
                </a:cubicBezTo>
                <a:cubicBezTo>
                  <a:pt x="20906" y="21275"/>
                  <a:pt x="20955" y="21273"/>
                  <a:pt x="20997" y="21269"/>
                </a:cubicBezTo>
                <a:cubicBezTo>
                  <a:pt x="21023" y="21265"/>
                  <a:pt x="21047" y="21260"/>
                  <a:pt x="21070" y="21253"/>
                </a:cubicBezTo>
                <a:cubicBezTo>
                  <a:pt x="21076" y="21247"/>
                  <a:pt x="21080" y="21241"/>
                  <a:pt x="21077" y="21232"/>
                </a:cubicBezTo>
                <a:cubicBezTo>
                  <a:pt x="21069" y="21205"/>
                  <a:pt x="21101" y="21174"/>
                  <a:pt x="21144" y="21158"/>
                </a:cubicBezTo>
                <a:cubicBezTo>
                  <a:pt x="21155" y="21151"/>
                  <a:pt x="21158" y="21145"/>
                  <a:pt x="21172" y="21137"/>
                </a:cubicBezTo>
                <a:cubicBezTo>
                  <a:pt x="21196" y="21121"/>
                  <a:pt x="21215" y="21103"/>
                  <a:pt x="21233" y="21086"/>
                </a:cubicBezTo>
                <a:cubicBezTo>
                  <a:pt x="21236" y="21079"/>
                  <a:pt x="21245" y="21072"/>
                  <a:pt x="21245" y="21065"/>
                </a:cubicBezTo>
                <a:cubicBezTo>
                  <a:pt x="21245" y="21033"/>
                  <a:pt x="21296" y="20946"/>
                  <a:pt x="21363" y="20852"/>
                </a:cubicBezTo>
                <a:cubicBezTo>
                  <a:pt x="21371" y="20841"/>
                  <a:pt x="21378" y="20834"/>
                  <a:pt x="21386" y="20823"/>
                </a:cubicBezTo>
                <a:cubicBezTo>
                  <a:pt x="21450" y="20736"/>
                  <a:pt x="21523" y="20648"/>
                  <a:pt x="21585" y="20593"/>
                </a:cubicBezTo>
                <a:cubicBezTo>
                  <a:pt x="21586" y="20592"/>
                  <a:pt x="21589" y="20589"/>
                  <a:pt x="21590" y="20588"/>
                </a:cubicBezTo>
                <a:cubicBezTo>
                  <a:pt x="21595" y="20584"/>
                  <a:pt x="21596" y="20579"/>
                  <a:pt x="21600" y="20576"/>
                </a:cubicBezTo>
                <a:lnTo>
                  <a:pt x="21600" y="20437"/>
                </a:lnTo>
                <a:cubicBezTo>
                  <a:pt x="21588" y="20405"/>
                  <a:pt x="21577" y="20375"/>
                  <a:pt x="21542" y="20320"/>
                </a:cubicBezTo>
                <a:cubicBezTo>
                  <a:pt x="21487" y="20234"/>
                  <a:pt x="21431" y="20126"/>
                  <a:pt x="21378" y="20015"/>
                </a:cubicBezTo>
                <a:cubicBezTo>
                  <a:pt x="21354" y="19965"/>
                  <a:pt x="21331" y="19918"/>
                  <a:pt x="21312" y="19871"/>
                </a:cubicBezTo>
                <a:cubicBezTo>
                  <a:pt x="21256" y="19741"/>
                  <a:pt x="21216" y="19625"/>
                  <a:pt x="21191" y="19528"/>
                </a:cubicBezTo>
                <a:cubicBezTo>
                  <a:pt x="21174" y="19487"/>
                  <a:pt x="21155" y="19442"/>
                  <a:pt x="21150" y="19420"/>
                </a:cubicBezTo>
                <a:cubicBezTo>
                  <a:pt x="21117" y="19264"/>
                  <a:pt x="21074" y="19139"/>
                  <a:pt x="20888" y="18658"/>
                </a:cubicBezTo>
                <a:cubicBezTo>
                  <a:pt x="20851" y="18563"/>
                  <a:pt x="20821" y="18471"/>
                  <a:pt x="20799" y="18395"/>
                </a:cubicBezTo>
                <a:cubicBezTo>
                  <a:pt x="20780" y="18352"/>
                  <a:pt x="20767" y="18308"/>
                  <a:pt x="20769" y="18273"/>
                </a:cubicBezTo>
                <a:cubicBezTo>
                  <a:pt x="20769" y="18273"/>
                  <a:pt x="20769" y="18272"/>
                  <a:pt x="20769" y="18272"/>
                </a:cubicBezTo>
                <a:cubicBezTo>
                  <a:pt x="20769" y="18260"/>
                  <a:pt x="20762" y="18238"/>
                  <a:pt x="20759" y="18221"/>
                </a:cubicBezTo>
                <a:cubicBezTo>
                  <a:pt x="20757" y="18202"/>
                  <a:pt x="20747" y="18172"/>
                  <a:pt x="20741" y="18145"/>
                </a:cubicBezTo>
                <a:cubicBezTo>
                  <a:pt x="20728" y="18108"/>
                  <a:pt x="20713" y="18070"/>
                  <a:pt x="20694" y="18038"/>
                </a:cubicBezTo>
                <a:cubicBezTo>
                  <a:pt x="20662" y="17983"/>
                  <a:pt x="20646" y="17944"/>
                  <a:pt x="20645" y="17911"/>
                </a:cubicBezTo>
                <a:cubicBezTo>
                  <a:pt x="20644" y="17878"/>
                  <a:pt x="20659" y="17850"/>
                  <a:pt x="20688" y="17818"/>
                </a:cubicBezTo>
                <a:cubicBezTo>
                  <a:pt x="20734" y="17767"/>
                  <a:pt x="20752" y="17740"/>
                  <a:pt x="20751" y="17725"/>
                </a:cubicBezTo>
                <a:cubicBezTo>
                  <a:pt x="20745" y="17718"/>
                  <a:pt x="20733" y="17714"/>
                  <a:pt x="20716" y="17710"/>
                </a:cubicBezTo>
                <a:cubicBezTo>
                  <a:pt x="20703" y="17712"/>
                  <a:pt x="20690" y="17713"/>
                  <a:pt x="20670" y="17718"/>
                </a:cubicBezTo>
                <a:cubicBezTo>
                  <a:pt x="20582" y="17742"/>
                  <a:pt x="20422" y="17537"/>
                  <a:pt x="20381" y="17359"/>
                </a:cubicBezTo>
                <a:cubicBezTo>
                  <a:pt x="20334" y="17276"/>
                  <a:pt x="20299" y="17220"/>
                  <a:pt x="20220" y="17062"/>
                </a:cubicBezTo>
                <a:cubicBezTo>
                  <a:pt x="20209" y="17041"/>
                  <a:pt x="20208" y="17029"/>
                  <a:pt x="20198" y="17007"/>
                </a:cubicBezTo>
                <a:cubicBezTo>
                  <a:pt x="20197" y="17004"/>
                  <a:pt x="20191" y="16998"/>
                  <a:pt x="20191" y="16995"/>
                </a:cubicBezTo>
                <a:cubicBezTo>
                  <a:pt x="20190" y="16994"/>
                  <a:pt x="20188" y="16992"/>
                  <a:pt x="20188" y="16991"/>
                </a:cubicBezTo>
                <a:cubicBezTo>
                  <a:pt x="20098" y="16855"/>
                  <a:pt x="20005" y="16708"/>
                  <a:pt x="19980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59"/>
                </a:cubicBezTo>
                <a:cubicBezTo>
                  <a:pt x="19770" y="16150"/>
                  <a:pt x="19771" y="16145"/>
                  <a:pt x="19771" y="16137"/>
                </a:cubicBezTo>
                <a:cubicBezTo>
                  <a:pt x="19770" y="16130"/>
                  <a:pt x="19767" y="16123"/>
                  <a:pt x="19766" y="16116"/>
                </a:cubicBezTo>
                <a:cubicBezTo>
                  <a:pt x="19765" y="16102"/>
                  <a:pt x="19756" y="16083"/>
                  <a:pt x="19752" y="16067"/>
                </a:cubicBezTo>
                <a:cubicBezTo>
                  <a:pt x="19746" y="16057"/>
                  <a:pt x="19743" y="16044"/>
                  <a:pt x="19743" y="16030"/>
                </a:cubicBezTo>
                <a:cubicBezTo>
                  <a:pt x="19721" y="15945"/>
                  <a:pt x="19685" y="15849"/>
                  <a:pt x="19640" y="15780"/>
                </a:cubicBezTo>
                <a:cubicBezTo>
                  <a:pt x="19580" y="15688"/>
                  <a:pt x="19529" y="15602"/>
                  <a:pt x="19527" y="15591"/>
                </a:cubicBezTo>
                <a:cubicBezTo>
                  <a:pt x="19524" y="15579"/>
                  <a:pt x="19505" y="15550"/>
                  <a:pt x="19484" y="15527"/>
                </a:cubicBezTo>
                <a:cubicBezTo>
                  <a:pt x="19448" y="15488"/>
                  <a:pt x="19400" y="15328"/>
                  <a:pt x="19354" y="15107"/>
                </a:cubicBezTo>
                <a:cubicBezTo>
                  <a:pt x="19340" y="15058"/>
                  <a:pt x="19332" y="15033"/>
                  <a:pt x="19316" y="14981"/>
                </a:cubicBezTo>
                <a:cubicBezTo>
                  <a:pt x="19258" y="14783"/>
                  <a:pt x="19215" y="14639"/>
                  <a:pt x="19172" y="14499"/>
                </a:cubicBezTo>
                <a:cubicBezTo>
                  <a:pt x="19155" y="14477"/>
                  <a:pt x="19146" y="14442"/>
                  <a:pt x="19143" y="14401"/>
                </a:cubicBezTo>
                <a:cubicBezTo>
                  <a:pt x="19109" y="14294"/>
                  <a:pt x="19078" y="14216"/>
                  <a:pt x="19048" y="14132"/>
                </a:cubicBezTo>
                <a:cubicBezTo>
                  <a:pt x="19030" y="14077"/>
                  <a:pt x="19011" y="14025"/>
                  <a:pt x="18985" y="13960"/>
                </a:cubicBezTo>
                <a:cubicBezTo>
                  <a:pt x="18945" y="13860"/>
                  <a:pt x="18904" y="13768"/>
                  <a:pt x="18857" y="13674"/>
                </a:cubicBezTo>
                <a:cubicBezTo>
                  <a:pt x="18848" y="13660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4" y="13631"/>
                </a:cubicBezTo>
                <a:cubicBezTo>
                  <a:pt x="18798" y="13566"/>
                  <a:pt x="18781" y="13534"/>
                  <a:pt x="18634" y="13279"/>
                </a:cubicBezTo>
                <a:cubicBezTo>
                  <a:pt x="18561" y="13152"/>
                  <a:pt x="18497" y="13039"/>
                  <a:pt x="18494" y="13027"/>
                </a:cubicBezTo>
                <a:cubicBezTo>
                  <a:pt x="18492" y="13022"/>
                  <a:pt x="18477" y="12997"/>
                  <a:pt x="18468" y="12980"/>
                </a:cubicBezTo>
                <a:cubicBezTo>
                  <a:pt x="18387" y="12841"/>
                  <a:pt x="18307" y="12702"/>
                  <a:pt x="18228" y="12565"/>
                </a:cubicBezTo>
                <a:cubicBezTo>
                  <a:pt x="18199" y="12514"/>
                  <a:pt x="18173" y="12472"/>
                  <a:pt x="18146" y="12427"/>
                </a:cubicBezTo>
                <a:cubicBezTo>
                  <a:pt x="18129" y="12401"/>
                  <a:pt x="18104" y="12364"/>
                  <a:pt x="18085" y="12335"/>
                </a:cubicBezTo>
                <a:cubicBezTo>
                  <a:pt x="18079" y="12327"/>
                  <a:pt x="18075" y="12322"/>
                  <a:pt x="18069" y="12313"/>
                </a:cubicBezTo>
                <a:cubicBezTo>
                  <a:pt x="18068" y="12311"/>
                  <a:pt x="18068" y="12311"/>
                  <a:pt x="18067" y="12309"/>
                </a:cubicBezTo>
                <a:cubicBezTo>
                  <a:pt x="18001" y="12211"/>
                  <a:pt x="17956" y="12140"/>
                  <a:pt x="17865" y="12007"/>
                </a:cubicBezTo>
                <a:cubicBezTo>
                  <a:pt x="17794" y="11902"/>
                  <a:pt x="17607" y="11695"/>
                  <a:pt x="17438" y="11533"/>
                </a:cubicBezTo>
                <a:cubicBezTo>
                  <a:pt x="17155" y="11303"/>
                  <a:pt x="16795" y="11133"/>
                  <a:pt x="16205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1" y="10817"/>
                  <a:pt x="15958" y="10808"/>
                </a:cubicBezTo>
                <a:cubicBezTo>
                  <a:pt x="15780" y="10737"/>
                  <a:pt x="15640" y="10676"/>
                  <a:pt x="15552" y="10632"/>
                </a:cubicBezTo>
                <a:cubicBezTo>
                  <a:pt x="15518" y="10616"/>
                  <a:pt x="15457" y="10594"/>
                  <a:pt x="15433" y="10581"/>
                </a:cubicBezTo>
                <a:cubicBezTo>
                  <a:pt x="15332" y="10528"/>
                  <a:pt x="15331" y="10514"/>
                  <a:pt x="15418" y="10369"/>
                </a:cubicBezTo>
                <a:cubicBezTo>
                  <a:pt x="15476" y="10272"/>
                  <a:pt x="15491" y="10117"/>
                  <a:pt x="15472" y="9990"/>
                </a:cubicBezTo>
                <a:cubicBezTo>
                  <a:pt x="15453" y="9920"/>
                  <a:pt x="15431" y="9848"/>
                  <a:pt x="15414" y="9828"/>
                </a:cubicBezTo>
                <a:cubicBezTo>
                  <a:pt x="15414" y="9827"/>
                  <a:pt x="15414" y="9825"/>
                  <a:pt x="15413" y="9824"/>
                </a:cubicBezTo>
                <a:cubicBezTo>
                  <a:pt x="15413" y="9824"/>
                  <a:pt x="15413" y="9824"/>
                  <a:pt x="15413" y="9823"/>
                </a:cubicBezTo>
                <a:cubicBezTo>
                  <a:pt x="15393" y="9800"/>
                  <a:pt x="15378" y="9760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5"/>
                  <a:pt x="15422" y="9227"/>
                </a:cubicBezTo>
                <a:cubicBezTo>
                  <a:pt x="15556" y="9004"/>
                  <a:pt x="15561" y="8314"/>
                  <a:pt x="15431" y="8055"/>
                </a:cubicBezTo>
                <a:cubicBezTo>
                  <a:pt x="15376" y="7947"/>
                  <a:pt x="15353" y="7875"/>
                  <a:pt x="15361" y="7833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2" y="7801"/>
                </a:cubicBezTo>
                <a:cubicBezTo>
                  <a:pt x="15509" y="7808"/>
                  <a:pt x="15529" y="7811"/>
                  <a:pt x="15543" y="7811"/>
                </a:cubicBezTo>
                <a:cubicBezTo>
                  <a:pt x="15584" y="7808"/>
                  <a:pt x="15572" y="7769"/>
                  <a:pt x="15506" y="7683"/>
                </a:cubicBezTo>
                <a:cubicBezTo>
                  <a:pt x="15506" y="7683"/>
                  <a:pt x="15504" y="7683"/>
                  <a:pt x="15504" y="7682"/>
                </a:cubicBezTo>
                <a:cubicBezTo>
                  <a:pt x="15502" y="7680"/>
                  <a:pt x="15503" y="7678"/>
                  <a:pt x="15501" y="7676"/>
                </a:cubicBezTo>
                <a:cubicBezTo>
                  <a:pt x="15456" y="7615"/>
                  <a:pt x="15467" y="7579"/>
                  <a:pt x="15545" y="7519"/>
                </a:cubicBezTo>
                <a:cubicBezTo>
                  <a:pt x="15559" y="7509"/>
                  <a:pt x="15573" y="7504"/>
                  <a:pt x="15587" y="7496"/>
                </a:cubicBezTo>
                <a:cubicBezTo>
                  <a:pt x="15626" y="7464"/>
                  <a:pt x="15677" y="7427"/>
                  <a:pt x="15743" y="7381"/>
                </a:cubicBezTo>
                <a:cubicBezTo>
                  <a:pt x="16124" y="7110"/>
                  <a:pt x="16191" y="6925"/>
                  <a:pt x="15994" y="6703"/>
                </a:cubicBezTo>
                <a:cubicBezTo>
                  <a:pt x="15981" y="6689"/>
                  <a:pt x="15981" y="6680"/>
                  <a:pt x="15971" y="6667"/>
                </a:cubicBezTo>
                <a:cubicBezTo>
                  <a:pt x="15963" y="6658"/>
                  <a:pt x="15956" y="6650"/>
                  <a:pt x="15953" y="6641"/>
                </a:cubicBezTo>
                <a:cubicBezTo>
                  <a:pt x="15851" y="6489"/>
                  <a:pt x="15949" y="6429"/>
                  <a:pt x="16326" y="6429"/>
                </a:cubicBezTo>
                <a:cubicBezTo>
                  <a:pt x="16769" y="6429"/>
                  <a:pt x="16891" y="6351"/>
                  <a:pt x="16957" y="6023"/>
                </a:cubicBezTo>
                <a:cubicBezTo>
                  <a:pt x="16989" y="5867"/>
                  <a:pt x="16987" y="5693"/>
                  <a:pt x="16952" y="5586"/>
                </a:cubicBezTo>
                <a:cubicBezTo>
                  <a:pt x="16885" y="5377"/>
                  <a:pt x="16552" y="4863"/>
                  <a:pt x="16296" y="4573"/>
                </a:cubicBezTo>
                <a:cubicBezTo>
                  <a:pt x="16196" y="4461"/>
                  <a:pt x="16113" y="4323"/>
                  <a:pt x="16113" y="4267"/>
                </a:cubicBezTo>
                <a:cubicBezTo>
                  <a:pt x="16113" y="4112"/>
                  <a:pt x="16221" y="3950"/>
                  <a:pt x="16324" y="3950"/>
                </a:cubicBezTo>
                <a:cubicBezTo>
                  <a:pt x="16374" y="3950"/>
                  <a:pt x="16417" y="3920"/>
                  <a:pt x="16417" y="3884"/>
                </a:cubicBezTo>
                <a:cubicBezTo>
                  <a:pt x="16417" y="3848"/>
                  <a:pt x="16392" y="3829"/>
                  <a:pt x="16363" y="3841"/>
                </a:cubicBezTo>
                <a:cubicBezTo>
                  <a:pt x="16285" y="3875"/>
                  <a:pt x="16139" y="3700"/>
                  <a:pt x="16100" y="3526"/>
                </a:cubicBezTo>
                <a:cubicBezTo>
                  <a:pt x="16081" y="3444"/>
                  <a:pt x="16013" y="3293"/>
                  <a:pt x="15948" y="3191"/>
                </a:cubicBezTo>
                <a:cubicBezTo>
                  <a:pt x="15829" y="3002"/>
                  <a:pt x="15700" y="2686"/>
                  <a:pt x="15646" y="2457"/>
                </a:cubicBezTo>
                <a:cubicBezTo>
                  <a:pt x="15630" y="2388"/>
                  <a:pt x="15589" y="2307"/>
                  <a:pt x="15555" y="2278"/>
                </a:cubicBezTo>
                <a:cubicBezTo>
                  <a:pt x="15522" y="2248"/>
                  <a:pt x="15509" y="2214"/>
                  <a:pt x="15528" y="2201"/>
                </a:cubicBezTo>
                <a:cubicBezTo>
                  <a:pt x="15546" y="2188"/>
                  <a:pt x="15506" y="2070"/>
                  <a:pt x="15441" y="1939"/>
                </a:cubicBezTo>
                <a:cubicBezTo>
                  <a:pt x="15366" y="1789"/>
                  <a:pt x="15335" y="1646"/>
                  <a:pt x="15355" y="1552"/>
                </a:cubicBezTo>
                <a:cubicBezTo>
                  <a:pt x="15380" y="1436"/>
                  <a:pt x="15353" y="1367"/>
                  <a:pt x="15232" y="1243"/>
                </a:cubicBezTo>
                <a:cubicBezTo>
                  <a:pt x="15118" y="1127"/>
                  <a:pt x="15094" y="1070"/>
                  <a:pt x="15142" y="1037"/>
                </a:cubicBezTo>
                <a:cubicBezTo>
                  <a:pt x="15179" y="1011"/>
                  <a:pt x="15209" y="942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1" y="13840"/>
                  <a:pt x="20711" y="13850"/>
                </a:cubicBezTo>
                <a:cubicBezTo>
                  <a:pt x="20738" y="13835"/>
                  <a:pt x="20758" y="13818"/>
                  <a:pt x="20760" y="13802"/>
                </a:cubicBezTo>
                <a:cubicBezTo>
                  <a:pt x="20760" y="13799"/>
                  <a:pt x="20757" y="13798"/>
                  <a:pt x="20756" y="13796"/>
                </a:cubicBezTo>
                <a:cubicBezTo>
                  <a:pt x="20749" y="13777"/>
                  <a:pt x="20722" y="13763"/>
                  <a:pt x="20684" y="13754"/>
                </a:cubicBezTo>
                <a:cubicBezTo>
                  <a:pt x="20661" y="13752"/>
                  <a:pt x="20636" y="13749"/>
                  <a:pt x="20609" y="13752"/>
                </a:cubicBezTo>
                <a:close/>
                <a:moveTo>
                  <a:pt x="21600" y="18364"/>
                </a:moveTo>
                <a:cubicBezTo>
                  <a:pt x="21587" y="18369"/>
                  <a:pt x="21570" y="18374"/>
                  <a:pt x="21569" y="18378"/>
                </a:cubicBezTo>
                <a:cubicBezTo>
                  <a:pt x="21567" y="18381"/>
                  <a:pt x="21573" y="18386"/>
                  <a:pt x="21574" y="18389"/>
                </a:cubicBezTo>
                <a:cubicBezTo>
                  <a:pt x="21576" y="18393"/>
                  <a:pt x="21593" y="18401"/>
                  <a:pt x="21600" y="18407"/>
                </a:cubicBezTo>
                <a:lnTo>
                  <a:pt x="21600" y="18364"/>
                </a:lnTo>
                <a:close/>
                <a:moveTo>
                  <a:pt x="20984" y="21349"/>
                </a:moveTo>
                <a:cubicBezTo>
                  <a:pt x="20941" y="21349"/>
                  <a:pt x="20949" y="21366"/>
                  <a:pt x="21003" y="21390"/>
                </a:cubicBezTo>
                <a:cubicBezTo>
                  <a:pt x="21119" y="21442"/>
                  <a:pt x="21140" y="21442"/>
                  <a:pt x="21094" y="21390"/>
                </a:cubicBezTo>
                <a:cubicBezTo>
                  <a:pt x="21073" y="21367"/>
                  <a:pt x="21024" y="21349"/>
                  <a:pt x="20984" y="21349"/>
                </a:cubicBezTo>
                <a:close/>
                <a:moveTo>
                  <a:pt x="21444" y="21532"/>
                </a:moveTo>
                <a:cubicBezTo>
                  <a:pt x="21438" y="21533"/>
                  <a:pt x="21436" y="21541"/>
                  <a:pt x="21432" y="21546"/>
                </a:cubicBezTo>
                <a:cubicBezTo>
                  <a:pt x="21431" y="21550"/>
                  <a:pt x="21427" y="21554"/>
                  <a:pt x="21426" y="21558"/>
                </a:cubicBezTo>
                <a:cubicBezTo>
                  <a:pt x="21426" y="21561"/>
                  <a:pt x="21429" y="21563"/>
                  <a:pt x="21430" y="21566"/>
                </a:cubicBezTo>
                <a:cubicBezTo>
                  <a:pt x="21433" y="21574"/>
                  <a:pt x="21436" y="21581"/>
                  <a:pt x="21444" y="21587"/>
                </a:cubicBezTo>
                <a:cubicBezTo>
                  <a:pt x="21455" y="21595"/>
                  <a:pt x="21469" y="21600"/>
                  <a:pt x="21485" y="21600"/>
                </a:cubicBezTo>
                <a:cubicBezTo>
                  <a:pt x="21505" y="21600"/>
                  <a:pt x="21521" y="21587"/>
                  <a:pt x="21532" y="21571"/>
                </a:cubicBezTo>
                <a:cubicBezTo>
                  <a:pt x="21523" y="21560"/>
                  <a:pt x="21511" y="21549"/>
                  <a:pt x="21485" y="21538"/>
                </a:cubicBezTo>
                <a:cubicBezTo>
                  <a:pt x="21469" y="21531"/>
                  <a:pt x="21455" y="21528"/>
                  <a:pt x="21444" y="21532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3680" y="4519760"/>
            <a:ext cx="2401565" cy="24968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22" name="Daniel 1,3,6; Acts 4:19-31; 5:29-42:…"/>
          <p:cNvSpPr txBox="1"/>
          <p:nvPr/>
        </p:nvSpPr>
        <p:spPr>
          <a:xfrm>
            <a:off x="6452515" y="175617"/>
            <a:ext cx="5085849" cy="10141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3028" dir="6465703">
              <a:srgbClr val="000000"/>
            </a:outerShdw>
            <a:reflection blurRad="0" stA="29519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1100"/>
              </a:spcBef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Daniel 1,3,6; Acts 4:19-31; 5:29-42:</a:t>
            </a:r>
          </a:p>
          <a:p>
            <a:pPr defTabSz="457200">
              <a:spcBef>
                <a:spcPts val="1100"/>
              </a:spcBef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Romans 13; 1 Peter 2:11-3:17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05336" y="1756639"/>
            <a:ext cx="3653220" cy="2781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84842" y="3272783"/>
            <a:ext cx="8421194" cy="23062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38172" y="4365943"/>
            <a:ext cx="5767457" cy="32837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00548" y="5861835"/>
            <a:ext cx="7371189" cy="3063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2"/>
      <p:bldP build="whole" bldLvl="1" animBg="1" rev="0" advAuto="0" spid="126" grpId="5"/>
      <p:bldP build="whole" bldLvl="1" animBg="1" rev="0" advAuto="0" spid="125" grpId="3"/>
      <p:bldP build="whole" bldLvl="1" animBg="1" rev="0" advAuto="0" spid="123" grpId="1"/>
      <p:bldP build="whole" bldLvl="1" animBg="1" rev="0" advAuto="0" spid="121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1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15" name="OUR CHARACTER"/>
          <p:cNvSpPr/>
          <p:nvPr/>
        </p:nvSpPr>
        <p:spPr>
          <a:xfrm>
            <a:off x="4874078" y="1930406"/>
            <a:ext cx="7855135" cy="9525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57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OUR CHARACTER</a:t>
            </a:r>
          </a:p>
        </p:txBody>
      </p:sp>
      <p:sp>
        <p:nvSpPr>
          <p:cNvPr id="216" name="Matthew 5:3-16…"/>
          <p:cNvSpPr txBox="1"/>
          <p:nvPr/>
        </p:nvSpPr>
        <p:spPr>
          <a:xfrm>
            <a:off x="4874078" y="2978150"/>
            <a:ext cx="7855135" cy="6464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000"/>
              </a:spcBef>
              <a:buSzPct val="80000"/>
              <a:buBlip>
                <a:blip r:embed="rId6"/>
              </a:buBlip>
              <a:defRPr b="1" sz="4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Matthew 5:3-16</a:t>
            </a:r>
          </a:p>
          <a:p>
            <a:pPr marL="1143000" indent="-685800" algn="l">
              <a:spcBef>
                <a:spcPts val="10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Humility (3)</a:t>
            </a:r>
          </a:p>
          <a:p>
            <a:pPr marL="1143000" indent="-685800" algn="l">
              <a:spcBef>
                <a:spcPts val="10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Sorrowful over sin (4)</a:t>
            </a:r>
          </a:p>
          <a:p>
            <a:pPr marL="1143000" indent="-685800" algn="l">
              <a:spcBef>
                <a:spcPts val="10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Meekness [gentleness] (5)</a:t>
            </a:r>
          </a:p>
          <a:p>
            <a:pPr marL="1143000" indent="-685800" algn="l">
              <a:spcBef>
                <a:spcPts val="10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Craving what is right (6)</a:t>
            </a:r>
          </a:p>
          <a:p>
            <a:pPr marL="1143000" indent="-685800" algn="l">
              <a:spcBef>
                <a:spcPts val="10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Merciful [forgiving] (7)</a:t>
            </a:r>
          </a:p>
          <a:p>
            <a:pPr marL="1143000" indent="-685800" algn="l">
              <a:spcBef>
                <a:spcPts val="10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Purity of heart (8)</a:t>
            </a:r>
          </a:p>
          <a:p>
            <a:pPr marL="1143000" indent="-685800" algn="l">
              <a:spcBef>
                <a:spcPts val="10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Seek peace (9)</a:t>
            </a:r>
          </a:p>
          <a:p>
            <a:pPr marL="1143000" indent="-685800" algn="l">
              <a:spcBef>
                <a:spcPts val="10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Endurance through trials (10-12)</a:t>
            </a:r>
          </a:p>
          <a:p>
            <a:pPr marL="1143000" indent="-685800" algn="l">
              <a:spcBef>
                <a:spcPts val="10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Godly influence (13-16)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5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5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5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500"/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2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25" name="OUR BEHAVIOR"/>
          <p:cNvSpPr/>
          <p:nvPr/>
        </p:nvSpPr>
        <p:spPr>
          <a:xfrm>
            <a:off x="4874078" y="1930406"/>
            <a:ext cx="7855135" cy="9525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57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OUR BEHAVIOR</a:t>
            </a:r>
          </a:p>
        </p:txBody>
      </p:sp>
      <p:sp>
        <p:nvSpPr>
          <p:cNvPr id="226" name="Romans 13…"/>
          <p:cNvSpPr txBox="1"/>
          <p:nvPr/>
        </p:nvSpPr>
        <p:spPr>
          <a:xfrm>
            <a:off x="4874078" y="2978150"/>
            <a:ext cx="7855135" cy="6642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500"/>
              </a:spcBef>
              <a:buSzPct val="80000"/>
              <a:buBlip>
                <a:blip r:embed="rId6"/>
              </a:buBlip>
              <a:defRPr b="1" sz="3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Romans 13</a:t>
            </a:r>
          </a:p>
          <a:p>
            <a:pPr marL="1143000" indent="-685800" algn="l">
              <a:spcBef>
                <a:spcPts val="8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Submit to governing authorities in everything except when they contradict things the Lord requires or forbids (1-7)</a:t>
            </a:r>
          </a:p>
          <a:p>
            <a:pPr marL="1143000" indent="-685800" algn="l">
              <a:spcBef>
                <a:spcPts val="8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Love Your Neighbor as yourself - do no harm (8-10)</a:t>
            </a:r>
          </a:p>
          <a:p>
            <a:pPr marL="1143000" indent="-685800" algn="l">
              <a:spcBef>
                <a:spcPts val="8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Cast off works of darkness, and put on the armor of light (11-13)</a:t>
            </a:r>
          </a:p>
          <a:p>
            <a:pPr marL="1143000" indent="-685800" algn="l">
              <a:spcBef>
                <a:spcPts val="8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Put on the Lord Jesus Christ, and make no provision for the flesh, to fulfill its lusts (14)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2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3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3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35" name="OUR BEHAVIOR"/>
          <p:cNvSpPr/>
          <p:nvPr/>
        </p:nvSpPr>
        <p:spPr>
          <a:xfrm>
            <a:off x="4874078" y="1930406"/>
            <a:ext cx="7855135" cy="9525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57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OUR BEHAVIOR</a:t>
            </a:r>
          </a:p>
        </p:txBody>
      </p:sp>
      <p:sp>
        <p:nvSpPr>
          <p:cNvPr id="236" name="1 Peter 2:11-3:12…"/>
          <p:cNvSpPr txBox="1"/>
          <p:nvPr/>
        </p:nvSpPr>
        <p:spPr>
          <a:xfrm>
            <a:off x="4874078" y="2978150"/>
            <a:ext cx="7855135" cy="6540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400"/>
              </a:spcBef>
              <a:buSzPct val="80000"/>
              <a:buBlip>
                <a:blip r:embed="rId6"/>
              </a:buBlip>
              <a:defRPr b="1" sz="3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 Peter 2:11-3:12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Honorable conduct before all men (2:11-12)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Submit to governing authorities, being respectful (13-16)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Serve and respect those over you (17-25)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Observe God’s will in your marriage (3:1-7)</a:t>
            </a:r>
          </a:p>
          <a:p>
            <a:pPr marL="1122218" indent="-665018" algn="l">
              <a:spcBef>
                <a:spcPts val="14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/>
              <a:t>Be compassionate; loving, tenderhearted, courteous (8)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4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45" name="OUR BEHAVIOR"/>
          <p:cNvSpPr/>
          <p:nvPr/>
        </p:nvSpPr>
        <p:spPr>
          <a:xfrm>
            <a:off x="4874078" y="1930406"/>
            <a:ext cx="7855135" cy="9525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57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OUR BEHAVIOR</a:t>
            </a:r>
          </a:p>
        </p:txBody>
      </p:sp>
      <p:sp>
        <p:nvSpPr>
          <p:cNvPr id="246" name="1 Peter 2:11-3:12…"/>
          <p:cNvSpPr txBox="1"/>
          <p:nvPr/>
        </p:nvSpPr>
        <p:spPr>
          <a:xfrm>
            <a:off x="4874078" y="2978150"/>
            <a:ext cx="7855135" cy="6616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100"/>
              </a:spcBef>
              <a:buSzPct val="80000"/>
              <a:buBlip>
                <a:blip r:embed="rId6"/>
              </a:buBlip>
              <a:defRPr b="1" sz="3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 Peter 2:11-3:12</a:t>
            </a:r>
          </a:p>
          <a:p>
            <a:pPr marL="1143000" indent="-685800" algn="l">
              <a:spcBef>
                <a:spcPts val="11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</a:t>
            </a:r>
            <a:r>
              <a:rPr sz="3200"/>
              <a:t>ot returning evil for evil or reviling for reviling,</a:t>
            </a:r>
            <a:r>
              <a:t> but on the contrary blessing (9)</a:t>
            </a:r>
          </a:p>
          <a:p>
            <a:pPr marL="1143000" indent="-685800" algn="l">
              <a:spcBef>
                <a:spcPts val="11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Keep tongue from evil and deceit. (10)</a:t>
            </a:r>
          </a:p>
          <a:p>
            <a:pPr marL="1143000" indent="-685800" algn="l">
              <a:spcBef>
                <a:spcPts val="11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Turn from evil and do good (11) </a:t>
            </a:r>
          </a:p>
          <a:p>
            <a:pPr marL="1143000" indent="-685800" algn="l">
              <a:spcBef>
                <a:spcPts val="11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Seek &amp; pursue peace. (11)</a:t>
            </a:r>
          </a:p>
          <a:p>
            <a:pPr marL="1143000" indent="-685800" algn="l">
              <a:spcBef>
                <a:spcPts val="11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	Trust &amp; Pray - The Lord hears and is with the righteous (12)</a:t>
            </a:r>
          </a:p>
          <a:p>
            <a:pPr marL="1143000" indent="-685800" algn="l">
              <a:spcBef>
                <a:spcPts val="11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God will punish the wicked (12)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4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5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5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55" name="OUR BEHAVIOR"/>
          <p:cNvSpPr/>
          <p:nvPr/>
        </p:nvSpPr>
        <p:spPr>
          <a:xfrm>
            <a:off x="4874078" y="1930406"/>
            <a:ext cx="7855135" cy="9525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57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OUR BEHAVIOR</a:t>
            </a:r>
          </a:p>
        </p:txBody>
      </p:sp>
      <p:sp>
        <p:nvSpPr>
          <p:cNvPr id="256" name="Philippians 2:12–16…"/>
          <p:cNvSpPr txBox="1"/>
          <p:nvPr/>
        </p:nvSpPr>
        <p:spPr>
          <a:xfrm>
            <a:off x="4874078" y="2978150"/>
            <a:ext cx="7855135" cy="6540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400"/>
              </a:spcBef>
              <a:buSzPct val="80000"/>
              <a:buBlip>
                <a:blip r:embed="rId6"/>
              </a:buBlip>
              <a:defRPr b="1" sz="3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Philippians 2:12–16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Always be obedient - work out your salvation with fear (12) 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Allow God to use us for His purpose without complaining and disputing, (13,14 ) 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Be blameless &amp; harmless, w/out fault in the midst of a crooked and perverse generation, (15)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Shine as lights in the world (15)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Holding fast the word of life (16)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5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6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65" name="OUR WEAPONS"/>
          <p:cNvSpPr/>
          <p:nvPr/>
        </p:nvSpPr>
        <p:spPr>
          <a:xfrm>
            <a:off x="4874078" y="1930406"/>
            <a:ext cx="7855135" cy="9525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57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OUR WEAPONS</a:t>
            </a:r>
          </a:p>
        </p:txBody>
      </p:sp>
      <p:sp>
        <p:nvSpPr>
          <p:cNvPr id="266" name="Defensive Weapons which enable us to stand (Eph. 6:14-18)…"/>
          <p:cNvSpPr txBox="1"/>
          <p:nvPr/>
        </p:nvSpPr>
        <p:spPr>
          <a:xfrm>
            <a:off x="4874078" y="2978150"/>
            <a:ext cx="7855135" cy="6527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200"/>
              </a:spcBef>
              <a:buSzPct val="80000"/>
              <a:buBlip>
                <a:blip r:embed="rId6"/>
              </a:buBlip>
              <a:defRPr b="1"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Defensive Weapons which enable us to stand (Eph. 6:14-18)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Waist girded with truth, (14)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Breastplate of righteousness, (14)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Feet shod with the preparation of the gospel of peace; (15)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shield of faith with which you will be able to quench all the fiery darts of the wicked one. (16)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helmet of salvation (17)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7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Prayer (18)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6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6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500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7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7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75" name="OUR WEAPONS"/>
          <p:cNvSpPr/>
          <p:nvPr/>
        </p:nvSpPr>
        <p:spPr>
          <a:xfrm>
            <a:off x="4874078" y="1930406"/>
            <a:ext cx="7855135" cy="9525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57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OUR WEAPONS</a:t>
            </a:r>
          </a:p>
        </p:txBody>
      </p:sp>
      <p:sp>
        <p:nvSpPr>
          <p:cNvPr id="276" name="Offensive Weapons which enable us to fight…"/>
          <p:cNvSpPr txBox="1"/>
          <p:nvPr/>
        </p:nvSpPr>
        <p:spPr>
          <a:xfrm>
            <a:off x="4874078" y="2978150"/>
            <a:ext cx="7855135" cy="6464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2200"/>
              </a:spcBef>
              <a:buSzPct val="80000"/>
              <a:buBlip>
                <a:blip r:embed="rId6"/>
              </a:buBlip>
              <a:defRPr b="1" sz="3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Offensive Weapons which enable us to fight</a:t>
            </a:r>
          </a:p>
          <a:p>
            <a:pPr marL="1143000" indent="-685800" algn="l">
              <a:spcBef>
                <a:spcPts val="2900"/>
              </a:spcBef>
              <a:buSzPct val="80000"/>
              <a:buBlip>
                <a:blip r:embed="rId7"/>
              </a:buBlip>
              <a:defRPr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Our weapons are </a:t>
            </a:r>
            <a:r>
              <a:rPr b="1"/>
              <a:t>not</a:t>
            </a:r>
            <a:r>
              <a:t> carnal but mighty in God to pull down strongholds  (2 Cor. 10:3-5) </a:t>
            </a:r>
          </a:p>
          <a:p>
            <a:pPr marL="1143000" indent="-685800" algn="l">
              <a:spcBef>
                <a:spcPts val="2900"/>
              </a:spcBef>
              <a:buSzPct val="80000"/>
              <a:buBlip>
                <a:blip r:embed="rId7"/>
              </a:buBlip>
              <a:defRPr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sword of the Spirit, which is the word of God (Eph. 6:17; Heb. 4:12,13; 2 Tim. 4:2-4)</a:t>
            </a:r>
          </a:p>
          <a:p>
            <a:pPr marL="1143000" indent="-685800" algn="l">
              <a:spcBef>
                <a:spcPts val="2900"/>
              </a:spcBef>
              <a:buSzPct val="80000"/>
              <a:buBlip>
                <a:blip r:embed="rId7"/>
              </a:buBlip>
              <a:defRPr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By living in the light, we expose sin and error (Eph. 5:8-16)</a:t>
            </a:r>
          </a:p>
        </p:txBody>
      </p:sp>
      <p:pic>
        <p:nvPicPr>
          <p:cNvPr id="27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7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7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8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8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85" name="LET US ALWAYS STAND IN DEFENSE OF THE TRUTH!"/>
          <p:cNvSpPr/>
          <p:nvPr/>
        </p:nvSpPr>
        <p:spPr>
          <a:xfrm>
            <a:off x="4411192" y="2091501"/>
            <a:ext cx="8383530" cy="11176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35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LET US ALWAYS STAND IN DEFENSE OF THE TRUTH!</a:t>
            </a:r>
          </a:p>
        </p:txBody>
      </p:sp>
      <p:sp>
        <p:nvSpPr>
          <p:cNvPr id="286" name="The Bible being God’s complete, sufficient, authoritative and only revelation to man (2 Tim. 3:16,17)…"/>
          <p:cNvSpPr txBox="1"/>
          <p:nvPr/>
        </p:nvSpPr>
        <p:spPr>
          <a:xfrm>
            <a:off x="4417542" y="3241113"/>
            <a:ext cx="8370830" cy="59436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Bible being God’s complete, sufficient, authoritative and only revelation to man (2 Tim. 3:16,17)</a:t>
            </a:r>
          </a:p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Salvation is ONLY in JESUS (John 14:6; Acts 4:12)</a:t>
            </a:r>
          </a:p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plan of salvation as taught in the Bible (John 8:24; Mk 16:16; Acts 2:21-47; 8:5-16, 27-39; Rom. 10:9-17)</a:t>
            </a:r>
          </a:p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the Bible teaches about right &amp; wrong / moral &amp; immoral / obedience and sin (1 Cor. 6:9-11; 1 Jn 3:4)</a:t>
            </a:r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8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8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9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95" name="LET US ALWAYS STAND IN DEFENSE OF THE TRUTH!"/>
          <p:cNvSpPr/>
          <p:nvPr/>
        </p:nvSpPr>
        <p:spPr>
          <a:xfrm>
            <a:off x="4411192" y="2091501"/>
            <a:ext cx="8383530" cy="11176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35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LET US ALWAYS STAND IN DEFENSE OF THE TRUTH!</a:t>
            </a:r>
          </a:p>
        </p:txBody>
      </p:sp>
      <p:sp>
        <p:nvSpPr>
          <p:cNvPr id="296" name="The errors of denominationalism &amp; the singularity &amp; unity of the church belonging to Jesus (Jn. 17:20,21; 1 Cor. 1:10-13; Eph. 4:1-6)…"/>
          <p:cNvSpPr txBox="1"/>
          <p:nvPr/>
        </p:nvSpPr>
        <p:spPr>
          <a:xfrm>
            <a:off x="4417542" y="3241113"/>
            <a:ext cx="8370830" cy="59436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errors of denominationalism &amp; the singularity &amp; unity of the church belonging to Jesus (Jn. 17:20,21; 1 Cor. 1:10-13; Eph. 4:1-6)</a:t>
            </a:r>
          </a:p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constitutes true worship (Jn 4:23,24; Acts 20:7; 1 Cor. 11:17-34; 14:26; Col. 3:16,17)</a:t>
            </a:r>
          </a:p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nature, organization and work of the church as taught in the Bible (Eph. 5:22-25; Phil. 1:1; 1 Tim. 3:1-13)</a:t>
            </a:r>
          </a:p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</a:t>
            </a:r>
            <a:r>
              <a:rPr baseline="31999"/>
              <a:t>nd</a:t>
            </a:r>
            <a:r>
              <a:t> coming (Jn. 5:28,29; 2 Pet. 3:10-14)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9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9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0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0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305" name="BOW TO JESUS!…"/>
          <p:cNvSpPr txBox="1"/>
          <p:nvPr/>
        </p:nvSpPr>
        <p:spPr>
          <a:xfrm>
            <a:off x="3638867" y="2304272"/>
            <a:ext cx="9108462" cy="70993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2295659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BOW TO JESUS!</a:t>
            </a:r>
          </a:p>
          <a:p>
            <a:pPr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2295659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If you believe that Jesus is the Christ - act upon that faith today by confessing Him as the Son of God - Repent of your sins - and be baptized for the remission of your sins TODAY!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0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0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6667" y="5991784"/>
            <a:ext cx="4987132" cy="332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4895" t="0" r="14524" b="0"/>
          <a:stretch>
            <a:fillRect/>
          </a:stretch>
        </p:blipFill>
        <p:spPr>
          <a:xfrm>
            <a:off x="7676667" y="2076153"/>
            <a:ext cx="4987273" cy="430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31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5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/>
            </a:outerShdw>
          </a:effectLst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37" name="We live in a world where we are pressured to “compromise”…"/>
          <p:cNvSpPr/>
          <p:nvPr/>
        </p:nvSpPr>
        <p:spPr>
          <a:xfrm>
            <a:off x="218897" y="5163042"/>
            <a:ext cx="12567006" cy="43180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100"/>
              </a:spcBef>
              <a:defRPr b="1" sz="53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We live in a world where we are pressured to “</a:t>
            </a:r>
            <a:r>
              <a:rPr cap="all"/>
              <a:t>compromise</a:t>
            </a:r>
            <a:r>
              <a:t>”</a:t>
            </a:r>
          </a:p>
          <a:p>
            <a:pPr>
              <a:spcBef>
                <a:spcPts val="2100"/>
              </a:spcBef>
              <a:defRPr sz="41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To </a:t>
            </a:r>
            <a:r>
              <a:rPr cap="all" u="sng"/>
              <a:t>tolerate</a:t>
            </a:r>
            <a:r>
              <a:t> evil / </a:t>
            </a:r>
            <a:r>
              <a:rPr cap="all" u="sng"/>
              <a:t>accept</a:t>
            </a:r>
            <a:r>
              <a:t> wickedness / </a:t>
            </a:r>
            <a:r>
              <a:rPr u="sng"/>
              <a:t>HONOR</a:t>
            </a:r>
            <a:r>
              <a:t> perversity / </a:t>
            </a:r>
            <a:r>
              <a:rPr cap="all" u="sng"/>
              <a:t>participate</a:t>
            </a:r>
            <a:r>
              <a:t> in sin / </a:t>
            </a:r>
            <a:r>
              <a:rPr cap="all" u="sng"/>
              <a:t>condone</a:t>
            </a:r>
            <a:r>
              <a:t> false teaching / </a:t>
            </a:r>
            <a:r>
              <a:rPr u="sng"/>
              <a:t>BE SILENT</a:t>
            </a:r>
            <a:r>
              <a:t> when it comes to sin or error / </a:t>
            </a:r>
            <a:r>
              <a:rPr b="1" cap="all"/>
              <a:t>keep our faith to ourselves</a:t>
            </a:r>
            <a: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11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1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314" name="BOW TO JESUS!…"/>
          <p:cNvSpPr txBox="1"/>
          <p:nvPr/>
        </p:nvSpPr>
        <p:spPr>
          <a:xfrm>
            <a:off x="3638867" y="2336022"/>
            <a:ext cx="9108462" cy="70358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2295659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BOW TO JESUS!</a:t>
            </a:r>
          </a:p>
          <a:p>
            <a:pPr>
              <a:defRPr b="1" sz="6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2295659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If you are a Christian but guilty of compromising your your faith by bowing to the world - repent, confess &amp; pray TODAY!</a:t>
            </a:r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1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D6D6D6"/>
            </a:gs>
            <a:gs pos="100000">
              <a:srgbClr val="0096FF">
                <a:alpha val="37552"/>
              </a:srgb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2">
            <a:alphaModFix amt="32961"/>
            <a:extLst/>
          </a:blip>
          <a:srcRect l="11570" t="0" r="1446" b="0"/>
          <a:stretch>
            <a:fillRect/>
          </a:stretch>
        </p:blipFill>
        <p:spPr>
          <a:xfrm flipH="1">
            <a:off x="0" y="0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4" r="60800" b="1"/>
          <a:stretch>
            <a:fillRect/>
          </a:stretch>
        </p:blipFill>
        <p:spPr>
          <a:xfrm>
            <a:off x="-114026" y="-6183"/>
            <a:ext cx="6806010" cy="9765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2"/>
                </a:lnTo>
                <a:cubicBezTo>
                  <a:pt x="5708" y="383"/>
                  <a:pt x="5630" y="457"/>
                  <a:pt x="5678" y="491"/>
                </a:cubicBezTo>
                <a:cubicBezTo>
                  <a:pt x="5726" y="524"/>
                  <a:pt x="5725" y="560"/>
                  <a:pt x="5676" y="625"/>
                </a:cubicBezTo>
                <a:cubicBezTo>
                  <a:pt x="5638" y="674"/>
                  <a:pt x="5612" y="739"/>
                  <a:pt x="5619" y="767"/>
                </a:cubicBezTo>
                <a:cubicBezTo>
                  <a:pt x="5625" y="796"/>
                  <a:pt x="5616" y="847"/>
                  <a:pt x="5597" y="881"/>
                </a:cubicBezTo>
                <a:cubicBezTo>
                  <a:pt x="5391" y="1264"/>
                  <a:pt x="5070" y="2010"/>
                  <a:pt x="5019" y="2227"/>
                </a:cubicBezTo>
                <a:cubicBezTo>
                  <a:pt x="4984" y="2377"/>
                  <a:pt x="4935" y="2557"/>
                  <a:pt x="4910" y="2626"/>
                </a:cubicBezTo>
                <a:cubicBezTo>
                  <a:pt x="4810" y="2901"/>
                  <a:pt x="4875" y="3536"/>
                  <a:pt x="5044" y="3928"/>
                </a:cubicBezTo>
                <a:cubicBezTo>
                  <a:pt x="5325" y="4579"/>
                  <a:pt x="5358" y="4684"/>
                  <a:pt x="5463" y="5217"/>
                </a:cubicBezTo>
                <a:cubicBezTo>
                  <a:pt x="5591" y="5868"/>
                  <a:pt x="5635" y="6985"/>
                  <a:pt x="5546" y="7374"/>
                </a:cubicBezTo>
                <a:cubicBezTo>
                  <a:pt x="5475" y="7687"/>
                  <a:pt x="5191" y="8467"/>
                  <a:pt x="5073" y="8676"/>
                </a:cubicBezTo>
                <a:cubicBezTo>
                  <a:pt x="4859" y="9055"/>
                  <a:pt x="4045" y="9549"/>
                  <a:pt x="3321" y="9741"/>
                </a:cubicBezTo>
                <a:cubicBezTo>
                  <a:pt x="3105" y="9798"/>
                  <a:pt x="2792" y="9914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0"/>
                </a:lnTo>
                <a:lnTo>
                  <a:pt x="0" y="21600"/>
                </a:lnTo>
                <a:lnTo>
                  <a:pt x="10245" y="21599"/>
                </a:lnTo>
                <a:cubicBezTo>
                  <a:pt x="14118" y="21599"/>
                  <a:pt x="16084" y="21595"/>
                  <a:pt x="17619" y="21589"/>
                </a:cubicBezTo>
                <a:lnTo>
                  <a:pt x="17684" y="21453"/>
                </a:lnTo>
                <a:cubicBezTo>
                  <a:pt x="17764" y="21284"/>
                  <a:pt x="17950" y="21191"/>
                  <a:pt x="18071" y="21261"/>
                </a:cubicBezTo>
                <a:cubicBezTo>
                  <a:pt x="18128" y="21294"/>
                  <a:pt x="18178" y="21283"/>
                  <a:pt x="18261" y="21219"/>
                </a:cubicBezTo>
                <a:cubicBezTo>
                  <a:pt x="18331" y="21165"/>
                  <a:pt x="18425" y="21139"/>
                  <a:pt x="18507" y="21150"/>
                </a:cubicBezTo>
                <a:cubicBezTo>
                  <a:pt x="18648" y="21169"/>
                  <a:pt x="18730" y="21091"/>
                  <a:pt x="18799" y="20871"/>
                </a:cubicBezTo>
                <a:cubicBezTo>
                  <a:pt x="18825" y="20788"/>
                  <a:pt x="18804" y="20726"/>
                  <a:pt x="18737" y="20674"/>
                </a:cubicBezTo>
                <a:cubicBezTo>
                  <a:pt x="18650" y="20607"/>
                  <a:pt x="18647" y="20561"/>
                  <a:pt x="18712" y="20269"/>
                </a:cubicBezTo>
                <a:cubicBezTo>
                  <a:pt x="18790" y="19916"/>
                  <a:pt x="18870" y="19835"/>
                  <a:pt x="19136" y="19835"/>
                </a:cubicBezTo>
                <a:cubicBezTo>
                  <a:pt x="19225" y="19835"/>
                  <a:pt x="19332" y="19807"/>
                  <a:pt x="19373" y="19772"/>
                </a:cubicBezTo>
                <a:cubicBezTo>
                  <a:pt x="19414" y="19738"/>
                  <a:pt x="19500" y="19709"/>
                  <a:pt x="19561" y="19709"/>
                </a:cubicBezTo>
                <a:cubicBezTo>
                  <a:pt x="19635" y="19709"/>
                  <a:pt x="19661" y="19688"/>
                  <a:pt x="19638" y="19646"/>
                </a:cubicBezTo>
                <a:cubicBezTo>
                  <a:pt x="19619" y="19611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60" y="19729"/>
                </a:cubicBezTo>
                <a:cubicBezTo>
                  <a:pt x="20020" y="19802"/>
                  <a:pt x="20222" y="19846"/>
                  <a:pt x="20427" y="19810"/>
                </a:cubicBezTo>
                <a:cubicBezTo>
                  <a:pt x="20573" y="19785"/>
                  <a:pt x="20578" y="19777"/>
                  <a:pt x="20493" y="19711"/>
                </a:cubicBezTo>
                <a:cubicBezTo>
                  <a:pt x="20408" y="19646"/>
                  <a:pt x="20414" y="19631"/>
                  <a:pt x="20551" y="19542"/>
                </a:cubicBezTo>
                <a:cubicBezTo>
                  <a:pt x="20687" y="19453"/>
                  <a:pt x="20716" y="19448"/>
                  <a:pt x="20854" y="19499"/>
                </a:cubicBezTo>
                <a:cubicBezTo>
                  <a:pt x="20939" y="19531"/>
                  <a:pt x="21064" y="19622"/>
                  <a:pt x="21135" y="19701"/>
                </a:cubicBezTo>
                <a:cubicBezTo>
                  <a:pt x="21260" y="19842"/>
                  <a:pt x="21260" y="19849"/>
                  <a:pt x="21152" y="19904"/>
                </a:cubicBezTo>
                <a:cubicBezTo>
                  <a:pt x="21090" y="19936"/>
                  <a:pt x="21059" y="19961"/>
                  <a:pt x="21081" y="19961"/>
                </a:cubicBezTo>
                <a:cubicBezTo>
                  <a:pt x="21103" y="19961"/>
                  <a:pt x="21065" y="20038"/>
                  <a:pt x="20995" y="20131"/>
                </a:cubicBezTo>
                <a:cubicBezTo>
                  <a:pt x="20914" y="20239"/>
                  <a:pt x="20883" y="20333"/>
                  <a:pt x="20910" y="20393"/>
                </a:cubicBezTo>
                <a:cubicBezTo>
                  <a:pt x="21095" y="20817"/>
                  <a:pt x="21064" y="20919"/>
                  <a:pt x="20704" y="21062"/>
                </a:cubicBezTo>
                <a:cubicBezTo>
                  <a:pt x="20617" y="21097"/>
                  <a:pt x="20555" y="21126"/>
                  <a:pt x="20514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4" y="21167"/>
                  <a:pt x="20480" y="21174"/>
                </a:cubicBezTo>
                <a:cubicBezTo>
                  <a:pt x="20465" y="21206"/>
                  <a:pt x="20508" y="21231"/>
                  <a:pt x="20609" y="21251"/>
                </a:cubicBezTo>
                <a:cubicBezTo>
                  <a:pt x="20610" y="21251"/>
                  <a:pt x="20611" y="21251"/>
                  <a:pt x="20613" y="21252"/>
                </a:cubicBezTo>
                <a:cubicBezTo>
                  <a:pt x="20669" y="21259"/>
                  <a:pt x="20732" y="21265"/>
                  <a:pt x="20823" y="21270"/>
                </a:cubicBezTo>
                <a:cubicBezTo>
                  <a:pt x="20906" y="21275"/>
                  <a:pt x="20955" y="21273"/>
                  <a:pt x="20997" y="21269"/>
                </a:cubicBezTo>
                <a:cubicBezTo>
                  <a:pt x="21023" y="21265"/>
                  <a:pt x="21047" y="21260"/>
                  <a:pt x="21070" y="21253"/>
                </a:cubicBezTo>
                <a:cubicBezTo>
                  <a:pt x="21076" y="21247"/>
                  <a:pt x="21080" y="21241"/>
                  <a:pt x="21077" y="21232"/>
                </a:cubicBezTo>
                <a:cubicBezTo>
                  <a:pt x="21069" y="21205"/>
                  <a:pt x="21101" y="21174"/>
                  <a:pt x="21144" y="21158"/>
                </a:cubicBezTo>
                <a:cubicBezTo>
                  <a:pt x="21155" y="21151"/>
                  <a:pt x="21158" y="21145"/>
                  <a:pt x="21172" y="21137"/>
                </a:cubicBezTo>
                <a:cubicBezTo>
                  <a:pt x="21196" y="21121"/>
                  <a:pt x="21215" y="21103"/>
                  <a:pt x="21233" y="21086"/>
                </a:cubicBezTo>
                <a:cubicBezTo>
                  <a:pt x="21236" y="21079"/>
                  <a:pt x="21245" y="21072"/>
                  <a:pt x="21245" y="21065"/>
                </a:cubicBezTo>
                <a:cubicBezTo>
                  <a:pt x="21245" y="21033"/>
                  <a:pt x="21296" y="20946"/>
                  <a:pt x="21363" y="20852"/>
                </a:cubicBezTo>
                <a:cubicBezTo>
                  <a:pt x="21371" y="20841"/>
                  <a:pt x="21378" y="20834"/>
                  <a:pt x="21386" y="20823"/>
                </a:cubicBezTo>
                <a:cubicBezTo>
                  <a:pt x="21450" y="20736"/>
                  <a:pt x="21523" y="20648"/>
                  <a:pt x="21585" y="20593"/>
                </a:cubicBezTo>
                <a:cubicBezTo>
                  <a:pt x="21586" y="20592"/>
                  <a:pt x="21589" y="20589"/>
                  <a:pt x="21590" y="20588"/>
                </a:cubicBezTo>
                <a:cubicBezTo>
                  <a:pt x="21595" y="20584"/>
                  <a:pt x="21596" y="20579"/>
                  <a:pt x="21600" y="20576"/>
                </a:cubicBezTo>
                <a:lnTo>
                  <a:pt x="21600" y="20437"/>
                </a:lnTo>
                <a:cubicBezTo>
                  <a:pt x="21588" y="20405"/>
                  <a:pt x="21577" y="20375"/>
                  <a:pt x="21542" y="20320"/>
                </a:cubicBezTo>
                <a:cubicBezTo>
                  <a:pt x="21487" y="20234"/>
                  <a:pt x="21431" y="20126"/>
                  <a:pt x="21378" y="20015"/>
                </a:cubicBezTo>
                <a:cubicBezTo>
                  <a:pt x="21354" y="19965"/>
                  <a:pt x="21331" y="19918"/>
                  <a:pt x="21312" y="19871"/>
                </a:cubicBezTo>
                <a:cubicBezTo>
                  <a:pt x="21256" y="19741"/>
                  <a:pt x="21216" y="19625"/>
                  <a:pt x="21191" y="19528"/>
                </a:cubicBezTo>
                <a:cubicBezTo>
                  <a:pt x="21174" y="19487"/>
                  <a:pt x="21155" y="19442"/>
                  <a:pt x="21150" y="19420"/>
                </a:cubicBezTo>
                <a:cubicBezTo>
                  <a:pt x="21117" y="19264"/>
                  <a:pt x="21074" y="19139"/>
                  <a:pt x="20888" y="18658"/>
                </a:cubicBezTo>
                <a:cubicBezTo>
                  <a:pt x="20851" y="18563"/>
                  <a:pt x="20821" y="18471"/>
                  <a:pt x="20799" y="18395"/>
                </a:cubicBezTo>
                <a:cubicBezTo>
                  <a:pt x="20780" y="18352"/>
                  <a:pt x="20767" y="18308"/>
                  <a:pt x="20769" y="18273"/>
                </a:cubicBezTo>
                <a:cubicBezTo>
                  <a:pt x="20769" y="18273"/>
                  <a:pt x="20769" y="18272"/>
                  <a:pt x="20769" y="18272"/>
                </a:cubicBezTo>
                <a:cubicBezTo>
                  <a:pt x="20769" y="18260"/>
                  <a:pt x="20762" y="18238"/>
                  <a:pt x="20759" y="18221"/>
                </a:cubicBezTo>
                <a:cubicBezTo>
                  <a:pt x="20757" y="18202"/>
                  <a:pt x="20747" y="18172"/>
                  <a:pt x="20741" y="18145"/>
                </a:cubicBezTo>
                <a:cubicBezTo>
                  <a:pt x="20728" y="18108"/>
                  <a:pt x="20713" y="18070"/>
                  <a:pt x="20694" y="18038"/>
                </a:cubicBezTo>
                <a:cubicBezTo>
                  <a:pt x="20662" y="17983"/>
                  <a:pt x="20646" y="17944"/>
                  <a:pt x="20645" y="17911"/>
                </a:cubicBezTo>
                <a:cubicBezTo>
                  <a:pt x="20644" y="17878"/>
                  <a:pt x="20659" y="17850"/>
                  <a:pt x="20688" y="17818"/>
                </a:cubicBezTo>
                <a:cubicBezTo>
                  <a:pt x="20734" y="17767"/>
                  <a:pt x="20752" y="17740"/>
                  <a:pt x="20751" y="17725"/>
                </a:cubicBezTo>
                <a:cubicBezTo>
                  <a:pt x="20745" y="17718"/>
                  <a:pt x="20733" y="17714"/>
                  <a:pt x="20716" y="17710"/>
                </a:cubicBezTo>
                <a:cubicBezTo>
                  <a:pt x="20703" y="17712"/>
                  <a:pt x="20690" y="17713"/>
                  <a:pt x="20670" y="17718"/>
                </a:cubicBezTo>
                <a:cubicBezTo>
                  <a:pt x="20582" y="17742"/>
                  <a:pt x="20422" y="17537"/>
                  <a:pt x="20381" y="17359"/>
                </a:cubicBezTo>
                <a:cubicBezTo>
                  <a:pt x="20334" y="17276"/>
                  <a:pt x="20299" y="17220"/>
                  <a:pt x="20220" y="17062"/>
                </a:cubicBezTo>
                <a:cubicBezTo>
                  <a:pt x="20209" y="17041"/>
                  <a:pt x="20208" y="17029"/>
                  <a:pt x="20198" y="17007"/>
                </a:cubicBezTo>
                <a:cubicBezTo>
                  <a:pt x="20197" y="17004"/>
                  <a:pt x="20191" y="16998"/>
                  <a:pt x="20191" y="16995"/>
                </a:cubicBezTo>
                <a:cubicBezTo>
                  <a:pt x="20190" y="16994"/>
                  <a:pt x="20188" y="16992"/>
                  <a:pt x="20188" y="16991"/>
                </a:cubicBezTo>
                <a:cubicBezTo>
                  <a:pt x="20098" y="16855"/>
                  <a:pt x="20005" y="16708"/>
                  <a:pt x="19980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59"/>
                </a:cubicBezTo>
                <a:cubicBezTo>
                  <a:pt x="19770" y="16150"/>
                  <a:pt x="19771" y="16145"/>
                  <a:pt x="19771" y="16137"/>
                </a:cubicBezTo>
                <a:cubicBezTo>
                  <a:pt x="19770" y="16130"/>
                  <a:pt x="19767" y="16123"/>
                  <a:pt x="19766" y="16116"/>
                </a:cubicBezTo>
                <a:cubicBezTo>
                  <a:pt x="19765" y="16102"/>
                  <a:pt x="19756" y="16083"/>
                  <a:pt x="19752" y="16067"/>
                </a:cubicBezTo>
                <a:cubicBezTo>
                  <a:pt x="19746" y="16057"/>
                  <a:pt x="19743" y="16044"/>
                  <a:pt x="19743" y="16030"/>
                </a:cubicBezTo>
                <a:cubicBezTo>
                  <a:pt x="19721" y="15945"/>
                  <a:pt x="19685" y="15849"/>
                  <a:pt x="19640" y="15780"/>
                </a:cubicBezTo>
                <a:cubicBezTo>
                  <a:pt x="19580" y="15688"/>
                  <a:pt x="19529" y="15602"/>
                  <a:pt x="19527" y="15591"/>
                </a:cubicBezTo>
                <a:cubicBezTo>
                  <a:pt x="19524" y="15579"/>
                  <a:pt x="19505" y="15550"/>
                  <a:pt x="19484" y="15527"/>
                </a:cubicBezTo>
                <a:cubicBezTo>
                  <a:pt x="19448" y="15488"/>
                  <a:pt x="19400" y="15328"/>
                  <a:pt x="19354" y="15107"/>
                </a:cubicBezTo>
                <a:cubicBezTo>
                  <a:pt x="19340" y="15058"/>
                  <a:pt x="19332" y="15033"/>
                  <a:pt x="19316" y="14981"/>
                </a:cubicBezTo>
                <a:cubicBezTo>
                  <a:pt x="19258" y="14783"/>
                  <a:pt x="19215" y="14639"/>
                  <a:pt x="19172" y="14499"/>
                </a:cubicBezTo>
                <a:cubicBezTo>
                  <a:pt x="19155" y="14477"/>
                  <a:pt x="19146" y="14442"/>
                  <a:pt x="19143" y="14401"/>
                </a:cubicBezTo>
                <a:cubicBezTo>
                  <a:pt x="19109" y="14294"/>
                  <a:pt x="19078" y="14216"/>
                  <a:pt x="19048" y="14132"/>
                </a:cubicBezTo>
                <a:cubicBezTo>
                  <a:pt x="19030" y="14077"/>
                  <a:pt x="19011" y="14025"/>
                  <a:pt x="18985" y="13960"/>
                </a:cubicBezTo>
                <a:cubicBezTo>
                  <a:pt x="18945" y="13860"/>
                  <a:pt x="18904" y="13768"/>
                  <a:pt x="18857" y="13674"/>
                </a:cubicBezTo>
                <a:cubicBezTo>
                  <a:pt x="18848" y="13660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4" y="13631"/>
                </a:cubicBezTo>
                <a:cubicBezTo>
                  <a:pt x="18798" y="13566"/>
                  <a:pt x="18781" y="13534"/>
                  <a:pt x="18634" y="13279"/>
                </a:cubicBezTo>
                <a:cubicBezTo>
                  <a:pt x="18561" y="13152"/>
                  <a:pt x="18497" y="13039"/>
                  <a:pt x="18494" y="13027"/>
                </a:cubicBezTo>
                <a:cubicBezTo>
                  <a:pt x="18492" y="13022"/>
                  <a:pt x="18477" y="12997"/>
                  <a:pt x="18468" y="12980"/>
                </a:cubicBezTo>
                <a:cubicBezTo>
                  <a:pt x="18387" y="12841"/>
                  <a:pt x="18307" y="12702"/>
                  <a:pt x="18228" y="12565"/>
                </a:cubicBezTo>
                <a:cubicBezTo>
                  <a:pt x="18199" y="12514"/>
                  <a:pt x="18173" y="12472"/>
                  <a:pt x="18146" y="12427"/>
                </a:cubicBezTo>
                <a:cubicBezTo>
                  <a:pt x="18129" y="12401"/>
                  <a:pt x="18104" y="12364"/>
                  <a:pt x="18085" y="12335"/>
                </a:cubicBezTo>
                <a:cubicBezTo>
                  <a:pt x="18079" y="12327"/>
                  <a:pt x="18075" y="12322"/>
                  <a:pt x="18069" y="12313"/>
                </a:cubicBezTo>
                <a:cubicBezTo>
                  <a:pt x="18068" y="12311"/>
                  <a:pt x="18068" y="12311"/>
                  <a:pt x="18067" y="12309"/>
                </a:cubicBezTo>
                <a:cubicBezTo>
                  <a:pt x="18001" y="12211"/>
                  <a:pt x="17956" y="12140"/>
                  <a:pt x="17865" y="12007"/>
                </a:cubicBezTo>
                <a:cubicBezTo>
                  <a:pt x="17794" y="11902"/>
                  <a:pt x="17607" y="11695"/>
                  <a:pt x="17438" y="11533"/>
                </a:cubicBezTo>
                <a:cubicBezTo>
                  <a:pt x="17155" y="11303"/>
                  <a:pt x="16795" y="11133"/>
                  <a:pt x="16205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1" y="10817"/>
                  <a:pt x="15958" y="10808"/>
                </a:cubicBezTo>
                <a:cubicBezTo>
                  <a:pt x="15780" y="10737"/>
                  <a:pt x="15640" y="10676"/>
                  <a:pt x="15552" y="10632"/>
                </a:cubicBezTo>
                <a:cubicBezTo>
                  <a:pt x="15518" y="10616"/>
                  <a:pt x="15457" y="10594"/>
                  <a:pt x="15433" y="10581"/>
                </a:cubicBezTo>
                <a:cubicBezTo>
                  <a:pt x="15332" y="10528"/>
                  <a:pt x="15331" y="10514"/>
                  <a:pt x="15418" y="10369"/>
                </a:cubicBezTo>
                <a:cubicBezTo>
                  <a:pt x="15476" y="10272"/>
                  <a:pt x="15491" y="10117"/>
                  <a:pt x="15472" y="9990"/>
                </a:cubicBezTo>
                <a:cubicBezTo>
                  <a:pt x="15453" y="9920"/>
                  <a:pt x="15431" y="9848"/>
                  <a:pt x="15414" y="9828"/>
                </a:cubicBezTo>
                <a:cubicBezTo>
                  <a:pt x="15414" y="9827"/>
                  <a:pt x="15414" y="9825"/>
                  <a:pt x="15413" y="9824"/>
                </a:cubicBezTo>
                <a:cubicBezTo>
                  <a:pt x="15413" y="9824"/>
                  <a:pt x="15413" y="9824"/>
                  <a:pt x="15413" y="9823"/>
                </a:cubicBezTo>
                <a:cubicBezTo>
                  <a:pt x="15393" y="9800"/>
                  <a:pt x="15378" y="9760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5"/>
                  <a:pt x="15422" y="9227"/>
                </a:cubicBezTo>
                <a:cubicBezTo>
                  <a:pt x="15556" y="9004"/>
                  <a:pt x="15561" y="8314"/>
                  <a:pt x="15431" y="8055"/>
                </a:cubicBezTo>
                <a:cubicBezTo>
                  <a:pt x="15376" y="7947"/>
                  <a:pt x="15353" y="7875"/>
                  <a:pt x="15361" y="7833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2" y="7801"/>
                </a:cubicBezTo>
                <a:cubicBezTo>
                  <a:pt x="15509" y="7808"/>
                  <a:pt x="15529" y="7811"/>
                  <a:pt x="15543" y="7811"/>
                </a:cubicBezTo>
                <a:cubicBezTo>
                  <a:pt x="15584" y="7808"/>
                  <a:pt x="15572" y="7769"/>
                  <a:pt x="15506" y="7683"/>
                </a:cubicBezTo>
                <a:cubicBezTo>
                  <a:pt x="15506" y="7683"/>
                  <a:pt x="15504" y="7683"/>
                  <a:pt x="15504" y="7682"/>
                </a:cubicBezTo>
                <a:cubicBezTo>
                  <a:pt x="15502" y="7680"/>
                  <a:pt x="15503" y="7678"/>
                  <a:pt x="15501" y="7676"/>
                </a:cubicBezTo>
                <a:cubicBezTo>
                  <a:pt x="15456" y="7615"/>
                  <a:pt x="15467" y="7579"/>
                  <a:pt x="15545" y="7519"/>
                </a:cubicBezTo>
                <a:cubicBezTo>
                  <a:pt x="15559" y="7509"/>
                  <a:pt x="15573" y="7504"/>
                  <a:pt x="15587" y="7496"/>
                </a:cubicBezTo>
                <a:cubicBezTo>
                  <a:pt x="15626" y="7464"/>
                  <a:pt x="15677" y="7427"/>
                  <a:pt x="15743" y="7381"/>
                </a:cubicBezTo>
                <a:cubicBezTo>
                  <a:pt x="16124" y="7110"/>
                  <a:pt x="16191" y="6925"/>
                  <a:pt x="15994" y="6703"/>
                </a:cubicBezTo>
                <a:cubicBezTo>
                  <a:pt x="15981" y="6689"/>
                  <a:pt x="15981" y="6680"/>
                  <a:pt x="15971" y="6667"/>
                </a:cubicBezTo>
                <a:cubicBezTo>
                  <a:pt x="15963" y="6658"/>
                  <a:pt x="15956" y="6650"/>
                  <a:pt x="15953" y="6641"/>
                </a:cubicBezTo>
                <a:cubicBezTo>
                  <a:pt x="15851" y="6489"/>
                  <a:pt x="15949" y="6429"/>
                  <a:pt x="16326" y="6429"/>
                </a:cubicBezTo>
                <a:cubicBezTo>
                  <a:pt x="16769" y="6429"/>
                  <a:pt x="16891" y="6351"/>
                  <a:pt x="16957" y="6023"/>
                </a:cubicBezTo>
                <a:cubicBezTo>
                  <a:pt x="16989" y="5867"/>
                  <a:pt x="16987" y="5693"/>
                  <a:pt x="16952" y="5586"/>
                </a:cubicBezTo>
                <a:cubicBezTo>
                  <a:pt x="16885" y="5377"/>
                  <a:pt x="16552" y="4863"/>
                  <a:pt x="16296" y="4573"/>
                </a:cubicBezTo>
                <a:cubicBezTo>
                  <a:pt x="16196" y="4461"/>
                  <a:pt x="16113" y="4323"/>
                  <a:pt x="16113" y="4267"/>
                </a:cubicBezTo>
                <a:cubicBezTo>
                  <a:pt x="16113" y="4112"/>
                  <a:pt x="16221" y="3950"/>
                  <a:pt x="16324" y="3950"/>
                </a:cubicBezTo>
                <a:cubicBezTo>
                  <a:pt x="16374" y="3950"/>
                  <a:pt x="16417" y="3920"/>
                  <a:pt x="16417" y="3884"/>
                </a:cubicBezTo>
                <a:cubicBezTo>
                  <a:pt x="16417" y="3848"/>
                  <a:pt x="16392" y="3829"/>
                  <a:pt x="16363" y="3841"/>
                </a:cubicBezTo>
                <a:cubicBezTo>
                  <a:pt x="16285" y="3875"/>
                  <a:pt x="16139" y="3700"/>
                  <a:pt x="16100" y="3526"/>
                </a:cubicBezTo>
                <a:cubicBezTo>
                  <a:pt x="16081" y="3444"/>
                  <a:pt x="16013" y="3293"/>
                  <a:pt x="15948" y="3191"/>
                </a:cubicBezTo>
                <a:cubicBezTo>
                  <a:pt x="15829" y="3002"/>
                  <a:pt x="15700" y="2686"/>
                  <a:pt x="15646" y="2457"/>
                </a:cubicBezTo>
                <a:cubicBezTo>
                  <a:pt x="15630" y="2388"/>
                  <a:pt x="15589" y="2307"/>
                  <a:pt x="15555" y="2278"/>
                </a:cubicBezTo>
                <a:cubicBezTo>
                  <a:pt x="15522" y="2248"/>
                  <a:pt x="15509" y="2214"/>
                  <a:pt x="15528" y="2201"/>
                </a:cubicBezTo>
                <a:cubicBezTo>
                  <a:pt x="15546" y="2188"/>
                  <a:pt x="15506" y="2070"/>
                  <a:pt x="15441" y="1939"/>
                </a:cubicBezTo>
                <a:cubicBezTo>
                  <a:pt x="15366" y="1789"/>
                  <a:pt x="15335" y="1646"/>
                  <a:pt x="15355" y="1552"/>
                </a:cubicBezTo>
                <a:cubicBezTo>
                  <a:pt x="15380" y="1436"/>
                  <a:pt x="15353" y="1367"/>
                  <a:pt x="15232" y="1243"/>
                </a:cubicBezTo>
                <a:cubicBezTo>
                  <a:pt x="15118" y="1127"/>
                  <a:pt x="15094" y="1070"/>
                  <a:pt x="15142" y="1037"/>
                </a:cubicBezTo>
                <a:cubicBezTo>
                  <a:pt x="15179" y="1011"/>
                  <a:pt x="15209" y="942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1" y="13840"/>
                  <a:pt x="20711" y="13850"/>
                </a:cubicBezTo>
                <a:cubicBezTo>
                  <a:pt x="20738" y="13835"/>
                  <a:pt x="20758" y="13818"/>
                  <a:pt x="20760" y="13802"/>
                </a:cubicBezTo>
                <a:cubicBezTo>
                  <a:pt x="20760" y="13799"/>
                  <a:pt x="20757" y="13798"/>
                  <a:pt x="20756" y="13796"/>
                </a:cubicBezTo>
                <a:cubicBezTo>
                  <a:pt x="20749" y="13777"/>
                  <a:pt x="20722" y="13763"/>
                  <a:pt x="20684" y="13754"/>
                </a:cubicBezTo>
                <a:cubicBezTo>
                  <a:pt x="20661" y="13752"/>
                  <a:pt x="20636" y="13749"/>
                  <a:pt x="20609" y="13752"/>
                </a:cubicBezTo>
                <a:close/>
                <a:moveTo>
                  <a:pt x="21600" y="18364"/>
                </a:moveTo>
                <a:cubicBezTo>
                  <a:pt x="21587" y="18369"/>
                  <a:pt x="21570" y="18374"/>
                  <a:pt x="21569" y="18378"/>
                </a:cubicBezTo>
                <a:cubicBezTo>
                  <a:pt x="21567" y="18381"/>
                  <a:pt x="21573" y="18386"/>
                  <a:pt x="21574" y="18389"/>
                </a:cubicBezTo>
                <a:cubicBezTo>
                  <a:pt x="21576" y="18393"/>
                  <a:pt x="21593" y="18401"/>
                  <a:pt x="21600" y="18407"/>
                </a:cubicBezTo>
                <a:lnTo>
                  <a:pt x="21600" y="18364"/>
                </a:lnTo>
                <a:close/>
                <a:moveTo>
                  <a:pt x="20984" y="21349"/>
                </a:moveTo>
                <a:cubicBezTo>
                  <a:pt x="20941" y="21349"/>
                  <a:pt x="20949" y="21366"/>
                  <a:pt x="21003" y="21390"/>
                </a:cubicBezTo>
                <a:cubicBezTo>
                  <a:pt x="21119" y="21442"/>
                  <a:pt x="21140" y="21442"/>
                  <a:pt x="21094" y="21390"/>
                </a:cubicBezTo>
                <a:cubicBezTo>
                  <a:pt x="21073" y="21367"/>
                  <a:pt x="21024" y="21349"/>
                  <a:pt x="20984" y="21349"/>
                </a:cubicBezTo>
                <a:close/>
                <a:moveTo>
                  <a:pt x="21444" y="21532"/>
                </a:moveTo>
                <a:cubicBezTo>
                  <a:pt x="21438" y="21533"/>
                  <a:pt x="21436" y="21541"/>
                  <a:pt x="21432" y="21546"/>
                </a:cubicBezTo>
                <a:cubicBezTo>
                  <a:pt x="21431" y="21550"/>
                  <a:pt x="21427" y="21554"/>
                  <a:pt x="21426" y="21558"/>
                </a:cubicBezTo>
                <a:cubicBezTo>
                  <a:pt x="21426" y="21561"/>
                  <a:pt x="21429" y="21563"/>
                  <a:pt x="21430" y="21566"/>
                </a:cubicBezTo>
                <a:cubicBezTo>
                  <a:pt x="21433" y="21574"/>
                  <a:pt x="21436" y="21581"/>
                  <a:pt x="21444" y="21587"/>
                </a:cubicBezTo>
                <a:cubicBezTo>
                  <a:pt x="21455" y="21595"/>
                  <a:pt x="21469" y="21600"/>
                  <a:pt x="21485" y="21600"/>
                </a:cubicBezTo>
                <a:cubicBezTo>
                  <a:pt x="21505" y="21600"/>
                  <a:pt x="21521" y="21587"/>
                  <a:pt x="21532" y="21571"/>
                </a:cubicBezTo>
                <a:cubicBezTo>
                  <a:pt x="21523" y="21560"/>
                  <a:pt x="21511" y="21549"/>
                  <a:pt x="21485" y="21538"/>
                </a:cubicBezTo>
                <a:cubicBezTo>
                  <a:pt x="21469" y="21531"/>
                  <a:pt x="21455" y="21528"/>
                  <a:pt x="21444" y="21532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6395" y="3319219"/>
            <a:ext cx="1983660" cy="206237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323" name="Daniel 1,3,6; Acts 4:19-31; 5:29-42:…"/>
          <p:cNvSpPr txBox="1"/>
          <p:nvPr/>
        </p:nvSpPr>
        <p:spPr>
          <a:xfrm>
            <a:off x="6452515" y="175617"/>
            <a:ext cx="5085849" cy="10141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3028" dir="6465703">
              <a:srgbClr val="000000"/>
            </a:outerShdw>
            <a:reflection blurRad="0" stA="29519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1100"/>
              </a:spcBef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Daniel 1,3,6; Acts 4:19-31; 5:29-42:</a:t>
            </a:r>
          </a:p>
          <a:p>
            <a:pPr defTabSz="457200">
              <a:spcBef>
                <a:spcPts val="1100"/>
              </a:spcBef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Romans 13; 1 Peter 2:11-3:17</a:t>
            </a:r>
          </a:p>
        </p:txBody>
      </p:sp>
      <p:pic>
        <p:nvPicPr>
          <p:cNvPr id="32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1077" y="1219555"/>
            <a:ext cx="3028452" cy="2306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0838" y="2354121"/>
            <a:ext cx="6653271" cy="1822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2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66303" y="3228589"/>
            <a:ext cx="4384553" cy="24963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32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91843" y="4408549"/>
            <a:ext cx="6007193" cy="2496382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Charts by Don McClain…"/>
          <p:cNvSpPr txBox="1"/>
          <p:nvPr/>
        </p:nvSpPr>
        <p:spPr>
          <a:xfrm>
            <a:off x="304805" y="6337100"/>
            <a:ext cx="12395190" cy="3106618"/>
          </a:xfrm>
          <a:prstGeom prst="rect">
            <a:avLst/>
          </a:prstGeom>
          <a:gradFill>
            <a:gsLst>
              <a:gs pos="0">
                <a:srgbClr val="212121">
                  <a:alpha val="43000"/>
                </a:srgbClr>
              </a:gs>
              <a:gs pos="100000">
                <a:srgbClr val="58596B">
                  <a:alpha val="39000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52400" dist="76200" dir="246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rgbClr val="FFD9A8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rcoal CY"/>
                <a:ea typeface="Charcoal CY"/>
                <a:cs typeface="Charcoal CY"/>
                <a:sym typeface="Charcoal CY"/>
              </a:defRPr>
            </a:pPr>
            <a:r>
              <a:t>Charts by Don McClain</a:t>
            </a:r>
          </a:p>
          <a:p>
            <a:pPr defTabSz="457200">
              <a:defRPr sz="29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Preached June 12, 2022 AM</a:t>
            </a:r>
          </a:p>
          <a:p>
            <a:pPr defTabSz="457200">
              <a:defRPr sz="29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West 65th Street church of Christ - P.O. Box 190062 - Little Rock AR 72219 - Phone — 501-568-1062 — Email 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donmcclain@sbcglobal.net</a:t>
            </a:r>
            <a:r>
              <a:t>  </a:t>
            </a:r>
          </a:p>
          <a:p>
            <a:pPr defTabSz="457200">
              <a:defRPr sz="29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Prepared using Keynote</a:t>
            </a:r>
            <a:r>
              <a:t> / </a:t>
            </a:r>
            <a:r>
              <a:t>More Keynote, PPT &amp; Audio Sermons:</a:t>
            </a:r>
          </a:p>
          <a:p>
            <a:pPr defTabSz="457200">
              <a:defRPr sz="29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rPr u="sng">
                <a:hlinkClick r:id="rId10" invalidUrl="" action="" tgtFrame="" tooltip="" history="1" highlightClick="0" endSnd="0"/>
              </a:rPr>
              <a:t>www.w65stchurchofchrist.com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6" grpId="2"/>
      <p:bldP build="whole" bldLvl="1" animBg="1" rev="0" advAuto="0" spid="322" grpId="3"/>
      <p:bldP build="whole" bldLvl="1" animBg="1" rev="0" advAuto="0" spid="3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omans 13:8–14 (NKJV)…"/>
          <p:cNvSpPr txBox="1"/>
          <p:nvPr/>
        </p:nvSpPr>
        <p:spPr>
          <a:xfrm>
            <a:off x="296624" y="61050"/>
            <a:ext cx="12411552" cy="963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Romans 13:8–14 (NKJV)</a:t>
            </a:r>
          </a:p>
          <a:p>
            <a:pPr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8</a:t>
            </a:r>
            <a:r>
              <a:t> Owe no one anything except to love one another, for he who loves another has fulfilled the law. </a:t>
            </a:r>
            <a:r>
              <a:rPr baseline="31999"/>
              <a:t>9</a:t>
            </a:r>
            <a:r>
              <a:t> For the commandments, “You shall not commit adultery,” “You shall not murder,” “You shall not steal,” “You shall not bear false witness,” “You shall not covet,” and if there </a:t>
            </a:r>
            <a:r>
              <a:rPr i="1"/>
              <a:t>is</a:t>
            </a:r>
            <a:r>
              <a:t> any other commandment, are </a:t>
            </a:r>
            <a:r>
              <a:rPr i="1"/>
              <a:t>all</a:t>
            </a:r>
            <a:r>
              <a:t> summed up in this saying, namely, “You shall love your neighbor as yourself.” </a:t>
            </a:r>
            <a:r>
              <a:rPr baseline="31999"/>
              <a:t>10</a:t>
            </a:r>
            <a:r>
              <a:t> Love does no harm to a neighbor; therefore love </a:t>
            </a:r>
            <a:r>
              <a:rPr i="1"/>
              <a:t>is</a:t>
            </a:r>
            <a:r>
              <a:t> the fulfillment of the law. </a:t>
            </a:r>
            <a:r>
              <a:rPr baseline="31999"/>
              <a:t>11</a:t>
            </a:r>
            <a:r>
              <a:t> And </a:t>
            </a:r>
            <a:r>
              <a:rPr i="1"/>
              <a:t>do</a:t>
            </a:r>
            <a:r>
              <a:t> this, knowing the time, that now </a:t>
            </a:r>
            <a:r>
              <a:rPr i="1"/>
              <a:t>it is</a:t>
            </a:r>
            <a:r>
              <a:t> high time to awake out of sleep; for now our salvation </a:t>
            </a:r>
            <a:r>
              <a:rPr i="1"/>
              <a:t>is</a:t>
            </a:r>
            <a:r>
              <a:t> nearer than when we </a:t>
            </a:r>
            <a:r>
              <a:rPr i="1"/>
              <a:t>first</a:t>
            </a:r>
            <a:r>
              <a:t> believed. </a:t>
            </a:r>
            <a:r>
              <a:rPr baseline="31999"/>
              <a:t>12</a:t>
            </a:r>
            <a:r>
              <a:t> The night is far spent, the day is at hand. Therefore let us cast off the works of darkness, and let us put on the armor of light. </a:t>
            </a:r>
            <a:r>
              <a:rPr baseline="31999"/>
              <a:t>13</a:t>
            </a:r>
            <a:r>
              <a:t> Let us walk properly, as in the day, not in revelry and drunkenness, not in lewdness and lust, not in strife and envy. </a:t>
            </a:r>
            <a:r>
              <a:rPr baseline="31999"/>
              <a:t>14</a:t>
            </a:r>
            <a:r>
              <a:t> But put on the Lord Jesus Christ, and make no provision for the flesh, to </a:t>
            </a:r>
            <a:r>
              <a:rPr i="1"/>
              <a:t>fulfill its</a:t>
            </a:r>
            <a:r>
              <a:t> lusts.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6667" y="5991784"/>
            <a:ext cx="4987132" cy="332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4895" t="0" r="14524" b="0"/>
          <a:stretch>
            <a:fillRect/>
          </a:stretch>
        </p:blipFill>
        <p:spPr>
          <a:xfrm>
            <a:off x="7676667" y="2076153"/>
            <a:ext cx="4987273" cy="430804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WE ARE “FORCE FED” UNGODLINESS!…"/>
          <p:cNvSpPr/>
          <p:nvPr/>
        </p:nvSpPr>
        <p:spPr>
          <a:xfrm>
            <a:off x="4872059" y="2189764"/>
            <a:ext cx="7857154" cy="72644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2100"/>
              </a:spcBef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WE ARE “FORCE FED” UNGODLINESS!</a:t>
            </a:r>
          </a:p>
          <a:p>
            <a:pPr>
              <a:spcBef>
                <a:spcPts val="2100"/>
              </a:spcBef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WE ARE “CANCELED” IF WE STAND UP FOR TRUTH &amp; SPEAK OUT</a:t>
            </a:r>
          </a:p>
          <a:p>
            <a:pPr>
              <a:spcBef>
                <a:spcPts val="2100"/>
              </a:spcBef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WE ARE LABELED AS JUDGMENTAL &amp; HATEFUL IF WE REFUSE TO BOW!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43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5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6667" y="5991784"/>
            <a:ext cx="4987132" cy="332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4895" t="0" r="14524" b="0"/>
          <a:stretch>
            <a:fillRect/>
          </a:stretch>
        </p:blipFill>
        <p:spPr>
          <a:xfrm>
            <a:off x="7676667" y="2076153"/>
            <a:ext cx="4987273" cy="430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53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5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56" name="IT IS TRUE LOVE -  NOT HATE:"/>
          <p:cNvSpPr/>
          <p:nvPr/>
        </p:nvSpPr>
        <p:spPr>
          <a:xfrm>
            <a:off x="4874078" y="1930406"/>
            <a:ext cx="7855135" cy="17653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210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IT IS </a:t>
            </a:r>
            <a:r>
              <a:rPr u="sng"/>
              <a:t>TRUE</a:t>
            </a:r>
            <a:r>
              <a:t> </a:t>
            </a:r>
            <a:r>
              <a:rPr u="sng"/>
              <a:t>LOVE</a:t>
            </a:r>
            <a:r>
              <a:t> -</a:t>
            </a:r>
            <a:br/>
            <a:r>
              <a:t> </a:t>
            </a:r>
            <a:r>
              <a:rPr u="sng"/>
              <a:t>NOT HATE</a:t>
            </a:r>
            <a:r>
              <a:t>:</a:t>
            </a:r>
          </a:p>
        </p:txBody>
      </p:sp>
      <p:sp>
        <p:nvSpPr>
          <p:cNvPr id="157" name="To inform people of what God has said about sin (1 Cor. 6:9-11; Gal. 5:19-21; Rom. 1:18-32)…"/>
          <p:cNvSpPr txBox="1"/>
          <p:nvPr/>
        </p:nvSpPr>
        <p:spPr>
          <a:xfrm>
            <a:off x="4874078" y="3746793"/>
            <a:ext cx="7855135" cy="58293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000"/>
              </a:spcBef>
              <a:buSzPct val="80000"/>
              <a:buBlip>
                <a:blip r:embed="rId8"/>
              </a:buBlip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 inform people of what God has said about sin (1 Cor. 6:9-11; Gal. 5:19-21; Rom. 1:18-32)</a:t>
            </a:r>
          </a:p>
          <a:p>
            <a:pPr marL="685800" indent="-685800" algn="l">
              <a:spcBef>
                <a:spcPts val="1000"/>
              </a:spcBef>
              <a:buSzPct val="80000"/>
              <a:buBlip>
                <a:blip r:embed="rId8"/>
              </a:buBlip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 warn people of God’s judgment (2 Pet. 3:9-14; Acts 17:30,31; Rom. 2:5-11; 2 Cor. 5:10,11; 2 Thes. 1:7-9)</a:t>
            </a:r>
          </a:p>
          <a:p>
            <a:pPr marL="685800" indent="-685800" algn="l">
              <a:spcBef>
                <a:spcPts val="1000"/>
              </a:spcBef>
              <a:buSzPct val="80000"/>
              <a:buBlip>
                <a:blip r:embed="rId8"/>
              </a:buBlip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 emphasize the eternal rather than the temporal (Jn 6:27; Mt. 6:19; 1 Jn 2:15-17; 2 Pe. 3:9-14)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63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66" name="IT IS TRUE LOVE -  NOT HATE TO OPPOSE EVIL!…"/>
          <p:cNvSpPr/>
          <p:nvPr/>
        </p:nvSpPr>
        <p:spPr>
          <a:xfrm>
            <a:off x="4874078" y="1930406"/>
            <a:ext cx="7855135" cy="77724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2100"/>
              </a:spcBef>
              <a:defRPr b="1" sz="39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IT IS </a:t>
            </a:r>
            <a:r>
              <a:rPr u="sng"/>
              <a:t>TRUE</a:t>
            </a:r>
            <a:r>
              <a:t> </a:t>
            </a:r>
            <a:r>
              <a:rPr u="sng"/>
              <a:t>LOVE</a:t>
            </a:r>
            <a:r>
              <a:t> -</a:t>
            </a:r>
            <a:br/>
            <a:r>
              <a:t> </a:t>
            </a:r>
            <a:r>
              <a:rPr u="sng"/>
              <a:t>NOT HATE</a:t>
            </a:r>
            <a:r>
              <a:t> TO OPPOSE EVIL!</a:t>
            </a:r>
          </a:p>
          <a:p>
            <a:pPr>
              <a:spcBef>
                <a:spcPts val="2100"/>
              </a:spcBef>
              <a:defRPr b="1" sz="39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WE CANNOT STAND WITH GOD AND WITH EVIL AT THE SAME TIME</a:t>
            </a:r>
          </a:p>
          <a:p>
            <a:pPr>
              <a:spcBef>
                <a:spcPts val="2100"/>
              </a:spcBef>
              <a:defRPr b="1" sz="39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STANDING WITH GOD REQUIRES STANDING AGAINST ALL THAT IS SINFUL</a:t>
            </a:r>
          </a:p>
          <a:p>
            <a:pPr>
              <a:spcBef>
                <a:spcPts val="2100"/>
              </a:spcBef>
              <a:defRPr b="1" sz="39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WE MUST BOW BEFORE GOD &amp; STAND W/ HIM BEFORE MEN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7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7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75" name="WE MUST BOW BEFORE GOD &amp; STAND W/ HIM BEFORE MEN"/>
          <p:cNvSpPr/>
          <p:nvPr/>
        </p:nvSpPr>
        <p:spPr>
          <a:xfrm>
            <a:off x="4874078" y="1930406"/>
            <a:ext cx="7855135" cy="18288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39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WE MUST BOW BEFORE GOD &amp; STAND W/ HIM BEFORE MEN</a:t>
            </a:r>
          </a:p>
        </p:txBody>
      </p:sp>
      <p:sp>
        <p:nvSpPr>
          <p:cNvPr id="176" name="Daniel, Hananiah, Mishael, and Azariah were compliant EXCEPT for any action that would violate God’s law, but were always respectful (Dan. 1:8,12,13; 3:16,17, 28-30; 6:5,10,16, 20-23)…"/>
          <p:cNvSpPr txBox="1"/>
          <p:nvPr/>
        </p:nvSpPr>
        <p:spPr>
          <a:xfrm>
            <a:off x="4874078" y="3746793"/>
            <a:ext cx="7855135" cy="58293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Daniel, Hananiah, Mishael, and Azariah were compliant EXCEPT for any action that would violate God’s law, but were always respectful (Dan. 1:8,12,13; 3:16,17, 28-30; 6:5,10,16, 20-23)</a:t>
            </a:r>
          </a:p>
          <a:p>
            <a:pPr marL="685800" indent="-685800" algn="l">
              <a:spcBef>
                <a:spcPts val="1000"/>
              </a:spcBef>
              <a:buSzPct val="80000"/>
              <a:buBlip>
                <a:blip r:embed="rId6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apostles stood firm and proclaimed the gospel without fear despite being threatened, yet without resentment (Acts 4:19,20, 29-31; 5:29-32, 40-42) 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8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85" name="WE MUST BOW BEFORE GOD &amp; STAND W/ HIM BEFORE MEN"/>
          <p:cNvSpPr/>
          <p:nvPr/>
        </p:nvSpPr>
        <p:spPr>
          <a:xfrm>
            <a:off x="4874078" y="1930406"/>
            <a:ext cx="7855135" cy="18288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39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WE MUST BOW BEFORE GOD &amp; STAND W/ HIM BEFORE MEN</a:t>
            </a:r>
          </a:p>
        </p:txBody>
      </p:sp>
      <p:sp>
        <p:nvSpPr>
          <p:cNvPr id="186" name="Acts 5:40–42 (NKJV)…"/>
          <p:cNvSpPr txBox="1"/>
          <p:nvPr/>
        </p:nvSpPr>
        <p:spPr>
          <a:xfrm>
            <a:off x="4867728" y="3844759"/>
            <a:ext cx="7867835" cy="5734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Acts 5:40–42 (NKJV)</a:t>
            </a:r>
          </a:p>
          <a:p>
            <a:pPr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40</a:t>
            </a:r>
            <a:r>
              <a:t> And they agreed with him, and when they had called for the apostles and beaten </a:t>
            </a:r>
            <a:r>
              <a:rPr i="1"/>
              <a:t>them,</a:t>
            </a:r>
            <a:r>
              <a:t> they commanded that they should not speak in the name of Jesus, and let them go. </a:t>
            </a:r>
            <a:r>
              <a:rPr baseline="31999"/>
              <a:t>41</a:t>
            </a:r>
            <a:r>
              <a:t> So they departed from the presence of the council, rejoicing that they were counted worthy to suffer shame for His name. </a:t>
            </a:r>
            <a:r>
              <a:rPr baseline="31999"/>
              <a:t>42</a:t>
            </a:r>
            <a:r>
              <a:t> And daily in the temple, and in every house, they did not cease teaching and preaching Jesus </a:t>
            </a:r>
            <a:r>
              <a:rPr i="1"/>
              <a:t>as</a:t>
            </a:r>
            <a:r>
              <a:t> the Christ.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9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9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95" name="WRONG EXAMPLES"/>
          <p:cNvSpPr/>
          <p:nvPr/>
        </p:nvSpPr>
        <p:spPr>
          <a:xfrm>
            <a:off x="4874078" y="1930406"/>
            <a:ext cx="7855135" cy="9271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55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WRONG EXAMPLES</a:t>
            </a:r>
          </a:p>
        </p:txBody>
      </p:sp>
      <p:sp>
        <p:nvSpPr>
          <p:cNvPr id="196" name="The scribes and Pharisees ……"/>
          <p:cNvSpPr txBox="1"/>
          <p:nvPr/>
        </p:nvSpPr>
        <p:spPr>
          <a:xfrm>
            <a:off x="4874078" y="2978150"/>
            <a:ext cx="7855135" cy="6629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600"/>
              </a:spcBef>
              <a:buSzPct val="80000"/>
              <a:buBlip>
                <a:blip r:embed="rId6"/>
              </a:buBlip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scribes and Pharisees …</a:t>
            </a:r>
          </a:p>
          <a:p>
            <a:pPr marL="1143000" indent="-685800" algn="l">
              <a:spcBef>
                <a:spcPts val="6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How they viewed and refused to interact with Samaritans &amp; Gentiles (John 4:9; Acts 10:28)</a:t>
            </a:r>
          </a:p>
          <a:p>
            <a:pPr marL="1143000" indent="-685800" algn="l">
              <a:spcBef>
                <a:spcPts val="6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How they treated sinners (Luke 5:29–32; 15:1,2; John 8:1-11)</a:t>
            </a:r>
          </a:p>
          <a:p>
            <a:pPr marL="1143000" indent="-685800" algn="l">
              <a:spcBef>
                <a:spcPts val="6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How they responded to those perceived to be false teachers (Mt. 9:34; 12:24,38; John 11:47-53; etc.)</a:t>
            </a:r>
          </a:p>
          <a:p>
            <a:pPr marL="1143000" indent="-685800" algn="l">
              <a:spcBef>
                <a:spcPts val="6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Their carnal focus brought about national ruin (Lk 21:20–24)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" r="60801" b="0"/>
          <a:stretch>
            <a:fillRect/>
          </a:stretch>
        </p:blipFill>
        <p:spPr>
          <a:xfrm>
            <a:off x="-793280" y="1647951"/>
            <a:ext cx="5664201" cy="812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7" y="0"/>
                </a:moveTo>
                <a:lnTo>
                  <a:pt x="5960" y="223"/>
                </a:lnTo>
                <a:cubicBezTo>
                  <a:pt x="5708" y="384"/>
                  <a:pt x="5630" y="457"/>
                  <a:pt x="5678" y="490"/>
                </a:cubicBezTo>
                <a:cubicBezTo>
                  <a:pt x="5727" y="524"/>
                  <a:pt x="5725" y="561"/>
                  <a:pt x="5675" y="625"/>
                </a:cubicBezTo>
                <a:cubicBezTo>
                  <a:pt x="5638" y="674"/>
                  <a:pt x="5613" y="738"/>
                  <a:pt x="5619" y="767"/>
                </a:cubicBezTo>
                <a:cubicBezTo>
                  <a:pt x="5626" y="795"/>
                  <a:pt x="5617" y="846"/>
                  <a:pt x="5598" y="881"/>
                </a:cubicBezTo>
                <a:cubicBezTo>
                  <a:pt x="5392" y="1263"/>
                  <a:pt x="5069" y="2010"/>
                  <a:pt x="5019" y="2227"/>
                </a:cubicBezTo>
                <a:cubicBezTo>
                  <a:pt x="4983" y="2377"/>
                  <a:pt x="4935" y="2557"/>
                  <a:pt x="4910" y="2626"/>
                </a:cubicBezTo>
                <a:cubicBezTo>
                  <a:pt x="4810" y="2901"/>
                  <a:pt x="4875" y="3535"/>
                  <a:pt x="5044" y="3928"/>
                </a:cubicBezTo>
                <a:cubicBezTo>
                  <a:pt x="5325" y="4579"/>
                  <a:pt x="5359" y="4684"/>
                  <a:pt x="5464" y="5217"/>
                </a:cubicBezTo>
                <a:cubicBezTo>
                  <a:pt x="5592" y="5868"/>
                  <a:pt x="5634" y="6985"/>
                  <a:pt x="5545" y="7375"/>
                </a:cubicBezTo>
                <a:cubicBezTo>
                  <a:pt x="5474" y="7687"/>
                  <a:pt x="5191" y="8468"/>
                  <a:pt x="5073" y="8676"/>
                </a:cubicBezTo>
                <a:cubicBezTo>
                  <a:pt x="4859" y="9055"/>
                  <a:pt x="4046" y="9550"/>
                  <a:pt x="3322" y="9742"/>
                </a:cubicBezTo>
                <a:cubicBezTo>
                  <a:pt x="3105" y="9799"/>
                  <a:pt x="2792" y="9913"/>
                  <a:pt x="2627" y="9996"/>
                </a:cubicBezTo>
                <a:cubicBezTo>
                  <a:pt x="2463" y="10079"/>
                  <a:pt x="2190" y="10186"/>
                  <a:pt x="2020" y="10234"/>
                </a:cubicBezTo>
                <a:cubicBezTo>
                  <a:pt x="1851" y="10282"/>
                  <a:pt x="1497" y="10435"/>
                  <a:pt x="1233" y="10574"/>
                </a:cubicBezTo>
                <a:cubicBezTo>
                  <a:pt x="970" y="10713"/>
                  <a:pt x="584" y="10907"/>
                  <a:pt x="377" y="11004"/>
                </a:cubicBezTo>
                <a:lnTo>
                  <a:pt x="0" y="11181"/>
                </a:lnTo>
                <a:lnTo>
                  <a:pt x="0" y="16391"/>
                </a:lnTo>
                <a:lnTo>
                  <a:pt x="0" y="21600"/>
                </a:lnTo>
                <a:lnTo>
                  <a:pt x="10246" y="21599"/>
                </a:lnTo>
                <a:cubicBezTo>
                  <a:pt x="14119" y="21598"/>
                  <a:pt x="16085" y="21596"/>
                  <a:pt x="17620" y="21589"/>
                </a:cubicBezTo>
                <a:lnTo>
                  <a:pt x="17685" y="21453"/>
                </a:lnTo>
                <a:cubicBezTo>
                  <a:pt x="17765" y="21284"/>
                  <a:pt x="17951" y="21191"/>
                  <a:pt x="18072" y="21260"/>
                </a:cubicBezTo>
                <a:cubicBezTo>
                  <a:pt x="18129" y="21293"/>
                  <a:pt x="18178" y="21282"/>
                  <a:pt x="18261" y="21218"/>
                </a:cubicBezTo>
                <a:cubicBezTo>
                  <a:pt x="18331" y="21164"/>
                  <a:pt x="18426" y="21139"/>
                  <a:pt x="18508" y="21150"/>
                </a:cubicBezTo>
                <a:cubicBezTo>
                  <a:pt x="18650" y="21168"/>
                  <a:pt x="18729" y="21092"/>
                  <a:pt x="18799" y="20871"/>
                </a:cubicBezTo>
                <a:cubicBezTo>
                  <a:pt x="18824" y="20789"/>
                  <a:pt x="18805" y="20726"/>
                  <a:pt x="18738" y="20674"/>
                </a:cubicBezTo>
                <a:cubicBezTo>
                  <a:pt x="18651" y="20607"/>
                  <a:pt x="18648" y="20560"/>
                  <a:pt x="18712" y="20269"/>
                </a:cubicBezTo>
                <a:cubicBezTo>
                  <a:pt x="18791" y="19916"/>
                  <a:pt x="18871" y="19834"/>
                  <a:pt x="19138" y="19834"/>
                </a:cubicBezTo>
                <a:cubicBezTo>
                  <a:pt x="19227" y="19834"/>
                  <a:pt x="19332" y="19807"/>
                  <a:pt x="19374" y="19772"/>
                </a:cubicBezTo>
                <a:cubicBezTo>
                  <a:pt x="19415" y="19737"/>
                  <a:pt x="19500" y="19709"/>
                  <a:pt x="19561" y="19709"/>
                </a:cubicBezTo>
                <a:cubicBezTo>
                  <a:pt x="19636" y="19709"/>
                  <a:pt x="19660" y="19689"/>
                  <a:pt x="19637" y="19647"/>
                </a:cubicBezTo>
                <a:cubicBezTo>
                  <a:pt x="19618" y="19612"/>
                  <a:pt x="19619" y="19554"/>
                  <a:pt x="19639" y="19518"/>
                </a:cubicBezTo>
                <a:cubicBezTo>
                  <a:pt x="19669" y="19463"/>
                  <a:pt x="19707" y="19470"/>
                  <a:pt x="19882" y="19563"/>
                </a:cubicBezTo>
                <a:cubicBezTo>
                  <a:pt x="19999" y="19625"/>
                  <a:pt x="20077" y="19698"/>
                  <a:pt x="20059" y="19730"/>
                </a:cubicBezTo>
                <a:cubicBezTo>
                  <a:pt x="20019" y="19802"/>
                  <a:pt x="20222" y="19846"/>
                  <a:pt x="20427" y="19810"/>
                </a:cubicBezTo>
                <a:cubicBezTo>
                  <a:pt x="20572" y="19785"/>
                  <a:pt x="20579" y="19777"/>
                  <a:pt x="20494" y="19711"/>
                </a:cubicBezTo>
                <a:cubicBezTo>
                  <a:pt x="20409" y="19646"/>
                  <a:pt x="20414" y="19631"/>
                  <a:pt x="20551" y="19541"/>
                </a:cubicBezTo>
                <a:cubicBezTo>
                  <a:pt x="20687" y="19452"/>
                  <a:pt x="20717" y="19447"/>
                  <a:pt x="20855" y="19499"/>
                </a:cubicBezTo>
                <a:cubicBezTo>
                  <a:pt x="20940" y="19530"/>
                  <a:pt x="21065" y="19622"/>
                  <a:pt x="21135" y="19701"/>
                </a:cubicBezTo>
                <a:cubicBezTo>
                  <a:pt x="21260" y="19842"/>
                  <a:pt x="21261" y="19849"/>
                  <a:pt x="21152" y="19904"/>
                </a:cubicBezTo>
                <a:cubicBezTo>
                  <a:pt x="21090" y="19935"/>
                  <a:pt x="21058" y="19961"/>
                  <a:pt x="21081" y="19961"/>
                </a:cubicBezTo>
                <a:cubicBezTo>
                  <a:pt x="21103" y="19961"/>
                  <a:pt x="21066" y="20037"/>
                  <a:pt x="20996" y="20130"/>
                </a:cubicBezTo>
                <a:cubicBezTo>
                  <a:pt x="20915" y="20238"/>
                  <a:pt x="20884" y="20332"/>
                  <a:pt x="20910" y="20392"/>
                </a:cubicBezTo>
                <a:cubicBezTo>
                  <a:pt x="21095" y="20816"/>
                  <a:pt x="21063" y="20919"/>
                  <a:pt x="20704" y="21062"/>
                </a:cubicBezTo>
                <a:cubicBezTo>
                  <a:pt x="20617" y="21097"/>
                  <a:pt x="20555" y="21126"/>
                  <a:pt x="20515" y="21150"/>
                </a:cubicBezTo>
                <a:cubicBezTo>
                  <a:pt x="20514" y="21150"/>
                  <a:pt x="20512" y="21150"/>
                  <a:pt x="20512" y="21151"/>
                </a:cubicBezTo>
                <a:cubicBezTo>
                  <a:pt x="20502" y="21159"/>
                  <a:pt x="20485" y="21168"/>
                  <a:pt x="20482" y="21175"/>
                </a:cubicBezTo>
                <a:cubicBezTo>
                  <a:pt x="20466" y="21206"/>
                  <a:pt x="20508" y="21231"/>
                  <a:pt x="20609" y="21251"/>
                </a:cubicBezTo>
                <a:cubicBezTo>
                  <a:pt x="20610" y="21251"/>
                  <a:pt x="20612" y="21252"/>
                  <a:pt x="20613" y="21252"/>
                </a:cubicBezTo>
                <a:cubicBezTo>
                  <a:pt x="20670" y="21259"/>
                  <a:pt x="20731" y="21265"/>
                  <a:pt x="20822" y="21270"/>
                </a:cubicBezTo>
                <a:cubicBezTo>
                  <a:pt x="20906" y="21274"/>
                  <a:pt x="20956" y="21272"/>
                  <a:pt x="20998" y="21269"/>
                </a:cubicBezTo>
                <a:cubicBezTo>
                  <a:pt x="21024" y="21265"/>
                  <a:pt x="21048" y="21260"/>
                  <a:pt x="21070" y="21253"/>
                </a:cubicBezTo>
                <a:cubicBezTo>
                  <a:pt x="21077" y="21247"/>
                  <a:pt x="21080" y="21241"/>
                  <a:pt x="21078" y="21232"/>
                </a:cubicBezTo>
                <a:cubicBezTo>
                  <a:pt x="21070" y="21205"/>
                  <a:pt x="21101" y="21175"/>
                  <a:pt x="21144" y="21159"/>
                </a:cubicBezTo>
                <a:cubicBezTo>
                  <a:pt x="21155" y="21151"/>
                  <a:pt x="21158" y="21145"/>
                  <a:pt x="21172" y="21136"/>
                </a:cubicBezTo>
                <a:cubicBezTo>
                  <a:pt x="21196" y="21120"/>
                  <a:pt x="21215" y="21103"/>
                  <a:pt x="21234" y="21086"/>
                </a:cubicBezTo>
                <a:cubicBezTo>
                  <a:pt x="21237" y="21079"/>
                  <a:pt x="21244" y="21073"/>
                  <a:pt x="21244" y="21066"/>
                </a:cubicBezTo>
                <a:cubicBezTo>
                  <a:pt x="21244" y="21034"/>
                  <a:pt x="21297" y="20946"/>
                  <a:pt x="21364" y="20852"/>
                </a:cubicBezTo>
                <a:cubicBezTo>
                  <a:pt x="21372" y="20841"/>
                  <a:pt x="21378" y="20834"/>
                  <a:pt x="21387" y="20823"/>
                </a:cubicBezTo>
                <a:cubicBezTo>
                  <a:pt x="21450" y="20736"/>
                  <a:pt x="21523" y="20648"/>
                  <a:pt x="21585" y="20594"/>
                </a:cubicBezTo>
                <a:cubicBezTo>
                  <a:pt x="21586" y="20592"/>
                  <a:pt x="21590" y="20589"/>
                  <a:pt x="21591" y="20587"/>
                </a:cubicBezTo>
                <a:cubicBezTo>
                  <a:pt x="21596" y="20583"/>
                  <a:pt x="21596" y="20580"/>
                  <a:pt x="21600" y="20576"/>
                </a:cubicBezTo>
                <a:lnTo>
                  <a:pt x="21600" y="20436"/>
                </a:lnTo>
                <a:cubicBezTo>
                  <a:pt x="21588" y="20404"/>
                  <a:pt x="21577" y="20375"/>
                  <a:pt x="21542" y="20321"/>
                </a:cubicBezTo>
                <a:cubicBezTo>
                  <a:pt x="21488" y="20234"/>
                  <a:pt x="21431" y="20126"/>
                  <a:pt x="21378" y="20015"/>
                </a:cubicBezTo>
                <a:cubicBezTo>
                  <a:pt x="21353" y="19965"/>
                  <a:pt x="21332" y="19918"/>
                  <a:pt x="21312" y="19870"/>
                </a:cubicBezTo>
                <a:cubicBezTo>
                  <a:pt x="21257" y="19741"/>
                  <a:pt x="21217" y="19625"/>
                  <a:pt x="21191" y="19527"/>
                </a:cubicBezTo>
                <a:cubicBezTo>
                  <a:pt x="21175" y="19487"/>
                  <a:pt x="21155" y="19442"/>
                  <a:pt x="21151" y="19420"/>
                </a:cubicBezTo>
                <a:cubicBezTo>
                  <a:pt x="21118" y="19265"/>
                  <a:pt x="21075" y="19139"/>
                  <a:pt x="20889" y="18658"/>
                </a:cubicBezTo>
                <a:cubicBezTo>
                  <a:pt x="20852" y="18563"/>
                  <a:pt x="20821" y="18471"/>
                  <a:pt x="20799" y="18395"/>
                </a:cubicBezTo>
                <a:cubicBezTo>
                  <a:pt x="20780" y="18352"/>
                  <a:pt x="20767" y="18307"/>
                  <a:pt x="20769" y="18272"/>
                </a:cubicBezTo>
                <a:cubicBezTo>
                  <a:pt x="20770" y="18260"/>
                  <a:pt x="20763" y="18239"/>
                  <a:pt x="20760" y="18222"/>
                </a:cubicBezTo>
                <a:cubicBezTo>
                  <a:pt x="20758" y="18202"/>
                  <a:pt x="20748" y="18173"/>
                  <a:pt x="20742" y="18146"/>
                </a:cubicBezTo>
                <a:cubicBezTo>
                  <a:pt x="20729" y="18109"/>
                  <a:pt x="20714" y="18070"/>
                  <a:pt x="20695" y="18037"/>
                </a:cubicBezTo>
                <a:cubicBezTo>
                  <a:pt x="20663" y="17982"/>
                  <a:pt x="20646" y="17944"/>
                  <a:pt x="20645" y="17911"/>
                </a:cubicBezTo>
                <a:cubicBezTo>
                  <a:pt x="20644" y="17877"/>
                  <a:pt x="20658" y="17850"/>
                  <a:pt x="20687" y="17817"/>
                </a:cubicBezTo>
                <a:cubicBezTo>
                  <a:pt x="20733" y="17766"/>
                  <a:pt x="20752" y="17740"/>
                  <a:pt x="20751" y="17724"/>
                </a:cubicBezTo>
                <a:cubicBezTo>
                  <a:pt x="20745" y="17717"/>
                  <a:pt x="20733" y="17713"/>
                  <a:pt x="20716" y="17710"/>
                </a:cubicBezTo>
                <a:cubicBezTo>
                  <a:pt x="20703" y="17712"/>
                  <a:pt x="20691" y="17713"/>
                  <a:pt x="20671" y="17719"/>
                </a:cubicBezTo>
                <a:cubicBezTo>
                  <a:pt x="20582" y="17742"/>
                  <a:pt x="20423" y="17538"/>
                  <a:pt x="20382" y="17360"/>
                </a:cubicBezTo>
                <a:cubicBezTo>
                  <a:pt x="20335" y="17277"/>
                  <a:pt x="20300" y="17220"/>
                  <a:pt x="20220" y="17061"/>
                </a:cubicBezTo>
                <a:cubicBezTo>
                  <a:pt x="20209" y="17041"/>
                  <a:pt x="20208" y="17028"/>
                  <a:pt x="20199" y="17007"/>
                </a:cubicBezTo>
                <a:cubicBezTo>
                  <a:pt x="20197" y="17003"/>
                  <a:pt x="20191" y="16998"/>
                  <a:pt x="20191" y="16995"/>
                </a:cubicBezTo>
                <a:cubicBezTo>
                  <a:pt x="20191" y="16994"/>
                  <a:pt x="20190" y="16991"/>
                  <a:pt x="20189" y="16990"/>
                </a:cubicBezTo>
                <a:cubicBezTo>
                  <a:pt x="20099" y="16854"/>
                  <a:pt x="20005" y="16707"/>
                  <a:pt x="19981" y="16662"/>
                </a:cubicBezTo>
                <a:cubicBezTo>
                  <a:pt x="19976" y="16654"/>
                  <a:pt x="19977" y="16652"/>
                  <a:pt x="19973" y="16644"/>
                </a:cubicBezTo>
                <a:cubicBezTo>
                  <a:pt x="19833" y="16513"/>
                  <a:pt x="19776" y="16384"/>
                  <a:pt x="19770" y="16160"/>
                </a:cubicBezTo>
                <a:cubicBezTo>
                  <a:pt x="19770" y="16150"/>
                  <a:pt x="19772" y="16144"/>
                  <a:pt x="19772" y="16136"/>
                </a:cubicBezTo>
                <a:cubicBezTo>
                  <a:pt x="19771" y="16130"/>
                  <a:pt x="19768" y="16122"/>
                  <a:pt x="19767" y="16115"/>
                </a:cubicBezTo>
                <a:cubicBezTo>
                  <a:pt x="19766" y="16102"/>
                  <a:pt x="19757" y="16082"/>
                  <a:pt x="19754" y="16067"/>
                </a:cubicBezTo>
                <a:cubicBezTo>
                  <a:pt x="19747" y="16056"/>
                  <a:pt x="19743" y="16043"/>
                  <a:pt x="19743" y="16030"/>
                </a:cubicBezTo>
                <a:cubicBezTo>
                  <a:pt x="19720" y="15944"/>
                  <a:pt x="19685" y="15849"/>
                  <a:pt x="19640" y="15780"/>
                </a:cubicBezTo>
                <a:cubicBezTo>
                  <a:pt x="19580" y="15687"/>
                  <a:pt x="19529" y="15602"/>
                  <a:pt x="19527" y="15590"/>
                </a:cubicBezTo>
                <a:cubicBezTo>
                  <a:pt x="19524" y="15579"/>
                  <a:pt x="19506" y="15550"/>
                  <a:pt x="19484" y="15527"/>
                </a:cubicBezTo>
                <a:cubicBezTo>
                  <a:pt x="19449" y="15488"/>
                  <a:pt x="19401" y="15328"/>
                  <a:pt x="19356" y="15107"/>
                </a:cubicBezTo>
                <a:cubicBezTo>
                  <a:pt x="19341" y="15058"/>
                  <a:pt x="19333" y="15033"/>
                  <a:pt x="19318" y="14982"/>
                </a:cubicBezTo>
                <a:cubicBezTo>
                  <a:pt x="19259" y="14783"/>
                  <a:pt x="19216" y="14638"/>
                  <a:pt x="19172" y="14498"/>
                </a:cubicBezTo>
                <a:cubicBezTo>
                  <a:pt x="19155" y="14477"/>
                  <a:pt x="19145" y="14441"/>
                  <a:pt x="19142" y="14400"/>
                </a:cubicBezTo>
                <a:cubicBezTo>
                  <a:pt x="19108" y="14293"/>
                  <a:pt x="19079" y="14215"/>
                  <a:pt x="19048" y="14131"/>
                </a:cubicBezTo>
                <a:cubicBezTo>
                  <a:pt x="19030" y="14077"/>
                  <a:pt x="19011" y="14025"/>
                  <a:pt x="18985" y="13959"/>
                </a:cubicBezTo>
                <a:cubicBezTo>
                  <a:pt x="18944" y="13860"/>
                  <a:pt x="18905" y="13767"/>
                  <a:pt x="18858" y="13674"/>
                </a:cubicBezTo>
                <a:cubicBezTo>
                  <a:pt x="18849" y="13659"/>
                  <a:pt x="18847" y="13656"/>
                  <a:pt x="18835" y="13637"/>
                </a:cubicBezTo>
                <a:cubicBezTo>
                  <a:pt x="18834" y="13635"/>
                  <a:pt x="18835" y="13633"/>
                  <a:pt x="18835" y="13631"/>
                </a:cubicBezTo>
                <a:cubicBezTo>
                  <a:pt x="18799" y="13566"/>
                  <a:pt x="18780" y="13534"/>
                  <a:pt x="18634" y="13279"/>
                </a:cubicBezTo>
                <a:cubicBezTo>
                  <a:pt x="18560" y="13152"/>
                  <a:pt x="18498" y="13039"/>
                  <a:pt x="18494" y="13027"/>
                </a:cubicBezTo>
                <a:cubicBezTo>
                  <a:pt x="18493" y="13021"/>
                  <a:pt x="18478" y="12998"/>
                  <a:pt x="18469" y="12981"/>
                </a:cubicBezTo>
                <a:cubicBezTo>
                  <a:pt x="18388" y="12842"/>
                  <a:pt x="18308" y="12702"/>
                  <a:pt x="18230" y="12565"/>
                </a:cubicBezTo>
                <a:cubicBezTo>
                  <a:pt x="18200" y="12515"/>
                  <a:pt x="18173" y="12472"/>
                  <a:pt x="18146" y="12427"/>
                </a:cubicBezTo>
                <a:cubicBezTo>
                  <a:pt x="18129" y="12401"/>
                  <a:pt x="18104" y="12363"/>
                  <a:pt x="18084" y="12334"/>
                </a:cubicBezTo>
                <a:cubicBezTo>
                  <a:pt x="18079" y="12326"/>
                  <a:pt x="18077" y="12322"/>
                  <a:pt x="18071" y="12313"/>
                </a:cubicBezTo>
                <a:cubicBezTo>
                  <a:pt x="18069" y="12311"/>
                  <a:pt x="18069" y="12311"/>
                  <a:pt x="18068" y="12309"/>
                </a:cubicBezTo>
                <a:cubicBezTo>
                  <a:pt x="18002" y="12210"/>
                  <a:pt x="17957" y="12140"/>
                  <a:pt x="17866" y="12006"/>
                </a:cubicBezTo>
                <a:cubicBezTo>
                  <a:pt x="17795" y="11901"/>
                  <a:pt x="17608" y="11696"/>
                  <a:pt x="17440" y="11534"/>
                </a:cubicBezTo>
                <a:cubicBezTo>
                  <a:pt x="17156" y="11304"/>
                  <a:pt x="16796" y="11134"/>
                  <a:pt x="16206" y="10906"/>
                </a:cubicBezTo>
                <a:cubicBezTo>
                  <a:pt x="16130" y="10877"/>
                  <a:pt x="16082" y="10856"/>
                  <a:pt x="16018" y="10831"/>
                </a:cubicBezTo>
                <a:cubicBezTo>
                  <a:pt x="15996" y="10823"/>
                  <a:pt x="15982" y="10817"/>
                  <a:pt x="15959" y="10808"/>
                </a:cubicBezTo>
                <a:cubicBezTo>
                  <a:pt x="15781" y="10737"/>
                  <a:pt x="15641" y="10676"/>
                  <a:pt x="15552" y="10632"/>
                </a:cubicBezTo>
                <a:cubicBezTo>
                  <a:pt x="15519" y="10616"/>
                  <a:pt x="15457" y="10594"/>
                  <a:pt x="15433" y="10581"/>
                </a:cubicBezTo>
                <a:cubicBezTo>
                  <a:pt x="15332" y="10529"/>
                  <a:pt x="15332" y="10514"/>
                  <a:pt x="15419" y="10368"/>
                </a:cubicBezTo>
                <a:cubicBezTo>
                  <a:pt x="15477" y="10272"/>
                  <a:pt x="15491" y="10117"/>
                  <a:pt x="15472" y="9990"/>
                </a:cubicBezTo>
                <a:cubicBezTo>
                  <a:pt x="15453" y="9920"/>
                  <a:pt x="15431" y="9847"/>
                  <a:pt x="15415" y="9827"/>
                </a:cubicBezTo>
                <a:cubicBezTo>
                  <a:pt x="15414" y="9826"/>
                  <a:pt x="15414" y="9826"/>
                  <a:pt x="15413" y="9825"/>
                </a:cubicBezTo>
                <a:cubicBezTo>
                  <a:pt x="15413" y="9825"/>
                  <a:pt x="15413" y="9824"/>
                  <a:pt x="15413" y="9824"/>
                </a:cubicBezTo>
                <a:cubicBezTo>
                  <a:pt x="15392" y="9801"/>
                  <a:pt x="15377" y="9761"/>
                  <a:pt x="15368" y="9712"/>
                </a:cubicBezTo>
                <a:cubicBezTo>
                  <a:pt x="15368" y="9712"/>
                  <a:pt x="15368" y="9711"/>
                  <a:pt x="15368" y="9711"/>
                </a:cubicBezTo>
                <a:cubicBezTo>
                  <a:pt x="15338" y="9564"/>
                  <a:pt x="15357" y="9336"/>
                  <a:pt x="15422" y="9227"/>
                </a:cubicBezTo>
                <a:cubicBezTo>
                  <a:pt x="15556" y="9004"/>
                  <a:pt x="15562" y="8313"/>
                  <a:pt x="15431" y="8054"/>
                </a:cubicBezTo>
                <a:cubicBezTo>
                  <a:pt x="15377" y="7946"/>
                  <a:pt x="15353" y="7875"/>
                  <a:pt x="15362" y="7834"/>
                </a:cubicBezTo>
                <a:cubicBezTo>
                  <a:pt x="15366" y="7813"/>
                  <a:pt x="15378" y="7800"/>
                  <a:pt x="15398" y="7795"/>
                </a:cubicBezTo>
                <a:cubicBezTo>
                  <a:pt x="15418" y="7789"/>
                  <a:pt x="15446" y="7791"/>
                  <a:pt x="15483" y="7801"/>
                </a:cubicBezTo>
                <a:cubicBezTo>
                  <a:pt x="15509" y="7808"/>
                  <a:pt x="15529" y="7811"/>
                  <a:pt x="15543" y="7810"/>
                </a:cubicBezTo>
                <a:cubicBezTo>
                  <a:pt x="15585" y="7808"/>
                  <a:pt x="15571" y="7769"/>
                  <a:pt x="15505" y="7683"/>
                </a:cubicBezTo>
                <a:cubicBezTo>
                  <a:pt x="15504" y="7681"/>
                  <a:pt x="15504" y="7678"/>
                  <a:pt x="15502" y="7676"/>
                </a:cubicBezTo>
                <a:cubicBezTo>
                  <a:pt x="15457" y="7615"/>
                  <a:pt x="15467" y="7579"/>
                  <a:pt x="15545" y="7519"/>
                </a:cubicBezTo>
                <a:cubicBezTo>
                  <a:pt x="15558" y="7509"/>
                  <a:pt x="15573" y="7504"/>
                  <a:pt x="15587" y="7496"/>
                </a:cubicBezTo>
                <a:cubicBezTo>
                  <a:pt x="15626" y="7465"/>
                  <a:pt x="15677" y="7427"/>
                  <a:pt x="15743" y="7380"/>
                </a:cubicBezTo>
                <a:cubicBezTo>
                  <a:pt x="16124" y="7109"/>
                  <a:pt x="16192" y="6925"/>
                  <a:pt x="15994" y="6703"/>
                </a:cubicBezTo>
                <a:cubicBezTo>
                  <a:pt x="15982" y="6689"/>
                  <a:pt x="15981" y="6680"/>
                  <a:pt x="15971" y="6667"/>
                </a:cubicBezTo>
                <a:cubicBezTo>
                  <a:pt x="15964" y="6658"/>
                  <a:pt x="15956" y="6650"/>
                  <a:pt x="15953" y="6642"/>
                </a:cubicBezTo>
                <a:cubicBezTo>
                  <a:pt x="15851" y="6490"/>
                  <a:pt x="15950" y="6429"/>
                  <a:pt x="16327" y="6429"/>
                </a:cubicBezTo>
                <a:cubicBezTo>
                  <a:pt x="16770" y="6429"/>
                  <a:pt x="16892" y="6351"/>
                  <a:pt x="16958" y="6023"/>
                </a:cubicBezTo>
                <a:cubicBezTo>
                  <a:pt x="16990" y="5867"/>
                  <a:pt x="16987" y="5693"/>
                  <a:pt x="16952" y="5586"/>
                </a:cubicBezTo>
                <a:cubicBezTo>
                  <a:pt x="16885" y="5376"/>
                  <a:pt x="16552" y="4863"/>
                  <a:pt x="16295" y="4573"/>
                </a:cubicBezTo>
                <a:cubicBezTo>
                  <a:pt x="16196" y="4461"/>
                  <a:pt x="16114" y="4322"/>
                  <a:pt x="16114" y="4266"/>
                </a:cubicBezTo>
                <a:cubicBezTo>
                  <a:pt x="16114" y="4111"/>
                  <a:pt x="16221" y="3950"/>
                  <a:pt x="16324" y="3950"/>
                </a:cubicBezTo>
                <a:cubicBezTo>
                  <a:pt x="16375" y="3950"/>
                  <a:pt x="16416" y="3921"/>
                  <a:pt x="16416" y="3885"/>
                </a:cubicBezTo>
                <a:cubicBezTo>
                  <a:pt x="16416" y="3849"/>
                  <a:pt x="16393" y="3829"/>
                  <a:pt x="16363" y="3841"/>
                </a:cubicBezTo>
                <a:cubicBezTo>
                  <a:pt x="16286" y="3875"/>
                  <a:pt x="16138" y="3700"/>
                  <a:pt x="16099" y="3526"/>
                </a:cubicBezTo>
                <a:cubicBezTo>
                  <a:pt x="16080" y="3444"/>
                  <a:pt x="16013" y="3293"/>
                  <a:pt x="15949" y="3191"/>
                </a:cubicBezTo>
                <a:cubicBezTo>
                  <a:pt x="15830" y="3001"/>
                  <a:pt x="15700" y="2687"/>
                  <a:pt x="15646" y="2458"/>
                </a:cubicBezTo>
                <a:cubicBezTo>
                  <a:pt x="15630" y="2388"/>
                  <a:pt x="15589" y="2308"/>
                  <a:pt x="15555" y="2278"/>
                </a:cubicBezTo>
                <a:cubicBezTo>
                  <a:pt x="15522" y="2249"/>
                  <a:pt x="15509" y="2213"/>
                  <a:pt x="15528" y="2200"/>
                </a:cubicBezTo>
                <a:cubicBezTo>
                  <a:pt x="15547" y="2187"/>
                  <a:pt x="15507" y="2070"/>
                  <a:pt x="15442" y="1939"/>
                </a:cubicBezTo>
                <a:cubicBezTo>
                  <a:pt x="15367" y="1789"/>
                  <a:pt x="15335" y="1645"/>
                  <a:pt x="15355" y="1552"/>
                </a:cubicBezTo>
                <a:cubicBezTo>
                  <a:pt x="15381" y="1436"/>
                  <a:pt x="15352" y="1367"/>
                  <a:pt x="15231" y="1244"/>
                </a:cubicBezTo>
                <a:cubicBezTo>
                  <a:pt x="15118" y="1127"/>
                  <a:pt x="15094" y="1071"/>
                  <a:pt x="15142" y="1037"/>
                </a:cubicBezTo>
                <a:cubicBezTo>
                  <a:pt x="15179" y="1011"/>
                  <a:pt x="15209" y="941"/>
                  <a:pt x="15209" y="882"/>
                </a:cubicBezTo>
                <a:cubicBezTo>
                  <a:pt x="15209" y="772"/>
                  <a:pt x="14853" y="502"/>
                  <a:pt x="14248" y="153"/>
                </a:cubicBezTo>
                <a:lnTo>
                  <a:pt x="13981" y="0"/>
                </a:lnTo>
                <a:lnTo>
                  <a:pt x="6307" y="0"/>
                </a:lnTo>
                <a:close/>
                <a:moveTo>
                  <a:pt x="20609" y="13752"/>
                </a:moveTo>
                <a:cubicBezTo>
                  <a:pt x="20599" y="13760"/>
                  <a:pt x="20605" y="13775"/>
                  <a:pt x="20640" y="13804"/>
                </a:cubicBezTo>
                <a:cubicBezTo>
                  <a:pt x="20670" y="13829"/>
                  <a:pt x="20692" y="13839"/>
                  <a:pt x="20712" y="13850"/>
                </a:cubicBezTo>
                <a:cubicBezTo>
                  <a:pt x="20739" y="13835"/>
                  <a:pt x="20758" y="13818"/>
                  <a:pt x="20760" y="13801"/>
                </a:cubicBezTo>
                <a:cubicBezTo>
                  <a:pt x="20760" y="13799"/>
                  <a:pt x="20758" y="13798"/>
                  <a:pt x="20757" y="13796"/>
                </a:cubicBezTo>
                <a:cubicBezTo>
                  <a:pt x="20750" y="13776"/>
                  <a:pt x="20722" y="13763"/>
                  <a:pt x="20684" y="13754"/>
                </a:cubicBezTo>
                <a:cubicBezTo>
                  <a:pt x="20661" y="13751"/>
                  <a:pt x="20636" y="13749"/>
                  <a:pt x="20609" y="13752"/>
                </a:cubicBezTo>
                <a:close/>
                <a:moveTo>
                  <a:pt x="21600" y="18365"/>
                </a:moveTo>
                <a:cubicBezTo>
                  <a:pt x="21587" y="18370"/>
                  <a:pt x="21571" y="18374"/>
                  <a:pt x="21570" y="18379"/>
                </a:cubicBezTo>
                <a:cubicBezTo>
                  <a:pt x="21568" y="18382"/>
                  <a:pt x="21572" y="18386"/>
                  <a:pt x="21573" y="18389"/>
                </a:cubicBezTo>
                <a:cubicBezTo>
                  <a:pt x="21575" y="18394"/>
                  <a:pt x="21593" y="18402"/>
                  <a:pt x="21600" y="18407"/>
                </a:cubicBezTo>
                <a:lnTo>
                  <a:pt x="21600" y="18365"/>
                </a:lnTo>
                <a:close/>
                <a:moveTo>
                  <a:pt x="20984" y="21349"/>
                </a:moveTo>
                <a:cubicBezTo>
                  <a:pt x="20941" y="21349"/>
                  <a:pt x="20948" y="21366"/>
                  <a:pt x="21002" y="21390"/>
                </a:cubicBezTo>
                <a:cubicBezTo>
                  <a:pt x="21118" y="21442"/>
                  <a:pt x="21141" y="21442"/>
                  <a:pt x="21095" y="21390"/>
                </a:cubicBezTo>
                <a:cubicBezTo>
                  <a:pt x="21074" y="21367"/>
                  <a:pt x="21024" y="21349"/>
                  <a:pt x="20984" y="21349"/>
                </a:cubicBezTo>
                <a:close/>
                <a:moveTo>
                  <a:pt x="21444" y="21531"/>
                </a:moveTo>
                <a:cubicBezTo>
                  <a:pt x="21438" y="21533"/>
                  <a:pt x="21437" y="21541"/>
                  <a:pt x="21434" y="21546"/>
                </a:cubicBezTo>
                <a:cubicBezTo>
                  <a:pt x="21432" y="21550"/>
                  <a:pt x="21426" y="21554"/>
                  <a:pt x="21426" y="21558"/>
                </a:cubicBezTo>
                <a:cubicBezTo>
                  <a:pt x="21426" y="21561"/>
                  <a:pt x="21430" y="21562"/>
                  <a:pt x="21430" y="21565"/>
                </a:cubicBezTo>
                <a:cubicBezTo>
                  <a:pt x="21433" y="21573"/>
                  <a:pt x="21437" y="21582"/>
                  <a:pt x="21444" y="21587"/>
                </a:cubicBezTo>
                <a:cubicBezTo>
                  <a:pt x="21455" y="21595"/>
                  <a:pt x="21470" y="21600"/>
                  <a:pt x="21486" y="21600"/>
                </a:cubicBezTo>
                <a:cubicBezTo>
                  <a:pt x="21507" y="21600"/>
                  <a:pt x="21522" y="21588"/>
                  <a:pt x="21533" y="21572"/>
                </a:cubicBezTo>
                <a:cubicBezTo>
                  <a:pt x="21525" y="21561"/>
                  <a:pt x="21512" y="21549"/>
                  <a:pt x="21486" y="21538"/>
                </a:cubicBezTo>
                <a:cubicBezTo>
                  <a:pt x="21470" y="21531"/>
                  <a:pt x="21455" y="21528"/>
                  <a:pt x="21444" y="2153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02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3">
            <a:alphaModFix amt="63308"/>
            <a:extLst/>
          </a:blip>
          <a:srcRect l="11570" t="43741" r="1446" b="38783"/>
          <a:stretch>
            <a:fillRect/>
          </a:stretch>
        </p:blipFill>
        <p:spPr>
          <a:xfrm flipH="1">
            <a:off x="0" y="4959"/>
            <a:ext cx="13004800" cy="1704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02" y="327744"/>
            <a:ext cx="1681065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9871" y="327744"/>
            <a:ext cx="30805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05" name="RIGHT EXAMPLE"/>
          <p:cNvSpPr/>
          <p:nvPr/>
        </p:nvSpPr>
        <p:spPr>
          <a:xfrm>
            <a:off x="4874078" y="1930406"/>
            <a:ext cx="7855135" cy="927101"/>
          </a:xfrm>
          <a:prstGeom prst="rect">
            <a:avLst/>
          </a:prstGeom>
          <a:gradFill>
            <a:gsLst>
              <a:gs pos="0">
                <a:srgbClr val="000000">
                  <a:alpha val="71000"/>
                </a:srgbClr>
              </a:gs>
              <a:gs pos="100000">
                <a:srgbClr val="5E5E5E">
                  <a:alpha val="58000"/>
                </a:srgbClr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b="1" sz="5500">
                <a:solidFill>
                  <a:srgbClr val="FFFFFF"/>
                </a:solidFill>
                <a:effectLst>
                  <a:outerShdw sx="100000" sy="100000" kx="0" ky="0" algn="b" rotWithShape="0" blurRad="152400" dist="101600" dir="81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RIGHT EXAMPLE</a:t>
            </a:r>
          </a:p>
        </p:txBody>
      </p:sp>
      <p:sp>
        <p:nvSpPr>
          <p:cNvPr id="206" name="Our Lord Jesus ……"/>
          <p:cNvSpPr txBox="1"/>
          <p:nvPr/>
        </p:nvSpPr>
        <p:spPr>
          <a:xfrm>
            <a:off x="4874078" y="2978150"/>
            <a:ext cx="7855135" cy="6629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600"/>
              </a:spcBef>
              <a:buSzPct val="80000"/>
              <a:buBlip>
                <a:blip r:embed="rId6"/>
              </a:buBlip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Our Lord Jesus …</a:t>
            </a:r>
          </a:p>
          <a:p>
            <a:pPr marL="1143000" indent="-685800" algn="l">
              <a:spcBef>
                <a:spcPts val="6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How He viewed and interacted with Samaritans &amp; Gentiles (John 4:4-26; Matthew 8:8)</a:t>
            </a:r>
          </a:p>
          <a:p>
            <a:pPr marL="1143000" indent="-685800" algn="l">
              <a:spcBef>
                <a:spcPts val="6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How Jesus treated sinners (Luke 5:29–32; 15:1,2; John 8:1-11)</a:t>
            </a:r>
          </a:p>
          <a:p>
            <a:pPr marL="1143000" indent="-685800" algn="l">
              <a:spcBef>
                <a:spcPts val="6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How Jesus responded to false teachers [He exposed their error with truth] (Mat. 12:24-37; Luke 13:10-17; 14:4-6; 20:26,40; etc.)</a:t>
            </a:r>
          </a:p>
          <a:p>
            <a:pPr marL="1143000" indent="-685800" algn="l">
              <a:spcBef>
                <a:spcPts val="600"/>
              </a:spcBef>
              <a:buSzPct val="80000"/>
              <a:buBlip>
                <a:blip r:embed="rId7"/>
              </a:buBlip>
              <a:defRPr sz="3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How Jesus recognized to governing authorities (Mt 22:21)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0097" y="327744"/>
            <a:ext cx="4674524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53282" y="327744"/>
            <a:ext cx="2248427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120928" dir="11069956">
              <a:srgbClr val="000000">
                <a:alpha val="75464"/>
              </a:srgbClr>
            </a:outerShdw>
          </a:effectLst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93244" y="327744"/>
            <a:ext cx="1231300" cy="1280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