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media1.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4" name="Shape 194"/>
          <p:cNvSpPr/>
          <p:nvPr>
            <p:ph type="sldImg"/>
          </p:nvPr>
        </p:nvSpPr>
        <p:spPr>
          <a:xfrm>
            <a:off x="1143000" y="685800"/>
            <a:ext cx="4572000" cy="3429000"/>
          </a:xfrm>
          <a:prstGeom prst="rect">
            <a:avLst/>
          </a:prstGeom>
        </p:spPr>
        <p:txBody>
          <a:bodyPr/>
          <a:lstStyle/>
          <a:p>
            <a:pPr/>
          </a:p>
        </p:txBody>
      </p:sp>
      <p:sp>
        <p:nvSpPr>
          <p:cNvPr id="195" name="Shape 19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Ducati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Ducati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Ducati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Ducati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35" name="image.png" descr="image.png"/>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
        <p:nvSpPr>
          <p:cNvPr id="136" name="Title Text"/>
          <p:cNvSpPr txBox="1"/>
          <p:nvPr>
            <p:ph type="title"/>
          </p:nvPr>
        </p:nvSpPr>
        <p:spPr>
          <a:xfrm>
            <a:off x="3962400" y="549275"/>
            <a:ext cx="16459200" cy="2286000"/>
          </a:xfrm>
          <a:prstGeom prst="rect">
            <a:avLst/>
          </a:prstGeom>
        </p:spPr>
        <p:txBody>
          <a:bodyPr lIns="91439" tIns="91439" rIns="91439" bIns="91439"/>
          <a:lstStyle>
            <a:lvl1pPr defTabSz="1828800">
              <a:defRPr cap="none" sz="8800">
                <a:solidFill>
                  <a:srgbClr val="000000"/>
                </a:solidFill>
                <a:latin typeface="Arial"/>
                <a:ea typeface="Arial"/>
                <a:cs typeface="Arial"/>
                <a:sym typeface="Arial"/>
              </a:defRPr>
            </a:lvl1pPr>
          </a:lstStyle>
          <a:p>
            <a:pPr/>
            <a:r>
              <a:t>Title Text</a:t>
            </a:r>
          </a:p>
        </p:txBody>
      </p:sp>
      <p:sp>
        <p:nvSpPr>
          <p:cNvPr id="137" name="Body Level One…"/>
          <p:cNvSpPr txBox="1"/>
          <p:nvPr>
            <p:ph type="body" idx="1"/>
          </p:nvPr>
        </p:nvSpPr>
        <p:spPr>
          <a:xfrm>
            <a:off x="3962400" y="3200400"/>
            <a:ext cx="16459200" cy="9051925"/>
          </a:xfrm>
          <a:prstGeom prst="rect">
            <a:avLst/>
          </a:prstGeom>
        </p:spPr>
        <p:txBody>
          <a:bodyPr lIns="91439" tIns="91439" rIns="91439" bIns="91439" anchor="t"/>
          <a:lstStyle>
            <a:lvl1pPr marL="685800" indent="-685800" defTabSz="1828800">
              <a:spcBef>
                <a:spcPts val="1500"/>
              </a:spcBef>
              <a:buSzPct val="100000"/>
              <a:buChar char="»"/>
              <a:defRPr sz="6400">
                <a:solidFill>
                  <a:srgbClr val="000000"/>
                </a:solidFill>
                <a:latin typeface="Arial"/>
                <a:ea typeface="Arial"/>
                <a:cs typeface="Arial"/>
                <a:sym typeface="Arial"/>
              </a:defRPr>
            </a:lvl1pPr>
            <a:lvl2pPr marL="1110342" indent="-653142" defTabSz="1828800">
              <a:spcBef>
                <a:spcPts val="1500"/>
              </a:spcBef>
              <a:buSzPct val="100000"/>
              <a:buChar char="–"/>
              <a:defRPr sz="6400">
                <a:solidFill>
                  <a:srgbClr val="000000"/>
                </a:solidFill>
                <a:latin typeface="Arial"/>
                <a:ea typeface="Arial"/>
                <a:cs typeface="Arial"/>
                <a:sym typeface="Arial"/>
              </a:defRPr>
            </a:lvl2pPr>
            <a:lvl3pPr marL="1524000" indent="-609600" defTabSz="1828800">
              <a:spcBef>
                <a:spcPts val="1500"/>
              </a:spcBef>
              <a:buSzPct val="100000"/>
              <a:defRPr sz="6400">
                <a:solidFill>
                  <a:srgbClr val="000000"/>
                </a:solidFill>
                <a:latin typeface="Arial"/>
                <a:ea typeface="Arial"/>
                <a:cs typeface="Arial"/>
                <a:sym typeface="Arial"/>
              </a:defRPr>
            </a:lvl3pPr>
            <a:lvl4pPr marL="2103120" indent="-731520" defTabSz="1828800">
              <a:spcBef>
                <a:spcPts val="1500"/>
              </a:spcBef>
              <a:buSzPct val="100000"/>
              <a:buChar char="–"/>
              <a:defRPr sz="6400">
                <a:solidFill>
                  <a:srgbClr val="000000"/>
                </a:solidFill>
                <a:latin typeface="Arial"/>
                <a:ea typeface="Arial"/>
                <a:cs typeface="Arial"/>
                <a:sym typeface="Arial"/>
              </a:defRPr>
            </a:lvl4pPr>
            <a:lvl5pPr marL="2641600" indent="-812800" defTabSz="1828800">
              <a:spcBef>
                <a:spcPts val="1500"/>
              </a:spcBef>
              <a:buSzPct val="100000"/>
              <a:buChar char="»"/>
              <a:defRPr sz="6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38" name="Slide Number"/>
          <p:cNvSpPr txBox="1"/>
          <p:nvPr>
            <p:ph type="sldNum" sz="quarter" idx="2"/>
          </p:nvPr>
        </p:nvSpPr>
        <p:spPr>
          <a:xfrm>
            <a:off x="20744884" y="0"/>
            <a:ext cx="591116" cy="577647"/>
          </a:xfrm>
          <a:prstGeom prst="rect">
            <a:avLst/>
          </a:prstGeom>
        </p:spPr>
        <p:txBody>
          <a:bodyPr lIns="91439" tIns="91439" rIns="91439" bIns="91439" anchor="t"/>
          <a:lstStyle>
            <a:lvl1pPr algn="r" defTabSz="1828800">
              <a:defRPr sz="28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45" name="image.png" descr="image.png"/>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
        <p:nvSpPr>
          <p:cNvPr id="146" name="Title Text"/>
          <p:cNvSpPr txBox="1"/>
          <p:nvPr>
            <p:ph type="title"/>
          </p:nvPr>
        </p:nvSpPr>
        <p:spPr>
          <a:xfrm>
            <a:off x="3962400" y="549275"/>
            <a:ext cx="16459200" cy="2286000"/>
          </a:xfrm>
          <a:prstGeom prst="rect">
            <a:avLst/>
          </a:prstGeom>
        </p:spPr>
        <p:txBody>
          <a:bodyPr lIns="91439" tIns="91439" rIns="91439" bIns="91439"/>
          <a:lstStyle>
            <a:lvl1pPr defTabSz="1828800">
              <a:defRPr cap="none" sz="8800">
                <a:solidFill>
                  <a:srgbClr val="000000"/>
                </a:solidFill>
                <a:latin typeface="Arial"/>
                <a:ea typeface="Arial"/>
                <a:cs typeface="Arial"/>
                <a:sym typeface="Arial"/>
              </a:defRPr>
            </a:lvl1pPr>
          </a:lstStyle>
          <a:p>
            <a:pPr/>
            <a:r>
              <a:t>Title Text</a:t>
            </a:r>
          </a:p>
        </p:txBody>
      </p:sp>
      <p:sp>
        <p:nvSpPr>
          <p:cNvPr id="147" name="Slide Number"/>
          <p:cNvSpPr txBox="1"/>
          <p:nvPr>
            <p:ph type="sldNum" sz="quarter" idx="2"/>
          </p:nvPr>
        </p:nvSpPr>
        <p:spPr>
          <a:xfrm>
            <a:off x="20744884" y="0"/>
            <a:ext cx="591116" cy="577647"/>
          </a:xfrm>
          <a:prstGeom prst="rect">
            <a:avLst/>
          </a:prstGeom>
        </p:spPr>
        <p:txBody>
          <a:bodyPr lIns="91439" tIns="91439" rIns="91439" bIns="91439" anchor="t"/>
          <a:lstStyle>
            <a:lvl1pPr algn="r" defTabSz="1828800">
              <a:defRPr sz="28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54" name="image.png" descr="image.png"/>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
        <p:nvSpPr>
          <p:cNvPr id="155" name="Slide Number"/>
          <p:cNvSpPr txBox="1"/>
          <p:nvPr>
            <p:ph type="sldNum" sz="quarter" idx="2"/>
          </p:nvPr>
        </p:nvSpPr>
        <p:spPr>
          <a:xfrm>
            <a:off x="20744884" y="0"/>
            <a:ext cx="591116" cy="577647"/>
          </a:xfrm>
          <a:prstGeom prst="rect">
            <a:avLst/>
          </a:prstGeom>
        </p:spPr>
        <p:txBody>
          <a:bodyPr lIns="91439" tIns="91439" rIns="91439" bIns="91439" anchor="t"/>
          <a:lstStyle>
            <a:lvl1pPr algn="r" defTabSz="1828800">
              <a:defRPr sz="28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62" name="image.png" descr="image.png"/>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
        <p:nvSpPr>
          <p:cNvPr id="163" name="Title Text"/>
          <p:cNvSpPr txBox="1"/>
          <p:nvPr>
            <p:ph type="title"/>
          </p:nvPr>
        </p:nvSpPr>
        <p:spPr>
          <a:xfrm>
            <a:off x="4419600" y="4260850"/>
            <a:ext cx="15544800" cy="2940050"/>
          </a:xfrm>
          <a:prstGeom prst="rect">
            <a:avLst/>
          </a:prstGeom>
        </p:spPr>
        <p:txBody>
          <a:bodyPr lIns="91439" tIns="91439" rIns="91439" bIns="91439"/>
          <a:lstStyle>
            <a:lvl1pPr defTabSz="1828800">
              <a:defRPr cap="none" sz="8800">
                <a:solidFill>
                  <a:srgbClr val="000000"/>
                </a:solidFill>
                <a:latin typeface="Arial"/>
                <a:ea typeface="Arial"/>
                <a:cs typeface="Arial"/>
                <a:sym typeface="Arial"/>
              </a:defRPr>
            </a:lvl1pPr>
          </a:lstStyle>
          <a:p>
            <a:pPr/>
            <a:r>
              <a:t>Title Text</a:t>
            </a:r>
          </a:p>
        </p:txBody>
      </p:sp>
      <p:sp>
        <p:nvSpPr>
          <p:cNvPr id="164" name="Body Level One…"/>
          <p:cNvSpPr txBox="1"/>
          <p:nvPr>
            <p:ph type="body" sz="quarter" idx="1"/>
          </p:nvPr>
        </p:nvSpPr>
        <p:spPr>
          <a:xfrm>
            <a:off x="5791200" y="7772400"/>
            <a:ext cx="12801600" cy="3505200"/>
          </a:xfrm>
          <a:prstGeom prst="rect">
            <a:avLst/>
          </a:prstGeom>
        </p:spPr>
        <p:txBody>
          <a:bodyPr lIns="91439" tIns="91439" rIns="91439" bIns="91439" anchor="t"/>
          <a:lstStyle>
            <a:lvl1pPr marL="0" indent="0" algn="ctr" defTabSz="1828800">
              <a:spcBef>
                <a:spcPts val="1500"/>
              </a:spcBef>
              <a:buSzTx/>
              <a:buNone/>
              <a:defRPr sz="6400">
                <a:solidFill>
                  <a:srgbClr val="000000"/>
                </a:solidFill>
                <a:latin typeface="Arial"/>
                <a:ea typeface="Arial"/>
                <a:cs typeface="Arial"/>
                <a:sym typeface="Arial"/>
              </a:defRPr>
            </a:lvl1pPr>
            <a:lvl2pPr marL="0" indent="457200" algn="ctr" defTabSz="1828800">
              <a:spcBef>
                <a:spcPts val="1500"/>
              </a:spcBef>
              <a:buSzTx/>
              <a:buNone/>
              <a:defRPr sz="6400">
                <a:solidFill>
                  <a:srgbClr val="000000"/>
                </a:solidFill>
                <a:latin typeface="Arial"/>
                <a:ea typeface="Arial"/>
                <a:cs typeface="Arial"/>
                <a:sym typeface="Arial"/>
              </a:defRPr>
            </a:lvl2pPr>
            <a:lvl3pPr marL="0" indent="914400" algn="ctr" defTabSz="1828800">
              <a:spcBef>
                <a:spcPts val="1500"/>
              </a:spcBef>
              <a:buSzTx/>
              <a:buNone/>
              <a:defRPr sz="6400">
                <a:solidFill>
                  <a:srgbClr val="000000"/>
                </a:solidFill>
                <a:latin typeface="Arial"/>
                <a:ea typeface="Arial"/>
                <a:cs typeface="Arial"/>
                <a:sym typeface="Arial"/>
              </a:defRPr>
            </a:lvl3pPr>
            <a:lvl4pPr marL="0" indent="1371600" algn="ctr" defTabSz="1828800">
              <a:spcBef>
                <a:spcPts val="1500"/>
              </a:spcBef>
              <a:buSzTx/>
              <a:buNone/>
              <a:defRPr sz="6400">
                <a:solidFill>
                  <a:srgbClr val="000000"/>
                </a:solidFill>
                <a:latin typeface="Arial"/>
                <a:ea typeface="Arial"/>
                <a:cs typeface="Arial"/>
                <a:sym typeface="Arial"/>
              </a:defRPr>
            </a:lvl4pPr>
            <a:lvl5pPr marL="0" indent="1828800" algn="ctr" defTabSz="1828800">
              <a:spcBef>
                <a:spcPts val="1500"/>
              </a:spcBef>
              <a:buSzTx/>
              <a:buNone/>
              <a:defRPr sz="6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65" name="Slide Number"/>
          <p:cNvSpPr txBox="1"/>
          <p:nvPr>
            <p:ph type="sldNum" sz="quarter" idx="2"/>
          </p:nvPr>
        </p:nvSpPr>
        <p:spPr>
          <a:xfrm>
            <a:off x="20744884" y="0"/>
            <a:ext cx="591116" cy="577647"/>
          </a:xfrm>
          <a:prstGeom prst="rect">
            <a:avLst/>
          </a:prstGeom>
        </p:spPr>
        <p:txBody>
          <a:bodyPr lIns="91439" tIns="91439" rIns="91439" bIns="91439" anchor="t"/>
          <a:lstStyle>
            <a:lvl1pPr algn="r" defTabSz="1828800">
              <a:defRPr sz="28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72" name="Slide Number"/>
          <p:cNvSpPr txBox="1"/>
          <p:nvPr>
            <p:ph type="sldNum" sz="quarter" idx="2"/>
          </p:nvPr>
        </p:nvSpPr>
        <p:spPr>
          <a:xfrm>
            <a:off x="11887199" y="12344399"/>
            <a:ext cx="4267201" cy="736601"/>
          </a:xfrm>
          <a:prstGeom prst="rect">
            <a:avLst/>
          </a:prstGeom>
        </p:spPr>
        <p:txBody>
          <a:bodyPr lIns="64293" tIns="64293" rIns="64293" bIns="64293" anchor="ctr"/>
          <a:lstStyle>
            <a:lvl1pPr algn="r" defTabSz="642937">
              <a:defRPr sz="1600">
                <a:solidFill>
                  <a:srgbClr val="000000"/>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9" name="cool-background-textures-at_textures1.png" descr="cool-background-textures-at_textures1.png"/>
          <p:cNvPicPr>
            <a:picLocks noChangeAspect="1"/>
          </p:cNvPicPr>
          <p:nvPr/>
        </p:nvPicPr>
        <p:blipFill>
          <a:blip r:embed="rId3">
            <a:extLst/>
          </a:blip>
          <a:stretch>
            <a:fillRect/>
          </a:stretch>
        </p:blipFill>
        <p:spPr>
          <a:xfrm>
            <a:off x="3048000" y="0"/>
            <a:ext cx="18252282" cy="13716000"/>
          </a:xfrm>
          <a:prstGeom prst="rect">
            <a:avLst/>
          </a:prstGeom>
          <a:ln w="12700">
            <a:miter lim="400000"/>
          </a:ln>
        </p:spPr>
      </p:pic>
      <p:sp>
        <p:nvSpPr>
          <p:cNvPr id="180" name="Slide Number"/>
          <p:cNvSpPr txBox="1"/>
          <p:nvPr>
            <p:ph type="sldNum" sz="quarter" idx="2"/>
          </p:nvPr>
        </p:nvSpPr>
        <p:spPr>
          <a:xfrm>
            <a:off x="11887199" y="12344399"/>
            <a:ext cx="4267201" cy="736601"/>
          </a:xfrm>
          <a:prstGeom prst="rect">
            <a:avLst/>
          </a:prstGeom>
        </p:spPr>
        <p:txBody>
          <a:bodyPr lIns="64293" tIns="64293" rIns="64293" bIns="64293" anchor="ctr"/>
          <a:lstStyle>
            <a:lvl1pPr algn="r" defTabSz="642937">
              <a:defRPr sz="1600">
                <a:solidFill>
                  <a:srgbClr val="000000"/>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FFFFFF"/>
        </a:solidFill>
      </p:bgPr>
    </p:bg>
    <p:spTree>
      <p:nvGrpSpPr>
        <p:cNvPr id="1" name=""/>
        <p:cNvGrpSpPr/>
        <p:nvPr/>
      </p:nvGrpSpPr>
      <p:grpSpPr>
        <a:xfrm>
          <a:off x="0" y="0"/>
          <a:ext cx="0" cy="0"/>
          <a:chOff x="0" y="0"/>
          <a:chExt cx="0" cy="0"/>
        </a:xfrm>
      </p:grpSpPr>
      <p:sp>
        <p:nvSpPr>
          <p:cNvPr id="187" name="Image"/>
          <p:cNvSpPr/>
          <p:nvPr>
            <p:ph type="pic" idx="21"/>
          </p:nvPr>
        </p:nvSpPr>
        <p:spPr>
          <a:xfrm>
            <a:off x="-1333500" y="-5524500"/>
            <a:ext cx="27051000" cy="21640800"/>
          </a:xfrm>
          <a:prstGeom prst="rect">
            <a:avLst/>
          </a:prstGeom>
        </p:spPr>
        <p:txBody>
          <a:bodyPr lIns="91439" tIns="45719" rIns="91439" bIns="45719" anchor="t">
            <a:noAutofit/>
          </a:bodyPr>
          <a:lstStyle/>
          <a:p>
            <a:pPr/>
          </a:p>
        </p:txBody>
      </p:sp>
      <p:sp>
        <p:nvSpPr>
          <p:cNvPr id="188" name="Slide Number"/>
          <p:cNvSpPr txBox="1"/>
          <p:nvPr>
            <p:ph type="sldNum" sz="quarter" idx="2"/>
          </p:nvPr>
        </p:nvSpPr>
        <p:spPr>
          <a:xfrm>
            <a:off x="12001499" y="13080999"/>
            <a:ext cx="368505" cy="374600"/>
          </a:xfrm>
          <a:prstGeom prst="rect">
            <a:avLst/>
          </a:prstGeom>
        </p:spPr>
        <p:txBody>
          <a:bodyPr/>
          <a:lstStyle>
            <a:lvl1pPr defTabSz="584200">
              <a:defRPr sz="1800">
                <a:solidFill>
                  <a:srgbClr val="FFFFFF"/>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1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5.png"/><Relationship Id="rId6" Type="http://schemas.openxmlformats.org/officeDocument/2006/relationships/image" Target="../media/image1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7.png"/><Relationship Id="rId6" Type="http://schemas.openxmlformats.org/officeDocument/2006/relationships/image" Target="../media/image1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8.png"/><Relationship Id="rId6" Type="http://schemas.openxmlformats.org/officeDocument/2006/relationships/image" Target="../media/image1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0.png"/><Relationship Id="rId6" Type="http://schemas.openxmlformats.org/officeDocument/2006/relationships/image" Target="../media/image2.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3.jpeg"/><Relationship Id="rId6" Type="http://schemas.openxmlformats.org/officeDocument/2006/relationships/image" Target="../media/image2.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2.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1.png"/><Relationship Id="rId6" Type="http://schemas.openxmlformats.org/officeDocument/2006/relationships/image" Target="../media/image2.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 Id="rId3" Type="http://schemas.openxmlformats.org/officeDocument/2006/relationships/image" Target="../media/image3.png"/><Relationship Id="rId4" Type="http://schemas.openxmlformats.org/officeDocument/2006/relationships/image" Target="../media/image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6.tif"/><Relationship Id="rId6" Type="http://schemas.openxmlformats.org/officeDocument/2006/relationships/image" Target="../media/image2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tif"/><Relationship Id="rId3" Type="http://schemas.openxmlformats.org/officeDocument/2006/relationships/image" Target="../media/image24.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8.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8.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tif"/><Relationship Id="rId6" Type="http://schemas.openxmlformats.org/officeDocument/2006/relationships/image" Target="../media/image8.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8.png"/><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9.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8.png"/><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9.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8.png"/><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30.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tif"/><Relationship Id="rId6" Type="http://schemas.openxmlformats.org/officeDocument/2006/relationships/image" Target="../media/image3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4.tif"/><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4.tif"/><Relationship Id="rId4" Type="http://schemas.openxmlformats.org/officeDocument/2006/relationships/image" Target="../media/image4.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hyperlink" Target="http://BRYANTCHURCHOFCHRIST.COM" TargetMode="Externa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39.png"/><Relationship Id="rId6" Type="http://schemas.openxmlformats.org/officeDocument/2006/relationships/hyperlink" Target="http://" TargetMode="External"/><Relationship Id="rId7" Type="http://schemas.openxmlformats.org/officeDocument/2006/relationships/hyperlink" Target="http://BRYANTCHURCHOFCHRIST.COM" TargetMode="Externa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4.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Front view of a red Ducati motorcycle against a black background" descr="Front view of a red Ducati motorcycle against a black background"/>
          <p:cNvPicPr>
            <a:picLocks noChangeAspect="1"/>
          </p:cNvPicPr>
          <p:nvPr>
            <p:ph type="pic" idx="21"/>
          </p:nvPr>
        </p:nvPicPr>
        <p:blipFill>
          <a:blip r:embed="rId2">
            <a:extLst/>
          </a:blip>
          <a:srcRect l="0" t="14" r="0" b="14"/>
          <a:stretch>
            <a:fillRect/>
          </a:stretch>
        </p:blipFill>
        <p:spPr>
          <a:prstGeom prst="rect">
            <a:avLst/>
          </a:prstGeom>
        </p:spPr>
      </p:pic>
      <p:pic>
        <p:nvPicPr>
          <p:cNvPr id="198" name="pasted-movie.png" descr="pasted-movie.png"/>
          <p:cNvPicPr>
            <a:picLocks noChangeAspect="1"/>
          </p:cNvPicPr>
          <p:nvPr/>
        </p:nvPicPr>
        <p:blipFill>
          <a:blip r:embed="rId3">
            <a:alphaModFix amt="67986"/>
            <a:extLst/>
          </a:blip>
          <a:stretch>
            <a:fillRect/>
          </a:stretch>
        </p:blipFill>
        <p:spPr>
          <a:xfrm>
            <a:off x="554832" y="297621"/>
            <a:ext cx="12217882" cy="1603598"/>
          </a:xfrm>
          <a:prstGeom prst="rect">
            <a:avLst/>
          </a:prstGeom>
          <a:ln w="12700">
            <a:miter lim="400000"/>
          </a:ln>
          <a:effectLst>
            <a:outerShdw sx="100000" sy="100000" kx="0" ky="0" algn="b" rotWithShape="0" blurRad="203200" dist="101600" dir="5400000">
              <a:srgbClr val="000000">
                <a:alpha val="92550"/>
              </a:srgbClr>
            </a:outerShdw>
          </a:effectLst>
        </p:spPr>
      </p:pic>
      <p:pic>
        <p:nvPicPr>
          <p:cNvPr id="199" name="pasted-movie.png" descr="pasted-movie.png"/>
          <p:cNvPicPr>
            <a:picLocks noChangeAspect="1"/>
          </p:cNvPicPr>
          <p:nvPr/>
        </p:nvPicPr>
        <p:blipFill>
          <a:blip r:embed="rId4">
            <a:alphaModFix amt="85743"/>
            <a:extLst/>
          </a:blip>
          <a:stretch>
            <a:fillRect/>
          </a:stretch>
        </p:blipFill>
        <p:spPr>
          <a:xfrm>
            <a:off x="554832" y="1482408"/>
            <a:ext cx="12217882" cy="2538308"/>
          </a:xfrm>
          <a:prstGeom prst="rect">
            <a:avLst/>
          </a:prstGeom>
          <a:ln w="12700">
            <a:miter lim="400000"/>
          </a:ln>
          <a:effectLst>
            <a:outerShdw sx="100000" sy="100000" kx="0" ky="0" algn="b" rotWithShape="0" blurRad="203200" dist="180298" dir="3065745">
              <a:srgbClr val="000000"/>
            </a:outerShdw>
          </a:effectLst>
        </p:spPr>
      </p:pic>
      <p:pic>
        <p:nvPicPr>
          <p:cNvPr id="200" name="The Most Reasonable Explanation For Morality, Conscience &amp; Spirituality? The Most Reasonable Explanation For Morality, Conscience &amp; Spirituality?" descr="The Most Reasonable Explanation For Morality, Conscience &amp; Spirituality? The Most Reasonable Explanation For Morality, Conscience &amp; Spirituality?"/>
          <p:cNvPicPr>
            <a:picLocks noChangeAspect="0"/>
          </p:cNvPicPr>
          <p:nvPr/>
        </p:nvPicPr>
        <p:blipFill>
          <a:blip r:embed="rId5">
            <a:alphaModFix amt="99000"/>
            <a:extLst/>
          </a:blip>
          <a:stretch>
            <a:fillRect/>
          </a:stretch>
        </p:blipFill>
        <p:spPr>
          <a:xfrm>
            <a:off x="741137" y="4283575"/>
            <a:ext cx="9737476" cy="7940676"/>
          </a:xfrm>
          <a:prstGeom prst="rect">
            <a:avLst/>
          </a:prstGeom>
          <a:effectLst>
            <a:outerShdw sx="100000" sy="100000" kx="0" ky="0" algn="b" rotWithShape="0" blurRad="203200" dist="101600" dir="5400000">
              <a:srgbClr val="000000"/>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00"/>
                                        </p:tgtEl>
                                        <p:attrNameLst>
                                          <p:attrName>style.visibility</p:attrName>
                                        </p:attrNameLst>
                                      </p:cBhvr>
                                      <p:to>
                                        <p:strVal val="visible"/>
                                      </p:to>
                                    </p:set>
                                    <p:anim calcmode="lin" valueType="num">
                                      <p:cBhvr>
                                        <p:cTn id="7" dur="2250" fill="hold"/>
                                        <p:tgtEl>
                                          <p:spTgt spid="200"/>
                                        </p:tgtEl>
                                        <p:attrNameLst>
                                          <p:attrName>ppt_w</p:attrName>
                                        </p:attrNameLst>
                                      </p:cBhvr>
                                      <p:tavLst>
                                        <p:tav tm="0">
                                          <p:val>
                                            <p:fltVal val="0"/>
                                          </p:val>
                                        </p:tav>
                                        <p:tav tm="100000">
                                          <p:val>
                                            <p:strVal val="#ppt_w"/>
                                          </p:val>
                                        </p:tav>
                                      </p:tavLst>
                                    </p:anim>
                                    <p:anim calcmode="lin" valueType="num">
                                      <p:cBhvr>
                                        <p:cTn id="8" dur="2250" fill="hold"/>
                                        <p:tgtEl>
                                          <p:spTgt spid="2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0"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52" name="pasted-movie.png" descr="pasted-movie.png"/>
          <p:cNvPicPr>
            <a:picLocks noChangeAspect="1"/>
          </p:cNvPicPr>
          <p:nvPr/>
        </p:nvPicPr>
        <p:blipFill>
          <a:blip r:embed="rId3">
            <a:extLst/>
          </a:blip>
          <a:stretch>
            <a:fillRect/>
          </a:stretch>
        </p:blipFill>
        <p:spPr>
          <a:xfrm>
            <a:off x="84497" y="3664064"/>
            <a:ext cx="8289206" cy="8289207"/>
          </a:xfrm>
          <a:prstGeom prst="rect">
            <a:avLst/>
          </a:prstGeom>
          <a:ln w="12700">
            <a:miter lim="400000"/>
          </a:ln>
        </p:spPr>
      </p:pic>
      <p:pic>
        <p:nvPicPr>
          <p:cNvPr id="253" name="pasted-movie.png" descr="pasted-movie.png"/>
          <p:cNvPicPr>
            <a:picLocks noChangeAspect="1"/>
          </p:cNvPicPr>
          <p:nvPr/>
        </p:nvPicPr>
        <p:blipFill>
          <a:blip r:embed="rId4">
            <a:extLst/>
          </a:blip>
          <a:stretch>
            <a:fillRect/>
          </a:stretch>
        </p:blipFill>
        <p:spPr>
          <a:xfrm>
            <a:off x="-383472" y="-383130"/>
            <a:ext cx="25150944" cy="3565774"/>
          </a:xfrm>
          <a:prstGeom prst="rect">
            <a:avLst/>
          </a:prstGeom>
          <a:ln w="12700">
            <a:miter lim="400000"/>
          </a:ln>
        </p:spPr>
      </p:pic>
      <p:pic>
        <p:nvPicPr>
          <p:cNvPr id="254" name="pasted-movie.png" descr="pasted-movie.png"/>
          <p:cNvPicPr>
            <a:picLocks noChangeAspect="1"/>
          </p:cNvPicPr>
          <p:nvPr/>
        </p:nvPicPr>
        <p:blipFill>
          <a:blip r:embed="rId5">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255" name="pasted-movie.png" descr="pasted-movie.png"/>
          <p:cNvPicPr>
            <a:picLocks noChangeAspect="1"/>
          </p:cNvPicPr>
          <p:nvPr/>
        </p:nvPicPr>
        <p:blipFill>
          <a:blip r:embed="rId6">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sp>
        <p:nvSpPr>
          <p:cNvPr id="256" name="In an interview with a CNN news reporter, Libresco noted that her conversion from atheism to theism was “kinda the same thing with any scientific theory, almost, that it had more explanatory power to explain something I was really sure of. I’m really sur"/>
          <p:cNvSpPr txBox="1"/>
          <p:nvPr/>
        </p:nvSpPr>
        <p:spPr>
          <a:xfrm>
            <a:off x="8639774" y="3373301"/>
            <a:ext cx="15355016" cy="971799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800"/>
              </a:spcBef>
              <a:defRPr sz="6600">
                <a:solidFill>
                  <a:srgbClr val="4A4A4A"/>
                </a:solidFill>
                <a:latin typeface="Times New Roman"/>
                <a:ea typeface="Times New Roman"/>
                <a:cs typeface="Times New Roman"/>
                <a:sym typeface="Times New Roman"/>
              </a:defRPr>
            </a:pPr>
            <a:r>
              <a:t>In an interview with a CNN news reporter, Libresco noted that her conversion from atheism to theism was “kinda the same thing with any scientific theory, almost, that it had more explanatory power to explain something I was really sure of. </a:t>
            </a:r>
            <a:r>
              <a:rPr b="1"/>
              <a:t>I’m really sure that morality is objective, human independent</a:t>
            </a:r>
            <a:r>
              <a:t>; something we uncover like archaeologists not something we build like architects” (Merica, 2012, emp. added).</a:t>
            </a:r>
          </a:p>
        </p:txBody>
      </p:sp>
      <p:sp>
        <p:nvSpPr>
          <p:cNvPr id="257" name="Leah Libresco"/>
          <p:cNvSpPr txBox="1"/>
          <p:nvPr/>
        </p:nvSpPr>
        <p:spPr>
          <a:xfrm>
            <a:off x="1318444" y="10162435"/>
            <a:ext cx="5821312" cy="845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457200">
              <a:lnSpc>
                <a:spcPct val="100000"/>
              </a:lnSpc>
              <a:spcBef>
                <a:spcPts val="0"/>
              </a:spcBef>
              <a:defRPr sz="5000">
                <a:solidFill>
                  <a:srgbClr val="000000"/>
                </a:solidFill>
                <a:latin typeface="Helvetica Neue"/>
                <a:ea typeface="Helvetica Neue"/>
                <a:cs typeface="Helvetica Neue"/>
                <a:sym typeface="Helvetica Neue"/>
              </a:defRPr>
            </a:lvl1pPr>
          </a:lstStyle>
          <a:p>
            <a:pPr/>
            <a:r>
              <a:t>Leah Libresco</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pasted-movie.png" descr="pasted-movie.png"/>
          <p:cNvPicPr>
            <a:picLocks noChangeAspect="1"/>
          </p:cNvPicPr>
          <p:nvPr/>
        </p:nvPicPr>
        <p:blipFill>
          <a:blip r:embed="rId2">
            <a:extLst/>
          </a:blip>
          <a:stretch>
            <a:fillRect/>
          </a:stretch>
        </p:blipFill>
        <p:spPr>
          <a:xfrm>
            <a:off x="-383472" y="-383130"/>
            <a:ext cx="25150944" cy="3565774"/>
          </a:xfrm>
          <a:prstGeom prst="rect">
            <a:avLst/>
          </a:prstGeom>
          <a:ln w="12700">
            <a:miter lim="400000"/>
          </a:ln>
        </p:spPr>
      </p:pic>
      <p:pic>
        <p:nvPicPr>
          <p:cNvPr id="260" name="pasted-movie.png" descr="pasted-movie.png"/>
          <p:cNvPicPr>
            <a:picLocks noChangeAspect="1"/>
          </p:cNvPicPr>
          <p:nvPr/>
        </p:nvPicPr>
        <p:blipFill>
          <a:blip r:embed="rId3">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261" name="pasted-movie.png" descr="pasted-movie.png"/>
          <p:cNvPicPr>
            <a:picLocks noChangeAspect="1"/>
          </p:cNvPicPr>
          <p:nvPr/>
        </p:nvPicPr>
        <p:blipFill>
          <a:blip r:embed="rId4">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sp>
        <p:nvSpPr>
          <p:cNvPr id="262" name="If God exists, then we have a sound foundation for objective moral values and duties.…"/>
          <p:cNvSpPr txBox="1"/>
          <p:nvPr/>
        </p:nvSpPr>
        <p:spPr>
          <a:xfrm>
            <a:off x="9942483" y="6081045"/>
            <a:ext cx="13931343" cy="7239001"/>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914400" indent="-914400" defTabSz="821531">
              <a:lnSpc>
                <a:spcPct val="100000"/>
              </a:lnSpc>
              <a:spcBef>
                <a:spcPts val="1600"/>
              </a:spcBef>
              <a:buSzPct val="80000"/>
              <a:buBlip>
                <a:blip r:embed="rId5"/>
              </a:buBlip>
              <a:defRPr sz="6700">
                <a:solidFill>
                  <a:srgbClr val="FFFFFF"/>
                </a:solidFill>
                <a:effectLst>
                  <a:outerShdw sx="100000" sy="100000" kx="0" ky="0" algn="b" rotWithShape="0" blurRad="152400" dist="76200" dir="5400000">
                    <a:srgbClr val="000000"/>
                  </a:outerShdw>
                </a:effectLst>
                <a:latin typeface="American Typewriter"/>
                <a:ea typeface="American Typewriter"/>
                <a:cs typeface="American Typewriter"/>
                <a:sym typeface="American Typewriter"/>
              </a:defRPr>
            </a:pPr>
            <a:r>
              <a:t>If God exists, then we have a sound foundation for objective moral values and duties.</a:t>
            </a:r>
          </a:p>
          <a:p>
            <a:pPr marL="914400" indent="-914400" defTabSz="821531">
              <a:lnSpc>
                <a:spcPct val="100000"/>
              </a:lnSpc>
              <a:spcBef>
                <a:spcPts val="1600"/>
              </a:spcBef>
              <a:buSzPct val="80000"/>
              <a:buBlip>
                <a:blip r:embed="rId5"/>
              </a:buBlip>
              <a:defRPr sz="6700">
                <a:solidFill>
                  <a:srgbClr val="FFFFFF"/>
                </a:solidFill>
                <a:effectLst>
                  <a:outerShdw sx="100000" sy="100000" kx="0" ky="0" algn="b" rotWithShape="0" blurRad="152400" dist="76200" dir="5400000">
                    <a:srgbClr val="000000"/>
                  </a:outerShdw>
                </a:effectLst>
                <a:latin typeface="American Typewriter"/>
                <a:ea typeface="American Typewriter"/>
                <a:cs typeface="American Typewriter"/>
                <a:sym typeface="American Typewriter"/>
              </a:defRPr>
            </a:pPr>
            <a:r>
              <a:t>If God does not exist, then we do not have a sound foundation for objective moral values and duties.</a:t>
            </a:r>
          </a:p>
        </p:txBody>
      </p:sp>
      <p:sp>
        <p:nvSpPr>
          <p:cNvPr id="263" name="NATURAL EVOLUTION CANNOT ACCOUNT FOR OBJECTIVE MORALITY"/>
          <p:cNvSpPr txBox="1"/>
          <p:nvPr/>
        </p:nvSpPr>
        <p:spPr>
          <a:xfrm>
            <a:off x="859877" y="3231052"/>
            <a:ext cx="22664244" cy="2336801"/>
          </a:xfrm>
          <a:prstGeom prst="rect">
            <a:avLst/>
          </a:prstGeom>
          <a:solidFill>
            <a:srgbClr val="AB1802"/>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600">
                <a:ln w="12700" cap="flat">
                  <a:solidFill>
                    <a:srgbClr val="000000"/>
                  </a:solidFill>
                  <a:prstDash val="solid"/>
                  <a:miter lim="400000"/>
                </a:ln>
                <a:solidFill>
                  <a:srgbClr val="FFFFFF"/>
                </a:solidFill>
                <a:effectLst>
                  <a:outerShdw sx="100000" sy="100000" kx="0" ky="0" algn="b" rotWithShape="0" blurRad="50800" dist="63500" dir="2940000">
                    <a:srgbClr val="000000"/>
                  </a:outerShdw>
                </a:effectLst>
                <a:latin typeface="Gill Sans"/>
                <a:ea typeface="Gill Sans"/>
                <a:cs typeface="Gill Sans"/>
                <a:sym typeface="Gill Sans"/>
              </a:defRPr>
            </a:lvl1pPr>
          </a:lstStyle>
          <a:p>
            <a:pPr/>
            <a:r>
              <a:t>NATURAL EVOLUTION CANNOT ACCOUNT FOR OBJECTIVE MORALITY</a:t>
            </a:r>
          </a:p>
        </p:txBody>
      </p:sp>
      <p:pic>
        <p:nvPicPr>
          <p:cNvPr id="264" name="pasted-image.pdf" descr="pasted-image.pdf"/>
          <p:cNvPicPr>
            <a:picLocks noChangeAspect="1"/>
          </p:cNvPicPr>
          <p:nvPr/>
        </p:nvPicPr>
        <p:blipFill>
          <a:blip r:embed="rId6">
            <a:extLst/>
          </a:blip>
          <a:stretch>
            <a:fillRect/>
          </a:stretch>
        </p:blipFill>
        <p:spPr>
          <a:xfrm>
            <a:off x="-505177" y="4640569"/>
            <a:ext cx="9338379" cy="9341018"/>
          </a:xfrm>
          <a:prstGeom prst="rect">
            <a:avLst/>
          </a:prstGeom>
          <a:ln w="12700">
            <a:miter lim="400000"/>
          </a:ln>
          <a:effectLst>
            <a:outerShdw sx="100000" sy="100000" kx="0" ky="0" algn="b" rotWithShape="0" blurRad="203200" dist="330200" dir="2039995">
              <a:srgbClr val="80808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pasted-movie.png" descr="pasted-movie.png"/>
          <p:cNvPicPr>
            <a:picLocks noChangeAspect="1"/>
          </p:cNvPicPr>
          <p:nvPr/>
        </p:nvPicPr>
        <p:blipFill>
          <a:blip r:embed="rId2">
            <a:extLst/>
          </a:blip>
          <a:stretch>
            <a:fillRect/>
          </a:stretch>
        </p:blipFill>
        <p:spPr>
          <a:xfrm>
            <a:off x="-383472" y="-383130"/>
            <a:ext cx="25150944" cy="3565774"/>
          </a:xfrm>
          <a:prstGeom prst="rect">
            <a:avLst/>
          </a:prstGeom>
          <a:ln w="12700">
            <a:miter lim="400000"/>
          </a:ln>
        </p:spPr>
      </p:pic>
      <p:pic>
        <p:nvPicPr>
          <p:cNvPr id="267" name="pasted-movie.png" descr="pasted-movie.png"/>
          <p:cNvPicPr>
            <a:picLocks noChangeAspect="1"/>
          </p:cNvPicPr>
          <p:nvPr/>
        </p:nvPicPr>
        <p:blipFill>
          <a:blip r:embed="rId3">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268" name="pasted-movie.png" descr="pasted-movie.png"/>
          <p:cNvPicPr>
            <a:picLocks noChangeAspect="1"/>
          </p:cNvPicPr>
          <p:nvPr/>
        </p:nvPicPr>
        <p:blipFill>
          <a:blip r:embed="rId4">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sp>
        <p:nvSpPr>
          <p:cNvPr id="269" name="NATURAL EVOLUTION CANNOT ACCOUNT FOR OBJECTIVE MORALITY"/>
          <p:cNvSpPr txBox="1"/>
          <p:nvPr/>
        </p:nvSpPr>
        <p:spPr>
          <a:xfrm>
            <a:off x="859877" y="3231052"/>
            <a:ext cx="22664244" cy="2336801"/>
          </a:xfrm>
          <a:prstGeom prst="rect">
            <a:avLst/>
          </a:prstGeom>
          <a:solidFill>
            <a:srgbClr val="AB1802"/>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600">
                <a:ln w="12700" cap="flat">
                  <a:solidFill>
                    <a:srgbClr val="000000"/>
                  </a:solidFill>
                  <a:prstDash val="solid"/>
                  <a:miter lim="400000"/>
                </a:ln>
                <a:solidFill>
                  <a:srgbClr val="FFFFFF"/>
                </a:solidFill>
                <a:effectLst>
                  <a:outerShdw sx="100000" sy="100000" kx="0" ky="0" algn="b" rotWithShape="0" blurRad="50800" dist="63500" dir="2940000">
                    <a:srgbClr val="000000"/>
                  </a:outerShdw>
                </a:effectLst>
                <a:latin typeface="Gill Sans"/>
                <a:ea typeface="Gill Sans"/>
                <a:cs typeface="Gill Sans"/>
                <a:sym typeface="Gill Sans"/>
              </a:defRPr>
            </a:lvl1pPr>
          </a:lstStyle>
          <a:p>
            <a:pPr/>
            <a:r>
              <a:t>NATURAL EVOLUTION CANNOT ACCOUNT FOR OBJECTIVE MORALITY</a:t>
            </a:r>
          </a:p>
        </p:txBody>
      </p:sp>
      <p:pic>
        <p:nvPicPr>
          <p:cNvPr id="270" name="pasted-movie.png" descr="pasted-movie.png"/>
          <p:cNvPicPr>
            <a:picLocks noChangeAspect="1"/>
          </p:cNvPicPr>
          <p:nvPr/>
        </p:nvPicPr>
        <p:blipFill>
          <a:blip r:embed="rId5">
            <a:extLst/>
          </a:blip>
          <a:stretch>
            <a:fillRect/>
          </a:stretch>
        </p:blipFill>
        <p:spPr>
          <a:xfrm>
            <a:off x="885564" y="5823420"/>
            <a:ext cx="6187446" cy="7770282"/>
          </a:xfrm>
          <a:prstGeom prst="rect">
            <a:avLst/>
          </a:prstGeom>
          <a:ln w="12700">
            <a:miter lim="400000"/>
          </a:ln>
        </p:spPr>
      </p:pic>
      <p:sp>
        <p:nvSpPr>
          <p:cNvPr id="271" name="“There are no purposive principles whatsoever in nature. There are no gods and no designing forces that are rationally detectable. . . Second, modern science directly implies that there are no moral or ethical laws, no absolute guiding principles for hum"/>
          <p:cNvSpPr txBox="1"/>
          <p:nvPr/>
        </p:nvSpPr>
        <p:spPr>
          <a:xfrm>
            <a:off x="7793532" y="6087395"/>
            <a:ext cx="15942127" cy="6687774"/>
          </a:xfrm>
          <a:prstGeom prst="rect">
            <a:avLst/>
          </a:prstGeom>
          <a:solidFill>
            <a:srgbClr val="FFFFFF"/>
          </a:solidFill>
          <a:ln w="12700">
            <a:solidFill>
              <a:srgbClr val="000000"/>
            </a:solidFill>
          </a:ln>
          <a:effectLst>
            <a:outerShdw sx="100000" sy="100000" kx="0" ky="0" algn="b" rotWithShape="0" blurRad="203200" dist="330200" dir="2039995">
              <a:srgbClr val="808080"/>
            </a:outerShdw>
          </a:effectLst>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6300">
                <a:solidFill>
                  <a:srgbClr val="000000"/>
                </a:solidFill>
                <a:latin typeface="Times New Roman"/>
                <a:ea typeface="Times New Roman"/>
                <a:cs typeface="Times New Roman"/>
                <a:sym typeface="Times New Roman"/>
              </a:defRPr>
            </a:pPr>
            <a:r>
              <a:t>“There are no purposive principles whatsoever in nature. There are no gods and no designing forces that are rationally detectable. . . Second, modern science directly implies that there are no moral or ethical laws, no absolute guiding principles for human society.”</a:t>
            </a:r>
          </a:p>
          <a:p>
            <a:pPr algn="ctr" defTabSz="1828800">
              <a:lnSpc>
                <a:spcPct val="100000"/>
              </a:lnSpc>
              <a:spcBef>
                <a:spcPts val="0"/>
              </a:spcBef>
              <a:defRPr sz="6600">
                <a:solidFill>
                  <a:srgbClr val="000000"/>
                </a:solidFill>
                <a:latin typeface="Times New Roman"/>
                <a:ea typeface="Times New Roman"/>
                <a:cs typeface="Times New Roman"/>
                <a:sym typeface="Times New Roman"/>
              </a:defRPr>
            </a:pPr>
            <a:r>
              <a:t>(Darwin On Trial, pg 124)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pasted-movie.png" descr="pasted-movie.png"/>
          <p:cNvPicPr>
            <a:picLocks noChangeAspect="1"/>
          </p:cNvPicPr>
          <p:nvPr/>
        </p:nvPicPr>
        <p:blipFill>
          <a:blip r:embed="rId2">
            <a:extLst/>
          </a:blip>
          <a:stretch>
            <a:fillRect/>
          </a:stretch>
        </p:blipFill>
        <p:spPr>
          <a:xfrm>
            <a:off x="-383472" y="-383130"/>
            <a:ext cx="25150944" cy="3565774"/>
          </a:xfrm>
          <a:prstGeom prst="rect">
            <a:avLst/>
          </a:prstGeom>
          <a:ln w="12700">
            <a:miter lim="400000"/>
          </a:ln>
        </p:spPr>
      </p:pic>
      <p:pic>
        <p:nvPicPr>
          <p:cNvPr id="274" name="pasted-movie.png" descr="pasted-movie.png"/>
          <p:cNvPicPr>
            <a:picLocks noChangeAspect="1"/>
          </p:cNvPicPr>
          <p:nvPr/>
        </p:nvPicPr>
        <p:blipFill>
          <a:blip r:embed="rId3">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275" name="pasted-movie.png" descr="pasted-movie.png"/>
          <p:cNvPicPr>
            <a:picLocks noChangeAspect="1"/>
          </p:cNvPicPr>
          <p:nvPr/>
        </p:nvPicPr>
        <p:blipFill>
          <a:blip r:embed="rId4">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sp>
        <p:nvSpPr>
          <p:cNvPr id="276" name="NATURAL EVOLUTION CANNOT ACCOUNT FOR OBJECTIVE MORALITY"/>
          <p:cNvSpPr txBox="1"/>
          <p:nvPr/>
        </p:nvSpPr>
        <p:spPr>
          <a:xfrm>
            <a:off x="859877" y="3231052"/>
            <a:ext cx="22664244" cy="2336801"/>
          </a:xfrm>
          <a:prstGeom prst="rect">
            <a:avLst/>
          </a:prstGeom>
          <a:solidFill>
            <a:srgbClr val="AB1802"/>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600">
                <a:ln w="12700" cap="flat">
                  <a:solidFill>
                    <a:srgbClr val="000000"/>
                  </a:solidFill>
                  <a:prstDash val="solid"/>
                  <a:miter lim="400000"/>
                </a:ln>
                <a:solidFill>
                  <a:srgbClr val="FFFFFF"/>
                </a:solidFill>
                <a:effectLst>
                  <a:outerShdw sx="100000" sy="100000" kx="0" ky="0" algn="b" rotWithShape="0" blurRad="50800" dist="63500" dir="2940000">
                    <a:srgbClr val="000000"/>
                  </a:outerShdw>
                </a:effectLst>
                <a:latin typeface="Gill Sans"/>
                <a:ea typeface="Gill Sans"/>
                <a:cs typeface="Gill Sans"/>
                <a:sym typeface="Gill Sans"/>
              </a:defRPr>
            </a:lvl1pPr>
          </a:lstStyle>
          <a:p>
            <a:pPr/>
            <a:r>
              <a:t>NATURAL EVOLUTION CANNOT ACCOUNT FOR OBJECTIVE MORALITY</a:t>
            </a:r>
          </a:p>
        </p:txBody>
      </p:sp>
      <p:pic>
        <p:nvPicPr>
          <p:cNvPr id="277" name="pasted-movie.png" descr="pasted-movie.png"/>
          <p:cNvPicPr>
            <a:picLocks noChangeAspect="1"/>
          </p:cNvPicPr>
          <p:nvPr/>
        </p:nvPicPr>
        <p:blipFill>
          <a:blip r:embed="rId5">
            <a:extLst/>
          </a:blip>
          <a:stretch>
            <a:fillRect/>
          </a:stretch>
        </p:blipFill>
        <p:spPr>
          <a:xfrm>
            <a:off x="885564" y="5823420"/>
            <a:ext cx="6187446" cy="7770282"/>
          </a:xfrm>
          <a:prstGeom prst="rect">
            <a:avLst/>
          </a:prstGeom>
          <a:ln w="12700">
            <a:miter lim="400000"/>
          </a:ln>
        </p:spPr>
      </p:pic>
      <p:sp>
        <p:nvSpPr>
          <p:cNvPr id="278" name="“Third, human beings are marvelously complex machines. The individual human becomes an ethical person by means of two primary mechanisms; heredity and environmental influences. That is all there is. Fourth, we must conclude that when we die, we die and t"/>
          <p:cNvSpPr txBox="1"/>
          <p:nvPr/>
        </p:nvSpPr>
        <p:spPr>
          <a:xfrm>
            <a:off x="7793532" y="6087395"/>
            <a:ext cx="15942127" cy="6382974"/>
          </a:xfrm>
          <a:prstGeom prst="rect">
            <a:avLst/>
          </a:prstGeom>
          <a:solidFill>
            <a:srgbClr val="FFFFFF"/>
          </a:solidFill>
          <a:ln w="12700">
            <a:solidFill>
              <a:srgbClr val="000000"/>
            </a:solidFill>
          </a:ln>
          <a:effectLst>
            <a:outerShdw sx="100000" sy="100000" kx="0" ky="0" algn="b" rotWithShape="0" blurRad="203200" dist="330200" dir="2039995">
              <a:srgbClr val="808080"/>
            </a:outerShdw>
          </a:effectLst>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5900">
                <a:solidFill>
                  <a:srgbClr val="000000"/>
                </a:solidFill>
                <a:latin typeface="Times New Roman"/>
                <a:ea typeface="Times New Roman"/>
                <a:cs typeface="Times New Roman"/>
                <a:sym typeface="Times New Roman"/>
              </a:defRPr>
            </a:pPr>
            <a:r>
              <a:t>“Third, human beings are marvelously complex machines. The individual human becomes an ethical person by means of two primary mechanisms; heredity and environmental influences. That is all there is. Fourth, we must conclude that when we die, we die and that is the end of us.”</a:t>
            </a:r>
          </a:p>
          <a:p>
            <a:pPr algn="ctr" defTabSz="1828800">
              <a:lnSpc>
                <a:spcPct val="100000"/>
              </a:lnSpc>
              <a:spcBef>
                <a:spcPts val="0"/>
              </a:spcBef>
              <a:defRPr sz="6600">
                <a:solidFill>
                  <a:srgbClr val="000000"/>
                </a:solidFill>
                <a:latin typeface="Times New Roman"/>
                <a:ea typeface="Times New Roman"/>
                <a:cs typeface="Times New Roman"/>
                <a:sym typeface="Times New Roman"/>
              </a:defRPr>
            </a:pPr>
            <a:r>
              <a:t>(Darwin On Trial, pg 124, 125)</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pasted-movie.png" descr="pasted-movie.png"/>
          <p:cNvPicPr>
            <a:picLocks noChangeAspect="1"/>
          </p:cNvPicPr>
          <p:nvPr/>
        </p:nvPicPr>
        <p:blipFill>
          <a:blip r:embed="rId2">
            <a:extLst/>
          </a:blip>
          <a:stretch>
            <a:fillRect/>
          </a:stretch>
        </p:blipFill>
        <p:spPr>
          <a:xfrm>
            <a:off x="-383472" y="-383130"/>
            <a:ext cx="25150944" cy="3565774"/>
          </a:xfrm>
          <a:prstGeom prst="rect">
            <a:avLst/>
          </a:prstGeom>
          <a:ln w="12700">
            <a:miter lim="400000"/>
          </a:ln>
        </p:spPr>
      </p:pic>
      <p:pic>
        <p:nvPicPr>
          <p:cNvPr id="281" name="pasted-movie.png" descr="pasted-movie.png"/>
          <p:cNvPicPr>
            <a:picLocks noChangeAspect="1"/>
          </p:cNvPicPr>
          <p:nvPr/>
        </p:nvPicPr>
        <p:blipFill>
          <a:blip r:embed="rId3">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282" name="pasted-movie.png" descr="pasted-movie.png"/>
          <p:cNvPicPr>
            <a:picLocks noChangeAspect="1"/>
          </p:cNvPicPr>
          <p:nvPr/>
        </p:nvPicPr>
        <p:blipFill>
          <a:blip r:embed="rId4">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sp>
        <p:nvSpPr>
          <p:cNvPr id="283" name="FROM INANIMATE MATTER TO MORAL  CONSCIOUSNESS?"/>
          <p:cNvSpPr txBox="1"/>
          <p:nvPr/>
        </p:nvSpPr>
        <p:spPr>
          <a:xfrm>
            <a:off x="859877" y="2854877"/>
            <a:ext cx="22664244" cy="2590801"/>
          </a:xfrm>
          <a:prstGeom prst="rect">
            <a:avLst/>
          </a:prstGeom>
          <a:blipFill>
            <a:blip r:embed="rId5"/>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500">
                <a:ln w="12700" cap="flat">
                  <a:solidFill>
                    <a:srgbClr val="000000"/>
                  </a:solidFill>
                  <a:prstDash val="solid"/>
                  <a:miter lim="400000"/>
                </a:ln>
                <a:solidFill>
                  <a:srgbClr val="FFFFFF"/>
                </a:solidFill>
                <a:effectLst>
                  <a:outerShdw sx="100000" sy="100000" kx="0" ky="0" algn="b" rotWithShape="0" blurRad="50800" dist="63500" dir="2940000">
                    <a:srgbClr val="000000"/>
                  </a:outerShdw>
                </a:effectLst>
                <a:latin typeface="Gill Sans"/>
                <a:ea typeface="Gill Sans"/>
                <a:cs typeface="Gill Sans"/>
                <a:sym typeface="Gill Sans"/>
              </a:defRPr>
            </a:lvl1pPr>
          </a:lstStyle>
          <a:p>
            <a:pPr/>
            <a:r>
              <a:t>FROM INANIMATE MATTER TO MORAL  CONSCIOUSNESS? </a:t>
            </a:r>
          </a:p>
        </p:txBody>
      </p:sp>
      <p:sp>
        <p:nvSpPr>
          <p:cNvPr id="284" name="Biologists understand that the driving force in evolution is the survival and propagation of our genes. They may impel us to instinctive acts of goodness...even when it seems counterproductive to our own interests—say, by risking our life to save someone"/>
          <p:cNvSpPr txBox="1"/>
          <p:nvPr/>
        </p:nvSpPr>
        <p:spPr>
          <a:xfrm>
            <a:off x="6798335" y="5652545"/>
            <a:ext cx="16888458" cy="7679453"/>
          </a:xfrm>
          <a:prstGeom prst="rect">
            <a:avLst/>
          </a:prstGeom>
          <a:solidFill>
            <a:srgbClr val="FFFFFF"/>
          </a:solidFill>
          <a:ln w="12700">
            <a:solidFill>
              <a:srgbClr val="000000"/>
            </a:solidFill>
          </a:ln>
          <a:effectLst>
            <a:outerShdw sx="100000" sy="100000" kx="0" ky="0" algn="b" rotWithShape="0" blurRad="203200" dist="330200" dir="2039995">
              <a:srgbClr val="808080"/>
            </a:outerShdw>
          </a:effectLst>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a:solidFill>
                  <a:srgbClr val="000000"/>
                </a:solidFill>
                <a:latin typeface="Times New Roman"/>
                <a:ea typeface="Times New Roman"/>
                <a:cs typeface="Times New Roman"/>
                <a:sym typeface="Times New Roman"/>
              </a:defRPr>
            </a:pPr>
            <a:r>
              <a:t>Biologists understand that the driving force in evolution is the survival and propagation of our genes. They may impel us to </a:t>
            </a:r>
            <a:r>
              <a:rPr b="1"/>
              <a:t>instinctive acts of goodness</a:t>
            </a:r>
            <a:r>
              <a:t>...even when it seems counterproductive to our own interests—say, by risking our life to save someone else. </a:t>
            </a:r>
            <a:r>
              <a:rPr b="1"/>
              <a:t>Evolutionary psychology can explain how selfless behavior might have evolved</a:t>
            </a:r>
            <a:r>
              <a:t> (pp. 48-49,).</a:t>
            </a:r>
          </a:p>
        </p:txBody>
      </p:sp>
      <p:pic>
        <p:nvPicPr>
          <p:cNvPr id="285" name="image.png" descr="image.png"/>
          <p:cNvPicPr>
            <a:picLocks noChangeAspect="1"/>
          </p:cNvPicPr>
          <p:nvPr/>
        </p:nvPicPr>
        <p:blipFill>
          <a:blip r:embed="rId6">
            <a:extLst/>
          </a:blip>
          <a:stretch>
            <a:fillRect/>
          </a:stretch>
        </p:blipFill>
        <p:spPr>
          <a:xfrm>
            <a:off x="830158" y="5616261"/>
            <a:ext cx="5331024" cy="6985249"/>
          </a:xfrm>
          <a:prstGeom prst="rect">
            <a:avLst/>
          </a:prstGeom>
          <a:ln w="12700">
            <a:miter lim="400000"/>
          </a:ln>
        </p:spPr>
      </p:pic>
      <p:sp>
        <p:nvSpPr>
          <p:cNvPr id="286" name="“New Naysayers” . . . atheism is smarter” (2006, p. 47-49)."/>
          <p:cNvSpPr txBox="1"/>
          <p:nvPr/>
        </p:nvSpPr>
        <p:spPr>
          <a:xfrm>
            <a:off x="226806" y="12434653"/>
            <a:ext cx="5949405" cy="119025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sz="3600">
                <a:solidFill>
                  <a:srgbClr val="000000"/>
                </a:solidFill>
                <a:latin typeface="Times New Roman"/>
                <a:ea typeface="Times New Roman"/>
                <a:cs typeface="Times New Roman"/>
                <a:sym typeface="Times New Roman"/>
              </a:defRPr>
            </a:pPr>
            <a:r>
              <a:t>“</a:t>
            </a:r>
            <a:r>
              <a:rPr b="1"/>
              <a:t>New Naysayers</a:t>
            </a:r>
            <a:r>
              <a:t>”</a:t>
            </a:r>
            <a:r>
              <a:t> . . . atheism is smarter</a:t>
            </a:r>
            <a:r>
              <a:t>”</a:t>
            </a:r>
            <a:r>
              <a:t> (2006, p. 47-49).</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pasted-movie.png" descr="pasted-movie.png"/>
          <p:cNvPicPr>
            <a:picLocks noChangeAspect="1"/>
          </p:cNvPicPr>
          <p:nvPr/>
        </p:nvPicPr>
        <p:blipFill>
          <a:blip r:embed="rId2">
            <a:extLst/>
          </a:blip>
          <a:stretch>
            <a:fillRect/>
          </a:stretch>
        </p:blipFill>
        <p:spPr>
          <a:xfrm>
            <a:off x="-383472" y="-383130"/>
            <a:ext cx="25150944" cy="3565774"/>
          </a:xfrm>
          <a:prstGeom prst="rect">
            <a:avLst/>
          </a:prstGeom>
          <a:ln w="12700">
            <a:miter lim="400000"/>
          </a:ln>
        </p:spPr>
      </p:pic>
      <p:pic>
        <p:nvPicPr>
          <p:cNvPr id="289" name="pasted-movie.png" descr="pasted-movie.png"/>
          <p:cNvPicPr>
            <a:picLocks noChangeAspect="1"/>
          </p:cNvPicPr>
          <p:nvPr/>
        </p:nvPicPr>
        <p:blipFill>
          <a:blip r:embed="rId3">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290" name="pasted-movie.png" descr="pasted-movie.png"/>
          <p:cNvPicPr>
            <a:picLocks noChangeAspect="1"/>
          </p:cNvPicPr>
          <p:nvPr/>
        </p:nvPicPr>
        <p:blipFill>
          <a:blip r:embed="rId4">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sp>
        <p:nvSpPr>
          <p:cNvPr id="291" name="FROM INANIMATE MATTER TO MORAL  CONSCIOUSNESS?"/>
          <p:cNvSpPr txBox="1"/>
          <p:nvPr/>
        </p:nvSpPr>
        <p:spPr>
          <a:xfrm>
            <a:off x="859877" y="2854877"/>
            <a:ext cx="22664244" cy="2590801"/>
          </a:xfrm>
          <a:prstGeom prst="rect">
            <a:avLst/>
          </a:prstGeom>
          <a:blipFill>
            <a:blip r:embed="rId5"/>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500">
                <a:ln w="12700" cap="flat">
                  <a:solidFill>
                    <a:srgbClr val="000000"/>
                  </a:solidFill>
                  <a:prstDash val="solid"/>
                  <a:miter lim="400000"/>
                </a:ln>
                <a:solidFill>
                  <a:srgbClr val="FFFFFF"/>
                </a:solidFill>
                <a:effectLst>
                  <a:outerShdw sx="100000" sy="100000" kx="0" ky="0" algn="b" rotWithShape="0" blurRad="50800" dist="63500" dir="2940000">
                    <a:srgbClr val="000000"/>
                  </a:outerShdw>
                </a:effectLst>
                <a:latin typeface="Gill Sans"/>
                <a:ea typeface="Gill Sans"/>
                <a:cs typeface="Gill Sans"/>
                <a:sym typeface="Gill Sans"/>
              </a:defRPr>
            </a:lvl1pPr>
          </a:lstStyle>
          <a:p>
            <a:pPr/>
            <a:r>
              <a:t>FROM INANIMATE MATTER TO MORAL  CONSCIOUSNESS? </a:t>
            </a:r>
          </a:p>
        </p:txBody>
      </p:sp>
      <p:sp>
        <p:nvSpPr>
          <p:cNvPr id="292" name="(1) “The recipient may be a blood relation who carries some of our own genes.” (2) “Or our acts may earn us future gratitude, or reputation for bravery that makes us more desirable as mates.” (3) “The impulse for generosity must have evolved while humans"/>
          <p:cNvSpPr txBox="1"/>
          <p:nvPr/>
        </p:nvSpPr>
        <p:spPr>
          <a:xfrm>
            <a:off x="6798335" y="5652545"/>
            <a:ext cx="16888458" cy="7679453"/>
          </a:xfrm>
          <a:prstGeom prst="rect">
            <a:avLst/>
          </a:prstGeom>
          <a:solidFill>
            <a:srgbClr val="FFFFFF"/>
          </a:solidFill>
          <a:ln w="12700">
            <a:solidFill>
              <a:srgbClr val="000000"/>
            </a:solidFill>
          </a:ln>
          <a:effectLst>
            <a:outerShdw sx="100000" sy="100000" kx="0" ky="0" algn="b" rotWithShape="0" blurRad="203200" dist="330200" dir="2039995">
              <a:srgbClr val="808080"/>
            </a:outerShdw>
          </a:effectLst>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a:solidFill>
                  <a:srgbClr val="000000"/>
                </a:solidFill>
                <a:latin typeface="Times New Roman"/>
                <a:ea typeface="Times New Roman"/>
                <a:cs typeface="Times New Roman"/>
                <a:sym typeface="Times New Roman"/>
              </a:defRPr>
            </a:pPr>
            <a:r>
              <a:t>(1) “The recipient may be a blood relation who carries some of our own genes.” (2) “Or our acts may earn us future gratitude, or reputation for bravery that makes us more desirable as mates.” (3) “The impulse for generosity must have evolved while humans lived in small bands in which almost everyone was related, so that </a:t>
            </a:r>
            <a:r>
              <a:rPr b="1"/>
              <a:t>goodness became the default human aspiration</a:t>
            </a:r>
            <a:r>
              <a:t>” (p. 49).</a:t>
            </a:r>
          </a:p>
        </p:txBody>
      </p:sp>
      <p:pic>
        <p:nvPicPr>
          <p:cNvPr id="293" name="image.png" descr="image.png"/>
          <p:cNvPicPr>
            <a:picLocks noChangeAspect="1"/>
          </p:cNvPicPr>
          <p:nvPr/>
        </p:nvPicPr>
        <p:blipFill>
          <a:blip r:embed="rId6">
            <a:extLst/>
          </a:blip>
          <a:stretch>
            <a:fillRect/>
          </a:stretch>
        </p:blipFill>
        <p:spPr>
          <a:xfrm>
            <a:off x="830158" y="5616261"/>
            <a:ext cx="5331024" cy="6985249"/>
          </a:xfrm>
          <a:prstGeom prst="rect">
            <a:avLst/>
          </a:prstGeom>
          <a:ln w="12700">
            <a:miter lim="400000"/>
          </a:ln>
        </p:spPr>
      </p:pic>
      <p:sp>
        <p:nvSpPr>
          <p:cNvPr id="294" name="“New Naysayers” . . . atheism is smarter” (2006, p. 47-49)."/>
          <p:cNvSpPr txBox="1"/>
          <p:nvPr/>
        </p:nvSpPr>
        <p:spPr>
          <a:xfrm>
            <a:off x="226806" y="12434653"/>
            <a:ext cx="5949405" cy="119025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sz="3600">
                <a:solidFill>
                  <a:srgbClr val="000000"/>
                </a:solidFill>
                <a:latin typeface="Times New Roman"/>
                <a:ea typeface="Times New Roman"/>
                <a:cs typeface="Times New Roman"/>
                <a:sym typeface="Times New Roman"/>
              </a:defRPr>
            </a:pPr>
            <a:r>
              <a:t>“</a:t>
            </a:r>
            <a:r>
              <a:rPr b="1"/>
              <a:t>New Naysayers</a:t>
            </a:r>
            <a:r>
              <a:t>”</a:t>
            </a:r>
            <a:r>
              <a:t> . . . atheism is smarter</a:t>
            </a:r>
            <a:r>
              <a:t>”</a:t>
            </a:r>
            <a:r>
              <a:t> (2006, p. 47-49).</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6" name="pasted-movie.png" descr="pasted-movie.png"/>
          <p:cNvPicPr>
            <a:picLocks noChangeAspect="1"/>
          </p:cNvPicPr>
          <p:nvPr/>
        </p:nvPicPr>
        <p:blipFill>
          <a:blip r:embed="rId2">
            <a:extLst/>
          </a:blip>
          <a:stretch>
            <a:fillRect/>
          </a:stretch>
        </p:blipFill>
        <p:spPr>
          <a:xfrm>
            <a:off x="-383472" y="-383130"/>
            <a:ext cx="25150944" cy="3565774"/>
          </a:xfrm>
          <a:prstGeom prst="rect">
            <a:avLst/>
          </a:prstGeom>
          <a:ln w="12700">
            <a:miter lim="400000"/>
          </a:ln>
        </p:spPr>
      </p:pic>
      <p:pic>
        <p:nvPicPr>
          <p:cNvPr id="297" name="pasted-movie.png" descr="pasted-movie.png"/>
          <p:cNvPicPr>
            <a:picLocks noChangeAspect="1"/>
          </p:cNvPicPr>
          <p:nvPr/>
        </p:nvPicPr>
        <p:blipFill>
          <a:blip r:embed="rId3">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298" name="pasted-movie.png" descr="pasted-movie.png"/>
          <p:cNvPicPr>
            <a:picLocks noChangeAspect="1"/>
          </p:cNvPicPr>
          <p:nvPr/>
        </p:nvPicPr>
        <p:blipFill>
          <a:blip r:embed="rId4">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sp>
        <p:nvSpPr>
          <p:cNvPr id="299" name="FROM INANIMATE MATTER TO MORAL  CONSCIOUSNESS?"/>
          <p:cNvSpPr txBox="1"/>
          <p:nvPr/>
        </p:nvSpPr>
        <p:spPr>
          <a:xfrm>
            <a:off x="859877" y="2854877"/>
            <a:ext cx="22664244" cy="2590801"/>
          </a:xfrm>
          <a:prstGeom prst="rect">
            <a:avLst/>
          </a:prstGeom>
          <a:blipFill>
            <a:blip r:embed="rId5"/>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500">
                <a:ln w="12700" cap="flat">
                  <a:solidFill>
                    <a:srgbClr val="000000"/>
                  </a:solidFill>
                  <a:prstDash val="solid"/>
                  <a:miter lim="400000"/>
                </a:ln>
                <a:solidFill>
                  <a:srgbClr val="FFFFFF"/>
                </a:solidFill>
                <a:effectLst>
                  <a:outerShdw sx="100000" sy="100000" kx="0" ky="0" algn="b" rotWithShape="0" blurRad="50800" dist="63500" dir="2940000">
                    <a:srgbClr val="000000"/>
                  </a:outerShdw>
                </a:effectLst>
                <a:latin typeface="Gill Sans"/>
                <a:ea typeface="Gill Sans"/>
                <a:cs typeface="Gill Sans"/>
                <a:sym typeface="Gill Sans"/>
              </a:defRPr>
            </a:lvl1pPr>
          </a:lstStyle>
          <a:p>
            <a:pPr/>
            <a:r>
              <a:t>FROM INANIMATE MATTER TO MORAL  CONSCIOUSNESS? </a:t>
            </a:r>
          </a:p>
        </p:txBody>
      </p:sp>
      <p:sp>
        <p:nvSpPr>
          <p:cNvPr id="300" name="“With savages, the weak in body or mind are soon eliminated; and those that survive commonly exhibit a vigorous state of health. We civilised men, on the other hand, do our utmost to check the process of elimination; we build asylums for the imbecile, th"/>
          <p:cNvSpPr txBox="1"/>
          <p:nvPr/>
        </p:nvSpPr>
        <p:spPr>
          <a:xfrm>
            <a:off x="6798335" y="5652545"/>
            <a:ext cx="16888458" cy="7375732"/>
          </a:xfrm>
          <a:prstGeom prst="rect">
            <a:avLst/>
          </a:prstGeom>
          <a:solidFill>
            <a:srgbClr val="FFFFFF"/>
          </a:solidFill>
          <a:ln w="12700">
            <a:solidFill>
              <a:srgbClr val="000000"/>
            </a:solidFill>
          </a:ln>
          <a:effectLst>
            <a:outerShdw sx="100000" sy="100000" kx="0" ky="0" algn="b" rotWithShape="0" blurRad="203200" dist="330200" dir="2039995">
              <a:srgbClr val="808080"/>
            </a:outerShdw>
          </a:effectLst>
          <a:extLst>
            <a:ext uri="{C572A759-6A51-4108-AA02-DFA0A04FC94B}">
              <ma14:wrappingTextBoxFlag xmlns:ma14="http://schemas.microsoft.com/office/mac/drawingml/2011/main" val="1"/>
            </a:ext>
          </a:extLst>
        </p:spPr>
        <p:txBody>
          <a:bodyPr tIns="91439" bIns="91439">
            <a:spAutoFit/>
          </a:bodyPr>
          <a:lstStyle>
            <a:lvl1pPr algn="ctr" defTabSz="1828800">
              <a:lnSpc>
                <a:spcPct val="100000"/>
              </a:lnSpc>
              <a:spcBef>
                <a:spcPts val="0"/>
              </a:spcBef>
              <a:defRPr sz="6200">
                <a:solidFill>
                  <a:srgbClr val="000000"/>
                </a:solidFill>
                <a:latin typeface="Times New Roman"/>
                <a:ea typeface="Times New Roman"/>
                <a:cs typeface="Times New Roman"/>
                <a:sym typeface="Times New Roman"/>
              </a:defRPr>
            </a:lvl1pPr>
          </a:lstStyle>
          <a:p>
            <a:pPr/>
            <a:r>
              <a:t>“With savages, the weak in body or mind are soon eliminated; and those that survive commonly exhibit a vigorous state of health. We civilised men, on the other hand, do our utmost to check the process of elimination; we build asylums for the imbecile, the maimed, and the sick; we institute poor-laws; and our medical men exert their utmost skills to save the life of everyone to the last moment.”</a:t>
            </a:r>
          </a:p>
        </p:txBody>
      </p:sp>
      <p:pic>
        <p:nvPicPr>
          <p:cNvPr id="301" name="pasted-movie.png" descr="pasted-movie.png"/>
          <p:cNvPicPr>
            <a:picLocks noChangeAspect="1"/>
          </p:cNvPicPr>
          <p:nvPr/>
        </p:nvPicPr>
        <p:blipFill>
          <a:blip r:embed="rId6">
            <a:extLst/>
          </a:blip>
          <a:stretch>
            <a:fillRect/>
          </a:stretch>
        </p:blipFill>
        <p:spPr>
          <a:xfrm>
            <a:off x="613901" y="5774555"/>
            <a:ext cx="6296169" cy="76921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3" name="pasted-movie.png" descr="pasted-movie.png"/>
          <p:cNvPicPr>
            <a:picLocks noChangeAspect="1"/>
          </p:cNvPicPr>
          <p:nvPr/>
        </p:nvPicPr>
        <p:blipFill>
          <a:blip r:embed="rId2">
            <a:extLst/>
          </a:blip>
          <a:stretch>
            <a:fillRect/>
          </a:stretch>
        </p:blipFill>
        <p:spPr>
          <a:xfrm>
            <a:off x="-383472" y="-383130"/>
            <a:ext cx="25150944" cy="3565774"/>
          </a:xfrm>
          <a:prstGeom prst="rect">
            <a:avLst/>
          </a:prstGeom>
          <a:ln w="12700">
            <a:miter lim="400000"/>
          </a:ln>
        </p:spPr>
      </p:pic>
      <p:pic>
        <p:nvPicPr>
          <p:cNvPr id="304" name="pasted-movie.png" descr="pasted-movie.png"/>
          <p:cNvPicPr>
            <a:picLocks noChangeAspect="1"/>
          </p:cNvPicPr>
          <p:nvPr/>
        </p:nvPicPr>
        <p:blipFill>
          <a:blip r:embed="rId3">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305" name="pasted-movie.png" descr="pasted-movie.png"/>
          <p:cNvPicPr>
            <a:picLocks noChangeAspect="1"/>
          </p:cNvPicPr>
          <p:nvPr/>
        </p:nvPicPr>
        <p:blipFill>
          <a:blip r:embed="rId4">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sp>
        <p:nvSpPr>
          <p:cNvPr id="306" name="FROM INANIMATE MATTER TO MORAL  CONSCIOUSNESS?"/>
          <p:cNvSpPr txBox="1"/>
          <p:nvPr/>
        </p:nvSpPr>
        <p:spPr>
          <a:xfrm>
            <a:off x="859877" y="2854877"/>
            <a:ext cx="22664244" cy="2590801"/>
          </a:xfrm>
          <a:prstGeom prst="rect">
            <a:avLst/>
          </a:prstGeom>
          <a:blipFill>
            <a:blip r:embed="rId5"/>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500">
                <a:ln w="12700" cap="flat">
                  <a:solidFill>
                    <a:srgbClr val="000000"/>
                  </a:solidFill>
                  <a:prstDash val="solid"/>
                  <a:miter lim="400000"/>
                </a:ln>
                <a:solidFill>
                  <a:srgbClr val="FFFFFF"/>
                </a:solidFill>
                <a:effectLst>
                  <a:outerShdw sx="100000" sy="100000" kx="0" ky="0" algn="b" rotWithShape="0" blurRad="50800" dist="63500" dir="2940000">
                    <a:srgbClr val="000000"/>
                  </a:outerShdw>
                </a:effectLst>
                <a:latin typeface="Gill Sans"/>
                <a:ea typeface="Gill Sans"/>
                <a:cs typeface="Gill Sans"/>
                <a:sym typeface="Gill Sans"/>
              </a:defRPr>
            </a:lvl1pPr>
          </a:lstStyle>
          <a:p>
            <a:pPr/>
            <a:r>
              <a:t>FROM INANIMATE MATTER TO MORAL  CONSCIOUSNESS? </a:t>
            </a:r>
          </a:p>
        </p:txBody>
      </p:sp>
      <p:sp>
        <p:nvSpPr>
          <p:cNvPr id="307" name="Our sense of moral “oughtness” allegedly comes (1) from wanting to pass on our genes, (2) from a desire to be a hero and gain popularity, and/or (3) by default.…"/>
          <p:cNvSpPr txBox="1"/>
          <p:nvPr/>
        </p:nvSpPr>
        <p:spPr>
          <a:xfrm>
            <a:off x="7364210" y="5527643"/>
            <a:ext cx="16444748" cy="7840981"/>
          </a:xfrm>
          <a:prstGeom prst="rect">
            <a:avLst/>
          </a:prstGeom>
          <a:solidFill>
            <a:schemeClr val="accent6">
              <a:hueOff val="-133706"/>
              <a:satOff val="8281"/>
              <a:lumOff val="-27269"/>
            </a:schemeClr>
          </a:solidFill>
          <a:ln w="12700">
            <a:solidFill>
              <a:srgbClr val="000000"/>
            </a:solidFill>
          </a:ln>
          <a:effectLst>
            <a:outerShdw sx="100000" sy="100000" kx="0" ky="0" algn="b" rotWithShape="0" blurRad="203200" dist="330200" dir="2039995">
              <a:srgbClr val="808080"/>
            </a:outerShdw>
          </a:effectLst>
          <a:extLst>
            <a:ext uri="{C572A759-6A51-4108-AA02-DFA0A04FC94B}">
              <ma14:wrappingTextBoxFlag xmlns:ma14="http://schemas.microsoft.com/office/mac/drawingml/2011/main" val="1"/>
            </a:ext>
          </a:extLst>
        </p:spPr>
        <p:txBody>
          <a:bodyPr tIns="91439" bIns="91439">
            <a:spAutoFit/>
          </a:bodyPr>
          <a:lstStyle/>
          <a:p>
            <a:pPr marL="598090" indent="-598090" defTabSz="642937">
              <a:lnSpc>
                <a:spcPct val="100000"/>
              </a:lnSpc>
              <a:spcBef>
                <a:spcPts val="2200"/>
              </a:spcBef>
              <a:buClr>
                <a:srgbClr val="FFD479"/>
              </a:buClr>
              <a:buSzPct val="100000"/>
              <a:buFont typeface="Calibri"/>
              <a:buChar char="✦"/>
              <a:defRPr sz="5100">
                <a:solidFill>
                  <a:srgbClr val="FFFFFF"/>
                </a:solidFill>
                <a:effectLst>
                  <a:outerShdw sx="100000" sy="100000" kx="0" ky="0" algn="b" rotWithShape="0" blurRad="12700" dist="25400" dir="2700000">
                    <a:srgbClr val="000000"/>
                  </a:outerShdw>
                </a:effectLst>
                <a:latin typeface="Century Gothic"/>
                <a:ea typeface="Century Gothic"/>
                <a:cs typeface="Century Gothic"/>
                <a:sym typeface="Century Gothic"/>
              </a:defRPr>
            </a:pPr>
            <a:r>
              <a:t>Our sense of moral </a:t>
            </a:r>
            <a:r>
              <a:t>“</a:t>
            </a:r>
            <a:r>
              <a:t>oughtness</a:t>
            </a:r>
            <a:r>
              <a:t>”</a:t>
            </a:r>
            <a:r>
              <a:t> allegedly comes (1) from wanting to pass on our genes, (2) from a desire to be a hero and gain popularity, and/or (3) by default.</a:t>
            </a:r>
          </a:p>
          <a:p>
            <a:pPr marL="598090" indent="-598090" defTabSz="642937">
              <a:lnSpc>
                <a:spcPct val="100000"/>
              </a:lnSpc>
              <a:spcBef>
                <a:spcPts val="2200"/>
              </a:spcBef>
              <a:buClr>
                <a:srgbClr val="FFD479"/>
              </a:buClr>
              <a:buSzPct val="100000"/>
              <a:buFont typeface="Calibri"/>
              <a:buChar char="✦"/>
              <a:defRPr sz="5100">
                <a:solidFill>
                  <a:srgbClr val="FFFFFF"/>
                </a:solidFill>
                <a:effectLst>
                  <a:outerShdw sx="100000" sy="100000" kx="0" ky="0" algn="b" rotWithShape="0" blurRad="12700" dist="25400" dir="2700000">
                    <a:srgbClr val="000000"/>
                  </a:outerShdw>
                </a:effectLst>
                <a:latin typeface="Century Gothic"/>
                <a:ea typeface="Century Gothic"/>
                <a:cs typeface="Century Gothic"/>
                <a:sym typeface="Century Gothic"/>
              </a:defRPr>
            </a:pPr>
            <a:r>
              <a:t>The </a:t>
            </a:r>
            <a:r>
              <a:t>“</a:t>
            </a:r>
            <a:r>
              <a:t>driving force</a:t>
            </a:r>
            <a:r>
              <a:t>”</a:t>
            </a:r>
            <a:r>
              <a:t> of evolution—natural selection—runs contrariwise to such moral, human impulses as empathy, charity, and pity,</a:t>
            </a:r>
          </a:p>
          <a:p>
            <a:pPr marL="598090" indent="-598090" defTabSz="642937">
              <a:lnSpc>
                <a:spcPct val="100000"/>
              </a:lnSpc>
              <a:spcBef>
                <a:spcPts val="2200"/>
              </a:spcBef>
              <a:buClr>
                <a:srgbClr val="FFD479"/>
              </a:buClr>
              <a:buSzPct val="100000"/>
              <a:buFont typeface="Calibri"/>
              <a:buChar char="✦"/>
              <a:defRPr sz="5100">
                <a:solidFill>
                  <a:srgbClr val="FFFFFF"/>
                </a:solidFill>
                <a:effectLst>
                  <a:outerShdw sx="100000" sy="100000" kx="0" ky="0" algn="b" rotWithShape="0" blurRad="12700" dist="25400" dir="2700000">
                    <a:srgbClr val="000000"/>
                  </a:outerShdw>
                </a:effectLst>
                <a:latin typeface="Century Gothic"/>
                <a:ea typeface="Century Gothic"/>
                <a:cs typeface="Century Gothic"/>
                <a:sym typeface="Century Gothic"/>
              </a:defRPr>
            </a:pPr>
            <a:r>
              <a:t>The desire to pass on one</a:t>
            </a:r>
            <a:r>
              <a:t>’</a:t>
            </a:r>
            <a:r>
              <a:t>s genes or to be a hero fails to explain the origins of human morality.</a:t>
            </a:r>
          </a:p>
        </p:txBody>
      </p:sp>
      <p:pic>
        <p:nvPicPr>
          <p:cNvPr id="308" name="Image" descr="Image"/>
          <p:cNvPicPr>
            <a:picLocks noChangeAspect="1"/>
          </p:cNvPicPr>
          <p:nvPr/>
        </p:nvPicPr>
        <p:blipFill>
          <a:blip r:embed="rId6">
            <a:extLst/>
          </a:blip>
          <a:srcRect l="14789" t="4307" r="15826" b="0"/>
          <a:stretch>
            <a:fillRect/>
          </a:stretch>
        </p:blipFill>
        <p:spPr>
          <a:xfrm flipH="1">
            <a:off x="-82345" y="3444447"/>
            <a:ext cx="6293707" cy="10330424"/>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8" y="13"/>
                  <a:pt x="13948" y="72"/>
                  <a:pt x="13631" y="173"/>
                </a:cubicBezTo>
                <a:cubicBezTo>
                  <a:pt x="13371" y="257"/>
                  <a:pt x="13137" y="305"/>
                  <a:pt x="13112" y="280"/>
                </a:cubicBezTo>
                <a:cubicBezTo>
                  <a:pt x="13039" y="208"/>
                  <a:pt x="12889" y="226"/>
                  <a:pt x="12936" y="301"/>
                </a:cubicBezTo>
                <a:cubicBezTo>
                  <a:pt x="12960" y="338"/>
                  <a:pt x="12874" y="429"/>
                  <a:pt x="12746" y="503"/>
                </a:cubicBezTo>
                <a:cubicBezTo>
                  <a:pt x="12525" y="630"/>
                  <a:pt x="12514" y="656"/>
                  <a:pt x="12527" y="1051"/>
                </a:cubicBezTo>
                <a:cubicBezTo>
                  <a:pt x="12535" y="1279"/>
                  <a:pt x="12571" y="1492"/>
                  <a:pt x="12606" y="1525"/>
                </a:cubicBezTo>
                <a:cubicBezTo>
                  <a:pt x="12685" y="1600"/>
                  <a:pt x="12361" y="1718"/>
                  <a:pt x="12134" y="1696"/>
                </a:cubicBezTo>
                <a:cubicBezTo>
                  <a:pt x="11992" y="1683"/>
                  <a:pt x="11988" y="1691"/>
                  <a:pt x="12091" y="1767"/>
                </a:cubicBezTo>
                <a:cubicBezTo>
                  <a:pt x="12192" y="1841"/>
                  <a:pt x="12189" y="1860"/>
                  <a:pt x="12066" y="1915"/>
                </a:cubicBezTo>
                <a:cubicBezTo>
                  <a:pt x="11989" y="1950"/>
                  <a:pt x="11925" y="1994"/>
                  <a:pt x="11925" y="2012"/>
                </a:cubicBezTo>
                <a:cubicBezTo>
                  <a:pt x="11925" y="2110"/>
                  <a:pt x="11551" y="2342"/>
                  <a:pt x="11432" y="2319"/>
                </a:cubicBezTo>
                <a:cubicBezTo>
                  <a:pt x="11336" y="2301"/>
                  <a:pt x="11257" y="2354"/>
                  <a:pt x="11150" y="2508"/>
                </a:cubicBezTo>
                <a:cubicBezTo>
                  <a:pt x="11068" y="2625"/>
                  <a:pt x="10952" y="2784"/>
                  <a:pt x="10892" y="2862"/>
                </a:cubicBezTo>
                <a:cubicBezTo>
                  <a:pt x="10832" y="2939"/>
                  <a:pt x="10803" y="3035"/>
                  <a:pt x="10828" y="3075"/>
                </a:cubicBezTo>
                <a:cubicBezTo>
                  <a:pt x="10853" y="3115"/>
                  <a:pt x="10816" y="3161"/>
                  <a:pt x="10745" y="3178"/>
                </a:cubicBezTo>
                <a:cubicBezTo>
                  <a:pt x="10655" y="3199"/>
                  <a:pt x="10631" y="3249"/>
                  <a:pt x="10662" y="3344"/>
                </a:cubicBezTo>
                <a:cubicBezTo>
                  <a:pt x="10694" y="3441"/>
                  <a:pt x="10631" y="3562"/>
                  <a:pt x="10453" y="3754"/>
                </a:cubicBezTo>
                <a:cubicBezTo>
                  <a:pt x="10314" y="3904"/>
                  <a:pt x="10163" y="4080"/>
                  <a:pt x="10117" y="4144"/>
                </a:cubicBezTo>
                <a:cubicBezTo>
                  <a:pt x="10067" y="4214"/>
                  <a:pt x="9997" y="4246"/>
                  <a:pt x="9939" y="4224"/>
                </a:cubicBezTo>
                <a:cubicBezTo>
                  <a:pt x="9875" y="4200"/>
                  <a:pt x="9859" y="4214"/>
                  <a:pt x="9891" y="4266"/>
                </a:cubicBezTo>
                <a:cubicBezTo>
                  <a:pt x="9948" y="4356"/>
                  <a:pt x="9524" y="4794"/>
                  <a:pt x="9337" y="4838"/>
                </a:cubicBezTo>
                <a:cubicBezTo>
                  <a:pt x="9269" y="4854"/>
                  <a:pt x="9232" y="4886"/>
                  <a:pt x="9255" y="4909"/>
                </a:cubicBezTo>
                <a:cubicBezTo>
                  <a:pt x="9278" y="4932"/>
                  <a:pt x="9260" y="4964"/>
                  <a:pt x="9215" y="4982"/>
                </a:cubicBezTo>
                <a:cubicBezTo>
                  <a:pt x="9169" y="4999"/>
                  <a:pt x="9130" y="5067"/>
                  <a:pt x="9130" y="5133"/>
                </a:cubicBezTo>
                <a:cubicBezTo>
                  <a:pt x="9130" y="5199"/>
                  <a:pt x="9097" y="5265"/>
                  <a:pt x="9057" y="5280"/>
                </a:cubicBezTo>
                <a:cubicBezTo>
                  <a:pt x="9016" y="5296"/>
                  <a:pt x="8985" y="5418"/>
                  <a:pt x="8988" y="5552"/>
                </a:cubicBezTo>
                <a:cubicBezTo>
                  <a:pt x="8990" y="5686"/>
                  <a:pt x="8968" y="5820"/>
                  <a:pt x="8937" y="5850"/>
                </a:cubicBezTo>
                <a:cubicBezTo>
                  <a:pt x="8907" y="5880"/>
                  <a:pt x="8918" y="5919"/>
                  <a:pt x="8964" y="5936"/>
                </a:cubicBezTo>
                <a:cubicBezTo>
                  <a:pt x="9010" y="5954"/>
                  <a:pt x="9049" y="6087"/>
                  <a:pt x="9049" y="6233"/>
                </a:cubicBezTo>
                <a:cubicBezTo>
                  <a:pt x="9049" y="6518"/>
                  <a:pt x="8891" y="6666"/>
                  <a:pt x="8618" y="6639"/>
                </a:cubicBezTo>
                <a:cubicBezTo>
                  <a:pt x="8539" y="6631"/>
                  <a:pt x="8452" y="6645"/>
                  <a:pt x="8426" y="6671"/>
                </a:cubicBezTo>
                <a:cubicBezTo>
                  <a:pt x="8400" y="6696"/>
                  <a:pt x="8346" y="6705"/>
                  <a:pt x="8304" y="6689"/>
                </a:cubicBezTo>
                <a:cubicBezTo>
                  <a:pt x="8262" y="6673"/>
                  <a:pt x="8141" y="6721"/>
                  <a:pt x="8036" y="6795"/>
                </a:cubicBezTo>
                <a:cubicBezTo>
                  <a:pt x="7885" y="6903"/>
                  <a:pt x="7767" y="6932"/>
                  <a:pt x="7458" y="6939"/>
                </a:cubicBezTo>
                <a:cubicBezTo>
                  <a:pt x="7137" y="6947"/>
                  <a:pt x="7030" y="6976"/>
                  <a:pt x="6833" y="7108"/>
                </a:cubicBezTo>
                <a:cubicBezTo>
                  <a:pt x="6702" y="7196"/>
                  <a:pt x="6630" y="7281"/>
                  <a:pt x="6674" y="7298"/>
                </a:cubicBezTo>
                <a:cubicBezTo>
                  <a:pt x="6725" y="7317"/>
                  <a:pt x="6719" y="7354"/>
                  <a:pt x="6659" y="7398"/>
                </a:cubicBezTo>
                <a:cubicBezTo>
                  <a:pt x="6607" y="7437"/>
                  <a:pt x="6523" y="7453"/>
                  <a:pt x="6474" y="7434"/>
                </a:cubicBezTo>
                <a:cubicBezTo>
                  <a:pt x="6318" y="7375"/>
                  <a:pt x="5888" y="7392"/>
                  <a:pt x="5800" y="7460"/>
                </a:cubicBezTo>
                <a:cubicBezTo>
                  <a:pt x="5754" y="7496"/>
                  <a:pt x="5651" y="7531"/>
                  <a:pt x="5572" y="7538"/>
                </a:cubicBezTo>
                <a:cubicBezTo>
                  <a:pt x="5416" y="7552"/>
                  <a:pt x="5411" y="7580"/>
                  <a:pt x="5531" y="7771"/>
                </a:cubicBezTo>
                <a:cubicBezTo>
                  <a:pt x="5574" y="7840"/>
                  <a:pt x="5616" y="8044"/>
                  <a:pt x="5623" y="8223"/>
                </a:cubicBezTo>
                <a:lnTo>
                  <a:pt x="5637" y="8550"/>
                </a:lnTo>
                <a:lnTo>
                  <a:pt x="5145" y="8653"/>
                </a:lnTo>
                <a:cubicBezTo>
                  <a:pt x="4428" y="8802"/>
                  <a:pt x="4219" y="8875"/>
                  <a:pt x="3819" y="9112"/>
                </a:cubicBezTo>
                <a:cubicBezTo>
                  <a:pt x="3071" y="9556"/>
                  <a:pt x="2188" y="10572"/>
                  <a:pt x="1941" y="11272"/>
                </a:cubicBezTo>
                <a:cubicBezTo>
                  <a:pt x="1609" y="12213"/>
                  <a:pt x="1287" y="12925"/>
                  <a:pt x="908" y="13554"/>
                </a:cubicBezTo>
                <a:cubicBezTo>
                  <a:pt x="416" y="14371"/>
                  <a:pt x="297" y="14654"/>
                  <a:pt x="124" y="15435"/>
                </a:cubicBezTo>
                <a:cubicBezTo>
                  <a:pt x="-7" y="16020"/>
                  <a:pt x="-43" y="17359"/>
                  <a:pt x="57" y="17872"/>
                </a:cubicBezTo>
                <a:cubicBezTo>
                  <a:pt x="131" y="18249"/>
                  <a:pt x="428" y="18711"/>
                  <a:pt x="700" y="18872"/>
                </a:cubicBezTo>
                <a:cubicBezTo>
                  <a:pt x="864" y="18968"/>
                  <a:pt x="1155" y="19056"/>
                  <a:pt x="1528" y="19121"/>
                </a:cubicBezTo>
                <a:cubicBezTo>
                  <a:pt x="1844" y="19176"/>
                  <a:pt x="2214" y="19244"/>
                  <a:pt x="2350" y="19273"/>
                </a:cubicBezTo>
                <a:cubicBezTo>
                  <a:pt x="2486" y="19302"/>
                  <a:pt x="2872" y="19379"/>
                  <a:pt x="3208" y="19443"/>
                </a:cubicBezTo>
                <a:lnTo>
                  <a:pt x="3818" y="19561"/>
                </a:lnTo>
                <a:lnTo>
                  <a:pt x="3806" y="20576"/>
                </a:lnTo>
                <a:lnTo>
                  <a:pt x="3794" y="21590"/>
                </a:lnTo>
                <a:lnTo>
                  <a:pt x="18921" y="21590"/>
                </a:lnTo>
                <a:lnTo>
                  <a:pt x="18902" y="21276"/>
                </a:lnTo>
                <a:cubicBezTo>
                  <a:pt x="18891" y="21103"/>
                  <a:pt x="18911" y="20922"/>
                  <a:pt x="18947" y="20873"/>
                </a:cubicBezTo>
                <a:cubicBezTo>
                  <a:pt x="18996" y="20807"/>
                  <a:pt x="18981" y="20792"/>
                  <a:pt x="18889" y="20814"/>
                </a:cubicBezTo>
                <a:cubicBezTo>
                  <a:pt x="18718" y="20854"/>
                  <a:pt x="18437" y="20560"/>
                  <a:pt x="18403" y="20308"/>
                </a:cubicBezTo>
                <a:lnTo>
                  <a:pt x="18378" y="20108"/>
                </a:lnTo>
                <a:lnTo>
                  <a:pt x="18713" y="20092"/>
                </a:lnTo>
                <a:cubicBezTo>
                  <a:pt x="18940" y="20082"/>
                  <a:pt x="19084" y="20102"/>
                  <a:pt x="19155" y="20155"/>
                </a:cubicBezTo>
                <a:cubicBezTo>
                  <a:pt x="19285" y="20251"/>
                  <a:pt x="19437" y="20258"/>
                  <a:pt x="19379" y="20166"/>
                </a:cubicBezTo>
                <a:cubicBezTo>
                  <a:pt x="19329" y="20086"/>
                  <a:pt x="19672" y="19702"/>
                  <a:pt x="19782" y="19714"/>
                </a:cubicBezTo>
                <a:cubicBezTo>
                  <a:pt x="19909" y="19728"/>
                  <a:pt x="19908" y="19392"/>
                  <a:pt x="19780" y="19362"/>
                </a:cubicBezTo>
                <a:cubicBezTo>
                  <a:pt x="19694" y="19342"/>
                  <a:pt x="19681" y="19292"/>
                  <a:pt x="19729" y="19164"/>
                </a:cubicBezTo>
                <a:cubicBezTo>
                  <a:pt x="19769" y="19056"/>
                  <a:pt x="19755" y="18938"/>
                  <a:pt x="19692" y="18846"/>
                </a:cubicBezTo>
                <a:cubicBezTo>
                  <a:pt x="19589" y="18696"/>
                  <a:pt x="19672" y="18495"/>
                  <a:pt x="19814" y="18549"/>
                </a:cubicBezTo>
                <a:cubicBezTo>
                  <a:pt x="19854" y="18564"/>
                  <a:pt x="19880" y="18447"/>
                  <a:pt x="19871" y="18287"/>
                </a:cubicBezTo>
                <a:cubicBezTo>
                  <a:pt x="19859" y="18053"/>
                  <a:pt x="19820" y="17979"/>
                  <a:pt x="19670" y="17905"/>
                </a:cubicBezTo>
                <a:cubicBezTo>
                  <a:pt x="19568" y="17854"/>
                  <a:pt x="19504" y="17794"/>
                  <a:pt x="19528" y="17770"/>
                </a:cubicBezTo>
                <a:cubicBezTo>
                  <a:pt x="19551" y="17747"/>
                  <a:pt x="19527" y="17627"/>
                  <a:pt x="19473" y="17503"/>
                </a:cubicBezTo>
                <a:cubicBezTo>
                  <a:pt x="19374" y="17276"/>
                  <a:pt x="19085" y="17117"/>
                  <a:pt x="18708" y="17080"/>
                </a:cubicBezTo>
                <a:cubicBezTo>
                  <a:pt x="18449" y="17055"/>
                  <a:pt x="18375" y="16980"/>
                  <a:pt x="18512" y="16880"/>
                </a:cubicBezTo>
                <a:cubicBezTo>
                  <a:pt x="18833" y="16647"/>
                  <a:pt x="19634" y="15506"/>
                  <a:pt x="20376" y="14229"/>
                </a:cubicBezTo>
                <a:cubicBezTo>
                  <a:pt x="21437" y="12400"/>
                  <a:pt x="21553" y="12108"/>
                  <a:pt x="21556" y="11257"/>
                </a:cubicBezTo>
                <a:cubicBezTo>
                  <a:pt x="21557" y="10707"/>
                  <a:pt x="21535" y="10612"/>
                  <a:pt x="21353" y="10368"/>
                </a:cubicBezTo>
                <a:cubicBezTo>
                  <a:pt x="21004" y="9903"/>
                  <a:pt x="20571" y="9529"/>
                  <a:pt x="20286" y="9450"/>
                </a:cubicBezTo>
                <a:cubicBezTo>
                  <a:pt x="20140" y="9410"/>
                  <a:pt x="19898" y="9331"/>
                  <a:pt x="19749" y="9277"/>
                </a:cubicBezTo>
                <a:cubicBezTo>
                  <a:pt x="19591" y="9219"/>
                  <a:pt x="19404" y="9189"/>
                  <a:pt x="19298" y="9205"/>
                </a:cubicBezTo>
                <a:cubicBezTo>
                  <a:pt x="19103" y="9235"/>
                  <a:pt x="18510" y="9053"/>
                  <a:pt x="17813" y="8749"/>
                </a:cubicBezTo>
                <a:cubicBezTo>
                  <a:pt x="17594" y="8654"/>
                  <a:pt x="17335" y="8575"/>
                  <a:pt x="17238" y="8574"/>
                </a:cubicBezTo>
                <a:cubicBezTo>
                  <a:pt x="17142" y="8574"/>
                  <a:pt x="16908" y="8530"/>
                  <a:pt x="16719" y="8478"/>
                </a:cubicBezTo>
                <a:cubicBezTo>
                  <a:pt x="16531" y="8426"/>
                  <a:pt x="16358" y="8394"/>
                  <a:pt x="16336" y="8407"/>
                </a:cubicBezTo>
                <a:cubicBezTo>
                  <a:pt x="16313" y="8421"/>
                  <a:pt x="16218" y="8408"/>
                  <a:pt x="16124" y="8377"/>
                </a:cubicBezTo>
                <a:cubicBezTo>
                  <a:pt x="15879" y="8296"/>
                  <a:pt x="15623" y="7960"/>
                  <a:pt x="15590" y="7673"/>
                </a:cubicBezTo>
                <a:cubicBezTo>
                  <a:pt x="15564" y="7456"/>
                  <a:pt x="15588" y="7411"/>
                  <a:pt x="15798" y="7289"/>
                </a:cubicBezTo>
                <a:cubicBezTo>
                  <a:pt x="15928" y="7212"/>
                  <a:pt x="16034" y="7170"/>
                  <a:pt x="16034" y="7194"/>
                </a:cubicBezTo>
                <a:cubicBezTo>
                  <a:pt x="16034" y="7218"/>
                  <a:pt x="16125" y="7163"/>
                  <a:pt x="16235" y="7071"/>
                </a:cubicBezTo>
                <a:cubicBezTo>
                  <a:pt x="16459" y="6886"/>
                  <a:pt x="16973" y="6653"/>
                  <a:pt x="17052" y="6701"/>
                </a:cubicBezTo>
                <a:cubicBezTo>
                  <a:pt x="17080" y="6718"/>
                  <a:pt x="17103" y="6706"/>
                  <a:pt x="17103" y="6672"/>
                </a:cubicBezTo>
                <a:cubicBezTo>
                  <a:pt x="17103" y="6604"/>
                  <a:pt x="17710" y="6213"/>
                  <a:pt x="17816" y="6213"/>
                </a:cubicBezTo>
                <a:cubicBezTo>
                  <a:pt x="17854" y="6213"/>
                  <a:pt x="17947" y="6145"/>
                  <a:pt x="18024" y="6063"/>
                </a:cubicBezTo>
                <a:cubicBezTo>
                  <a:pt x="18101" y="5980"/>
                  <a:pt x="18223" y="5912"/>
                  <a:pt x="18296" y="5912"/>
                </a:cubicBezTo>
                <a:cubicBezTo>
                  <a:pt x="18369" y="5912"/>
                  <a:pt x="18405" y="5889"/>
                  <a:pt x="18378" y="5862"/>
                </a:cubicBezTo>
                <a:cubicBezTo>
                  <a:pt x="18350" y="5834"/>
                  <a:pt x="18413" y="5739"/>
                  <a:pt x="18520" y="5649"/>
                </a:cubicBezTo>
                <a:cubicBezTo>
                  <a:pt x="18627" y="5559"/>
                  <a:pt x="18775" y="5405"/>
                  <a:pt x="18848" y="5309"/>
                </a:cubicBezTo>
                <a:cubicBezTo>
                  <a:pt x="19110" y="4963"/>
                  <a:pt x="19239" y="4765"/>
                  <a:pt x="19239" y="4713"/>
                </a:cubicBezTo>
                <a:cubicBezTo>
                  <a:pt x="19239" y="4684"/>
                  <a:pt x="19290" y="4642"/>
                  <a:pt x="19352" y="4620"/>
                </a:cubicBezTo>
                <a:cubicBezTo>
                  <a:pt x="19472" y="4577"/>
                  <a:pt x="19662" y="3913"/>
                  <a:pt x="19566" y="3876"/>
                </a:cubicBezTo>
                <a:cubicBezTo>
                  <a:pt x="19534" y="3864"/>
                  <a:pt x="19527" y="3667"/>
                  <a:pt x="19549" y="3438"/>
                </a:cubicBezTo>
                <a:cubicBezTo>
                  <a:pt x="19646" y="2443"/>
                  <a:pt x="19631" y="2380"/>
                  <a:pt x="19239" y="2062"/>
                </a:cubicBezTo>
                <a:cubicBezTo>
                  <a:pt x="18955" y="1832"/>
                  <a:pt x="18887" y="1737"/>
                  <a:pt x="18897" y="1585"/>
                </a:cubicBezTo>
                <a:cubicBezTo>
                  <a:pt x="18908" y="1414"/>
                  <a:pt x="18888" y="1395"/>
                  <a:pt x="18685" y="1380"/>
                </a:cubicBezTo>
                <a:cubicBezTo>
                  <a:pt x="18498" y="1367"/>
                  <a:pt x="18460" y="1341"/>
                  <a:pt x="18467" y="1228"/>
                </a:cubicBezTo>
                <a:cubicBezTo>
                  <a:pt x="18472" y="1153"/>
                  <a:pt x="18441" y="1104"/>
                  <a:pt x="18398" y="1121"/>
                </a:cubicBezTo>
                <a:cubicBezTo>
                  <a:pt x="18296" y="1159"/>
                  <a:pt x="17967" y="1055"/>
                  <a:pt x="17555" y="854"/>
                </a:cubicBezTo>
                <a:cubicBezTo>
                  <a:pt x="17285" y="723"/>
                  <a:pt x="16929" y="623"/>
                  <a:pt x="16691" y="612"/>
                </a:cubicBezTo>
                <a:cubicBezTo>
                  <a:pt x="16667" y="611"/>
                  <a:pt x="16562" y="562"/>
                  <a:pt x="16458" y="503"/>
                </a:cubicBezTo>
                <a:cubicBezTo>
                  <a:pt x="16354" y="444"/>
                  <a:pt x="16096" y="356"/>
                  <a:pt x="15885" y="308"/>
                </a:cubicBezTo>
                <a:cubicBezTo>
                  <a:pt x="15673" y="260"/>
                  <a:pt x="15408" y="170"/>
                  <a:pt x="15295" y="108"/>
                </a:cubicBezTo>
                <a:cubicBezTo>
                  <a:pt x="15143" y="24"/>
                  <a:pt x="14885" y="-10"/>
                  <a:pt x="14586" y="2"/>
                </a:cubicBezTo>
                <a:close/>
              </a:path>
            </a:pathLst>
          </a:custGeom>
          <a:ln w="12700">
            <a:miter lim="400000"/>
          </a:ln>
          <a:effectLst>
            <a:outerShdw sx="100000" sy="100000" kx="0" ky="0" algn="b" rotWithShape="0" blurRad="381000" dist="215900" dir="1234610">
              <a:srgbClr val="000000">
                <a:alpha val="5651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pasted-movie.png" descr="pasted-movie.png"/>
          <p:cNvPicPr>
            <a:picLocks noChangeAspect="1"/>
          </p:cNvPicPr>
          <p:nvPr/>
        </p:nvPicPr>
        <p:blipFill>
          <a:blip r:embed="rId2">
            <a:extLst/>
          </a:blip>
          <a:stretch>
            <a:fillRect/>
          </a:stretch>
        </p:blipFill>
        <p:spPr>
          <a:xfrm>
            <a:off x="-383472" y="-383130"/>
            <a:ext cx="25150944" cy="3565774"/>
          </a:xfrm>
          <a:prstGeom prst="rect">
            <a:avLst/>
          </a:prstGeom>
          <a:ln w="12700">
            <a:miter lim="400000"/>
          </a:ln>
        </p:spPr>
      </p:pic>
      <p:pic>
        <p:nvPicPr>
          <p:cNvPr id="311" name="pasted-movie.png" descr="pasted-movie.png"/>
          <p:cNvPicPr>
            <a:picLocks noChangeAspect="1"/>
          </p:cNvPicPr>
          <p:nvPr/>
        </p:nvPicPr>
        <p:blipFill>
          <a:blip r:embed="rId3">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312" name="pasted-movie.png" descr="pasted-movie.png"/>
          <p:cNvPicPr>
            <a:picLocks noChangeAspect="1"/>
          </p:cNvPicPr>
          <p:nvPr/>
        </p:nvPicPr>
        <p:blipFill>
          <a:blip r:embed="rId4">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sp>
        <p:nvSpPr>
          <p:cNvPr id="313" name="Moral Standards OF Atheism?"/>
          <p:cNvSpPr txBox="1"/>
          <p:nvPr/>
        </p:nvSpPr>
        <p:spPr>
          <a:xfrm>
            <a:off x="1458285" y="2816107"/>
            <a:ext cx="21467431" cy="1282701"/>
          </a:xfrm>
          <a:prstGeom prst="rect">
            <a:avLst/>
          </a:prstGeom>
          <a:blipFill>
            <a:blip r:embed="rId5"/>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cap="all" sz="8000">
                <a:ln w="12700" cap="flat">
                  <a:solidFill>
                    <a:srgbClr val="000000"/>
                  </a:solidFill>
                  <a:prstDash val="solid"/>
                  <a:miter lim="400000"/>
                </a:ln>
                <a:solidFill>
                  <a:srgbClr val="FFFFFF"/>
                </a:solidFill>
                <a:effectLst>
                  <a:outerShdw sx="100000" sy="100000" kx="0" ky="0" algn="b" rotWithShape="0" blurRad="50800" dist="63500" dir="2940000">
                    <a:srgbClr val="000000"/>
                  </a:outerShdw>
                </a:effectLst>
                <a:latin typeface="Gill Sans"/>
                <a:ea typeface="Gill Sans"/>
                <a:cs typeface="Gill Sans"/>
                <a:sym typeface="Gill Sans"/>
              </a:defRPr>
            </a:lvl1pPr>
          </a:lstStyle>
          <a:p>
            <a:pPr/>
            <a:r>
              <a:t>Moral Standards OF Atheism? </a:t>
            </a:r>
          </a:p>
        </p:txBody>
      </p:sp>
      <p:sp>
        <p:nvSpPr>
          <p:cNvPr id="314" name="Relativism: there are no universal, objective criteria for determining morals and ethics.…"/>
          <p:cNvSpPr txBox="1"/>
          <p:nvPr/>
        </p:nvSpPr>
        <p:spPr>
          <a:xfrm>
            <a:off x="6551626" y="4203405"/>
            <a:ext cx="17598356" cy="9462009"/>
          </a:xfrm>
          <a:prstGeom prst="rect">
            <a:avLst/>
          </a:prstGeom>
          <a:solidFill>
            <a:srgbClr val="FFFFFF">
              <a:alpha val="80000"/>
            </a:srgbClr>
          </a:solidFill>
          <a:ln w="12700">
            <a:solidFill>
              <a:srgbClr val="000000"/>
            </a:solidFill>
          </a:ln>
          <a:effectLst>
            <a:outerShdw sx="100000" sy="100000" kx="0" ky="0" algn="b" rotWithShape="0" blurRad="127000" dist="203200" dir="2700000">
              <a:srgbClr val="808080">
                <a:alpha val="50000"/>
              </a:srgbClr>
            </a:outerShdw>
          </a:effectLst>
          <a:extLst>
            <a:ext uri="{C572A759-6A51-4108-AA02-DFA0A04FC94B}">
              <ma14:wrappingTextBoxFlag xmlns:ma14="http://schemas.microsoft.com/office/mac/drawingml/2011/main" val="1"/>
            </a:ext>
          </a:extLst>
        </p:spPr>
        <p:txBody>
          <a:bodyPr tIns="91439" bIns="91439">
            <a:spAutoFit/>
          </a:bodyPr>
          <a:lstStyle/>
          <a:p>
            <a:pPr marL="787400" indent="-723900" defTabSz="1828800">
              <a:lnSpc>
                <a:spcPct val="100000"/>
              </a:lnSpc>
              <a:spcBef>
                <a:spcPts val="2000"/>
              </a:spcBef>
              <a:defRPr sz="4800">
                <a:solidFill>
                  <a:srgbClr val="000000"/>
                </a:solidFill>
                <a:latin typeface="Century Gothic"/>
                <a:ea typeface="Century Gothic"/>
                <a:cs typeface="Century Gothic"/>
                <a:sym typeface="Century Gothic"/>
              </a:defRPr>
            </a:pPr>
            <a:r>
              <a:rPr b="1"/>
              <a:t>Relativism</a:t>
            </a:r>
            <a:r>
              <a:t>: there are no universal, objective criteria for determining morals and ethics.</a:t>
            </a:r>
          </a:p>
          <a:p>
            <a:pPr marL="787400" indent="-723900" defTabSz="1828800">
              <a:lnSpc>
                <a:spcPct val="100000"/>
              </a:lnSpc>
              <a:spcBef>
                <a:spcPts val="2000"/>
              </a:spcBef>
              <a:defRPr sz="4800">
                <a:solidFill>
                  <a:srgbClr val="000000"/>
                </a:solidFill>
                <a:latin typeface="Century Gothic"/>
                <a:ea typeface="Century Gothic"/>
                <a:cs typeface="Century Gothic"/>
                <a:sym typeface="Century Gothic"/>
              </a:defRPr>
            </a:pPr>
            <a:r>
              <a:rPr b="1"/>
              <a:t>Hedonism</a:t>
            </a:r>
            <a:r>
              <a:t>: the aim of “moral” conduct is the attainment of the greatest possible pleasure with the greatest possible avoidance of pain.</a:t>
            </a:r>
          </a:p>
          <a:p>
            <a:pPr marL="787400" indent="-723900" defTabSz="1828800">
              <a:lnSpc>
                <a:spcPct val="100000"/>
              </a:lnSpc>
              <a:spcBef>
                <a:spcPts val="2000"/>
              </a:spcBef>
              <a:defRPr sz="4800">
                <a:solidFill>
                  <a:srgbClr val="000000"/>
                </a:solidFill>
                <a:latin typeface="Century Gothic"/>
                <a:ea typeface="Century Gothic"/>
                <a:cs typeface="Century Gothic"/>
                <a:sym typeface="Century Gothic"/>
              </a:defRPr>
            </a:pPr>
            <a:r>
              <a:rPr b="1"/>
              <a:t>Utilitarianism</a:t>
            </a:r>
            <a:r>
              <a:t>: “good” is that which ultimately gives the greatest amount of pleasure to the greatest number of people.</a:t>
            </a:r>
          </a:p>
          <a:p>
            <a:pPr marL="787400" indent="-723900" defTabSz="1828800">
              <a:lnSpc>
                <a:spcPct val="100000"/>
              </a:lnSpc>
              <a:spcBef>
                <a:spcPts val="2000"/>
              </a:spcBef>
              <a:defRPr sz="4800">
                <a:solidFill>
                  <a:srgbClr val="000000"/>
                </a:solidFill>
                <a:latin typeface="Century Gothic"/>
                <a:ea typeface="Century Gothic"/>
                <a:cs typeface="Century Gothic"/>
                <a:sym typeface="Century Gothic"/>
              </a:defRPr>
            </a:pPr>
            <a:r>
              <a:rPr b="1"/>
              <a:t>Situationism</a:t>
            </a:r>
            <a:r>
              <a:t>: something is “right” because the individual determines it is right on a case-by-case basis. </a:t>
            </a:r>
          </a:p>
          <a:p>
            <a:pPr marL="787400" indent="-723900" defTabSz="1828800">
              <a:lnSpc>
                <a:spcPct val="100000"/>
              </a:lnSpc>
              <a:spcBef>
                <a:spcPts val="2000"/>
              </a:spcBef>
              <a:defRPr sz="4800">
                <a:solidFill>
                  <a:srgbClr val="000000"/>
                </a:solidFill>
                <a:latin typeface="Century Gothic"/>
                <a:ea typeface="Century Gothic"/>
                <a:cs typeface="Century Gothic"/>
                <a:sym typeface="Century Gothic"/>
              </a:defRPr>
            </a:pPr>
            <a:r>
              <a:rPr b="1"/>
              <a:t>Determinism</a:t>
            </a:r>
            <a:r>
              <a:t>: man is not responsible for his actions.</a:t>
            </a:r>
          </a:p>
        </p:txBody>
      </p:sp>
      <p:pic>
        <p:nvPicPr>
          <p:cNvPr id="315" name="Image" descr="Image"/>
          <p:cNvPicPr>
            <a:picLocks noChangeAspect="1"/>
          </p:cNvPicPr>
          <p:nvPr/>
        </p:nvPicPr>
        <p:blipFill>
          <a:blip r:embed="rId6">
            <a:extLst/>
          </a:blip>
          <a:srcRect l="14789" t="4307" r="15826" b="0"/>
          <a:stretch>
            <a:fillRect/>
          </a:stretch>
        </p:blipFill>
        <p:spPr>
          <a:xfrm flipH="1">
            <a:off x="-82345" y="3444447"/>
            <a:ext cx="6293707" cy="10330424"/>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8" y="13"/>
                  <a:pt x="13948" y="72"/>
                  <a:pt x="13631" y="173"/>
                </a:cubicBezTo>
                <a:cubicBezTo>
                  <a:pt x="13371" y="257"/>
                  <a:pt x="13137" y="305"/>
                  <a:pt x="13112" y="280"/>
                </a:cubicBezTo>
                <a:cubicBezTo>
                  <a:pt x="13039" y="208"/>
                  <a:pt x="12889" y="226"/>
                  <a:pt x="12936" y="301"/>
                </a:cubicBezTo>
                <a:cubicBezTo>
                  <a:pt x="12960" y="338"/>
                  <a:pt x="12874" y="429"/>
                  <a:pt x="12746" y="503"/>
                </a:cubicBezTo>
                <a:cubicBezTo>
                  <a:pt x="12525" y="630"/>
                  <a:pt x="12514" y="656"/>
                  <a:pt x="12527" y="1051"/>
                </a:cubicBezTo>
                <a:cubicBezTo>
                  <a:pt x="12535" y="1279"/>
                  <a:pt x="12571" y="1492"/>
                  <a:pt x="12606" y="1525"/>
                </a:cubicBezTo>
                <a:cubicBezTo>
                  <a:pt x="12685" y="1600"/>
                  <a:pt x="12361" y="1718"/>
                  <a:pt x="12134" y="1696"/>
                </a:cubicBezTo>
                <a:cubicBezTo>
                  <a:pt x="11992" y="1683"/>
                  <a:pt x="11988" y="1691"/>
                  <a:pt x="12091" y="1767"/>
                </a:cubicBezTo>
                <a:cubicBezTo>
                  <a:pt x="12192" y="1841"/>
                  <a:pt x="12189" y="1860"/>
                  <a:pt x="12066" y="1915"/>
                </a:cubicBezTo>
                <a:cubicBezTo>
                  <a:pt x="11989" y="1950"/>
                  <a:pt x="11925" y="1994"/>
                  <a:pt x="11925" y="2012"/>
                </a:cubicBezTo>
                <a:cubicBezTo>
                  <a:pt x="11925" y="2110"/>
                  <a:pt x="11551" y="2342"/>
                  <a:pt x="11432" y="2319"/>
                </a:cubicBezTo>
                <a:cubicBezTo>
                  <a:pt x="11336" y="2301"/>
                  <a:pt x="11257" y="2354"/>
                  <a:pt x="11150" y="2508"/>
                </a:cubicBezTo>
                <a:cubicBezTo>
                  <a:pt x="11068" y="2625"/>
                  <a:pt x="10952" y="2784"/>
                  <a:pt x="10892" y="2862"/>
                </a:cubicBezTo>
                <a:cubicBezTo>
                  <a:pt x="10832" y="2939"/>
                  <a:pt x="10803" y="3035"/>
                  <a:pt x="10828" y="3075"/>
                </a:cubicBezTo>
                <a:cubicBezTo>
                  <a:pt x="10853" y="3115"/>
                  <a:pt x="10816" y="3161"/>
                  <a:pt x="10745" y="3178"/>
                </a:cubicBezTo>
                <a:cubicBezTo>
                  <a:pt x="10655" y="3199"/>
                  <a:pt x="10631" y="3249"/>
                  <a:pt x="10662" y="3344"/>
                </a:cubicBezTo>
                <a:cubicBezTo>
                  <a:pt x="10694" y="3441"/>
                  <a:pt x="10631" y="3562"/>
                  <a:pt x="10453" y="3754"/>
                </a:cubicBezTo>
                <a:cubicBezTo>
                  <a:pt x="10314" y="3904"/>
                  <a:pt x="10163" y="4080"/>
                  <a:pt x="10117" y="4144"/>
                </a:cubicBezTo>
                <a:cubicBezTo>
                  <a:pt x="10067" y="4214"/>
                  <a:pt x="9997" y="4246"/>
                  <a:pt x="9939" y="4224"/>
                </a:cubicBezTo>
                <a:cubicBezTo>
                  <a:pt x="9875" y="4200"/>
                  <a:pt x="9859" y="4214"/>
                  <a:pt x="9891" y="4266"/>
                </a:cubicBezTo>
                <a:cubicBezTo>
                  <a:pt x="9948" y="4356"/>
                  <a:pt x="9524" y="4794"/>
                  <a:pt x="9337" y="4838"/>
                </a:cubicBezTo>
                <a:cubicBezTo>
                  <a:pt x="9269" y="4854"/>
                  <a:pt x="9232" y="4886"/>
                  <a:pt x="9255" y="4909"/>
                </a:cubicBezTo>
                <a:cubicBezTo>
                  <a:pt x="9278" y="4932"/>
                  <a:pt x="9260" y="4964"/>
                  <a:pt x="9215" y="4982"/>
                </a:cubicBezTo>
                <a:cubicBezTo>
                  <a:pt x="9169" y="4999"/>
                  <a:pt x="9130" y="5067"/>
                  <a:pt x="9130" y="5133"/>
                </a:cubicBezTo>
                <a:cubicBezTo>
                  <a:pt x="9130" y="5199"/>
                  <a:pt x="9097" y="5265"/>
                  <a:pt x="9057" y="5280"/>
                </a:cubicBezTo>
                <a:cubicBezTo>
                  <a:pt x="9016" y="5296"/>
                  <a:pt x="8985" y="5418"/>
                  <a:pt x="8988" y="5552"/>
                </a:cubicBezTo>
                <a:cubicBezTo>
                  <a:pt x="8990" y="5686"/>
                  <a:pt x="8968" y="5820"/>
                  <a:pt x="8937" y="5850"/>
                </a:cubicBezTo>
                <a:cubicBezTo>
                  <a:pt x="8907" y="5880"/>
                  <a:pt x="8918" y="5919"/>
                  <a:pt x="8964" y="5936"/>
                </a:cubicBezTo>
                <a:cubicBezTo>
                  <a:pt x="9010" y="5954"/>
                  <a:pt x="9049" y="6087"/>
                  <a:pt x="9049" y="6233"/>
                </a:cubicBezTo>
                <a:cubicBezTo>
                  <a:pt x="9049" y="6518"/>
                  <a:pt x="8891" y="6666"/>
                  <a:pt x="8618" y="6639"/>
                </a:cubicBezTo>
                <a:cubicBezTo>
                  <a:pt x="8539" y="6631"/>
                  <a:pt x="8452" y="6645"/>
                  <a:pt x="8426" y="6671"/>
                </a:cubicBezTo>
                <a:cubicBezTo>
                  <a:pt x="8400" y="6696"/>
                  <a:pt x="8346" y="6705"/>
                  <a:pt x="8304" y="6689"/>
                </a:cubicBezTo>
                <a:cubicBezTo>
                  <a:pt x="8262" y="6673"/>
                  <a:pt x="8141" y="6721"/>
                  <a:pt x="8036" y="6795"/>
                </a:cubicBezTo>
                <a:cubicBezTo>
                  <a:pt x="7885" y="6903"/>
                  <a:pt x="7767" y="6932"/>
                  <a:pt x="7458" y="6939"/>
                </a:cubicBezTo>
                <a:cubicBezTo>
                  <a:pt x="7137" y="6947"/>
                  <a:pt x="7030" y="6976"/>
                  <a:pt x="6833" y="7108"/>
                </a:cubicBezTo>
                <a:cubicBezTo>
                  <a:pt x="6702" y="7196"/>
                  <a:pt x="6630" y="7281"/>
                  <a:pt x="6674" y="7298"/>
                </a:cubicBezTo>
                <a:cubicBezTo>
                  <a:pt x="6725" y="7317"/>
                  <a:pt x="6719" y="7354"/>
                  <a:pt x="6659" y="7398"/>
                </a:cubicBezTo>
                <a:cubicBezTo>
                  <a:pt x="6607" y="7437"/>
                  <a:pt x="6523" y="7453"/>
                  <a:pt x="6474" y="7434"/>
                </a:cubicBezTo>
                <a:cubicBezTo>
                  <a:pt x="6318" y="7375"/>
                  <a:pt x="5888" y="7392"/>
                  <a:pt x="5800" y="7460"/>
                </a:cubicBezTo>
                <a:cubicBezTo>
                  <a:pt x="5754" y="7496"/>
                  <a:pt x="5651" y="7531"/>
                  <a:pt x="5572" y="7538"/>
                </a:cubicBezTo>
                <a:cubicBezTo>
                  <a:pt x="5416" y="7552"/>
                  <a:pt x="5411" y="7580"/>
                  <a:pt x="5531" y="7771"/>
                </a:cubicBezTo>
                <a:cubicBezTo>
                  <a:pt x="5574" y="7840"/>
                  <a:pt x="5616" y="8044"/>
                  <a:pt x="5623" y="8223"/>
                </a:cubicBezTo>
                <a:lnTo>
                  <a:pt x="5637" y="8550"/>
                </a:lnTo>
                <a:lnTo>
                  <a:pt x="5145" y="8653"/>
                </a:lnTo>
                <a:cubicBezTo>
                  <a:pt x="4428" y="8802"/>
                  <a:pt x="4219" y="8875"/>
                  <a:pt x="3819" y="9112"/>
                </a:cubicBezTo>
                <a:cubicBezTo>
                  <a:pt x="3071" y="9556"/>
                  <a:pt x="2188" y="10572"/>
                  <a:pt x="1941" y="11272"/>
                </a:cubicBezTo>
                <a:cubicBezTo>
                  <a:pt x="1609" y="12213"/>
                  <a:pt x="1287" y="12925"/>
                  <a:pt x="908" y="13554"/>
                </a:cubicBezTo>
                <a:cubicBezTo>
                  <a:pt x="416" y="14371"/>
                  <a:pt x="297" y="14654"/>
                  <a:pt x="124" y="15435"/>
                </a:cubicBezTo>
                <a:cubicBezTo>
                  <a:pt x="-7" y="16020"/>
                  <a:pt x="-43" y="17359"/>
                  <a:pt x="57" y="17872"/>
                </a:cubicBezTo>
                <a:cubicBezTo>
                  <a:pt x="131" y="18249"/>
                  <a:pt x="428" y="18711"/>
                  <a:pt x="700" y="18872"/>
                </a:cubicBezTo>
                <a:cubicBezTo>
                  <a:pt x="864" y="18968"/>
                  <a:pt x="1155" y="19056"/>
                  <a:pt x="1528" y="19121"/>
                </a:cubicBezTo>
                <a:cubicBezTo>
                  <a:pt x="1844" y="19176"/>
                  <a:pt x="2214" y="19244"/>
                  <a:pt x="2350" y="19273"/>
                </a:cubicBezTo>
                <a:cubicBezTo>
                  <a:pt x="2486" y="19302"/>
                  <a:pt x="2872" y="19379"/>
                  <a:pt x="3208" y="19443"/>
                </a:cubicBezTo>
                <a:lnTo>
                  <a:pt x="3818" y="19561"/>
                </a:lnTo>
                <a:lnTo>
                  <a:pt x="3806" y="20576"/>
                </a:lnTo>
                <a:lnTo>
                  <a:pt x="3794" y="21590"/>
                </a:lnTo>
                <a:lnTo>
                  <a:pt x="18921" y="21590"/>
                </a:lnTo>
                <a:lnTo>
                  <a:pt x="18902" y="21276"/>
                </a:lnTo>
                <a:cubicBezTo>
                  <a:pt x="18891" y="21103"/>
                  <a:pt x="18911" y="20922"/>
                  <a:pt x="18947" y="20873"/>
                </a:cubicBezTo>
                <a:cubicBezTo>
                  <a:pt x="18996" y="20807"/>
                  <a:pt x="18981" y="20792"/>
                  <a:pt x="18889" y="20814"/>
                </a:cubicBezTo>
                <a:cubicBezTo>
                  <a:pt x="18718" y="20854"/>
                  <a:pt x="18437" y="20560"/>
                  <a:pt x="18403" y="20308"/>
                </a:cubicBezTo>
                <a:lnTo>
                  <a:pt x="18378" y="20108"/>
                </a:lnTo>
                <a:lnTo>
                  <a:pt x="18713" y="20092"/>
                </a:lnTo>
                <a:cubicBezTo>
                  <a:pt x="18940" y="20082"/>
                  <a:pt x="19084" y="20102"/>
                  <a:pt x="19155" y="20155"/>
                </a:cubicBezTo>
                <a:cubicBezTo>
                  <a:pt x="19285" y="20251"/>
                  <a:pt x="19437" y="20258"/>
                  <a:pt x="19379" y="20166"/>
                </a:cubicBezTo>
                <a:cubicBezTo>
                  <a:pt x="19329" y="20086"/>
                  <a:pt x="19672" y="19702"/>
                  <a:pt x="19782" y="19714"/>
                </a:cubicBezTo>
                <a:cubicBezTo>
                  <a:pt x="19909" y="19728"/>
                  <a:pt x="19908" y="19392"/>
                  <a:pt x="19780" y="19362"/>
                </a:cubicBezTo>
                <a:cubicBezTo>
                  <a:pt x="19694" y="19342"/>
                  <a:pt x="19681" y="19292"/>
                  <a:pt x="19729" y="19164"/>
                </a:cubicBezTo>
                <a:cubicBezTo>
                  <a:pt x="19769" y="19056"/>
                  <a:pt x="19755" y="18938"/>
                  <a:pt x="19692" y="18846"/>
                </a:cubicBezTo>
                <a:cubicBezTo>
                  <a:pt x="19589" y="18696"/>
                  <a:pt x="19672" y="18495"/>
                  <a:pt x="19814" y="18549"/>
                </a:cubicBezTo>
                <a:cubicBezTo>
                  <a:pt x="19854" y="18564"/>
                  <a:pt x="19880" y="18447"/>
                  <a:pt x="19871" y="18287"/>
                </a:cubicBezTo>
                <a:cubicBezTo>
                  <a:pt x="19859" y="18053"/>
                  <a:pt x="19820" y="17979"/>
                  <a:pt x="19670" y="17905"/>
                </a:cubicBezTo>
                <a:cubicBezTo>
                  <a:pt x="19568" y="17854"/>
                  <a:pt x="19504" y="17794"/>
                  <a:pt x="19528" y="17770"/>
                </a:cubicBezTo>
                <a:cubicBezTo>
                  <a:pt x="19551" y="17747"/>
                  <a:pt x="19527" y="17627"/>
                  <a:pt x="19473" y="17503"/>
                </a:cubicBezTo>
                <a:cubicBezTo>
                  <a:pt x="19374" y="17276"/>
                  <a:pt x="19085" y="17117"/>
                  <a:pt x="18708" y="17080"/>
                </a:cubicBezTo>
                <a:cubicBezTo>
                  <a:pt x="18449" y="17055"/>
                  <a:pt x="18375" y="16980"/>
                  <a:pt x="18512" y="16880"/>
                </a:cubicBezTo>
                <a:cubicBezTo>
                  <a:pt x="18833" y="16647"/>
                  <a:pt x="19634" y="15506"/>
                  <a:pt x="20376" y="14229"/>
                </a:cubicBezTo>
                <a:cubicBezTo>
                  <a:pt x="21437" y="12400"/>
                  <a:pt x="21553" y="12108"/>
                  <a:pt x="21556" y="11257"/>
                </a:cubicBezTo>
                <a:cubicBezTo>
                  <a:pt x="21557" y="10707"/>
                  <a:pt x="21535" y="10612"/>
                  <a:pt x="21353" y="10368"/>
                </a:cubicBezTo>
                <a:cubicBezTo>
                  <a:pt x="21004" y="9903"/>
                  <a:pt x="20571" y="9529"/>
                  <a:pt x="20286" y="9450"/>
                </a:cubicBezTo>
                <a:cubicBezTo>
                  <a:pt x="20140" y="9410"/>
                  <a:pt x="19898" y="9331"/>
                  <a:pt x="19749" y="9277"/>
                </a:cubicBezTo>
                <a:cubicBezTo>
                  <a:pt x="19591" y="9219"/>
                  <a:pt x="19404" y="9189"/>
                  <a:pt x="19298" y="9205"/>
                </a:cubicBezTo>
                <a:cubicBezTo>
                  <a:pt x="19103" y="9235"/>
                  <a:pt x="18510" y="9053"/>
                  <a:pt x="17813" y="8749"/>
                </a:cubicBezTo>
                <a:cubicBezTo>
                  <a:pt x="17594" y="8654"/>
                  <a:pt x="17335" y="8575"/>
                  <a:pt x="17238" y="8574"/>
                </a:cubicBezTo>
                <a:cubicBezTo>
                  <a:pt x="17142" y="8574"/>
                  <a:pt x="16908" y="8530"/>
                  <a:pt x="16719" y="8478"/>
                </a:cubicBezTo>
                <a:cubicBezTo>
                  <a:pt x="16531" y="8426"/>
                  <a:pt x="16358" y="8394"/>
                  <a:pt x="16336" y="8407"/>
                </a:cubicBezTo>
                <a:cubicBezTo>
                  <a:pt x="16313" y="8421"/>
                  <a:pt x="16218" y="8408"/>
                  <a:pt x="16124" y="8377"/>
                </a:cubicBezTo>
                <a:cubicBezTo>
                  <a:pt x="15879" y="8296"/>
                  <a:pt x="15623" y="7960"/>
                  <a:pt x="15590" y="7673"/>
                </a:cubicBezTo>
                <a:cubicBezTo>
                  <a:pt x="15564" y="7456"/>
                  <a:pt x="15588" y="7411"/>
                  <a:pt x="15798" y="7289"/>
                </a:cubicBezTo>
                <a:cubicBezTo>
                  <a:pt x="15928" y="7212"/>
                  <a:pt x="16034" y="7170"/>
                  <a:pt x="16034" y="7194"/>
                </a:cubicBezTo>
                <a:cubicBezTo>
                  <a:pt x="16034" y="7218"/>
                  <a:pt x="16125" y="7163"/>
                  <a:pt x="16235" y="7071"/>
                </a:cubicBezTo>
                <a:cubicBezTo>
                  <a:pt x="16459" y="6886"/>
                  <a:pt x="16973" y="6653"/>
                  <a:pt x="17052" y="6701"/>
                </a:cubicBezTo>
                <a:cubicBezTo>
                  <a:pt x="17080" y="6718"/>
                  <a:pt x="17103" y="6706"/>
                  <a:pt x="17103" y="6672"/>
                </a:cubicBezTo>
                <a:cubicBezTo>
                  <a:pt x="17103" y="6604"/>
                  <a:pt x="17710" y="6213"/>
                  <a:pt x="17816" y="6213"/>
                </a:cubicBezTo>
                <a:cubicBezTo>
                  <a:pt x="17854" y="6213"/>
                  <a:pt x="17947" y="6145"/>
                  <a:pt x="18024" y="6063"/>
                </a:cubicBezTo>
                <a:cubicBezTo>
                  <a:pt x="18101" y="5980"/>
                  <a:pt x="18223" y="5912"/>
                  <a:pt x="18296" y="5912"/>
                </a:cubicBezTo>
                <a:cubicBezTo>
                  <a:pt x="18369" y="5912"/>
                  <a:pt x="18405" y="5889"/>
                  <a:pt x="18378" y="5862"/>
                </a:cubicBezTo>
                <a:cubicBezTo>
                  <a:pt x="18350" y="5834"/>
                  <a:pt x="18413" y="5739"/>
                  <a:pt x="18520" y="5649"/>
                </a:cubicBezTo>
                <a:cubicBezTo>
                  <a:pt x="18627" y="5559"/>
                  <a:pt x="18775" y="5405"/>
                  <a:pt x="18848" y="5309"/>
                </a:cubicBezTo>
                <a:cubicBezTo>
                  <a:pt x="19110" y="4963"/>
                  <a:pt x="19239" y="4765"/>
                  <a:pt x="19239" y="4713"/>
                </a:cubicBezTo>
                <a:cubicBezTo>
                  <a:pt x="19239" y="4684"/>
                  <a:pt x="19290" y="4642"/>
                  <a:pt x="19352" y="4620"/>
                </a:cubicBezTo>
                <a:cubicBezTo>
                  <a:pt x="19472" y="4577"/>
                  <a:pt x="19662" y="3913"/>
                  <a:pt x="19566" y="3876"/>
                </a:cubicBezTo>
                <a:cubicBezTo>
                  <a:pt x="19534" y="3864"/>
                  <a:pt x="19527" y="3667"/>
                  <a:pt x="19549" y="3438"/>
                </a:cubicBezTo>
                <a:cubicBezTo>
                  <a:pt x="19646" y="2443"/>
                  <a:pt x="19631" y="2380"/>
                  <a:pt x="19239" y="2062"/>
                </a:cubicBezTo>
                <a:cubicBezTo>
                  <a:pt x="18955" y="1832"/>
                  <a:pt x="18887" y="1737"/>
                  <a:pt x="18897" y="1585"/>
                </a:cubicBezTo>
                <a:cubicBezTo>
                  <a:pt x="18908" y="1414"/>
                  <a:pt x="18888" y="1395"/>
                  <a:pt x="18685" y="1380"/>
                </a:cubicBezTo>
                <a:cubicBezTo>
                  <a:pt x="18498" y="1367"/>
                  <a:pt x="18460" y="1341"/>
                  <a:pt x="18467" y="1228"/>
                </a:cubicBezTo>
                <a:cubicBezTo>
                  <a:pt x="18472" y="1153"/>
                  <a:pt x="18441" y="1104"/>
                  <a:pt x="18398" y="1121"/>
                </a:cubicBezTo>
                <a:cubicBezTo>
                  <a:pt x="18296" y="1159"/>
                  <a:pt x="17967" y="1055"/>
                  <a:pt x="17555" y="854"/>
                </a:cubicBezTo>
                <a:cubicBezTo>
                  <a:pt x="17285" y="723"/>
                  <a:pt x="16929" y="623"/>
                  <a:pt x="16691" y="612"/>
                </a:cubicBezTo>
                <a:cubicBezTo>
                  <a:pt x="16667" y="611"/>
                  <a:pt x="16562" y="562"/>
                  <a:pt x="16458" y="503"/>
                </a:cubicBezTo>
                <a:cubicBezTo>
                  <a:pt x="16354" y="444"/>
                  <a:pt x="16096" y="356"/>
                  <a:pt x="15885" y="308"/>
                </a:cubicBezTo>
                <a:cubicBezTo>
                  <a:pt x="15673" y="260"/>
                  <a:pt x="15408" y="170"/>
                  <a:pt x="15295" y="108"/>
                </a:cubicBezTo>
                <a:cubicBezTo>
                  <a:pt x="15143" y="24"/>
                  <a:pt x="14885" y="-10"/>
                  <a:pt x="14586" y="2"/>
                </a:cubicBezTo>
                <a:close/>
              </a:path>
            </a:pathLst>
          </a:custGeom>
          <a:ln w="12700">
            <a:miter lim="400000"/>
          </a:ln>
          <a:effectLst>
            <a:outerShdw sx="100000" sy="100000" kx="0" ky="0" algn="b" rotWithShape="0" blurRad="381000" dist="215900" dir="1234610">
              <a:srgbClr val="000000">
                <a:alpha val="5651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14">
                                            <p:txEl>
                                              <p:pRg st="1" end="1"/>
                                            </p:txEl>
                                          </p:spTgt>
                                        </p:tgtEl>
                                        <p:attrNameLst>
                                          <p:attrName>style.visibility</p:attrName>
                                        </p:attrNameLst>
                                      </p:cBhvr>
                                      <p:to>
                                        <p:strVal val="visible"/>
                                      </p:to>
                                    </p:set>
                                    <p:anim calcmode="lin" valueType="num">
                                      <p:cBhvr>
                                        <p:cTn id="7" dur="500" fill="hold"/>
                                        <p:tgtEl>
                                          <p:spTgt spid="31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1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1" fill="hold">
                                  <p:stCondLst>
                                    <p:cond delay="0"/>
                                  </p:stCondLst>
                                  <p:iterate type="el" backwards="0">
                                    <p:tmAbs val="0"/>
                                  </p:iterate>
                                  <p:childTnLst>
                                    <p:set>
                                      <p:cBhvr>
                                        <p:cTn id="12" fill="hold"/>
                                        <p:tgtEl>
                                          <p:spTgt spid="314">
                                            <p:txEl>
                                              <p:pRg st="2" end="2"/>
                                            </p:txEl>
                                          </p:spTgt>
                                        </p:tgtEl>
                                        <p:attrNameLst>
                                          <p:attrName>style.visibility</p:attrName>
                                        </p:attrNameLst>
                                      </p:cBhvr>
                                      <p:to>
                                        <p:strVal val="visible"/>
                                      </p:to>
                                    </p:set>
                                    <p:anim calcmode="lin" valueType="num">
                                      <p:cBhvr>
                                        <p:cTn id="13" dur="500" fill="hold"/>
                                        <p:tgtEl>
                                          <p:spTgt spid="314">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1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1" fill="hold">
                                  <p:stCondLst>
                                    <p:cond delay="0"/>
                                  </p:stCondLst>
                                  <p:iterate type="el" backwards="0">
                                    <p:tmAbs val="0"/>
                                  </p:iterate>
                                  <p:childTnLst>
                                    <p:set>
                                      <p:cBhvr>
                                        <p:cTn id="18" fill="hold"/>
                                        <p:tgtEl>
                                          <p:spTgt spid="314">
                                            <p:txEl>
                                              <p:pRg st="3" end="3"/>
                                            </p:txEl>
                                          </p:spTgt>
                                        </p:tgtEl>
                                        <p:attrNameLst>
                                          <p:attrName>style.visibility</p:attrName>
                                        </p:attrNameLst>
                                      </p:cBhvr>
                                      <p:to>
                                        <p:strVal val="visible"/>
                                      </p:to>
                                    </p:set>
                                    <p:anim calcmode="lin" valueType="num">
                                      <p:cBhvr>
                                        <p:cTn id="19" dur="500" fill="hold"/>
                                        <p:tgtEl>
                                          <p:spTgt spid="314">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1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1" fill="hold">
                                  <p:stCondLst>
                                    <p:cond delay="0"/>
                                  </p:stCondLst>
                                  <p:iterate type="el" backwards="0">
                                    <p:tmAbs val="0"/>
                                  </p:iterate>
                                  <p:childTnLst>
                                    <p:set>
                                      <p:cBhvr>
                                        <p:cTn id="24" fill="hold"/>
                                        <p:tgtEl>
                                          <p:spTgt spid="314">
                                            <p:txEl>
                                              <p:pRg st="4" end="4"/>
                                            </p:txEl>
                                          </p:spTgt>
                                        </p:tgtEl>
                                        <p:attrNameLst>
                                          <p:attrName>style.visibility</p:attrName>
                                        </p:attrNameLst>
                                      </p:cBhvr>
                                      <p:to>
                                        <p:strVal val="visible"/>
                                      </p:to>
                                    </p:set>
                                    <p:anim calcmode="lin" valueType="num">
                                      <p:cBhvr>
                                        <p:cTn id="25" dur="500" fill="hold"/>
                                        <p:tgtEl>
                                          <p:spTgt spid="314">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314">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4"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7" name="Image" descr="Image"/>
          <p:cNvPicPr>
            <a:picLocks noChangeAspect="1"/>
          </p:cNvPicPr>
          <p:nvPr/>
        </p:nvPicPr>
        <p:blipFill>
          <a:blip r:embed="rId2">
            <a:extLst/>
          </a:blip>
          <a:srcRect l="14789" t="4307" r="15826" b="0"/>
          <a:stretch>
            <a:fillRect/>
          </a:stretch>
        </p:blipFill>
        <p:spPr>
          <a:xfrm flipH="1">
            <a:off x="-82345" y="3444447"/>
            <a:ext cx="6293707" cy="10330424"/>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8" y="13"/>
                  <a:pt x="13948" y="72"/>
                  <a:pt x="13631" y="173"/>
                </a:cubicBezTo>
                <a:cubicBezTo>
                  <a:pt x="13371" y="257"/>
                  <a:pt x="13137" y="305"/>
                  <a:pt x="13112" y="280"/>
                </a:cubicBezTo>
                <a:cubicBezTo>
                  <a:pt x="13039" y="208"/>
                  <a:pt x="12889" y="226"/>
                  <a:pt x="12936" y="301"/>
                </a:cubicBezTo>
                <a:cubicBezTo>
                  <a:pt x="12960" y="338"/>
                  <a:pt x="12874" y="429"/>
                  <a:pt x="12746" y="503"/>
                </a:cubicBezTo>
                <a:cubicBezTo>
                  <a:pt x="12525" y="630"/>
                  <a:pt x="12514" y="656"/>
                  <a:pt x="12527" y="1051"/>
                </a:cubicBezTo>
                <a:cubicBezTo>
                  <a:pt x="12535" y="1279"/>
                  <a:pt x="12571" y="1492"/>
                  <a:pt x="12606" y="1525"/>
                </a:cubicBezTo>
                <a:cubicBezTo>
                  <a:pt x="12685" y="1600"/>
                  <a:pt x="12361" y="1718"/>
                  <a:pt x="12134" y="1696"/>
                </a:cubicBezTo>
                <a:cubicBezTo>
                  <a:pt x="11992" y="1683"/>
                  <a:pt x="11988" y="1691"/>
                  <a:pt x="12091" y="1767"/>
                </a:cubicBezTo>
                <a:cubicBezTo>
                  <a:pt x="12192" y="1841"/>
                  <a:pt x="12189" y="1860"/>
                  <a:pt x="12066" y="1915"/>
                </a:cubicBezTo>
                <a:cubicBezTo>
                  <a:pt x="11989" y="1950"/>
                  <a:pt x="11925" y="1994"/>
                  <a:pt x="11925" y="2012"/>
                </a:cubicBezTo>
                <a:cubicBezTo>
                  <a:pt x="11925" y="2110"/>
                  <a:pt x="11551" y="2342"/>
                  <a:pt x="11432" y="2319"/>
                </a:cubicBezTo>
                <a:cubicBezTo>
                  <a:pt x="11336" y="2301"/>
                  <a:pt x="11257" y="2354"/>
                  <a:pt x="11150" y="2508"/>
                </a:cubicBezTo>
                <a:cubicBezTo>
                  <a:pt x="11068" y="2625"/>
                  <a:pt x="10952" y="2784"/>
                  <a:pt x="10892" y="2862"/>
                </a:cubicBezTo>
                <a:cubicBezTo>
                  <a:pt x="10832" y="2939"/>
                  <a:pt x="10803" y="3035"/>
                  <a:pt x="10828" y="3075"/>
                </a:cubicBezTo>
                <a:cubicBezTo>
                  <a:pt x="10853" y="3115"/>
                  <a:pt x="10816" y="3161"/>
                  <a:pt x="10745" y="3178"/>
                </a:cubicBezTo>
                <a:cubicBezTo>
                  <a:pt x="10655" y="3199"/>
                  <a:pt x="10631" y="3249"/>
                  <a:pt x="10662" y="3344"/>
                </a:cubicBezTo>
                <a:cubicBezTo>
                  <a:pt x="10694" y="3441"/>
                  <a:pt x="10631" y="3562"/>
                  <a:pt x="10453" y="3754"/>
                </a:cubicBezTo>
                <a:cubicBezTo>
                  <a:pt x="10314" y="3904"/>
                  <a:pt x="10163" y="4080"/>
                  <a:pt x="10117" y="4144"/>
                </a:cubicBezTo>
                <a:cubicBezTo>
                  <a:pt x="10067" y="4214"/>
                  <a:pt x="9997" y="4246"/>
                  <a:pt x="9939" y="4224"/>
                </a:cubicBezTo>
                <a:cubicBezTo>
                  <a:pt x="9875" y="4200"/>
                  <a:pt x="9859" y="4214"/>
                  <a:pt x="9891" y="4266"/>
                </a:cubicBezTo>
                <a:cubicBezTo>
                  <a:pt x="9948" y="4356"/>
                  <a:pt x="9524" y="4794"/>
                  <a:pt x="9337" y="4838"/>
                </a:cubicBezTo>
                <a:cubicBezTo>
                  <a:pt x="9269" y="4854"/>
                  <a:pt x="9232" y="4886"/>
                  <a:pt x="9255" y="4909"/>
                </a:cubicBezTo>
                <a:cubicBezTo>
                  <a:pt x="9278" y="4932"/>
                  <a:pt x="9260" y="4964"/>
                  <a:pt x="9215" y="4982"/>
                </a:cubicBezTo>
                <a:cubicBezTo>
                  <a:pt x="9169" y="4999"/>
                  <a:pt x="9130" y="5067"/>
                  <a:pt x="9130" y="5133"/>
                </a:cubicBezTo>
                <a:cubicBezTo>
                  <a:pt x="9130" y="5199"/>
                  <a:pt x="9097" y="5265"/>
                  <a:pt x="9057" y="5280"/>
                </a:cubicBezTo>
                <a:cubicBezTo>
                  <a:pt x="9016" y="5296"/>
                  <a:pt x="8985" y="5418"/>
                  <a:pt x="8988" y="5552"/>
                </a:cubicBezTo>
                <a:cubicBezTo>
                  <a:pt x="8990" y="5686"/>
                  <a:pt x="8968" y="5820"/>
                  <a:pt x="8937" y="5850"/>
                </a:cubicBezTo>
                <a:cubicBezTo>
                  <a:pt x="8907" y="5880"/>
                  <a:pt x="8918" y="5919"/>
                  <a:pt x="8964" y="5936"/>
                </a:cubicBezTo>
                <a:cubicBezTo>
                  <a:pt x="9010" y="5954"/>
                  <a:pt x="9049" y="6087"/>
                  <a:pt x="9049" y="6233"/>
                </a:cubicBezTo>
                <a:cubicBezTo>
                  <a:pt x="9049" y="6518"/>
                  <a:pt x="8891" y="6666"/>
                  <a:pt x="8618" y="6639"/>
                </a:cubicBezTo>
                <a:cubicBezTo>
                  <a:pt x="8539" y="6631"/>
                  <a:pt x="8452" y="6645"/>
                  <a:pt x="8426" y="6671"/>
                </a:cubicBezTo>
                <a:cubicBezTo>
                  <a:pt x="8400" y="6696"/>
                  <a:pt x="8346" y="6705"/>
                  <a:pt x="8304" y="6689"/>
                </a:cubicBezTo>
                <a:cubicBezTo>
                  <a:pt x="8262" y="6673"/>
                  <a:pt x="8141" y="6721"/>
                  <a:pt x="8036" y="6795"/>
                </a:cubicBezTo>
                <a:cubicBezTo>
                  <a:pt x="7885" y="6903"/>
                  <a:pt x="7767" y="6932"/>
                  <a:pt x="7458" y="6939"/>
                </a:cubicBezTo>
                <a:cubicBezTo>
                  <a:pt x="7137" y="6947"/>
                  <a:pt x="7030" y="6976"/>
                  <a:pt x="6833" y="7108"/>
                </a:cubicBezTo>
                <a:cubicBezTo>
                  <a:pt x="6702" y="7196"/>
                  <a:pt x="6630" y="7281"/>
                  <a:pt x="6674" y="7298"/>
                </a:cubicBezTo>
                <a:cubicBezTo>
                  <a:pt x="6725" y="7317"/>
                  <a:pt x="6719" y="7354"/>
                  <a:pt x="6659" y="7398"/>
                </a:cubicBezTo>
                <a:cubicBezTo>
                  <a:pt x="6607" y="7437"/>
                  <a:pt x="6523" y="7453"/>
                  <a:pt x="6474" y="7434"/>
                </a:cubicBezTo>
                <a:cubicBezTo>
                  <a:pt x="6318" y="7375"/>
                  <a:pt x="5888" y="7392"/>
                  <a:pt x="5800" y="7460"/>
                </a:cubicBezTo>
                <a:cubicBezTo>
                  <a:pt x="5754" y="7496"/>
                  <a:pt x="5651" y="7531"/>
                  <a:pt x="5572" y="7538"/>
                </a:cubicBezTo>
                <a:cubicBezTo>
                  <a:pt x="5416" y="7552"/>
                  <a:pt x="5411" y="7580"/>
                  <a:pt x="5531" y="7771"/>
                </a:cubicBezTo>
                <a:cubicBezTo>
                  <a:pt x="5574" y="7840"/>
                  <a:pt x="5616" y="8044"/>
                  <a:pt x="5623" y="8223"/>
                </a:cubicBezTo>
                <a:lnTo>
                  <a:pt x="5637" y="8550"/>
                </a:lnTo>
                <a:lnTo>
                  <a:pt x="5145" y="8653"/>
                </a:lnTo>
                <a:cubicBezTo>
                  <a:pt x="4428" y="8802"/>
                  <a:pt x="4219" y="8875"/>
                  <a:pt x="3819" y="9112"/>
                </a:cubicBezTo>
                <a:cubicBezTo>
                  <a:pt x="3071" y="9556"/>
                  <a:pt x="2188" y="10572"/>
                  <a:pt x="1941" y="11272"/>
                </a:cubicBezTo>
                <a:cubicBezTo>
                  <a:pt x="1609" y="12213"/>
                  <a:pt x="1287" y="12925"/>
                  <a:pt x="908" y="13554"/>
                </a:cubicBezTo>
                <a:cubicBezTo>
                  <a:pt x="416" y="14371"/>
                  <a:pt x="297" y="14654"/>
                  <a:pt x="124" y="15435"/>
                </a:cubicBezTo>
                <a:cubicBezTo>
                  <a:pt x="-7" y="16020"/>
                  <a:pt x="-43" y="17359"/>
                  <a:pt x="57" y="17872"/>
                </a:cubicBezTo>
                <a:cubicBezTo>
                  <a:pt x="131" y="18249"/>
                  <a:pt x="428" y="18711"/>
                  <a:pt x="700" y="18872"/>
                </a:cubicBezTo>
                <a:cubicBezTo>
                  <a:pt x="864" y="18968"/>
                  <a:pt x="1155" y="19056"/>
                  <a:pt x="1528" y="19121"/>
                </a:cubicBezTo>
                <a:cubicBezTo>
                  <a:pt x="1844" y="19176"/>
                  <a:pt x="2214" y="19244"/>
                  <a:pt x="2350" y="19273"/>
                </a:cubicBezTo>
                <a:cubicBezTo>
                  <a:pt x="2486" y="19302"/>
                  <a:pt x="2872" y="19379"/>
                  <a:pt x="3208" y="19443"/>
                </a:cubicBezTo>
                <a:lnTo>
                  <a:pt x="3818" y="19561"/>
                </a:lnTo>
                <a:lnTo>
                  <a:pt x="3806" y="20576"/>
                </a:lnTo>
                <a:lnTo>
                  <a:pt x="3794" y="21590"/>
                </a:lnTo>
                <a:lnTo>
                  <a:pt x="18921" y="21590"/>
                </a:lnTo>
                <a:lnTo>
                  <a:pt x="18902" y="21276"/>
                </a:lnTo>
                <a:cubicBezTo>
                  <a:pt x="18891" y="21103"/>
                  <a:pt x="18911" y="20922"/>
                  <a:pt x="18947" y="20873"/>
                </a:cubicBezTo>
                <a:cubicBezTo>
                  <a:pt x="18996" y="20807"/>
                  <a:pt x="18981" y="20792"/>
                  <a:pt x="18889" y="20814"/>
                </a:cubicBezTo>
                <a:cubicBezTo>
                  <a:pt x="18718" y="20854"/>
                  <a:pt x="18437" y="20560"/>
                  <a:pt x="18403" y="20308"/>
                </a:cubicBezTo>
                <a:lnTo>
                  <a:pt x="18378" y="20108"/>
                </a:lnTo>
                <a:lnTo>
                  <a:pt x="18713" y="20092"/>
                </a:lnTo>
                <a:cubicBezTo>
                  <a:pt x="18940" y="20082"/>
                  <a:pt x="19084" y="20102"/>
                  <a:pt x="19155" y="20155"/>
                </a:cubicBezTo>
                <a:cubicBezTo>
                  <a:pt x="19285" y="20251"/>
                  <a:pt x="19437" y="20258"/>
                  <a:pt x="19379" y="20166"/>
                </a:cubicBezTo>
                <a:cubicBezTo>
                  <a:pt x="19329" y="20086"/>
                  <a:pt x="19672" y="19702"/>
                  <a:pt x="19782" y="19714"/>
                </a:cubicBezTo>
                <a:cubicBezTo>
                  <a:pt x="19909" y="19728"/>
                  <a:pt x="19908" y="19392"/>
                  <a:pt x="19780" y="19362"/>
                </a:cubicBezTo>
                <a:cubicBezTo>
                  <a:pt x="19694" y="19342"/>
                  <a:pt x="19681" y="19292"/>
                  <a:pt x="19729" y="19164"/>
                </a:cubicBezTo>
                <a:cubicBezTo>
                  <a:pt x="19769" y="19056"/>
                  <a:pt x="19755" y="18938"/>
                  <a:pt x="19692" y="18846"/>
                </a:cubicBezTo>
                <a:cubicBezTo>
                  <a:pt x="19589" y="18696"/>
                  <a:pt x="19672" y="18495"/>
                  <a:pt x="19814" y="18549"/>
                </a:cubicBezTo>
                <a:cubicBezTo>
                  <a:pt x="19854" y="18564"/>
                  <a:pt x="19880" y="18447"/>
                  <a:pt x="19871" y="18287"/>
                </a:cubicBezTo>
                <a:cubicBezTo>
                  <a:pt x="19859" y="18053"/>
                  <a:pt x="19820" y="17979"/>
                  <a:pt x="19670" y="17905"/>
                </a:cubicBezTo>
                <a:cubicBezTo>
                  <a:pt x="19568" y="17854"/>
                  <a:pt x="19504" y="17794"/>
                  <a:pt x="19528" y="17770"/>
                </a:cubicBezTo>
                <a:cubicBezTo>
                  <a:pt x="19551" y="17747"/>
                  <a:pt x="19527" y="17627"/>
                  <a:pt x="19473" y="17503"/>
                </a:cubicBezTo>
                <a:cubicBezTo>
                  <a:pt x="19374" y="17276"/>
                  <a:pt x="19085" y="17117"/>
                  <a:pt x="18708" y="17080"/>
                </a:cubicBezTo>
                <a:cubicBezTo>
                  <a:pt x="18449" y="17055"/>
                  <a:pt x="18375" y="16980"/>
                  <a:pt x="18512" y="16880"/>
                </a:cubicBezTo>
                <a:cubicBezTo>
                  <a:pt x="18833" y="16647"/>
                  <a:pt x="19634" y="15506"/>
                  <a:pt x="20376" y="14229"/>
                </a:cubicBezTo>
                <a:cubicBezTo>
                  <a:pt x="21437" y="12400"/>
                  <a:pt x="21553" y="12108"/>
                  <a:pt x="21556" y="11257"/>
                </a:cubicBezTo>
                <a:cubicBezTo>
                  <a:pt x="21557" y="10707"/>
                  <a:pt x="21535" y="10612"/>
                  <a:pt x="21353" y="10368"/>
                </a:cubicBezTo>
                <a:cubicBezTo>
                  <a:pt x="21004" y="9903"/>
                  <a:pt x="20571" y="9529"/>
                  <a:pt x="20286" y="9450"/>
                </a:cubicBezTo>
                <a:cubicBezTo>
                  <a:pt x="20140" y="9410"/>
                  <a:pt x="19898" y="9331"/>
                  <a:pt x="19749" y="9277"/>
                </a:cubicBezTo>
                <a:cubicBezTo>
                  <a:pt x="19591" y="9219"/>
                  <a:pt x="19404" y="9189"/>
                  <a:pt x="19298" y="9205"/>
                </a:cubicBezTo>
                <a:cubicBezTo>
                  <a:pt x="19103" y="9235"/>
                  <a:pt x="18510" y="9053"/>
                  <a:pt x="17813" y="8749"/>
                </a:cubicBezTo>
                <a:cubicBezTo>
                  <a:pt x="17594" y="8654"/>
                  <a:pt x="17335" y="8575"/>
                  <a:pt x="17238" y="8574"/>
                </a:cubicBezTo>
                <a:cubicBezTo>
                  <a:pt x="17142" y="8574"/>
                  <a:pt x="16908" y="8530"/>
                  <a:pt x="16719" y="8478"/>
                </a:cubicBezTo>
                <a:cubicBezTo>
                  <a:pt x="16531" y="8426"/>
                  <a:pt x="16358" y="8394"/>
                  <a:pt x="16336" y="8407"/>
                </a:cubicBezTo>
                <a:cubicBezTo>
                  <a:pt x="16313" y="8421"/>
                  <a:pt x="16218" y="8408"/>
                  <a:pt x="16124" y="8377"/>
                </a:cubicBezTo>
                <a:cubicBezTo>
                  <a:pt x="15879" y="8296"/>
                  <a:pt x="15623" y="7960"/>
                  <a:pt x="15590" y="7673"/>
                </a:cubicBezTo>
                <a:cubicBezTo>
                  <a:pt x="15564" y="7456"/>
                  <a:pt x="15588" y="7411"/>
                  <a:pt x="15798" y="7289"/>
                </a:cubicBezTo>
                <a:cubicBezTo>
                  <a:pt x="15928" y="7212"/>
                  <a:pt x="16034" y="7170"/>
                  <a:pt x="16034" y="7194"/>
                </a:cubicBezTo>
                <a:cubicBezTo>
                  <a:pt x="16034" y="7218"/>
                  <a:pt x="16125" y="7163"/>
                  <a:pt x="16235" y="7071"/>
                </a:cubicBezTo>
                <a:cubicBezTo>
                  <a:pt x="16459" y="6886"/>
                  <a:pt x="16973" y="6653"/>
                  <a:pt x="17052" y="6701"/>
                </a:cubicBezTo>
                <a:cubicBezTo>
                  <a:pt x="17080" y="6718"/>
                  <a:pt x="17103" y="6706"/>
                  <a:pt x="17103" y="6672"/>
                </a:cubicBezTo>
                <a:cubicBezTo>
                  <a:pt x="17103" y="6604"/>
                  <a:pt x="17710" y="6213"/>
                  <a:pt x="17816" y="6213"/>
                </a:cubicBezTo>
                <a:cubicBezTo>
                  <a:pt x="17854" y="6213"/>
                  <a:pt x="17947" y="6145"/>
                  <a:pt x="18024" y="6063"/>
                </a:cubicBezTo>
                <a:cubicBezTo>
                  <a:pt x="18101" y="5980"/>
                  <a:pt x="18223" y="5912"/>
                  <a:pt x="18296" y="5912"/>
                </a:cubicBezTo>
                <a:cubicBezTo>
                  <a:pt x="18369" y="5912"/>
                  <a:pt x="18405" y="5889"/>
                  <a:pt x="18378" y="5862"/>
                </a:cubicBezTo>
                <a:cubicBezTo>
                  <a:pt x="18350" y="5834"/>
                  <a:pt x="18413" y="5739"/>
                  <a:pt x="18520" y="5649"/>
                </a:cubicBezTo>
                <a:cubicBezTo>
                  <a:pt x="18627" y="5559"/>
                  <a:pt x="18775" y="5405"/>
                  <a:pt x="18848" y="5309"/>
                </a:cubicBezTo>
                <a:cubicBezTo>
                  <a:pt x="19110" y="4963"/>
                  <a:pt x="19239" y="4765"/>
                  <a:pt x="19239" y="4713"/>
                </a:cubicBezTo>
                <a:cubicBezTo>
                  <a:pt x="19239" y="4684"/>
                  <a:pt x="19290" y="4642"/>
                  <a:pt x="19352" y="4620"/>
                </a:cubicBezTo>
                <a:cubicBezTo>
                  <a:pt x="19472" y="4577"/>
                  <a:pt x="19662" y="3913"/>
                  <a:pt x="19566" y="3876"/>
                </a:cubicBezTo>
                <a:cubicBezTo>
                  <a:pt x="19534" y="3864"/>
                  <a:pt x="19527" y="3667"/>
                  <a:pt x="19549" y="3438"/>
                </a:cubicBezTo>
                <a:cubicBezTo>
                  <a:pt x="19646" y="2443"/>
                  <a:pt x="19631" y="2380"/>
                  <a:pt x="19239" y="2062"/>
                </a:cubicBezTo>
                <a:cubicBezTo>
                  <a:pt x="18955" y="1832"/>
                  <a:pt x="18887" y="1737"/>
                  <a:pt x="18897" y="1585"/>
                </a:cubicBezTo>
                <a:cubicBezTo>
                  <a:pt x="18908" y="1414"/>
                  <a:pt x="18888" y="1395"/>
                  <a:pt x="18685" y="1380"/>
                </a:cubicBezTo>
                <a:cubicBezTo>
                  <a:pt x="18498" y="1367"/>
                  <a:pt x="18460" y="1341"/>
                  <a:pt x="18467" y="1228"/>
                </a:cubicBezTo>
                <a:cubicBezTo>
                  <a:pt x="18472" y="1153"/>
                  <a:pt x="18441" y="1104"/>
                  <a:pt x="18398" y="1121"/>
                </a:cubicBezTo>
                <a:cubicBezTo>
                  <a:pt x="18296" y="1159"/>
                  <a:pt x="17967" y="1055"/>
                  <a:pt x="17555" y="854"/>
                </a:cubicBezTo>
                <a:cubicBezTo>
                  <a:pt x="17285" y="723"/>
                  <a:pt x="16929" y="623"/>
                  <a:pt x="16691" y="612"/>
                </a:cubicBezTo>
                <a:cubicBezTo>
                  <a:pt x="16667" y="611"/>
                  <a:pt x="16562" y="562"/>
                  <a:pt x="16458" y="503"/>
                </a:cubicBezTo>
                <a:cubicBezTo>
                  <a:pt x="16354" y="444"/>
                  <a:pt x="16096" y="356"/>
                  <a:pt x="15885" y="308"/>
                </a:cubicBezTo>
                <a:cubicBezTo>
                  <a:pt x="15673" y="260"/>
                  <a:pt x="15408" y="170"/>
                  <a:pt x="15295" y="108"/>
                </a:cubicBezTo>
                <a:cubicBezTo>
                  <a:pt x="15143" y="24"/>
                  <a:pt x="14885" y="-10"/>
                  <a:pt x="14586" y="2"/>
                </a:cubicBezTo>
                <a:close/>
              </a:path>
            </a:pathLst>
          </a:custGeom>
          <a:ln w="12700">
            <a:miter lim="400000"/>
          </a:ln>
          <a:effectLst>
            <a:outerShdw sx="100000" sy="100000" kx="0" ky="0" algn="b" rotWithShape="0" blurRad="381000" dist="215900" dir="1234610">
              <a:srgbClr val="000000">
                <a:alpha val="56514"/>
              </a:srgbClr>
            </a:outerShdw>
          </a:effectLst>
        </p:spPr>
      </p:pic>
      <p:sp>
        <p:nvSpPr>
          <p:cNvPr id="318" name="Rectangle"/>
          <p:cNvSpPr/>
          <p:nvPr/>
        </p:nvSpPr>
        <p:spPr>
          <a:xfrm>
            <a:off x="4618066" y="4197055"/>
            <a:ext cx="9601201" cy="9296564"/>
          </a:xfrm>
          <a:prstGeom prst="rect">
            <a:avLst/>
          </a:prstGeom>
          <a:solidFill>
            <a:srgbClr val="000000"/>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319" name="Rectangle"/>
          <p:cNvSpPr/>
          <p:nvPr/>
        </p:nvSpPr>
        <p:spPr>
          <a:xfrm>
            <a:off x="14322749" y="4197055"/>
            <a:ext cx="9601201" cy="9296564"/>
          </a:xfrm>
          <a:prstGeom prst="rect">
            <a:avLst/>
          </a:prstGeom>
          <a:solidFill>
            <a:srgbClr val="000000"/>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320" name="pasted-movie.png" descr="pasted-movie.png"/>
          <p:cNvPicPr>
            <a:picLocks noChangeAspect="1"/>
          </p:cNvPicPr>
          <p:nvPr/>
        </p:nvPicPr>
        <p:blipFill>
          <a:blip r:embed="rId3">
            <a:extLst/>
          </a:blip>
          <a:stretch>
            <a:fillRect/>
          </a:stretch>
        </p:blipFill>
        <p:spPr>
          <a:xfrm>
            <a:off x="-383472" y="-383130"/>
            <a:ext cx="25150944" cy="3565774"/>
          </a:xfrm>
          <a:prstGeom prst="rect">
            <a:avLst/>
          </a:prstGeom>
          <a:ln w="12700">
            <a:miter lim="400000"/>
          </a:ln>
        </p:spPr>
      </p:pic>
      <p:pic>
        <p:nvPicPr>
          <p:cNvPr id="321" name="pasted-movie.png" descr="pasted-movie.png"/>
          <p:cNvPicPr>
            <a:picLocks noChangeAspect="1"/>
          </p:cNvPicPr>
          <p:nvPr/>
        </p:nvPicPr>
        <p:blipFill>
          <a:blip r:embed="rId4">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322" name="pasted-movie.png" descr="pasted-movie.png"/>
          <p:cNvPicPr>
            <a:picLocks noChangeAspect="1"/>
          </p:cNvPicPr>
          <p:nvPr/>
        </p:nvPicPr>
        <p:blipFill>
          <a:blip r:embed="rId5">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sp>
        <p:nvSpPr>
          <p:cNvPr id="323" name="Moral Standards OF Atheism?"/>
          <p:cNvSpPr txBox="1"/>
          <p:nvPr/>
        </p:nvSpPr>
        <p:spPr>
          <a:xfrm>
            <a:off x="1458285" y="2816107"/>
            <a:ext cx="21467431" cy="1282701"/>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cap="all" sz="8000">
                <a:ln w="12700" cap="flat">
                  <a:solidFill>
                    <a:srgbClr val="000000"/>
                  </a:solidFill>
                  <a:prstDash val="solid"/>
                  <a:miter lim="400000"/>
                </a:ln>
                <a:solidFill>
                  <a:srgbClr val="FFFFFF"/>
                </a:solidFill>
                <a:effectLst>
                  <a:outerShdw sx="100000" sy="100000" kx="0" ky="0" algn="b" rotWithShape="0" blurRad="50800" dist="63500" dir="2940000">
                    <a:srgbClr val="000000"/>
                  </a:outerShdw>
                </a:effectLst>
                <a:latin typeface="Gill Sans"/>
                <a:ea typeface="Gill Sans"/>
                <a:cs typeface="Gill Sans"/>
                <a:sym typeface="Gill Sans"/>
              </a:defRPr>
            </a:lvl1pPr>
          </a:lstStyle>
          <a:p>
            <a:pPr/>
            <a:r>
              <a:t>Moral Standards OF Atheism? </a:t>
            </a:r>
          </a:p>
        </p:txBody>
      </p:sp>
      <p:sp>
        <p:nvSpPr>
          <p:cNvPr id="324" name="Religions: Atheism / Agnosticism / Humanism / New Age Movement / Woke…"/>
          <p:cNvSpPr txBox="1"/>
          <p:nvPr/>
        </p:nvSpPr>
        <p:spPr>
          <a:xfrm>
            <a:off x="4714749" y="4410848"/>
            <a:ext cx="9372601" cy="897382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914400" indent="-914400" defTabSz="1828800">
              <a:lnSpc>
                <a:spcPct val="100000"/>
              </a:lnSpc>
              <a:spcBef>
                <a:spcPts val="1400"/>
              </a:spcBef>
              <a:buClr>
                <a:srgbClr val="FF0000"/>
              </a:buClr>
              <a:buSzPct val="100000"/>
              <a:buChar char=""/>
              <a:defRPr sz="4800">
                <a:solidFill>
                  <a:srgbClr val="B4B4B4"/>
                </a:solidFill>
                <a:latin typeface="Century Gothic"/>
                <a:ea typeface="Century Gothic"/>
                <a:cs typeface="Century Gothic"/>
                <a:sym typeface="Century Gothic"/>
              </a:defRPr>
            </a:pPr>
            <a:r>
              <a:rPr b="1"/>
              <a:t>Religions</a:t>
            </a:r>
            <a:r>
              <a:t>: Atheism / Agnosticism / Humanism / New Age Movement / Woke</a:t>
            </a:r>
          </a:p>
          <a:p>
            <a:pPr marL="914400" indent="-914400" defTabSz="1828800">
              <a:lnSpc>
                <a:spcPct val="100000"/>
              </a:lnSpc>
              <a:spcBef>
                <a:spcPts val="1400"/>
              </a:spcBef>
              <a:buClr>
                <a:srgbClr val="FF0000"/>
              </a:buClr>
              <a:buSzPct val="100000"/>
              <a:buChar char=""/>
              <a:defRPr sz="4800">
                <a:solidFill>
                  <a:srgbClr val="B4B4B4"/>
                </a:solidFill>
                <a:latin typeface="Century Gothic"/>
                <a:ea typeface="Century Gothic"/>
                <a:cs typeface="Century Gothic"/>
                <a:sym typeface="Century Gothic"/>
              </a:defRPr>
            </a:pPr>
            <a:r>
              <a:rPr b="1"/>
              <a:t>Governments</a:t>
            </a:r>
            <a:r>
              <a:t>: Germany, WWI, Fascism and Hitler's Nazism WW2</a:t>
            </a:r>
          </a:p>
          <a:p>
            <a:pPr marL="914400" indent="-914400" defTabSz="1828800">
              <a:lnSpc>
                <a:spcPct val="100000"/>
              </a:lnSpc>
              <a:spcBef>
                <a:spcPts val="1400"/>
              </a:spcBef>
              <a:buClr>
                <a:srgbClr val="FF0000"/>
              </a:buClr>
              <a:buSzPct val="100000"/>
              <a:buChar char=""/>
              <a:defRPr sz="4800">
                <a:solidFill>
                  <a:srgbClr val="B4B4B4"/>
                </a:solidFill>
                <a:latin typeface="Century Gothic"/>
                <a:ea typeface="Century Gothic"/>
                <a:cs typeface="Century Gothic"/>
                <a:sym typeface="Century Gothic"/>
              </a:defRPr>
            </a:pPr>
            <a:r>
              <a:rPr b="1"/>
              <a:t>Politics</a:t>
            </a:r>
            <a:r>
              <a:t>: Dictatorships, Communism – </a:t>
            </a:r>
          </a:p>
          <a:p>
            <a:pPr marL="914400" indent="-914400" defTabSz="1828800">
              <a:lnSpc>
                <a:spcPct val="100000"/>
              </a:lnSpc>
              <a:spcBef>
                <a:spcPts val="1400"/>
              </a:spcBef>
              <a:buClr>
                <a:srgbClr val="FF0000"/>
              </a:buClr>
              <a:buSzPct val="100000"/>
              <a:buChar char=""/>
              <a:defRPr sz="4800">
                <a:solidFill>
                  <a:srgbClr val="B4B4B4"/>
                </a:solidFill>
                <a:latin typeface="Century Gothic"/>
                <a:ea typeface="Century Gothic"/>
                <a:cs typeface="Century Gothic"/>
                <a:sym typeface="Century Gothic"/>
              </a:defRPr>
            </a:pPr>
            <a:r>
              <a:rPr b="1"/>
              <a:t>Societies</a:t>
            </a:r>
            <a:r>
              <a:t>: Humanistic Influence in Psychology</a:t>
            </a:r>
          </a:p>
        </p:txBody>
      </p:sp>
      <p:sp>
        <p:nvSpPr>
          <p:cNvPr id="325" name="Erosion of constitutional right to religious freedoms –…"/>
          <p:cNvSpPr txBox="1"/>
          <p:nvPr/>
        </p:nvSpPr>
        <p:spPr>
          <a:xfrm>
            <a:off x="14610365" y="4502288"/>
            <a:ext cx="9372601" cy="879094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914400" indent="-914400" defTabSz="1828800">
              <a:lnSpc>
                <a:spcPct val="100000"/>
              </a:lnSpc>
              <a:spcBef>
                <a:spcPts val="1400"/>
              </a:spcBef>
              <a:buClr>
                <a:srgbClr val="FF0000"/>
              </a:buClr>
              <a:buSzPct val="100000"/>
              <a:buChar char=""/>
              <a:defRPr sz="4800">
                <a:solidFill>
                  <a:srgbClr val="B4B4B4"/>
                </a:solidFill>
                <a:latin typeface="Century Gothic"/>
                <a:ea typeface="Century Gothic"/>
                <a:cs typeface="Century Gothic"/>
                <a:sym typeface="Century Gothic"/>
              </a:defRPr>
            </a:pPr>
            <a:r>
              <a:t>Erosion of constitutional right to religious freedoms –</a:t>
            </a:r>
          </a:p>
          <a:p>
            <a:pPr marL="914400" indent="-914400" defTabSz="1828800">
              <a:lnSpc>
                <a:spcPct val="100000"/>
              </a:lnSpc>
              <a:spcBef>
                <a:spcPts val="1400"/>
              </a:spcBef>
              <a:buClr>
                <a:srgbClr val="FF0000"/>
              </a:buClr>
              <a:buSzPct val="100000"/>
              <a:buChar char=""/>
              <a:defRPr sz="4800">
                <a:solidFill>
                  <a:srgbClr val="B4B4B4"/>
                </a:solidFill>
                <a:latin typeface="Century Gothic"/>
                <a:ea typeface="Century Gothic"/>
                <a:cs typeface="Century Gothic"/>
                <a:sym typeface="Century Gothic"/>
              </a:defRPr>
            </a:pPr>
            <a:r>
              <a:t>Works of the flesh are socially acceptable – (adultery, fornication, pornography, drunkenness, gambling, homosexuality . . .) The ONLY SIN is to say such things are wrong!!! </a:t>
            </a:r>
          </a:p>
          <a:p>
            <a:pPr marL="914400" indent="-914400" defTabSz="1828800">
              <a:lnSpc>
                <a:spcPct val="100000"/>
              </a:lnSpc>
              <a:spcBef>
                <a:spcPts val="1400"/>
              </a:spcBef>
              <a:buClr>
                <a:srgbClr val="FF0000"/>
              </a:buClr>
              <a:buSzPct val="100000"/>
              <a:buChar char=""/>
              <a:defRPr sz="4800">
                <a:solidFill>
                  <a:srgbClr val="B4B4B4"/>
                </a:solidFill>
                <a:latin typeface="Century Gothic"/>
                <a:ea typeface="Century Gothic"/>
                <a:cs typeface="Century Gothic"/>
                <a:sym typeface="Century Gothic"/>
              </a:defRPr>
            </a:pPr>
            <a:r>
              <a:t>Abortion / Euthanasia</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24">
                                            <p:bg/>
                                          </p:spTgt>
                                        </p:tgtEl>
                                        <p:attrNameLst>
                                          <p:attrName>style.visibility</p:attrName>
                                        </p:attrNameLst>
                                      </p:cBhvr>
                                      <p:to>
                                        <p:strVal val="visible"/>
                                      </p:to>
                                    </p:set>
                                    <p:anim calcmode="lin" valueType="num">
                                      <p:cBhvr>
                                        <p:cTn id="7" dur="500" fill="hold"/>
                                        <p:tgtEl>
                                          <p:spTgt spid="324">
                                            <p:bg/>
                                          </p:spTgt>
                                        </p:tgtEl>
                                        <p:attrNameLst>
                                          <p:attrName>ppt_w</p:attrName>
                                        </p:attrNameLst>
                                      </p:cBhvr>
                                      <p:tavLst>
                                        <p:tav tm="0">
                                          <p:val>
                                            <p:fltVal val="0"/>
                                          </p:val>
                                        </p:tav>
                                        <p:tav tm="100000">
                                          <p:val>
                                            <p:strVal val="#ppt_w"/>
                                          </p:val>
                                        </p:tav>
                                      </p:tavLst>
                                    </p:anim>
                                    <p:anim calcmode="lin" valueType="num">
                                      <p:cBhvr>
                                        <p:cTn id="8" dur="500" fill="hold"/>
                                        <p:tgtEl>
                                          <p:spTgt spid="324">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324">
                                            <p:txEl>
                                              <p:pRg st="0" end="0"/>
                                            </p:txEl>
                                          </p:spTgt>
                                        </p:tgtEl>
                                        <p:attrNameLst>
                                          <p:attrName>style.visibility</p:attrName>
                                        </p:attrNameLst>
                                      </p:cBhvr>
                                      <p:to>
                                        <p:strVal val="visible"/>
                                      </p:to>
                                    </p:set>
                                    <p:anim calcmode="lin" valueType="num">
                                      <p:cBhvr>
                                        <p:cTn id="11" dur="500" fill="hold"/>
                                        <p:tgtEl>
                                          <p:spTgt spid="32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2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324">
                                            <p:txEl>
                                              <p:pRg st="1" end="1"/>
                                            </p:txEl>
                                          </p:spTgt>
                                        </p:tgtEl>
                                        <p:attrNameLst>
                                          <p:attrName>style.visibility</p:attrName>
                                        </p:attrNameLst>
                                      </p:cBhvr>
                                      <p:to>
                                        <p:strVal val="visible"/>
                                      </p:to>
                                    </p:set>
                                    <p:anim calcmode="lin" valueType="num">
                                      <p:cBhvr>
                                        <p:cTn id="17" dur="500" fill="hold"/>
                                        <p:tgtEl>
                                          <p:spTgt spid="32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2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324">
                                            <p:txEl>
                                              <p:pRg st="2" end="2"/>
                                            </p:txEl>
                                          </p:spTgt>
                                        </p:tgtEl>
                                        <p:attrNameLst>
                                          <p:attrName>style.visibility</p:attrName>
                                        </p:attrNameLst>
                                      </p:cBhvr>
                                      <p:to>
                                        <p:strVal val="visible"/>
                                      </p:to>
                                    </p:set>
                                    <p:anim calcmode="lin" valueType="num">
                                      <p:cBhvr>
                                        <p:cTn id="23" dur="500" fill="hold"/>
                                        <p:tgtEl>
                                          <p:spTgt spid="32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2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1" fill="hold">
                                  <p:stCondLst>
                                    <p:cond delay="0"/>
                                  </p:stCondLst>
                                  <p:iterate type="el" backwards="0">
                                    <p:tmAbs val="0"/>
                                  </p:iterate>
                                  <p:childTnLst>
                                    <p:set>
                                      <p:cBhvr>
                                        <p:cTn id="28" fill="hold"/>
                                        <p:tgtEl>
                                          <p:spTgt spid="324">
                                            <p:txEl>
                                              <p:pRg st="3" end="3"/>
                                            </p:txEl>
                                          </p:spTgt>
                                        </p:tgtEl>
                                        <p:attrNameLst>
                                          <p:attrName>style.visibility</p:attrName>
                                        </p:attrNameLst>
                                      </p:cBhvr>
                                      <p:to>
                                        <p:strVal val="visible"/>
                                      </p:to>
                                    </p:set>
                                    <p:anim calcmode="lin" valueType="num">
                                      <p:cBhvr>
                                        <p:cTn id="29" dur="500" fill="hold"/>
                                        <p:tgtEl>
                                          <p:spTgt spid="324">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2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2" fill="hold">
                                  <p:stCondLst>
                                    <p:cond delay="0"/>
                                  </p:stCondLst>
                                  <p:iterate type="el" backwards="0">
                                    <p:tmAbs val="0"/>
                                  </p:iterate>
                                  <p:childTnLst>
                                    <p:set>
                                      <p:cBhvr>
                                        <p:cTn id="34" fill="hold"/>
                                        <p:tgtEl>
                                          <p:spTgt spid="325">
                                            <p:bg/>
                                          </p:spTgt>
                                        </p:tgtEl>
                                        <p:attrNameLst>
                                          <p:attrName>style.visibility</p:attrName>
                                        </p:attrNameLst>
                                      </p:cBhvr>
                                      <p:to>
                                        <p:strVal val="visible"/>
                                      </p:to>
                                    </p:set>
                                    <p:anim calcmode="lin" valueType="num">
                                      <p:cBhvr>
                                        <p:cTn id="35" dur="500" fill="hold"/>
                                        <p:tgtEl>
                                          <p:spTgt spid="325">
                                            <p:bg/>
                                          </p:spTgt>
                                        </p:tgtEl>
                                        <p:attrNameLst>
                                          <p:attrName>ppt_w</p:attrName>
                                        </p:attrNameLst>
                                      </p:cBhvr>
                                      <p:tavLst>
                                        <p:tav tm="0">
                                          <p:val>
                                            <p:fltVal val="0"/>
                                          </p:val>
                                        </p:tav>
                                        <p:tav tm="100000">
                                          <p:val>
                                            <p:strVal val="#ppt_w"/>
                                          </p:val>
                                        </p:tav>
                                      </p:tavLst>
                                    </p:anim>
                                    <p:anim calcmode="lin" valueType="num">
                                      <p:cBhvr>
                                        <p:cTn id="36" dur="500" fill="hold"/>
                                        <p:tgtEl>
                                          <p:spTgt spid="325">
                                            <p:bg/>
                                          </p:spTgt>
                                        </p:tgtEl>
                                        <p:attrNameLst>
                                          <p:attrName>ppt_h</p:attrName>
                                        </p:attrNameLst>
                                      </p:cBhvr>
                                      <p:tavLst>
                                        <p:tav tm="0">
                                          <p:val>
                                            <p:fltVal val="0"/>
                                          </p:val>
                                        </p:tav>
                                        <p:tav tm="100000">
                                          <p:val>
                                            <p:strVal val="#ppt_h"/>
                                          </p:val>
                                        </p:tav>
                                      </p:tavLst>
                                    </p:anim>
                                  </p:childTnLst>
                                </p:cTn>
                              </p:par>
                              <p:par>
                                <p:cTn id="37" presetClass="entr" nodeType="withEffect" presetSubtype="16" presetID="23" grpId="2" fill="hold">
                                  <p:stCondLst>
                                    <p:cond delay="0"/>
                                  </p:stCondLst>
                                  <p:iterate type="el" backwards="0">
                                    <p:tmAbs val="0"/>
                                  </p:iterate>
                                  <p:childTnLst>
                                    <p:set>
                                      <p:cBhvr>
                                        <p:cTn id="38" fill="hold"/>
                                        <p:tgtEl>
                                          <p:spTgt spid="325">
                                            <p:txEl>
                                              <p:pRg st="0" end="0"/>
                                            </p:txEl>
                                          </p:spTgt>
                                        </p:tgtEl>
                                        <p:attrNameLst>
                                          <p:attrName>style.visibility</p:attrName>
                                        </p:attrNameLst>
                                      </p:cBhvr>
                                      <p:to>
                                        <p:strVal val="visible"/>
                                      </p:to>
                                    </p:set>
                                    <p:anim calcmode="lin" valueType="num">
                                      <p:cBhvr>
                                        <p:cTn id="39" dur="500" fill="hold"/>
                                        <p:tgtEl>
                                          <p:spTgt spid="325">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32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16" presetID="23" grpId="2" fill="hold">
                                  <p:stCondLst>
                                    <p:cond delay="0"/>
                                  </p:stCondLst>
                                  <p:iterate type="el" backwards="0">
                                    <p:tmAbs val="0"/>
                                  </p:iterate>
                                  <p:childTnLst>
                                    <p:set>
                                      <p:cBhvr>
                                        <p:cTn id="44" fill="hold"/>
                                        <p:tgtEl>
                                          <p:spTgt spid="325">
                                            <p:txEl>
                                              <p:pRg st="1" end="1"/>
                                            </p:txEl>
                                          </p:spTgt>
                                        </p:tgtEl>
                                        <p:attrNameLst>
                                          <p:attrName>style.visibility</p:attrName>
                                        </p:attrNameLst>
                                      </p:cBhvr>
                                      <p:to>
                                        <p:strVal val="visible"/>
                                      </p:to>
                                    </p:set>
                                    <p:anim calcmode="lin" valueType="num">
                                      <p:cBhvr>
                                        <p:cTn id="45" dur="500" fill="hold"/>
                                        <p:tgtEl>
                                          <p:spTgt spid="325">
                                            <p:txEl>
                                              <p:pRg st="1" end="1"/>
                                            </p:txEl>
                                          </p:spTgt>
                                        </p:tgtEl>
                                        <p:attrNameLst>
                                          <p:attrName>ppt_w</p:attrName>
                                        </p:attrNameLst>
                                      </p:cBhvr>
                                      <p:tavLst>
                                        <p:tav tm="0">
                                          <p:val>
                                            <p:fltVal val="0"/>
                                          </p:val>
                                        </p:tav>
                                        <p:tav tm="100000">
                                          <p:val>
                                            <p:strVal val="#ppt_w"/>
                                          </p:val>
                                        </p:tav>
                                      </p:tavLst>
                                    </p:anim>
                                    <p:anim calcmode="lin" valueType="num">
                                      <p:cBhvr>
                                        <p:cTn id="46" dur="500" fill="hold"/>
                                        <p:tgtEl>
                                          <p:spTgt spid="32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16" presetID="23" grpId="2" fill="hold">
                                  <p:stCondLst>
                                    <p:cond delay="0"/>
                                  </p:stCondLst>
                                  <p:iterate type="el" backwards="0">
                                    <p:tmAbs val="0"/>
                                  </p:iterate>
                                  <p:childTnLst>
                                    <p:set>
                                      <p:cBhvr>
                                        <p:cTn id="50" fill="hold"/>
                                        <p:tgtEl>
                                          <p:spTgt spid="325">
                                            <p:txEl>
                                              <p:pRg st="2" end="2"/>
                                            </p:txEl>
                                          </p:spTgt>
                                        </p:tgtEl>
                                        <p:attrNameLst>
                                          <p:attrName>style.visibility</p:attrName>
                                        </p:attrNameLst>
                                      </p:cBhvr>
                                      <p:to>
                                        <p:strVal val="visible"/>
                                      </p:to>
                                    </p:set>
                                    <p:anim calcmode="lin" valueType="num">
                                      <p:cBhvr>
                                        <p:cTn id="51" dur="500" fill="hold"/>
                                        <p:tgtEl>
                                          <p:spTgt spid="325">
                                            <p:txEl>
                                              <p:pRg st="2" end="2"/>
                                            </p:txEl>
                                          </p:spTgt>
                                        </p:tgtEl>
                                        <p:attrNameLst>
                                          <p:attrName>ppt_w</p:attrName>
                                        </p:attrNameLst>
                                      </p:cBhvr>
                                      <p:tavLst>
                                        <p:tav tm="0">
                                          <p:val>
                                            <p:fltVal val="0"/>
                                          </p:val>
                                        </p:tav>
                                        <p:tav tm="100000">
                                          <p:val>
                                            <p:strVal val="#ppt_w"/>
                                          </p:val>
                                        </p:tav>
                                      </p:tavLst>
                                    </p:anim>
                                    <p:anim calcmode="lin" valueType="num">
                                      <p:cBhvr>
                                        <p:cTn id="52" dur="500" fill="hold"/>
                                        <p:tgtEl>
                                          <p:spTgt spid="32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5" grpId="2"/>
      <p:bldP build="p" bldLvl="5" animBg="1" rev="0" advAuto="0" spid="324"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pasted-movie.png" descr="pasted-movie.png"/>
          <p:cNvPicPr>
            <a:picLocks noChangeAspect="1"/>
          </p:cNvPicPr>
          <p:nvPr/>
        </p:nvPicPr>
        <p:blipFill>
          <a:blip r:embed="rId2">
            <a:extLst/>
          </a:blip>
          <a:stretch>
            <a:fillRect/>
          </a:stretch>
        </p:blipFill>
        <p:spPr>
          <a:xfrm>
            <a:off x="-383472" y="-383130"/>
            <a:ext cx="25150944" cy="3565774"/>
          </a:xfrm>
          <a:prstGeom prst="rect">
            <a:avLst/>
          </a:prstGeom>
          <a:ln w="12700">
            <a:miter lim="400000"/>
          </a:ln>
        </p:spPr>
      </p:pic>
      <p:pic>
        <p:nvPicPr>
          <p:cNvPr id="203" name="pasted-movie.png" descr="pasted-movie.png"/>
          <p:cNvPicPr>
            <a:picLocks noChangeAspect="1"/>
          </p:cNvPicPr>
          <p:nvPr/>
        </p:nvPicPr>
        <p:blipFill>
          <a:blip r:embed="rId3">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204" name="pasted-movie.png" descr="pasted-movie.png"/>
          <p:cNvPicPr>
            <a:picLocks noChangeAspect="1"/>
          </p:cNvPicPr>
          <p:nvPr/>
        </p:nvPicPr>
        <p:blipFill>
          <a:blip r:embed="rId4">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sp>
        <p:nvSpPr>
          <p:cNvPr id="205" name="The Most Reasonable Cause For The Material Universe?…"/>
          <p:cNvSpPr txBox="1"/>
          <p:nvPr/>
        </p:nvSpPr>
        <p:spPr>
          <a:xfrm>
            <a:off x="6547273" y="2842736"/>
            <a:ext cx="17472824" cy="10596881"/>
          </a:xfrm>
          <a:prstGeom prst="rect">
            <a:avLst/>
          </a:prstGeom>
          <a:solidFill>
            <a:srgbClr val="FFFFFF"/>
          </a:solidFill>
          <a:ln w="25400">
            <a:solidFill>
              <a:srgbClr val="000000"/>
            </a:solidFill>
            <a:miter lim="400000"/>
          </a:ln>
          <a:effectLst>
            <a:outerShdw sx="100000" sy="100000" kx="0" ky="0" algn="b" rotWithShape="0" blurRad="381000" dist="215900" dir="1234610">
              <a:srgbClr val="000000">
                <a:alpha val="56514"/>
              </a:srgbClr>
            </a:outerShdw>
          </a:effectLst>
          <a:extLst>
            <a:ext uri="{C572A759-6A51-4108-AA02-DFA0A04FC94B}">
              <ma14:wrappingTextBoxFlag xmlns:ma14="http://schemas.microsoft.com/office/mac/drawingml/2011/main" val="1"/>
            </a:ext>
          </a:extLst>
        </p:spPr>
        <p:txBody>
          <a:bodyPr tIns="91439" bIns="91439">
            <a:spAutoFit/>
          </a:bodyPr>
          <a:lstStyle/>
          <a:p>
            <a:pPr marL="914400" indent="-914400">
              <a:lnSpc>
                <a:spcPct val="100000"/>
              </a:lnSpc>
              <a:spcBef>
                <a:spcPts val="2200"/>
              </a:spcBef>
              <a:buSzPct val="80000"/>
              <a:buBlip>
                <a:blip r:embed="rId5"/>
              </a:buBlip>
              <a:defRPr sz="6000">
                <a:solidFill>
                  <a:srgbClr val="000000"/>
                </a:solidFill>
                <a:latin typeface="Century Gothic"/>
                <a:ea typeface="Century Gothic"/>
                <a:cs typeface="Century Gothic"/>
                <a:sym typeface="Century Gothic"/>
              </a:defRPr>
            </a:pPr>
            <a:r>
              <a:t>The Most Reasonable Cause For The Material Universe?</a:t>
            </a:r>
          </a:p>
          <a:p>
            <a:pPr marL="914400" indent="-914400">
              <a:lnSpc>
                <a:spcPct val="100000"/>
              </a:lnSpc>
              <a:spcBef>
                <a:spcPts val="2200"/>
              </a:spcBef>
              <a:buSzPct val="80000"/>
              <a:buBlip>
                <a:blip r:embed="rId5"/>
              </a:buBlip>
              <a:defRPr sz="6000">
                <a:solidFill>
                  <a:srgbClr val="000000"/>
                </a:solidFill>
                <a:latin typeface="Century Gothic"/>
                <a:ea typeface="Century Gothic"/>
                <a:cs typeface="Century Gothic"/>
                <a:sym typeface="Century Gothic"/>
              </a:defRPr>
            </a:pPr>
            <a:r>
              <a:t>The Most Reasonable Cause For Organization of The Universe?</a:t>
            </a:r>
          </a:p>
          <a:p>
            <a:pPr marL="914400" indent="-914400">
              <a:lnSpc>
                <a:spcPct val="100000"/>
              </a:lnSpc>
              <a:spcBef>
                <a:spcPts val="2200"/>
              </a:spcBef>
              <a:buSzPct val="80000"/>
              <a:buBlip>
                <a:blip r:embed="rId5"/>
              </a:buBlip>
              <a:defRPr sz="6000">
                <a:solidFill>
                  <a:srgbClr val="000000"/>
                </a:solidFill>
                <a:latin typeface="Century Gothic"/>
                <a:ea typeface="Century Gothic"/>
                <a:cs typeface="Century Gothic"/>
                <a:sym typeface="Century Gothic"/>
              </a:defRPr>
            </a:pPr>
            <a:r>
              <a:t>The Most Reasonable Cause of Life &amp; its complexities?</a:t>
            </a:r>
          </a:p>
          <a:p>
            <a:pPr marL="914400" indent="-914400">
              <a:lnSpc>
                <a:spcPct val="100000"/>
              </a:lnSpc>
              <a:spcBef>
                <a:spcPts val="2200"/>
              </a:spcBef>
              <a:buSzPct val="80000"/>
              <a:buBlip>
                <a:blip r:embed="rId5"/>
              </a:buBlip>
              <a:defRPr sz="6000">
                <a:solidFill>
                  <a:srgbClr val="000000"/>
                </a:solidFill>
                <a:latin typeface="Century Gothic"/>
                <a:ea typeface="Century Gothic"/>
                <a:cs typeface="Century Gothic"/>
                <a:sym typeface="Century Gothic"/>
              </a:defRPr>
            </a:pPr>
            <a:r>
              <a:t>The Most Reasonable Explanation For Reason, Ethics, Consciousness?</a:t>
            </a:r>
          </a:p>
          <a:p>
            <a:pPr marL="914400" indent="-914400">
              <a:lnSpc>
                <a:spcPct val="100000"/>
              </a:lnSpc>
              <a:spcBef>
                <a:spcPts val="2200"/>
              </a:spcBef>
              <a:buSzPct val="80000"/>
              <a:buBlip>
                <a:blip r:embed="rId5"/>
              </a:buBlip>
              <a:defRPr sz="6000">
                <a:solidFill>
                  <a:srgbClr val="000000"/>
                </a:solidFill>
                <a:latin typeface="Century Gothic"/>
                <a:ea typeface="Century Gothic"/>
                <a:cs typeface="Century Gothic"/>
                <a:sym typeface="Century Gothic"/>
              </a:defRPr>
            </a:pPr>
            <a:r>
              <a:t>The Most Reasonable Explanation For Man’s desire to Worship, Seek God, &amp; The Bible?</a:t>
            </a:r>
          </a:p>
        </p:txBody>
      </p:sp>
      <p:pic>
        <p:nvPicPr>
          <p:cNvPr id="206" name="Image" descr="Image"/>
          <p:cNvPicPr>
            <a:picLocks noChangeAspect="1"/>
          </p:cNvPicPr>
          <p:nvPr/>
        </p:nvPicPr>
        <p:blipFill>
          <a:blip r:embed="rId6">
            <a:extLst/>
          </a:blip>
          <a:srcRect l="14791" t="4306" r="15825" b="0"/>
          <a:stretch>
            <a:fillRect/>
          </a:stretch>
        </p:blipFill>
        <p:spPr>
          <a:xfrm flipH="1">
            <a:off x="-82423" y="2808066"/>
            <a:ext cx="6681297" cy="10966787"/>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30" y="174"/>
                </a:cubicBezTo>
                <a:cubicBezTo>
                  <a:pt x="13370" y="257"/>
                  <a:pt x="13136" y="304"/>
                  <a:pt x="13111" y="279"/>
                </a:cubicBezTo>
                <a:cubicBezTo>
                  <a:pt x="13039" y="207"/>
                  <a:pt x="12889" y="226"/>
                  <a:pt x="12936" y="301"/>
                </a:cubicBezTo>
                <a:cubicBezTo>
                  <a:pt x="12959" y="338"/>
                  <a:pt x="12874" y="429"/>
                  <a:pt x="12746" y="503"/>
                </a:cubicBezTo>
                <a:cubicBezTo>
                  <a:pt x="12525" y="630"/>
                  <a:pt x="12514" y="657"/>
                  <a:pt x="12527" y="1051"/>
                </a:cubicBezTo>
                <a:cubicBezTo>
                  <a:pt x="12535" y="1279"/>
                  <a:pt x="12570" y="1492"/>
                  <a:pt x="12605" y="1525"/>
                </a:cubicBezTo>
                <a:cubicBezTo>
                  <a:pt x="12685" y="1600"/>
                  <a:pt x="12360" y="1718"/>
                  <a:pt x="12134" y="1696"/>
                </a:cubicBezTo>
                <a:cubicBezTo>
                  <a:pt x="11992" y="1683"/>
                  <a:pt x="11986" y="1691"/>
                  <a:pt x="12089" y="1767"/>
                </a:cubicBezTo>
                <a:cubicBezTo>
                  <a:pt x="12191" y="1841"/>
                  <a:pt x="12188" y="1861"/>
                  <a:pt x="12065" y="1916"/>
                </a:cubicBezTo>
                <a:cubicBezTo>
                  <a:pt x="11988" y="1951"/>
                  <a:pt x="11924" y="1994"/>
                  <a:pt x="11924" y="2013"/>
                </a:cubicBezTo>
                <a:cubicBezTo>
                  <a:pt x="11924" y="2110"/>
                  <a:pt x="11550" y="2342"/>
                  <a:pt x="11431" y="2319"/>
                </a:cubicBezTo>
                <a:cubicBezTo>
                  <a:pt x="11336" y="2301"/>
                  <a:pt x="11258" y="2354"/>
                  <a:pt x="11151" y="2507"/>
                </a:cubicBezTo>
                <a:cubicBezTo>
                  <a:pt x="11069" y="2625"/>
                  <a:pt x="10952" y="2785"/>
                  <a:pt x="10892" y="2862"/>
                </a:cubicBezTo>
                <a:cubicBezTo>
                  <a:pt x="10832" y="2940"/>
                  <a:pt x="10803" y="3036"/>
                  <a:pt x="10828" y="3076"/>
                </a:cubicBezTo>
                <a:cubicBezTo>
                  <a:pt x="10853" y="3115"/>
                  <a:pt x="10815" y="3161"/>
                  <a:pt x="10745" y="3178"/>
                </a:cubicBezTo>
                <a:cubicBezTo>
                  <a:pt x="10655" y="3199"/>
                  <a:pt x="10630" y="3248"/>
                  <a:pt x="10662" y="3344"/>
                </a:cubicBezTo>
                <a:cubicBezTo>
                  <a:pt x="10693" y="3441"/>
                  <a:pt x="10631" y="3562"/>
                  <a:pt x="10453" y="3754"/>
                </a:cubicBezTo>
                <a:cubicBezTo>
                  <a:pt x="10314" y="3905"/>
                  <a:pt x="10163" y="4080"/>
                  <a:pt x="10117" y="4144"/>
                </a:cubicBezTo>
                <a:cubicBezTo>
                  <a:pt x="10068" y="4214"/>
                  <a:pt x="9996" y="4245"/>
                  <a:pt x="9938" y="4223"/>
                </a:cubicBezTo>
                <a:cubicBezTo>
                  <a:pt x="9874" y="4199"/>
                  <a:pt x="9859" y="4214"/>
                  <a:pt x="9892" y="4266"/>
                </a:cubicBezTo>
                <a:cubicBezTo>
                  <a:pt x="9949" y="4357"/>
                  <a:pt x="9523" y="4794"/>
                  <a:pt x="9336" y="4838"/>
                </a:cubicBezTo>
                <a:cubicBezTo>
                  <a:pt x="9269" y="4854"/>
                  <a:pt x="9233" y="4886"/>
                  <a:pt x="9256" y="4909"/>
                </a:cubicBezTo>
                <a:cubicBezTo>
                  <a:pt x="9279" y="4931"/>
                  <a:pt x="9259" y="4965"/>
                  <a:pt x="9213" y="4982"/>
                </a:cubicBezTo>
                <a:cubicBezTo>
                  <a:pt x="9167" y="4999"/>
                  <a:pt x="9130" y="5068"/>
                  <a:pt x="9130" y="5134"/>
                </a:cubicBezTo>
                <a:cubicBezTo>
                  <a:pt x="9130" y="5199"/>
                  <a:pt x="9098" y="5265"/>
                  <a:pt x="9057" y="5280"/>
                </a:cubicBezTo>
                <a:cubicBezTo>
                  <a:pt x="9017" y="5296"/>
                  <a:pt x="8986" y="5418"/>
                  <a:pt x="8988" y="5552"/>
                </a:cubicBezTo>
                <a:cubicBezTo>
                  <a:pt x="8990" y="5686"/>
                  <a:pt x="8967" y="5821"/>
                  <a:pt x="8937" y="5851"/>
                </a:cubicBezTo>
                <a:cubicBezTo>
                  <a:pt x="8906" y="5881"/>
                  <a:pt x="8919" y="5919"/>
                  <a:pt x="8965" y="5937"/>
                </a:cubicBezTo>
                <a:cubicBezTo>
                  <a:pt x="9011" y="5954"/>
                  <a:pt x="9048" y="6088"/>
                  <a:pt x="9048" y="6234"/>
                </a:cubicBezTo>
                <a:cubicBezTo>
                  <a:pt x="9048" y="6518"/>
                  <a:pt x="8890" y="6667"/>
                  <a:pt x="8617" y="6639"/>
                </a:cubicBezTo>
                <a:cubicBezTo>
                  <a:pt x="8538" y="6631"/>
                  <a:pt x="8452" y="6646"/>
                  <a:pt x="8426" y="6671"/>
                </a:cubicBezTo>
                <a:cubicBezTo>
                  <a:pt x="8400" y="6697"/>
                  <a:pt x="8345" y="6705"/>
                  <a:pt x="8303" y="6689"/>
                </a:cubicBezTo>
                <a:cubicBezTo>
                  <a:pt x="8261" y="6673"/>
                  <a:pt x="8141" y="6721"/>
                  <a:pt x="8037" y="6795"/>
                </a:cubicBezTo>
                <a:cubicBezTo>
                  <a:pt x="7885" y="6903"/>
                  <a:pt x="7767" y="6932"/>
                  <a:pt x="7458" y="6939"/>
                </a:cubicBezTo>
                <a:cubicBezTo>
                  <a:pt x="7137" y="6947"/>
                  <a:pt x="7029" y="6976"/>
                  <a:pt x="6832" y="7108"/>
                </a:cubicBezTo>
                <a:cubicBezTo>
                  <a:pt x="6701" y="7196"/>
                  <a:pt x="6630" y="7281"/>
                  <a:pt x="6674" y="7298"/>
                </a:cubicBezTo>
                <a:cubicBezTo>
                  <a:pt x="6725" y="7317"/>
                  <a:pt x="6719" y="7354"/>
                  <a:pt x="6659" y="7399"/>
                </a:cubicBezTo>
                <a:cubicBezTo>
                  <a:pt x="6606" y="7437"/>
                  <a:pt x="6524" y="7453"/>
                  <a:pt x="6475" y="7435"/>
                </a:cubicBezTo>
                <a:cubicBezTo>
                  <a:pt x="6318" y="7376"/>
                  <a:pt x="5887" y="7392"/>
                  <a:pt x="5800" y="7460"/>
                </a:cubicBezTo>
                <a:cubicBezTo>
                  <a:pt x="5753" y="7496"/>
                  <a:pt x="5650" y="7531"/>
                  <a:pt x="5571" y="7538"/>
                </a:cubicBezTo>
                <a:cubicBezTo>
                  <a:pt x="5415" y="7552"/>
                  <a:pt x="5411" y="7580"/>
                  <a:pt x="5531" y="7771"/>
                </a:cubicBezTo>
                <a:cubicBezTo>
                  <a:pt x="5574" y="7840"/>
                  <a:pt x="5615" y="8044"/>
                  <a:pt x="5623" y="8224"/>
                </a:cubicBezTo>
                <a:lnTo>
                  <a:pt x="5637" y="8550"/>
                </a:lnTo>
                <a:lnTo>
                  <a:pt x="5144" y="8653"/>
                </a:lnTo>
                <a:cubicBezTo>
                  <a:pt x="4427" y="8802"/>
                  <a:pt x="4218" y="8875"/>
                  <a:pt x="3819" y="9112"/>
                </a:cubicBezTo>
                <a:cubicBezTo>
                  <a:pt x="3071" y="9557"/>
                  <a:pt x="2187" y="10572"/>
                  <a:pt x="1940" y="11272"/>
                </a:cubicBezTo>
                <a:cubicBezTo>
                  <a:pt x="1608" y="12213"/>
                  <a:pt x="1286" y="12926"/>
                  <a:pt x="907" y="13555"/>
                </a:cubicBezTo>
                <a:cubicBezTo>
                  <a:pt x="415" y="14371"/>
                  <a:pt x="297" y="14654"/>
                  <a:pt x="124" y="15435"/>
                </a:cubicBezTo>
                <a:cubicBezTo>
                  <a:pt x="-7" y="16020"/>
                  <a:pt x="-43" y="17359"/>
                  <a:pt x="57" y="17872"/>
                </a:cubicBezTo>
                <a:cubicBezTo>
                  <a:pt x="131" y="18249"/>
                  <a:pt x="427" y="18711"/>
                  <a:pt x="700" y="18872"/>
                </a:cubicBezTo>
                <a:cubicBezTo>
                  <a:pt x="863" y="18968"/>
                  <a:pt x="1154" y="19056"/>
                  <a:pt x="1527" y="19121"/>
                </a:cubicBezTo>
                <a:cubicBezTo>
                  <a:pt x="1843" y="19176"/>
                  <a:pt x="2213" y="19245"/>
                  <a:pt x="2349" y="19274"/>
                </a:cubicBezTo>
                <a:cubicBezTo>
                  <a:pt x="2485" y="19303"/>
                  <a:pt x="2871" y="19379"/>
                  <a:pt x="3207" y="19444"/>
                </a:cubicBezTo>
                <a:lnTo>
                  <a:pt x="3818" y="19561"/>
                </a:lnTo>
                <a:lnTo>
                  <a:pt x="3805" y="20576"/>
                </a:lnTo>
                <a:lnTo>
                  <a:pt x="3793" y="21590"/>
                </a:lnTo>
                <a:lnTo>
                  <a:pt x="18922" y="21590"/>
                </a:lnTo>
                <a:lnTo>
                  <a:pt x="18901" y="21276"/>
                </a:lnTo>
                <a:cubicBezTo>
                  <a:pt x="18890" y="21103"/>
                  <a:pt x="18910" y="20922"/>
                  <a:pt x="18946" y="20874"/>
                </a:cubicBezTo>
                <a:cubicBezTo>
                  <a:pt x="18995" y="20807"/>
                  <a:pt x="18981" y="20792"/>
                  <a:pt x="18888" y="20813"/>
                </a:cubicBezTo>
                <a:cubicBezTo>
                  <a:pt x="18718" y="20853"/>
                  <a:pt x="18436" y="20560"/>
                  <a:pt x="18403" y="20309"/>
                </a:cubicBezTo>
                <a:lnTo>
                  <a:pt x="18376" y="20108"/>
                </a:lnTo>
                <a:lnTo>
                  <a:pt x="18713" y="20093"/>
                </a:lnTo>
                <a:cubicBezTo>
                  <a:pt x="18940" y="20083"/>
                  <a:pt x="19082" y="20103"/>
                  <a:pt x="19153" y="20155"/>
                </a:cubicBezTo>
                <a:cubicBezTo>
                  <a:pt x="19283" y="20251"/>
                  <a:pt x="19437" y="20258"/>
                  <a:pt x="19379" y="20166"/>
                </a:cubicBezTo>
                <a:cubicBezTo>
                  <a:pt x="19329" y="20086"/>
                  <a:pt x="19671" y="19702"/>
                  <a:pt x="19781" y="19714"/>
                </a:cubicBezTo>
                <a:cubicBezTo>
                  <a:pt x="19909" y="19728"/>
                  <a:pt x="19909" y="19392"/>
                  <a:pt x="19781" y="19362"/>
                </a:cubicBezTo>
                <a:cubicBezTo>
                  <a:pt x="19695" y="19342"/>
                  <a:pt x="19681" y="19292"/>
                  <a:pt x="19728" y="19164"/>
                </a:cubicBezTo>
                <a:cubicBezTo>
                  <a:pt x="19768" y="19056"/>
                  <a:pt x="19754" y="18938"/>
                  <a:pt x="19691" y="18847"/>
                </a:cubicBezTo>
                <a:cubicBezTo>
                  <a:pt x="19588" y="18697"/>
                  <a:pt x="19672" y="18495"/>
                  <a:pt x="19814" y="18549"/>
                </a:cubicBezTo>
                <a:cubicBezTo>
                  <a:pt x="19854" y="18564"/>
                  <a:pt x="19879" y="18447"/>
                  <a:pt x="19871" y="18287"/>
                </a:cubicBezTo>
                <a:cubicBezTo>
                  <a:pt x="19858" y="18054"/>
                  <a:pt x="19820" y="17979"/>
                  <a:pt x="19671" y="17905"/>
                </a:cubicBezTo>
                <a:cubicBezTo>
                  <a:pt x="19569" y="17855"/>
                  <a:pt x="19504" y="17794"/>
                  <a:pt x="19527" y="17771"/>
                </a:cubicBezTo>
                <a:cubicBezTo>
                  <a:pt x="19551" y="17747"/>
                  <a:pt x="19526" y="17627"/>
                  <a:pt x="19472" y="17504"/>
                </a:cubicBezTo>
                <a:cubicBezTo>
                  <a:pt x="19373" y="17277"/>
                  <a:pt x="19083" y="17116"/>
                  <a:pt x="18707" y="17080"/>
                </a:cubicBezTo>
                <a:cubicBezTo>
                  <a:pt x="18447" y="17055"/>
                  <a:pt x="18374" y="16980"/>
                  <a:pt x="18511" y="16880"/>
                </a:cubicBezTo>
                <a:cubicBezTo>
                  <a:pt x="18831" y="16647"/>
                  <a:pt x="19635" y="15505"/>
                  <a:pt x="20376" y="14228"/>
                </a:cubicBezTo>
                <a:cubicBezTo>
                  <a:pt x="21438" y="12399"/>
                  <a:pt x="21553" y="12108"/>
                  <a:pt x="21556" y="11258"/>
                </a:cubicBezTo>
                <a:cubicBezTo>
                  <a:pt x="21557" y="10707"/>
                  <a:pt x="21536" y="10612"/>
                  <a:pt x="21353" y="10368"/>
                </a:cubicBezTo>
                <a:cubicBezTo>
                  <a:pt x="21005" y="9903"/>
                  <a:pt x="20570" y="9530"/>
                  <a:pt x="20285" y="9450"/>
                </a:cubicBezTo>
                <a:cubicBezTo>
                  <a:pt x="20140" y="9410"/>
                  <a:pt x="19898" y="9332"/>
                  <a:pt x="19749" y="9277"/>
                </a:cubicBezTo>
                <a:cubicBezTo>
                  <a:pt x="19590" y="9219"/>
                  <a:pt x="19403" y="9189"/>
                  <a:pt x="19297" y="9205"/>
                </a:cubicBezTo>
                <a:cubicBezTo>
                  <a:pt x="19102" y="9235"/>
                  <a:pt x="18510" y="9053"/>
                  <a:pt x="17813" y="8750"/>
                </a:cubicBezTo>
                <a:cubicBezTo>
                  <a:pt x="17593" y="8654"/>
                  <a:pt x="17335" y="8575"/>
                  <a:pt x="17238" y="8575"/>
                </a:cubicBezTo>
                <a:cubicBezTo>
                  <a:pt x="17141" y="8574"/>
                  <a:pt x="16908" y="8530"/>
                  <a:pt x="16719" y="8478"/>
                </a:cubicBezTo>
                <a:cubicBezTo>
                  <a:pt x="16531" y="8425"/>
                  <a:pt x="16358" y="8394"/>
                  <a:pt x="16335" y="8408"/>
                </a:cubicBezTo>
                <a:cubicBezTo>
                  <a:pt x="16313" y="8422"/>
                  <a:pt x="16218" y="8408"/>
                  <a:pt x="16124" y="8377"/>
                </a:cubicBezTo>
                <a:cubicBezTo>
                  <a:pt x="15879" y="8297"/>
                  <a:pt x="15622" y="7959"/>
                  <a:pt x="15589" y="7673"/>
                </a:cubicBezTo>
                <a:cubicBezTo>
                  <a:pt x="15563" y="7456"/>
                  <a:pt x="15588" y="7411"/>
                  <a:pt x="15797" y="7288"/>
                </a:cubicBezTo>
                <a:cubicBezTo>
                  <a:pt x="15928" y="7212"/>
                  <a:pt x="16034" y="7170"/>
                  <a:pt x="16034" y="7194"/>
                </a:cubicBezTo>
                <a:cubicBezTo>
                  <a:pt x="16034" y="7218"/>
                  <a:pt x="16125" y="7163"/>
                  <a:pt x="16235" y="7071"/>
                </a:cubicBezTo>
                <a:cubicBezTo>
                  <a:pt x="16459" y="6886"/>
                  <a:pt x="16973" y="6653"/>
                  <a:pt x="17052" y="6702"/>
                </a:cubicBezTo>
                <a:cubicBezTo>
                  <a:pt x="17080" y="6719"/>
                  <a:pt x="17102" y="6705"/>
                  <a:pt x="17102" y="6672"/>
                </a:cubicBezTo>
                <a:cubicBezTo>
                  <a:pt x="17102" y="6604"/>
                  <a:pt x="17709" y="6214"/>
                  <a:pt x="17815" y="6213"/>
                </a:cubicBezTo>
                <a:cubicBezTo>
                  <a:pt x="17853" y="6213"/>
                  <a:pt x="17947" y="6145"/>
                  <a:pt x="18024" y="6063"/>
                </a:cubicBezTo>
                <a:cubicBezTo>
                  <a:pt x="18101" y="5980"/>
                  <a:pt x="18223" y="5912"/>
                  <a:pt x="18296" y="5912"/>
                </a:cubicBezTo>
                <a:cubicBezTo>
                  <a:pt x="18368" y="5912"/>
                  <a:pt x="18405" y="5889"/>
                  <a:pt x="18378" y="5862"/>
                </a:cubicBezTo>
                <a:cubicBezTo>
                  <a:pt x="18350" y="5834"/>
                  <a:pt x="18414" y="5738"/>
                  <a:pt x="18521" y="5648"/>
                </a:cubicBezTo>
                <a:cubicBezTo>
                  <a:pt x="18628" y="5558"/>
                  <a:pt x="18774" y="5406"/>
                  <a:pt x="18847" y="5309"/>
                </a:cubicBezTo>
                <a:cubicBezTo>
                  <a:pt x="19109" y="4963"/>
                  <a:pt x="19239" y="4765"/>
                  <a:pt x="19239" y="4713"/>
                </a:cubicBezTo>
                <a:cubicBezTo>
                  <a:pt x="19239" y="4684"/>
                  <a:pt x="19290" y="4643"/>
                  <a:pt x="19352" y="4621"/>
                </a:cubicBezTo>
                <a:cubicBezTo>
                  <a:pt x="19472" y="4578"/>
                  <a:pt x="19663" y="3913"/>
                  <a:pt x="19566" y="3876"/>
                </a:cubicBezTo>
                <a:cubicBezTo>
                  <a:pt x="19534" y="3865"/>
                  <a:pt x="19527" y="3668"/>
                  <a:pt x="19549" y="3439"/>
                </a:cubicBezTo>
                <a:cubicBezTo>
                  <a:pt x="19646" y="2444"/>
                  <a:pt x="19631" y="2380"/>
                  <a:pt x="19239" y="2062"/>
                </a:cubicBezTo>
                <a:cubicBezTo>
                  <a:pt x="18955" y="1832"/>
                  <a:pt x="18888" y="1737"/>
                  <a:pt x="18897" y="1585"/>
                </a:cubicBezTo>
                <a:cubicBezTo>
                  <a:pt x="18908" y="1414"/>
                  <a:pt x="18887" y="1394"/>
                  <a:pt x="18684" y="1380"/>
                </a:cubicBezTo>
                <a:cubicBezTo>
                  <a:pt x="18497" y="1367"/>
                  <a:pt x="18460" y="1341"/>
                  <a:pt x="18467" y="1228"/>
                </a:cubicBezTo>
                <a:cubicBezTo>
                  <a:pt x="18472" y="1152"/>
                  <a:pt x="18441" y="1104"/>
                  <a:pt x="18398" y="1121"/>
                </a:cubicBezTo>
                <a:cubicBezTo>
                  <a:pt x="18296" y="1159"/>
                  <a:pt x="17966" y="1055"/>
                  <a:pt x="17554" y="854"/>
                </a:cubicBezTo>
                <a:cubicBezTo>
                  <a:pt x="17284" y="723"/>
                  <a:pt x="16928" y="623"/>
                  <a:pt x="16690" y="613"/>
                </a:cubicBezTo>
                <a:cubicBezTo>
                  <a:pt x="16666" y="612"/>
                  <a:pt x="16562" y="563"/>
                  <a:pt x="16458" y="503"/>
                </a:cubicBezTo>
                <a:cubicBezTo>
                  <a:pt x="16354" y="444"/>
                  <a:pt x="16096" y="356"/>
                  <a:pt x="15884" y="308"/>
                </a:cubicBezTo>
                <a:cubicBezTo>
                  <a:pt x="15673" y="260"/>
                  <a:pt x="15407" y="170"/>
                  <a:pt x="15294" y="108"/>
                </a:cubicBezTo>
                <a:cubicBezTo>
                  <a:pt x="15142" y="25"/>
                  <a:pt x="14885" y="-10"/>
                  <a:pt x="14586" y="2"/>
                </a:cubicBezTo>
                <a:close/>
              </a:path>
            </a:pathLst>
          </a:custGeom>
          <a:ln w="12700">
            <a:miter lim="400000"/>
          </a:ln>
          <a:effectLst>
            <a:outerShdw sx="100000" sy="100000" kx="0" ky="0" algn="b" rotWithShape="0" blurRad="381000" dist="215900" dir="1234610">
              <a:srgbClr val="000000">
                <a:alpha val="5651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205">
                                            <p:bg/>
                                          </p:spTgt>
                                        </p:tgtEl>
                                        <p:attrNameLst>
                                          <p:attrName>style.visibility</p:attrName>
                                        </p:attrNameLst>
                                      </p:cBhvr>
                                      <p:to>
                                        <p:strVal val="visible"/>
                                      </p:to>
                                    </p:set>
                                    <p:animEffect filter="blinds(horizontal)" transition="in">
                                      <p:cBhvr>
                                        <p:cTn id="7" dur="500"/>
                                        <p:tgtEl>
                                          <p:spTgt spid="205">
                                            <p:bg/>
                                          </p:spTgt>
                                        </p:tgtEl>
                                      </p:cBhvr>
                                    </p:animEffect>
                                  </p:childTnLst>
                                </p:cTn>
                              </p:par>
                              <p:par>
                                <p:cTn id="8" presetClass="entr" nodeType="withEffect" presetSubtype="10" presetID="3" grpId="1" fill="hold">
                                  <p:stCondLst>
                                    <p:cond delay="0"/>
                                  </p:stCondLst>
                                  <p:iterate type="el" backwards="0">
                                    <p:tmAbs val="0"/>
                                  </p:iterate>
                                  <p:childTnLst>
                                    <p:set>
                                      <p:cBhvr>
                                        <p:cTn id="9" fill="hold"/>
                                        <p:tgtEl>
                                          <p:spTgt spid="205">
                                            <p:txEl>
                                              <p:pRg st="0" end="0"/>
                                            </p:txEl>
                                          </p:spTgt>
                                        </p:tgtEl>
                                        <p:attrNameLst>
                                          <p:attrName>style.visibility</p:attrName>
                                        </p:attrNameLst>
                                      </p:cBhvr>
                                      <p:to>
                                        <p:strVal val="visible"/>
                                      </p:to>
                                    </p:set>
                                    <p:animEffect filter="blinds(horizontal)" transition="in">
                                      <p:cBhvr>
                                        <p:cTn id="10" dur="500"/>
                                        <p:tgtEl>
                                          <p:spTgt spid="20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10" presetID="3" grpId="1" fill="hold">
                                  <p:stCondLst>
                                    <p:cond delay="0"/>
                                  </p:stCondLst>
                                  <p:iterate type="el" backwards="0">
                                    <p:tmAbs val="0"/>
                                  </p:iterate>
                                  <p:childTnLst>
                                    <p:set>
                                      <p:cBhvr>
                                        <p:cTn id="14" fill="hold"/>
                                        <p:tgtEl>
                                          <p:spTgt spid="205">
                                            <p:txEl>
                                              <p:pRg st="1" end="1"/>
                                            </p:txEl>
                                          </p:spTgt>
                                        </p:tgtEl>
                                        <p:attrNameLst>
                                          <p:attrName>style.visibility</p:attrName>
                                        </p:attrNameLst>
                                      </p:cBhvr>
                                      <p:to>
                                        <p:strVal val="visible"/>
                                      </p:to>
                                    </p:set>
                                    <p:animEffect filter="blinds(horizontal)" transition="in">
                                      <p:cBhvr>
                                        <p:cTn id="15" dur="500"/>
                                        <p:tgtEl>
                                          <p:spTgt spid="20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10" presetID="3" grpId="1" fill="hold">
                                  <p:stCondLst>
                                    <p:cond delay="0"/>
                                  </p:stCondLst>
                                  <p:iterate type="el" backwards="0">
                                    <p:tmAbs val="0"/>
                                  </p:iterate>
                                  <p:childTnLst>
                                    <p:set>
                                      <p:cBhvr>
                                        <p:cTn id="19" fill="hold"/>
                                        <p:tgtEl>
                                          <p:spTgt spid="205">
                                            <p:txEl>
                                              <p:pRg st="2" end="2"/>
                                            </p:txEl>
                                          </p:spTgt>
                                        </p:tgtEl>
                                        <p:attrNameLst>
                                          <p:attrName>style.visibility</p:attrName>
                                        </p:attrNameLst>
                                      </p:cBhvr>
                                      <p:to>
                                        <p:strVal val="visible"/>
                                      </p:to>
                                    </p:set>
                                    <p:animEffect filter="blinds(horizontal)" transition="in">
                                      <p:cBhvr>
                                        <p:cTn id="20" dur="500"/>
                                        <p:tgtEl>
                                          <p:spTgt spid="20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0" presetID="3" grpId="1" fill="hold">
                                  <p:stCondLst>
                                    <p:cond delay="0"/>
                                  </p:stCondLst>
                                  <p:iterate type="el" backwards="0">
                                    <p:tmAbs val="0"/>
                                  </p:iterate>
                                  <p:childTnLst>
                                    <p:set>
                                      <p:cBhvr>
                                        <p:cTn id="24" fill="hold"/>
                                        <p:tgtEl>
                                          <p:spTgt spid="205">
                                            <p:txEl>
                                              <p:pRg st="3" end="3"/>
                                            </p:txEl>
                                          </p:spTgt>
                                        </p:tgtEl>
                                        <p:attrNameLst>
                                          <p:attrName>style.visibility</p:attrName>
                                        </p:attrNameLst>
                                      </p:cBhvr>
                                      <p:to>
                                        <p:strVal val="visible"/>
                                      </p:to>
                                    </p:set>
                                    <p:animEffect filter="blinds(horizontal)" transition="in">
                                      <p:cBhvr>
                                        <p:cTn id="25" dur="500"/>
                                        <p:tgtEl>
                                          <p:spTgt spid="20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10" presetID="3" grpId="1" fill="hold">
                                  <p:stCondLst>
                                    <p:cond delay="0"/>
                                  </p:stCondLst>
                                  <p:iterate type="el" backwards="0">
                                    <p:tmAbs val="0"/>
                                  </p:iterate>
                                  <p:childTnLst>
                                    <p:set>
                                      <p:cBhvr>
                                        <p:cTn id="29" fill="hold"/>
                                        <p:tgtEl>
                                          <p:spTgt spid="205">
                                            <p:txEl>
                                              <p:pRg st="4" end="4"/>
                                            </p:txEl>
                                          </p:spTgt>
                                        </p:tgtEl>
                                        <p:attrNameLst>
                                          <p:attrName>style.visibility</p:attrName>
                                        </p:attrNameLst>
                                      </p:cBhvr>
                                      <p:to>
                                        <p:strVal val="visible"/>
                                      </p:to>
                                    </p:set>
                                    <p:animEffect filter="blinds(horizontal)" transition="in">
                                      <p:cBhvr>
                                        <p:cTn id="30" dur="500"/>
                                        <p:tgtEl>
                                          <p:spTgt spid="20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5"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7" name="pasted-movie.png" descr="pasted-movie.png"/>
          <p:cNvPicPr>
            <a:picLocks noChangeAspect="1"/>
          </p:cNvPicPr>
          <p:nvPr/>
        </p:nvPicPr>
        <p:blipFill>
          <a:blip r:embed="rId2">
            <a:extLst/>
          </a:blip>
          <a:stretch>
            <a:fillRect/>
          </a:stretch>
        </p:blipFill>
        <p:spPr>
          <a:xfrm>
            <a:off x="-383472" y="-383130"/>
            <a:ext cx="25150944" cy="3565774"/>
          </a:xfrm>
          <a:prstGeom prst="rect">
            <a:avLst/>
          </a:prstGeom>
          <a:ln w="12700">
            <a:miter lim="400000"/>
          </a:ln>
        </p:spPr>
      </p:pic>
      <p:pic>
        <p:nvPicPr>
          <p:cNvPr id="328" name="pasted-movie.png" descr="pasted-movie.png"/>
          <p:cNvPicPr>
            <a:picLocks noChangeAspect="1"/>
          </p:cNvPicPr>
          <p:nvPr/>
        </p:nvPicPr>
        <p:blipFill>
          <a:blip r:embed="rId3">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329" name="pasted-movie.png" descr="pasted-movie.png"/>
          <p:cNvPicPr>
            <a:picLocks noChangeAspect="1"/>
          </p:cNvPicPr>
          <p:nvPr/>
        </p:nvPicPr>
        <p:blipFill>
          <a:blip r:embed="rId4">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sp>
        <p:nvSpPr>
          <p:cNvPr id="330" name="FROM INANIMATE MATTER TO MORAL  CONSCIOUSNESS?"/>
          <p:cNvSpPr txBox="1"/>
          <p:nvPr/>
        </p:nvSpPr>
        <p:spPr>
          <a:xfrm>
            <a:off x="859877" y="2854877"/>
            <a:ext cx="22664244" cy="2590801"/>
          </a:xfrm>
          <a:prstGeom prst="rect">
            <a:avLst/>
          </a:prstGeom>
          <a:blipFill>
            <a:blip r:embed="rId5"/>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500">
                <a:ln w="12700" cap="flat">
                  <a:solidFill>
                    <a:srgbClr val="000000"/>
                  </a:solidFill>
                  <a:prstDash val="solid"/>
                  <a:miter lim="400000"/>
                </a:ln>
                <a:solidFill>
                  <a:srgbClr val="FFFFFF"/>
                </a:solidFill>
                <a:effectLst>
                  <a:outerShdw sx="100000" sy="100000" kx="0" ky="0" algn="b" rotWithShape="0" blurRad="50800" dist="63500" dir="2940000">
                    <a:srgbClr val="000000"/>
                  </a:outerShdw>
                </a:effectLst>
                <a:latin typeface="Gill Sans"/>
                <a:ea typeface="Gill Sans"/>
                <a:cs typeface="Gill Sans"/>
                <a:sym typeface="Gill Sans"/>
              </a:defRPr>
            </a:lvl1pPr>
          </a:lstStyle>
          <a:p>
            <a:pPr/>
            <a:r>
              <a:t>FROM INANIMATE MATTER TO MORAL  CONSCIOUSNESS? </a:t>
            </a:r>
          </a:p>
        </p:txBody>
      </p:sp>
      <p:sp>
        <p:nvSpPr>
          <p:cNvPr id="331" name="To suggest that the morality inherent in all mankind evolved from a warm pool of inorganic slime in the great long ago is an inadequate explanation.…"/>
          <p:cNvSpPr txBox="1"/>
          <p:nvPr/>
        </p:nvSpPr>
        <p:spPr>
          <a:xfrm>
            <a:off x="7364210" y="5527643"/>
            <a:ext cx="16444748" cy="7891781"/>
          </a:xfrm>
          <a:prstGeom prst="rect">
            <a:avLst/>
          </a:prstGeom>
          <a:solidFill>
            <a:schemeClr val="accent6">
              <a:hueOff val="-133706"/>
              <a:satOff val="8281"/>
              <a:lumOff val="-27269"/>
            </a:schemeClr>
          </a:solidFill>
          <a:ln w="12700">
            <a:solidFill>
              <a:srgbClr val="000000"/>
            </a:solidFill>
          </a:ln>
          <a:effectLst>
            <a:outerShdw sx="100000" sy="100000" kx="0" ky="0" algn="b" rotWithShape="0" blurRad="203200" dist="330200" dir="2039995">
              <a:srgbClr val="808080"/>
            </a:outerShdw>
          </a:effectLst>
          <a:extLst>
            <a:ext uri="{C572A759-6A51-4108-AA02-DFA0A04FC94B}">
              <ma14:wrappingTextBoxFlag xmlns:ma14="http://schemas.microsoft.com/office/mac/drawingml/2011/main" val="1"/>
            </a:ext>
          </a:extLst>
        </p:spPr>
        <p:txBody>
          <a:bodyPr tIns="91439" bIns="91439">
            <a:spAutoFit/>
          </a:bodyPr>
          <a:lstStyle/>
          <a:p>
            <a:pPr marL="598090" indent="-598090" defTabSz="642937">
              <a:lnSpc>
                <a:spcPct val="100000"/>
              </a:lnSpc>
              <a:spcBef>
                <a:spcPts val="2200"/>
              </a:spcBef>
              <a:buClr>
                <a:srgbClr val="FFD479"/>
              </a:buClr>
              <a:buSzPct val="100000"/>
              <a:buFont typeface="Calibri"/>
              <a:buChar char="✦"/>
              <a:defRPr sz="6000">
                <a:solidFill>
                  <a:srgbClr val="FFFFFF"/>
                </a:solidFill>
                <a:effectLst>
                  <a:outerShdw sx="100000" sy="100000" kx="0" ky="0" algn="b" rotWithShape="0" blurRad="12700" dist="25400" dir="2700000">
                    <a:srgbClr val="000000"/>
                  </a:outerShdw>
                </a:effectLst>
                <a:latin typeface="Century Gothic"/>
                <a:ea typeface="Century Gothic"/>
                <a:cs typeface="Century Gothic"/>
                <a:sym typeface="Century Gothic"/>
              </a:defRPr>
            </a:pPr>
            <a:r>
              <a:t>To suggest that the morality inherent in all mankind evolved from a warm pool of inorganic slime in the great long ago is an inadequate explanation. </a:t>
            </a:r>
          </a:p>
          <a:p>
            <a:pPr marL="598090" indent="-598090" defTabSz="642937">
              <a:lnSpc>
                <a:spcPct val="100000"/>
              </a:lnSpc>
              <a:spcBef>
                <a:spcPts val="2200"/>
              </a:spcBef>
              <a:buClr>
                <a:srgbClr val="FFD479"/>
              </a:buClr>
              <a:buSzPct val="100000"/>
              <a:buFont typeface="Calibri"/>
              <a:buChar char="✦"/>
              <a:defRPr sz="6000">
                <a:solidFill>
                  <a:srgbClr val="FFFFFF"/>
                </a:solidFill>
                <a:effectLst>
                  <a:outerShdw sx="100000" sy="100000" kx="0" ky="0" algn="b" rotWithShape="0" blurRad="12700" dist="25400" dir="2700000">
                    <a:srgbClr val="000000"/>
                  </a:outerShdw>
                </a:effectLst>
                <a:latin typeface="Century Gothic"/>
                <a:ea typeface="Century Gothic"/>
                <a:cs typeface="Century Gothic"/>
                <a:sym typeface="Century Gothic"/>
              </a:defRPr>
            </a:pPr>
            <a:r>
              <a:t>Morals could only have been placed in mankind by a Being who understood, even to a greater degree than men, the difference between right and wrong. </a:t>
            </a:r>
          </a:p>
        </p:txBody>
      </p:sp>
      <p:pic>
        <p:nvPicPr>
          <p:cNvPr id="332" name="Image" descr="Image"/>
          <p:cNvPicPr>
            <a:picLocks noChangeAspect="1"/>
          </p:cNvPicPr>
          <p:nvPr/>
        </p:nvPicPr>
        <p:blipFill>
          <a:blip r:embed="rId6">
            <a:extLst/>
          </a:blip>
          <a:srcRect l="14789" t="4307" r="15826" b="0"/>
          <a:stretch>
            <a:fillRect/>
          </a:stretch>
        </p:blipFill>
        <p:spPr>
          <a:xfrm flipH="1">
            <a:off x="-82345" y="3444447"/>
            <a:ext cx="6293707" cy="10330424"/>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8" y="13"/>
                  <a:pt x="13948" y="72"/>
                  <a:pt x="13631" y="173"/>
                </a:cubicBezTo>
                <a:cubicBezTo>
                  <a:pt x="13371" y="257"/>
                  <a:pt x="13137" y="305"/>
                  <a:pt x="13112" y="280"/>
                </a:cubicBezTo>
                <a:cubicBezTo>
                  <a:pt x="13039" y="208"/>
                  <a:pt x="12889" y="226"/>
                  <a:pt x="12936" y="301"/>
                </a:cubicBezTo>
                <a:cubicBezTo>
                  <a:pt x="12960" y="338"/>
                  <a:pt x="12874" y="429"/>
                  <a:pt x="12746" y="503"/>
                </a:cubicBezTo>
                <a:cubicBezTo>
                  <a:pt x="12525" y="630"/>
                  <a:pt x="12514" y="656"/>
                  <a:pt x="12527" y="1051"/>
                </a:cubicBezTo>
                <a:cubicBezTo>
                  <a:pt x="12535" y="1279"/>
                  <a:pt x="12571" y="1492"/>
                  <a:pt x="12606" y="1525"/>
                </a:cubicBezTo>
                <a:cubicBezTo>
                  <a:pt x="12685" y="1600"/>
                  <a:pt x="12361" y="1718"/>
                  <a:pt x="12134" y="1696"/>
                </a:cubicBezTo>
                <a:cubicBezTo>
                  <a:pt x="11992" y="1683"/>
                  <a:pt x="11988" y="1691"/>
                  <a:pt x="12091" y="1767"/>
                </a:cubicBezTo>
                <a:cubicBezTo>
                  <a:pt x="12192" y="1841"/>
                  <a:pt x="12189" y="1860"/>
                  <a:pt x="12066" y="1915"/>
                </a:cubicBezTo>
                <a:cubicBezTo>
                  <a:pt x="11989" y="1950"/>
                  <a:pt x="11925" y="1994"/>
                  <a:pt x="11925" y="2012"/>
                </a:cubicBezTo>
                <a:cubicBezTo>
                  <a:pt x="11925" y="2110"/>
                  <a:pt x="11551" y="2342"/>
                  <a:pt x="11432" y="2319"/>
                </a:cubicBezTo>
                <a:cubicBezTo>
                  <a:pt x="11336" y="2301"/>
                  <a:pt x="11257" y="2354"/>
                  <a:pt x="11150" y="2508"/>
                </a:cubicBezTo>
                <a:cubicBezTo>
                  <a:pt x="11068" y="2625"/>
                  <a:pt x="10952" y="2784"/>
                  <a:pt x="10892" y="2862"/>
                </a:cubicBezTo>
                <a:cubicBezTo>
                  <a:pt x="10832" y="2939"/>
                  <a:pt x="10803" y="3035"/>
                  <a:pt x="10828" y="3075"/>
                </a:cubicBezTo>
                <a:cubicBezTo>
                  <a:pt x="10853" y="3115"/>
                  <a:pt x="10816" y="3161"/>
                  <a:pt x="10745" y="3178"/>
                </a:cubicBezTo>
                <a:cubicBezTo>
                  <a:pt x="10655" y="3199"/>
                  <a:pt x="10631" y="3249"/>
                  <a:pt x="10662" y="3344"/>
                </a:cubicBezTo>
                <a:cubicBezTo>
                  <a:pt x="10694" y="3441"/>
                  <a:pt x="10631" y="3562"/>
                  <a:pt x="10453" y="3754"/>
                </a:cubicBezTo>
                <a:cubicBezTo>
                  <a:pt x="10314" y="3904"/>
                  <a:pt x="10163" y="4080"/>
                  <a:pt x="10117" y="4144"/>
                </a:cubicBezTo>
                <a:cubicBezTo>
                  <a:pt x="10067" y="4214"/>
                  <a:pt x="9997" y="4246"/>
                  <a:pt x="9939" y="4224"/>
                </a:cubicBezTo>
                <a:cubicBezTo>
                  <a:pt x="9875" y="4200"/>
                  <a:pt x="9859" y="4214"/>
                  <a:pt x="9891" y="4266"/>
                </a:cubicBezTo>
                <a:cubicBezTo>
                  <a:pt x="9948" y="4356"/>
                  <a:pt x="9524" y="4794"/>
                  <a:pt x="9337" y="4838"/>
                </a:cubicBezTo>
                <a:cubicBezTo>
                  <a:pt x="9269" y="4854"/>
                  <a:pt x="9232" y="4886"/>
                  <a:pt x="9255" y="4909"/>
                </a:cubicBezTo>
                <a:cubicBezTo>
                  <a:pt x="9278" y="4932"/>
                  <a:pt x="9260" y="4964"/>
                  <a:pt x="9215" y="4982"/>
                </a:cubicBezTo>
                <a:cubicBezTo>
                  <a:pt x="9169" y="4999"/>
                  <a:pt x="9130" y="5067"/>
                  <a:pt x="9130" y="5133"/>
                </a:cubicBezTo>
                <a:cubicBezTo>
                  <a:pt x="9130" y="5199"/>
                  <a:pt x="9097" y="5265"/>
                  <a:pt x="9057" y="5280"/>
                </a:cubicBezTo>
                <a:cubicBezTo>
                  <a:pt x="9016" y="5296"/>
                  <a:pt x="8985" y="5418"/>
                  <a:pt x="8988" y="5552"/>
                </a:cubicBezTo>
                <a:cubicBezTo>
                  <a:pt x="8990" y="5686"/>
                  <a:pt x="8968" y="5820"/>
                  <a:pt x="8937" y="5850"/>
                </a:cubicBezTo>
                <a:cubicBezTo>
                  <a:pt x="8907" y="5880"/>
                  <a:pt x="8918" y="5919"/>
                  <a:pt x="8964" y="5936"/>
                </a:cubicBezTo>
                <a:cubicBezTo>
                  <a:pt x="9010" y="5954"/>
                  <a:pt x="9049" y="6087"/>
                  <a:pt x="9049" y="6233"/>
                </a:cubicBezTo>
                <a:cubicBezTo>
                  <a:pt x="9049" y="6518"/>
                  <a:pt x="8891" y="6666"/>
                  <a:pt x="8618" y="6639"/>
                </a:cubicBezTo>
                <a:cubicBezTo>
                  <a:pt x="8539" y="6631"/>
                  <a:pt x="8452" y="6645"/>
                  <a:pt x="8426" y="6671"/>
                </a:cubicBezTo>
                <a:cubicBezTo>
                  <a:pt x="8400" y="6696"/>
                  <a:pt x="8346" y="6705"/>
                  <a:pt x="8304" y="6689"/>
                </a:cubicBezTo>
                <a:cubicBezTo>
                  <a:pt x="8262" y="6673"/>
                  <a:pt x="8141" y="6721"/>
                  <a:pt x="8036" y="6795"/>
                </a:cubicBezTo>
                <a:cubicBezTo>
                  <a:pt x="7885" y="6903"/>
                  <a:pt x="7767" y="6932"/>
                  <a:pt x="7458" y="6939"/>
                </a:cubicBezTo>
                <a:cubicBezTo>
                  <a:pt x="7137" y="6947"/>
                  <a:pt x="7030" y="6976"/>
                  <a:pt x="6833" y="7108"/>
                </a:cubicBezTo>
                <a:cubicBezTo>
                  <a:pt x="6702" y="7196"/>
                  <a:pt x="6630" y="7281"/>
                  <a:pt x="6674" y="7298"/>
                </a:cubicBezTo>
                <a:cubicBezTo>
                  <a:pt x="6725" y="7317"/>
                  <a:pt x="6719" y="7354"/>
                  <a:pt x="6659" y="7398"/>
                </a:cubicBezTo>
                <a:cubicBezTo>
                  <a:pt x="6607" y="7437"/>
                  <a:pt x="6523" y="7453"/>
                  <a:pt x="6474" y="7434"/>
                </a:cubicBezTo>
                <a:cubicBezTo>
                  <a:pt x="6318" y="7375"/>
                  <a:pt x="5888" y="7392"/>
                  <a:pt x="5800" y="7460"/>
                </a:cubicBezTo>
                <a:cubicBezTo>
                  <a:pt x="5754" y="7496"/>
                  <a:pt x="5651" y="7531"/>
                  <a:pt x="5572" y="7538"/>
                </a:cubicBezTo>
                <a:cubicBezTo>
                  <a:pt x="5416" y="7552"/>
                  <a:pt x="5411" y="7580"/>
                  <a:pt x="5531" y="7771"/>
                </a:cubicBezTo>
                <a:cubicBezTo>
                  <a:pt x="5574" y="7840"/>
                  <a:pt x="5616" y="8044"/>
                  <a:pt x="5623" y="8223"/>
                </a:cubicBezTo>
                <a:lnTo>
                  <a:pt x="5637" y="8550"/>
                </a:lnTo>
                <a:lnTo>
                  <a:pt x="5145" y="8653"/>
                </a:lnTo>
                <a:cubicBezTo>
                  <a:pt x="4428" y="8802"/>
                  <a:pt x="4219" y="8875"/>
                  <a:pt x="3819" y="9112"/>
                </a:cubicBezTo>
                <a:cubicBezTo>
                  <a:pt x="3071" y="9556"/>
                  <a:pt x="2188" y="10572"/>
                  <a:pt x="1941" y="11272"/>
                </a:cubicBezTo>
                <a:cubicBezTo>
                  <a:pt x="1609" y="12213"/>
                  <a:pt x="1287" y="12925"/>
                  <a:pt x="908" y="13554"/>
                </a:cubicBezTo>
                <a:cubicBezTo>
                  <a:pt x="416" y="14371"/>
                  <a:pt x="297" y="14654"/>
                  <a:pt x="124" y="15435"/>
                </a:cubicBezTo>
                <a:cubicBezTo>
                  <a:pt x="-7" y="16020"/>
                  <a:pt x="-43" y="17359"/>
                  <a:pt x="57" y="17872"/>
                </a:cubicBezTo>
                <a:cubicBezTo>
                  <a:pt x="131" y="18249"/>
                  <a:pt x="428" y="18711"/>
                  <a:pt x="700" y="18872"/>
                </a:cubicBezTo>
                <a:cubicBezTo>
                  <a:pt x="864" y="18968"/>
                  <a:pt x="1155" y="19056"/>
                  <a:pt x="1528" y="19121"/>
                </a:cubicBezTo>
                <a:cubicBezTo>
                  <a:pt x="1844" y="19176"/>
                  <a:pt x="2214" y="19244"/>
                  <a:pt x="2350" y="19273"/>
                </a:cubicBezTo>
                <a:cubicBezTo>
                  <a:pt x="2486" y="19302"/>
                  <a:pt x="2872" y="19379"/>
                  <a:pt x="3208" y="19443"/>
                </a:cubicBezTo>
                <a:lnTo>
                  <a:pt x="3818" y="19561"/>
                </a:lnTo>
                <a:lnTo>
                  <a:pt x="3806" y="20576"/>
                </a:lnTo>
                <a:lnTo>
                  <a:pt x="3794" y="21590"/>
                </a:lnTo>
                <a:lnTo>
                  <a:pt x="18921" y="21590"/>
                </a:lnTo>
                <a:lnTo>
                  <a:pt x="18902" y="21276"/>
                </a:lnTo>
                <a:cubicBezTo>
                  <a:pt x="18891" y="21103"/>
                  <a:pt x="18911" y="20922"/>
                  <a:pt x="18947" y="20873"/>
                </a:cubicBezTo>
                <a:cubicBezTo>
                  <a:pt x="18996" y="20807"/>
                  <a:pt x="18981" y="20792"/>
                  <a:pt x="18889" y="20814"/>
                </a:cubicBezTo>
                <a:cubicBezTo>
                  <a:pt x="18718" y="20854"/>
                  <a:pt x="18437" y="20560"/>
                  <a:pt x="18403" y="20308"/>
                </a:cubicBezTo>
                <a:lnTo>
                  <a:pt x="18378" y="20108"/>
                </a:lnTo>
                <a:lnTo>
                  <a:pt x="18713" y="20092"/>
                </a:lnTo>
                <a:cubicBezTo>
                  <a:pt x="18940" y="20082"/>
                  <a:pt x="19084" y="20102"/>
                  <a:pt x="19155" y="20155"/>
                </a:cubicBezTo>
                <a:cubicBezTo>
                  <a:pt x="19285" y="20251"/>
                  <a:pt x="19437" y="20258"/>
                  <a:pt x="19379" y="20166"/>
                </a:cubicBezTo>
                <a:cubicBezTo>
                  <a:pt x="19329" y="20086"/>
                  <a:pt x="19672" y="19702"/>
                  <a:pt x="19782" y="19714"/>
                </a:cubicBezTo>
                <a:cubicBezTo>
                  <a:pt x="19909" y="19728"/>
                  <a:pt x="19908" y="19392"/>
                  <a:pt x="19780" y="19362"/>
                </a:cubicBezTo>
                <a:cubicBezTo>
                  <a:pt x="19694" y="19342"/>
                  <a:pt x="19681" y="19292"/>
                  <a:pt x="19729" y="19164"/>
                </a:cubicBezTo>
                <a:cubicBezTo>
                  <a:pt x="19769" y="19056"/>
                  <a:pt x="19755" y="18938"/>
                  <a:pt x="19692" y="18846"/>
                </a:cubicBezTo>
                <a:cubicBezTo>
                  <a:pt x="19589" y="18696"/>
                  <a:pt x="19672" y="18495"/>
                  <a:pt x="19814" y="18549"/>
                </a:cubicBezTo>
                <a:cubicBezTo>
                  <a:pt x="19854" y="18564"/>
                  <a:pt x="19880" y="18447"/>
                  <a:pt x="19871" y="18287"/>
                </a:cubicBezTo>
                <a:cubicBezTo>
                  <a:pt x="19859" y="18053"/>
                  <a:pt x="19820" y="17979"/>
                  <a:pt x="19670" y="17905"/>
                </a:cubicBezTo>
                <a:cubicBezTo>
                  <a:pt x="19568" y="17854"/>
                  <a:pt x="19504" y="17794"/>
                  <a:pt x="19528" y="17770"/>
                </a:cubicBezTo>
                <a:cubicBezTo>
                  <a:pt x="19551" y="17747"/>
                  <a:pt x="19527" y="17627"/>
                  <a:pt x="19473" y="17503"/>
                </a:cubicBezTo>
                <a:cubicBezTo>
                  <a:pt x="19374" y="17276"/>
                  <a:pt x="19085" y="17117"/>
                  <a:pt x="18708" y="17080"/>
                </a:cubicBezTo>
                <a:cubicBezTo>
                  <a:pt x="18449" y="17055"/>
                  <a:pt x="18375" y="16980"/>
                  <a:pt x="18512" y="16880"/>
                </a:cubicBezTo>
                <a:cubicBezTo>
                  <a:pt x="18833" y="16647"/>
                  <a:pt x="19634" y="15506"/>
                  <a:pt x="20376" y="14229"/>
                </a:cubicBezTo>
                <a:cubicBezTo>
                  <a:pt x="21437" y="12400"/>
                  <a:pt x="21553" y="12108"/>
                  <a:pt x="21556" y="11257"/>
                </a:cubicBezTo>
                <a:cubicBezTo>
                  <a:pt x="21557" y="10707"/>
                  <a:pt x="21535" y="10612"/>
                  <a:pt x="21353" y="10368"/>
                </a:cubicBezTo>
                <a:cubicBezTo>
                  <a:pt x="21004" y="9903"/>
                  <a:pt x="20571" y="9529"/>
                  <a:pt x="20286" y="9450"/>
                </a:cubicBezTo>
                <a:cubicBezTo>
                  <a:pt x="20140" y="9410"/>
                  <a:pt x="19898" y="9331"/>
                  <a:pt x="19749" y="9277"/>
                </a:cubicBezTo>
                <a:cubicBezTo>
                  <a:pt x="19591" y="9219"/>
                  <a:pt x="19404" y="9189"/>
                  <a:pt x="19298" y="9205"/>
                </a:cubicBezTo>
                <a:cubicBezTo>
                  <a:pt x="19103" y="9235"/>
                  <a:pt x="18510" y="9053"/>
                  <a:pt x="17813" y="8749"/>
                </a:cubicBezTo>
                <a:cubicBezTo>
                  <a:pt x="17594" y="8654"/>
                  <a:pt x="17335" y="8575"/>
                  <a:pt x="17238" y="8574"/>
                </a:cubicBezTo>
                <a:cubicBezTo>
                  <a:pt x="17142" y="8574"/>
                  <a:pt x="16908" y="8530"/>
                  <a:pt x="16719" y="8478"/>
                </a:cubicBezTo>
                <a:cubicBezTo>
                  <a:pt x="16531" y="8426"/>
                  <a:pt x="16358" y="8394"/>
                  <a:pt x="16336" y="8407"/>
                </a:cubicBezTo>
                <a:cubicBezTo>
                  <a:pt x="16313" y="8421"/>
                  <a:pt x="16218" y="8408"/>
                  <a:pt x="16124" y="8377"/>
                </a:cubicBezTo>
                <a:cubicBezTo>
                  <a:pt x="15879" y="8296"/>
                  <a:pt x="15623" y="7960"/>
                  <a:pt x="15590" y="7673"/>
                </a:cubicBezTo>
                <a:cubicBezTo>
                  <a:pt x="15564" y="7456"/>
                  <a:pt x="15588" y="7411"/>
                  <a:pt x="15798" y="7289"/>
                </a:cubicBezTo>
                <a:cubicBezTo>
                  <a:pt x="15928" y="7212"/>
                  <a:pt x="16034" y="7170"/>
                  <a:pt x="16034" y="7194"/>
                </a:cubicBezTo>
                <a:cubicBezTo>
                  <a:pt x="16034" y="7218"/>
                  <a:pt x="16125" y="7163"/>
                  <a:pt x="16235" y="7071"/>
                </a:cubicBezTo>
                <a:cubicBezTo>
                  <a:pt x="16459" y="6886"/>
                  <a:pt x="16973" y="6653"/>
                  <a:pt x="17052" y="6701"/>
                </a:cubicBezTo>
                <a:cubicBezTo>
                  <a:pt x="17080" y="6718"/>
                  <a:pt x="17103" y="6706"/>
                  <a:pt x="17103" y="6672"/>
                </a:cubicBezTo>
                <a:cubicBezTo>
                  <a:pt x="17103" y="6604"/>
                  <a:pt x="17710" y="6213"/>
                  <a:pt x="17816" y="6213"/>
                </a:cubicBezTo>
                <a:cubicBezTo>
                  <a:pt x="17854" y="6213"/>
                  <a:pt x="17947" y="6145"/>
                  <a:pt x="18024" y="6063"/>
                </a:cubicBezTo>
                <a:cubicBezTo>
                  <a:pt x="18101" y="5980"/>
                  <a:pt x="18223" y="5912"/>
                  <a:pt x="18296" y="5912"/>
                </a:cubicBezTo>
                <a:cubicBezTo>
                  <a:pt x="18369" y="5912"/>
                  <a:pt x="18405" y="5889"/>
                  <a:pt x="18378" y="5862"/>
                </a:cubicBezTo>
                <a:cubicBezTo>
                  <a:pt x="18350" y="5834"/>
                  <a:pt x="18413" y="5739"/>
                  <a:pt x="18520" y="5649"/>
                </a:cubicBezTo>
                <a:cubicBezTo>
                  <a:pt x="18627" y="5559"/>
                  <a:pt x="18775" y="5405"/>
                  <a:pt x="18848" y="5309"/>
                </a:cubicBezTo>
                <a:cubicBezTo>
                  <a:pt x="19110" y="4963"/>
                  <a:pt x="19239" y="4765"/>
                  <a:pt x="19239" y="4713"/>
                </a:cubicBezTo>
                <a:cubicBezTo>
                  <a:pt x="19239" y="4684"/>
                  <a:pt x="19290" y="4642"/>
                  <a:pt x="19352" y="4620"/>
                </a:cubicBezTo>
                <a:cubicBezTo>
                  <a:pt x="19472" y="4577"/>
                  <a:pt x="19662" y="3913"/>
                  <a:pt x="19566" y="3876"/>
                </a:cubicBezTo>
                <a:cubicBezTo>
                  <a:pt x="19534" y="3864"/>
                  <a:pt x="19527" y="3667"/>
                  <a:pt x="19549" y="3438"/>
                </a:cubicBezTo>
                <a:cubicBezTo>
                  <a:pt x="19646" y="2443"/>
                  <a:pt x="19631" y="2380"/>
                  <a:pt x="19239" y="2062"/>
                </a:cubicBezTo>
                <a:cubicBezTo>
                  <a:pt x="18955" y="1832"/>
                  <a:pt x="18887" y="1737"/>
                  <a:pt x="18897" y="1585"/>
                </a:cubicBezTo>
                <a:cubicBezTo>
                  <a:pt x="18908" y="1414"/>
                  <a:pt x="18888" y="1395"/>
                  <a:pt x="18685" y="1380"/>
                </a:cubicBezTo>
                <a:cubicBezTo>
                  <a:pt x="18498" y="1367"/>
                  <a:pt x="18460" y="1341"/>
                  <a:pt x="18467" y="1228"/>
                </a:cubicBezTo>
                <a:cubicBezTo>
                  <a:pt x="18472" y="1153"/>
                  <a:pt x="18441" y="1104"/>
                  <a:pt x="18398" y="1121"/>
                </a:cubicBezTo>
                <a:cubicBezTo>
                  <a:pt x="18296" y="1159"/>
                  <a:pt x="17967" y="1055"/>
                  <a:pt x="17555" y="854"/>
                </a:cubicBezTo>
                <a:cubicBezTo>
                  <a:pt x="17285" y="723"/>
                  <a:pt x="16929" y="623"/>
                  <a:pt x="16691" y="612"/>
                </a:cubicBezTo>
                <a:cubicBezTo>
                  <a:pt x="16667" y="611"/>
                  <a:pt x="16562" y="562"/>
                  <a:pt x="16458" y="503"/>
                </a:cubicBezTo>
                <a:cubicBezTo>
                  <a:pt x="16354" y="444"/>
                  <a:pt x="16096" y="356"/>
                  <a:pt x="15885" y="308"/>
                </a:cubicBezTo>
                <a:cubicBezTo>
                  <a:pt x="15673" y="260"/>
                  <a:pt x="15408" y="170"/>
                  <a:pt x="15295" y="108"/>
                </a:cubicBezTo>
                <a:cubicBezTo>
                  <a:pt x="15143" y="24"/>
                  <a:pt x="14885" y="-10"/>
                  <a:pt x="14586" y="2"/>
                </a:cubicBezTo>
                <a:close/>
              </a:path>
            </a:pathLst>
          </a:custGeom>
          <a:ln w="12700">
            <a:miter lim="400000"/>
          </a:ln>
          <a:effectLst>
            <a:outerShdw sx="100000" sy="100000" kx="0" ky="0" algn="b" rotWithShape="0" blurRad="381000" dist="215900" dir="1234610">
              <a:srgbClr val="000000">
                <a:alpha val="5651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4" name="Front view of a red Ducati motorcycle against a black background" descr="Front view of a red Ducati motorcycle against a black background"/>
          <p:cNvPicPr>
            <a:picLocks noChangeAspect="1"/>
          </p:cNvPicPr>
          <p:nvPr>
            <p:ph type="pic" idx="21"/>
          </p:nvPr>
        </p:nvPicPr>
        <p:blipFill>
          <a:blip r:embed="rId2">
            <a:extLst/>
          </a:blip>
          <a:srcRect l="0" t="2521" r="0" b="2521"/>
          <a:stretch>
            <a:fillRect/>
          </a:stretch>
        </p:blipFill>
        <p:spPr>
          <a:prstGeom prst="rect">
            <a:avLst/>
          </a:prstGeom>
        </p:spPr>
      </p:pic>
      <p:pic>
        <p:nvPicPr>
          <p:cNvPr id="335" name="pasted-movie.png" descr="pasted-movie.png"/>
          <p:cNvPicPr>
            <a:picLocks noChangeAspect="1"/>
          </p:cNvPicPr>
          <p:nvPr/>
        </p:nvPicPr>
        <p:blipFill>
          <a:blip r:embed="rId3">
            <a:alphaModFix amt="67986"/>
            <a:extLst/>
          </a:blip>
          <a:stretch>
            <a:fillRect/>
          </a:stretch>
        </p:blipFill>
        <p:spPr>
          <a:xfrm>
            <a:off x="12868269" y="50219"/>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336" name="pasted-movie.png" descr="pasted-movie.png"/>
          <p:cNvPicPr>
            <a:picLocks noChangeAspect="1"/>
          </p:cNvPicPr>
          <p:nvPr/>
        </p:nvPicPr>
        <p:blipFill>
          <a:blip r:embed="rId4">
            <a:alphaModFix amt="85743"/>
            <a:extLst/>
          </a:blip>
          <a:stretch>
            <a:fillRect/>
          </a:stretch>
        </p:blipFill>
        <p:spPr>
          <a:xfrm>
            <a:off x="12484396" y="1140005"/>
            <a:ext cx="11711016" cy="2433005"/>
          </a:xfrm>
          <a:prstGeom prst="rect">
            <a:avLst/>
          </a:prstGeom>
          <a:ln w="12700">
            <a:miter lim="400000"/>
          </a:ln>
          <a:effectLst>
            <a:outerShdw sx="100000" sy="100000" kx="0" ky="0" algn="b" rotWithShape="0" blurRad="203200" dist="180298" dir="3065745">
              <a:srgbClr val="000000"/>
            </a:outerShdw>
          </a:effectLst>
        </p:spPr>
      </p:pic>
      <p:sp>
        <p:nvSpPr>
          <p:cNvPr id="337" name="The Most Reasonable Explanation For Man’s desire to Worship, Seek God, &amp; The Bible?"/>
          <p:cNvSpPr txBox="1"/>
          <p:nvPr/>
        </p:nvSpPr>
        <p:spPr>
          <a:xfrm>
            <a:off x="15483335" y="3459744"/>
            <a:ext cx="7867121" cy="9347201"/>
          </a:xfrm>
          <a:prstGeom prst="rect">
            <a:avLst/>
          </a:prstGeom>
          <a:solidFill>
            <a:srgbClr val="005493">
              <a:alpha val="79041"/>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sz="7900">
                <a:solidFill>
                  <a:srgbClr val="FFFFFF"/>
                </a:solidFill>
                <a:effectLst>
                  <a:outerShdw sx="100000" sy="100000" kx="0" ky="0" algn="b" rotWithShape="0" blurRad="12700" dist="63500" dir="2460000">
                    <a:srgbClr val="000000"/>
                  </a:outerShdw>
                </a:effectLst>
                <a:latin typeface="American Typewriter"/>
                <a:ea typeface="American Typewriter"/>
                <a:cs typeface="American Typewriter"/>
                <a:sym typeface="American Typewriter"/>
              </a:defRPr>
            </a:lvl1pPr>
          </a:lstStyle>
          <a:p>
            <a:pPr/>
            <a:r>
              <a:t>The Most Reasonable Explanation For Man’s desire to Worship, Seek God, &amp; The Bible?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9" name="pasted-movie.png" descr="pasted-movie.png"/>
          <p:cNvPicPr>
            <a:picLocks noChangeAspect="1"/>
          </p:cNvPicPr>
          <p:nvPr/>
        </p:nvPicPr>
        <p:blipFill>
          <a:blip r:embed="rId2">
            <a:extLst/>
          </a:blip>
          <a:stretch>
            <a:fillRect/>
          </a:stretch>
        </p:blipFill>
        <p:spPr>
          <a:xfrm>
            <a:off x="-383472" y="-383130"/>
            <a:ext cx="25150944" cy="3565774"/>
          </a:xfrm>
          <a:prstGeom prst="rect">
            <a:avLst/>
          </a:prstGeom>
          <a:ln w="12700">
            <a:miter lim="400000"/>
          </a:ln>
        </p:spPr>
      </p:pic>
      <p:pic>
        <p:nvPicPr>
          <p:cNvPr id="340" name="pasted-movie.png" descr="pasted-movie.png"/>
          <p:cNvPicPr>
            <a:picLocks noChangeAspect="1"/>
          </p:cNvPicPr>
          <p:nvPr/>
        </p:nvPicPr>
        <p:blipFill>
          <a:blip r:embed="rId3">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341" name="pasted-movie.png" descr="pasted-movie.png"/>
          <p:cNvPicPr>
            <a:picLocks noChangeAspect="1"/>
          </p:cNvPicPr>
          <p:nvPr/>
        </p:nvPicPr>
        <p:blipFill>
          <a:blip r:embed="rId4">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sp>
        <p:nvSpPr>
          <p:cNvPr id="342" name="THE ORIGIN OF RELIGION"/>
          <p:cNvSpPr txBox="1"/>
          <p:nvPr/>
        </p:nvSpPr>
        <p:spPr>
          <a:xfrm>
            <a:off x="1458285" y="2727207"/>
            <a:ext cx="21467431" cy="1460501"/>
          </a:xfrm>
          <a:prstGeom prst="rect">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cap="all" sz="9200">
                <a:ln w="12700" cap="flat">
                  <a:solidFill>
                    <a:srgbClr val="000000"/>
                  </a:solidFill>
                  <a:prstDash val="solid"/>
                  <a:miter lim="400000"/>
                </a:ln>
                <a:solidFill>
                  <a:srgbClr val="FFFFFF"/>
                </a:solidFill>
                <a:effectLst>
                  <a:outerShdw sx="100000" sy="100000" kx="0" ky="0" algn="b" rotWithShape="0" blurRad="50800" dist="63500" dir="2940000">
                    <a:srgbClr val="000000"/>
                  </a:outerShdw>
                </a:effectLst>
                <a:latin typeface="Gill Sans"/>
                <a:ea typeface="Gill Sans"/>
                <a:cs typeface="Gill Sans"/>
                <a:sym typeface="Gill Sans"/>
              </a:defRPr>
            </a:lvl1pPr>
          </a:lstStyle>
          <a:p>
            <a:pPr/>
            <a:r>
              <a:t>THE ORIGIN OF RELIGION</a:t>
            </a:r>
          </a:p>
        </p:txBody>
      </p:sp>
      <p:sp>
        <p:nvSpPr>
          <p:cNvPr id="343" name="“Why, if it is false, does every culture in the world have religion? True or false, religion is ubiquitous, so where does it come from?” (p. 159).…"/>
          <p:cNvSpPr txBox="1"/>
          <p:nvPr/>
        </p:nvSpPr>
        <p:spPr>
          <a:xfrm>
            <a:off x="6331869" y="4695405"/>
            <a:ext cx="17677579" cy="8205615"/>
          </a:xfrm>
          <a:prstGeom prst="rect">
            <a:avLst/>
          </a:prstGeom>
          <a:solidFill>
            <a:srgbClr val="FFFFFF"/>
          </a:solidFill>
          <a:ln w="12700">
            <a:solidFill>
              <a:srgbClr val="000000"/>
            </a:solidFill>
          </a:ln>
          <a:effectLst>
            <a:outerShdw sx="100000" sy="100000" kx="0" ky="0" algn="b" rotWithShape="0" blurRad="495300" dist="0" dir="0">
              <a:srgbClr val="80808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800"/>
              </a:spcBef>
              <a:defRPr sz="6800">
                <a:solidFill>
                  <a:srgbClr val="4A4A4A"/>
                </a:solidFill>
                <a:latin typeface="Times New Roman"/>
                <a:ea typeface="Times New Roman"/>
                <a:cs typeface="Times New Roman"/>
                <a:sym typeface="Times New Roman"/>
              </a:defRPr>
            </a:pPr>
            <a:r>
              <a:t>“Why, if it is false, does every culture in the world have religion? True or false, religion is ubiquitous, so where does it come from?” (p. 159).</a:t>
            </a:r>
          </a:p>
          <a:p>
            <a:pPr algn="ctr" defTabSz="457200">
              <a:lnSpc>
                <a:spcPct val="100000"/>
              </a:lnSpc>
              <a:spcBef>
                <a:spcPts val="800"/>
              </a:spcBef>
              <a:defRPr sz="6800">
                <a:solidFill>
                  <a:srgbClr val="4A4A4A"/>
                </a:solidFill>
                <a:latin typeface="Times New Roman"/>
                <a:ea typeface="Times New Roman"/>
                <a:cs typeface="Times New Roman"/>
                <a:sym typeface="Times New Roman"/>
              </a:defRPr>
            </a:pPr>
            <a:r>
              <a:t>“Though the details differ across the world, no known culture lacks some version of the time-consuming, wealth-consuming, hostility-provoking rituals, the anti-factual, counter-productive fantasies of religion” (p. 166).</a:t>
            </a:r>
          </a:p>
        </p:txBody>
      </p:sp>
      <p:pic>
        <p:nvPicPr>
          <p:cNvPr id="344" name="image.png" descr="image.png"/>
          <p:cNvPicPr>
            <a:picLocks noChangeAspect="0"/>
          </p:cNvPicPr>
          <p:nvPr/>
        </p:nvPicPr>
        <p:blipFill>
          <a:blip r:embed="rId5">
            <a:extLst/>
          </a:blip>
          <a:stretch>
            <a:fillRect/>
          </a:stretch>
        </p:blipFill>
        <p:spPr>
          <a:xfrm>
            <a:off x="266752" y="4471922"/>
            <a:ext cx="5616794" cy="7431529"/>
          </a:xfrm>
          <a:prstGeom prst="rect">
            <a:avLst/>
          </a:prstGeom>
          <a:ln w="12700">
            <a:miter lim="400000"/>
          </a:ln>
        </p:spPr>
      </p:pic>
      <p:sp>
        <p:nvSpPr>
          <p:cNvPr id="345" name="Dawkins, Richard (2006), The God Delusion (New York: Houghton Mifflin)."/>
          <p:cNvSpPr txBox="1"/>
          <p:nvPr/>
        </p:nvSpPr>
        <p:spPr>
          <a:xfrm>
            <a:off x="266752" y="11814118"/>
            <a:ext cx="5616794" cy="168237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57200">
              <a:lnSpc>
                <a:spcPct val="100000"/>
              </a:lnSpc>
              <a:spcBef>
                <a:spcPts val="800"/>
              </a:spcBef>
              <a:defRPr sz="3600">
                <a:solidFill>
                  <a:srgbClr val="4A4A4A"/>
                </a:solidFill>
                <a:latin typeface="Times New Roman"/>
                <a:ea typeface="Times New Roman"/>
                <a:cs typeface="Times New Roman"/>
                <a:sym typeface="Times New Roman"/>
              </a:defRPr>
            </a:lvl1pPr>
          </a:lstStyle>
          <a:p>
            <a:pPr/>
            <a:r>
              <a:t>Dawkins, Richard (2006), The God Delusion (New York: Houghton Mifflin).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7" name="pasted-movie.png" descr="pasted-movie.png"/>
          <p:cNvPicPr>
            <a:picLocks noChangeAspect="1"/>
          </p:cNvPicPr>
          <p:nvPr/>
        </p:nvPicPr>
        <p:blipFill>
          <a:blip r:embed="rId2">
            <a:extLst/>
          </a:blip>
          <a:stretch>
            <a:fillRect/>
          </a:stretch>
        </p:blipFill>
        <p:spPr>
          <a:xfrm>
            <a:off x="-383472" y="-383130"/>
            <a:ext cx="25150944" cy="3565774"/>
          </a:xfrm>
          <a:prstGeom prst="rect">
            <a:avLst/>
          </a:prstGeom>
          <a:ln w="12700">
            <a:miter lim="400000"/>
          </a:ln>
        </p:spPr>
      </p:pic>
      <p:pic>
        <p:nvPicPr>
          <p:cNvPr id="348" name="pasted-movie.png" descr="pasted-movie.png"/>
          <p:cNvPicPr>
            <a:picLocks noChangeAspect="1"/>
          </p:cNvPicPr>
          <p:nvPr/>
        </p:nvPicPr>
        <p:blipFill>
          <a:blip r:embed="rId3">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349" name="pasted-movie.png" descr="pasted-movie.png"/>
          <p:cNvPicPr>
            <a:picLocks noChangeAspect="1"/>
          </p:cNvPicPr>
          <p:nvPr/>
        </p:nvPicPr>
        <p:blipFill>
          <a:blip r:embed="rId4">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sp>
        <p:nvSpPr>
          <p:cNvPr id="350" name="THE ORIGIN OF RELIGION"/>
          <p:cNvSpPr txBox="1"/>
          <p:nvPr/>
        </p:nvSpPr>
        <p:spPr>
          <a:xfrm>
            <a:off x="1458285" y="2727207"/>
            <a:ext cx="21467431" cy="1460501"/>
          </a:xfrm>
          <a:prstGeom prst="rect">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cap="all" sz="9200">
                <a:ln w="12700" cap="flat">
                  <a:solidFill>
                    <a:srgbClr val="000000"/>
                  </a:solidFill>
                  <a:prstDash val="solid"/>
                  <a:miter lim="400000"/>
                </a:ln>
                <a:solidFill>
                  <a:srgbClr val="FFFFFF"/>
                </a:solidFill>
                <a:effectLst>
                  <a:outerShdw sx="100000" sy="100000" kx="0" ky="0" algn="b" rotWithShape="0" blurRad="50800" dist="63500" dir="2940000">
                    <a:srgbClr val="000000"/>
                  </a:outerShdw>
                </a:effectLst>
                <a:latin typeface="Gill Sans"/>
                <a:ea typeface="Gill Sans"/>
                <a:cs typeface="Gill Sans"/>
                <a:sym typeface="Gill Sans"/>
              </a:defRPr>
            </a:lvl1pPr>
          </a:lstStyle>
          <a:p>
            <a:pPr/>
            <a:r>
              <a:t>THE ORIGIN OF RELIGION</a:t>
            </a:r>
          </a:p>
        </p:txBody>
      </p:sp>
      <p:sp>
        <p:nvSpPr>
          <p:cNvPr id="351" name="“Similarly, several experiments suggest that children are predisposed to assume design and intention behind natural events—leaving many psychologists and anthropologists to believe that children, left entirely to their own devices, would invent some conc"/>
          <p:cNvSpPr txBox="1"/>
          <p:nvPr/>
        </p:nvSpPr>
        <p:spPr>
          <a:xfrm>
            <a:off x="6331869" y="4695405"/>
            <a:ext cx="17677579" cy="8073220"/>
          </a:xfrm>
          <a:prstGeom prst="rect">
            <a:avLst/>
          </a:prstGeom>
          <a:solidFill>
            <a:srgbClr val="FFFFFF"/>
          </a:solidFill>
          <a:ln w="12700">
            <a:solidFill>
              <a:srgbClr val="000000"/>
            </a:solidFill>
          </a:ln>
          <a:effectLst>
            <a:outerShdw sx="100000" sy="100000" kx="0" ky="0" algn="b" rotWithShape="0" blurRad="495300" dist="0" dir="0">
              <a:srgbClr val="80808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lgn="ctr" defTabSz="457200">
              <a:lnSpc>
                <a:spcPct val="100000"/>
              </a:lnSpc>
              <a:spcBef>
                <a:spcPts val="800"/>
              </a:spcBef>
              <a:defRPr sz="7800">
                <a:solidFill>
                  <a:srgbClr val="4A4A4A"/>
                </a:solidFill>
                <a:latin typeface="Times New Roman"/>
                <a:ea typeface="Times New Roman"/>
                <a:cs typeface="Times New Roman"/>
                <a:sym typeface="Times New Roman"/>
              </a:defRPr>
            </a:lvl1pPr>
          </a:lstStyle>
          <a:p>
            <a:pPr/>
            <a:r>
              <a:t>“Similarly, several experiments suggest that children are predisposed to assume design and intention behind natural events—leaving many psychologists and anthropologists to believe that children, left entirely to their own devices, would invent some conception of God” (2010, p. 151).</a:t>
            </a:r>
          </a:p>
        </p:txBody>
      </p:sp>
      <p:sp>
        <p:nvSpPr>
          <p:cNvPr id="352" name="(2010), The Moral Landscape: How Science Can Determine Human Values (New York: Free Press)."/>
          <p:cNvSpPr txBox="1"/>
          <p:nvPr/>
        </p:nvSpPr>
        <p:spPr>
          <a:xfrm>
            <a:off x="71289" y="11423192"/>
            <a:ext cx="5616794" cy="221577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57200">
              <a:lnSpc>
                <a:spcPct val="100000"/>
              </a:lnSpc>
              <a:spcBef>
                <a:spcPts val="800"/>
              </a:spcBef>
              <a:defRPr sz="3600">
                <a:solidFill>
                  <a:srgbClr val="4A4A4A"/>
                </a:solidFill>
                <a:latin typeface="Times New Roman"/>
                <a:ea typeface="Times New Roman"/>
                <a:cs typeface="Times New Roman"/>
                <a:sym typeface="Times New Roman"/>
              </a:defRPr>
            </a:lvl1pPr>
          </a:lstStyle>
          <a:p>
            <a:pPr/>
            <a:r>
              <a:t>(2010), The Moral Landscape: How Science Can Determine Human Values (New York: Free Press).</a:t>
            </a:r>
          </a:p>
        </p:txBody>
      </p:sp>
      <p:grpSp>
        <p:nvGrpSpPr>
          <p:cNvPr id="355" name="Image"/>
          <p:cNvGrpSpPr/>
          <p:nvPr/>
        </p:nvGrpSpPr>
        <p:grpSpPr>
          <a:xfrm>
            <a:off x="181672" y="4464696"/>
            <a:ext cx="5396028" cy="7072434"/>
            <a:chOff x="0" y="0"/>
            <a:chExt cx="5396026" cy="7072433"/>
          </a:xfrm>
        </p:grpSpPr>
        <p:pic>
          <p:nvPicPr>
            <p:cNvPr id="354" name="Image" descr="Image"/>
            <p:cNvPicPr>
              <a:picLocks noChangeAspect="1"/>
            </p:cNvPicPr>
            <p:nvPr/>
          </p:nvPicPr>
          <p:blipFill>
            <a:blip r:embed="rId5">
              <a:extLst/>
            </a:blip>
            <a:stretch>
              <a:fillRect/>
            </a:stretch>
          </p:blipFill>
          <p:spPr>
            <a:xfrm>
              <a:off x="88900" y="50800"/>
              <a:ext cx="5218227" cy="6831134"/>
            </a:xfrm>
            <a:prstGeom prst="rect">
              <a:avLst/>
            </a:prstGeom>
            <a:ln>
              <a:noFill/>
            </a:ln>
            <a:effectLst/>
          </p:spPr>
        </p:pic>
        <p:pic>
          <p:nvPicPr>
            <p:cNvPr id="353" name="Image" descr="Image"/>
            <p:cNvPicPr>
              <a:picLocks noChangeAspect="0"/>
            </p:cNvPicPr>
            <p:nvPr/>
          </p:nvPicPr>
          <p:blipFill>
            <a:blip r:embed="rId6">
              <a:extLst/>
            </a:blip>
            <a:stretch>
              <a:fillRect/>
            </a:stretch>
          </p:blipFill>
          <p:spPr>
            <a:xfrm>
              <a:off x="0" y="0"/>
              <a:ext cx="5396027" cy="7072434"/>
            </a:xfrm>
            <a:prstGeom prst="rect">
              <a:avLst/>
            </a:prstGeom>
            <a:effectLst/>
          </p:spPr>
        </p:pic>
      </p:grpSp>
      <p:sp>
        <p:nvSpPr>
          <p:cNvPr id="356" name="Sam Harris"/>
          <p:cNvSpPr txBox="1"/>
          <p:nvPr/>
        </p:nvSpPr>
        <p:spPr>
          <a:xfrm>
            <a:off x="928326" y="10294493"/>
            <a:ext cx="3902721" cy="9455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lnSpc>
                <a:spcPct val="100000"/>
              </a:lnSpc>
              <a:spcBef>
                <a:spcPts val="800"/>
              </a:spcBef>
              <a:defRPr b="1" sz="6000">
                <a:solidFill>
                  <a:srgbClr val="FFFFFF"/>
                </a:solidFill>
                <a:effectLst>
                  <a:outerShdw sx="100000" sy="100000" kx="0" ky="0" algn="b" rotWithShape="0" blurRad="76200" dist="63500" dir="18900000">
                    <a:srgbClr val="000000"/>
                  </a:outerShdw>
                </a:effectLst>
                <a:latin typeface="Times New Roman"/>
                <a:ea typeface="Times New Roman"/>
                <a:cs typeface="Times New Roman"/>
                <a:sym typeface="Times New Roman"/>
              </a:defRPr>
            </a:lvl1pPr>
          </a:lstStyle>
          <a:p>
            <a:pPr/>
            <a:r>
              <a:t>Sam Harris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0" name="Image"/>
          <p:cNvGrpSpPr/>
          <p:nvPr/>
        </p:nvGrpSpPr>
        <p:grpSpPr>
          <a:xfrm>
            <a:off x="217886" y="3870009"/>
            <a:ext cx="6638970" cy="7667932"/>
            <a:chOff x="0" y="0"/>
            <a:chExt cx="6638968" cy="7667931"/>
          </a:xfrm>
        </p:grpSpPr>
        <p:pic>
          <p:nvPicPr>
            <p:cNvPr id="359" name="Image" descr="Image"/>
            <p:cNvPicPr>
              <a:picLocks noChangeAspect="1"/>
            </p:cNvPicPr>
            <p:nvPr/>
          </p:nvPicPr>
          <p:blipFill>
            <a:blip r:embed="rId2">
              <a:extLst/>
            </a:blip>
            <a:stretch>
              <a:fillRect/>
            </a:stretch>
          </p:blipFill>
          <p:spPr>
            <a:xfrm>
              <a:off x="88900" y="50800"/>
              <a:ext cx="6461169" cy="7426632"/>
            </a:xfrm>
            <a:prstGeom prst="rect">
              <a:avLst/>
            </a:prstGeom>
            <a:ln>
              <a:noFill/>
            </a:ln>
            <a:effectLst/>
          </p:spPr>
        </p:pic>
        <p:pic>
          <p:nvPicPr>
            <p:cNvPr id="358" name="Image" descr="Image"/>
            <p:cNvPicPr>
              <a:picLocks noChangeAspect="0"/>
            </p:cNvPicPr>
            <p:nvPr/>
          </p:nvPicPr>
          <p:blipFill>
            <a:blip r:embed="rId3">
              <a:extLst/>
            </a:blip>
            <a:stretch>
              <a:fillRect/>
            </a:stretch>
          </p:blipFill>
          <p:spPr>
            <a:xfrm>
              <a:off x="0" y="0"/>
              <a:ext cx="6638969" cy="7667932"/>
            </a:xfrm>
            <a:prstGeom prst="rect">
              <a:avLst/>
            </a:prstGeom>
            <a:effectLst/>
          </p:spPr>
        </p:pic>
      </p:grpSp>
      <p:pic>
        <p:nvPicPr>
          <p:cNvPr id="361" name="pasted-movie.png" descr="pasted-movie.png"/>
          <p:cNvPicPr>
            <a:picLocks noChangeAspect="1"/>
          </p:cNvPicPr>
          <p:nvPr/>
        </p:nvPicPr>
        <p:blipFill>
          <a:blip r:embed="rId4">
            <a:extLst/>
          </a:blip>
          <a:stretch>
            <a:fillRect/>
          </a:stretch>
        </p:blipFill>
        <p:spPr>
          <a:xfrm>
            <a:off x="-383472" y="-383130"/>
            <a:ext cx="25150944" cy="3565774"/>
          </a:xfrm>
          <a:prstGeom prst="rect">
            <a:avLst/>
          </a:prstGeom>
          <a:ln w="12700">
            <a:miter lim="400000"/>
          </a:ln>
        </p:spPr>
      </p:pic>
      <p:pic>
        <p:nvPicPr>
          <p:cNvPr id="362" name="pasted-movie.png" descr="pasted-movie.png"/>
          <p:cNvPicPr>
            <a:picLocks noChangeAspect="1"/>
          </p:cNvPicPr>
          <p:nvPr/>
        </p:nvPicPr>
        <p:blipFill>
          <a:blip r:embed="rId5">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363" name="pasted-movie.png" descr="pasted-movie.png"/>
          <p:cNvPicPr>
            <a:picLocks noChangeAspect="1"/>
          </p:cNvPicPr>
          <p:nvPr/>
        </p:nvPicPr>
        <p:blipFill>
          <a:blip r:embed="rId6">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sp>
        <p:nvSpPr>
          <p:cNvPr id="364" name="THE ORIGIN OF RELIGION"/>
          <p:cNvSpPr txBox="1"/>
          <p:nvPr/>
        </p:nvSpPr>
        <p:spPr>
          <a:xfrm>
            <a:off x="1458285" y="2727207"/>
            <a:ext cx="21467431" cy="1460501"/>
          </a:xfrm>
          <a:prstGeom prst="rect">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cap="all" sz="9200">
                <a:ln w="12700" cap="flat">
                  <a:solidFill>
                    <a:srgbClr val="000000"/>
                  </a:solidFill>
                  <a:prstDash val="solid"/>
                  <a:miter lim="400000"/>
                </a:ln>
                <a:solidFill>
                  <a:srgbClr val="FFFFFF"/>
                </a:solidFill>
                <a:effectLst>
                  <a:outerShdw sx="100000" sy="100000" kx="0" ky="0" algn="b" rotWithShape="0" blurRad="50800" dist="63500" dir="2940000">
                    <a:srgbClr val="000000"/>
                  </a:outerShdw>
                </a:effectLst>
                <a:latin typeface="Gill Sans"/>
                <a:ea typeface="Gill Sans"/>
                <a:cs typeface="Gill Sans"/>
                <a:sym typeface="Gill Sans"/>
              </a:defRPr>
            </a:lvl1pPr>
          </a:lstStyle>
          <a:p>
            <a:pPr/>
            <a:r>
              <a:t>THE ORIGIN OF RELIGION</a:t>
            </a:r>
          </a:p>
        </p:txBody>
      </p:sp>
      <p:sp>
        <p:nvSpPr>
          <p:cNvPr id="365" name="“the proposal that children might be intuitive theists becomes increasingly viable,” … “together, these research findings tentatively suggest that children’s explanatory approach may be accurately characterized as intuitive theism” (2004, 15:299)."/>
          <p:cNvSpPr txBox="1"/>
          <p:nvPr/>
        </p:nvSpPr>
        <p:spPr>
          <a:xfrm>
            <a:off x="7397249" y="4695405"/>
            <a:ext cx="16612199" cy="8073220"/>
          </a:xfrm>
          <a:prstGeom prst="rect">
            <a:avLst/>
          </a:prstGeom>
          <a:solidFill>
            <a:srgbClr val="FFFFFF"/>
          </a:solidFill>
          <a:ln w="12700">
            <a:solidFill>
              <a:srgbClr val="000000"/>
            </a:solidFill>
          </a:ln>
          <a:effectLst>
            <a:outerShdw sx="100000" sy="100000" kx="0" ky="0" algn="b" rotWithShape="0" blurRad="495300" dist="0" dir="0">
              <a:srgbClr val="80808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lgn="ctr" defTabSz="457200">
              <a:lnSpc>
                <a:spcPct val="100000"/>
              </a:lnSpc>
              <a:spcBef>
                <a:spcPts val="800"/>
              </a:spcBef>
              <a:defRPr sz="7800">
                <a:solidFill>
                  <a:srgbClr val="4A4A4A"/>
                </a:solidFill>
                <a:latin typeface="Times New Roman"/>
                <a:ea typeface="Times New Roman"/>
                <a:cs typeface="Times New Roman"/>
                <a:sym typeface="Times New Roman"/>
              </a:defRPr>
            </a:lvl1pPr>
          </a:lstStyle>
          <a:p>
            <a:pPr/>
            <a:r>
              <a:t>“the proposal that children might be intuitive theists becomes increasingly viable,” … “together, these research findings tentatively suggest that children’s explanatory approach may be accurately characterized as intuitive theism” (2004, 15:299). </a:t>
            </a:r>
          </a:p>
        </p:txBody>
      </p:sp>
      <p:sp>
        <p:nvSpPr>
          <p:cNvPr id="366" name="Are Children ‘Intuitive Theists’?” Reasoning About Purpose and Design in Nature,” Psychological Science, 15[5]:295-301."/>
          <p:cNvSpPr txBox="1"/>
          <p:nvPr/>
        </p:nvSpPr>
        <p:spPr>
          <a:xfrm>
            <a:off x="217886" y="11378242"/>
            <a:ext cx="6638970" cy="221577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57200">
              <a:lnSpc>
                <a:spcPct val="100000"/>
              </a:lnSpc>
              <a:spcBef>
                <a:spcPts val="800"/>
              </a:spcBef>
              <a:defRPr sz="3600">
                <a:solidFill>
                  <a:srgbClr val="4A4A4A"/>
                </a:solidFill>
                <a:latin typeface="Times New Roman"/>
                <a:ea typeface="Times New Roman"/>
                <a:cs typeface="Times New Roman"/>
                <a:sym typeface="Times New Roman"/>
              </a:defRPr>
            </a:lvl1pPr>
          </a:lstStyle>
          <a:p>
            <a:pPr/>
            <a:r>
              <a:t>Are Children ‘Intuitive Theists’?” Reasoning About Purpose and Design in Nature,” Psychological Science, 15[5]:295-301.</a:t>
            </a:r>
          </a:p>
        </p:txBody>
      </p:sp>
      <p:sp>
        <p:nvSpPr>
          <p:cNvPr id="367" name="Deborah Kelemen…"/>
          <p:cNvSpPr txBox="1"/>
          <p:nvPr/>
        </p:nvSpPr>
        <p:spPr>
          <a:xfrm>
            <a:off x="941488" y="9802436"/>
            <a:ext cx="5191766" cy="1343256"/>
          </a:xfrm>
          <a:prstGeom prst="rect">
            <a:avLst/>
          </a:prstGeom>
          <a:ln w="12700">
            <a:miter lim="400000"/>
          </a:ln>
          <a:effectLst>
            <a:outerShdw sx="100000" sy="100000" kx="0" ky="0" algn="b" rotWithShape="0" blurRad="495300" dist="0" dir="0">
              <a:srgbClr val="80808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457200">
              <a:lnSpc>
                <a:spcPct val="100000"/>
              </a:lnSpc>
              <a:spcBef>
                <a:spcPts val="800"/>
              </a:spcBef>
              <a:defRPr b="1" sz="5000">
                <a:solidFill>
                  <a:srgbClr val="FFFFFF"/>
                </a:solidFill>
                <a:effectLst>
                  <a:outerShdw sx="100000" sy="100000" kx="0" ky="0" algn="b" rotWithShape="0" blurRad="76200" dist="63500" dir="18900000">
                    <a:srgbClr val="000000"/>
                  </a:outerShdw>
                </a:effectLst>
                <a:latin typeface="Times New Roman"/>
                <a:ea typeface="Times New Roman"/>
                <a:cs typeface="Times New Roman"/>
                <a:sym typeface="Times New Roman"/>
              </a:defRPr>
            </a:pPr>
            <a:r>
              <a:t>Deborah Kelemen </a:t>
            </a:r>
          </a:p>
          <a:p>
            <a:pPr algn="ctr" defTabSz="457200">
              <a:lnSpc>
                <a:spcPct val="100000"/>
              </a:lnSpc>
              <a:spcBef>
                <a:spcPts val="800"/>
              </a:spcBef>
              <a:defRPr b="1" sz="2900">
                <a:solidFill>
                  <a:srgbClr val="FFFFFF"/>
                </a:solidFill>
                <a:effectLst>
                  <a:outerShdw sx="100000" sy="100000" kx="0" ky="0" algn="b" rotWithShape="0" blurRad="76200" dist="63500" dir="18900000">
                    <a:srgbClr val="000000"/>
                  </a:outerShdw>
                </a:effectLst>
                <a:latin typeface="Times New Roman"/>
                <a:ea typeface="Times New Roman"/>
                <a:cs typeface="Times New Roman"/>
                <a:sym typeface="Times New Roman"/>
              </a:defRPr>
            </a:pPr>
            <a:r>
              <a:t>Psychological &amp; Brain Sciences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9" name="pasted-movie.png" descr="pasted-movie.png"/>
          <p:cNvPicPr>
            <a:picLocks noChangeAspect="1"/>
          </p:cNvPicPr>
          <p:nvPr/>
        </p:nvPicPr>
        <p:blipFill>
          <a:blip r:embed="rId2">
            <a:extLst/>
          </a:blip>
          <a:stretch>
            <a:fillRect/>
          </a:stretch>
        </p:blipFill>
        <p:spPr>
          <a:xfrm>
            <a:off x="-383472" y="-383130"/>
            <a:ext cx="25150944" cy="3565774"/>
          </a:xfrm>
          <a:prstGeom prst="rect">
            <a:avLst/>
          </a:prstGeom>
          <a:ln w="12700">
            <a:miter lim="400000"/>
          </a:ln>
        </p:spPr>
      </p:pic>
      <p:pic>
        <p:nvPicPr>
          <p:cNvPr id="370" name="pasted-movie.png" descr="pasted-movie.png"/>
          <p:cNvPicPr>
            <a:picLocks noChangeAspect="1"/>
          </p:cNvPicPr>
          <p:nvPr/>
        </p:nvPicPr>
        <p:blipFill>
          <a:blip r:embed="rId3">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371" name="pasted-movie.png" descr="pasted-movie.png"/>
          <p:cNvPicPr>
            <a:picLocks noChangeAspect="1"/>
          </p:cNvPicPr>
          <p:nvPr/>
        </p:nvPicPr>
        <p:blipFill>
          <a:blip r:embed="rId4">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sp>
        <p:nvSpPr>
          <p:cNvPr id="372" name="THE ORIGIN OF RELIGION"/>
          <p:cNvSpPr txBox="1"/>
          <p:nvPr/>
        </p:nvSpPr>
        <p:spPr>
          <a:xfrm>
            <a:off x="1458285" y="2727207"/>
            <a:ext cx="21467431" cy="1460501"/>
          </a:xfrm>
          <a:prstGeom prst="rect">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cap="all" sz="9200">
                <a:ln w="12700" cap="flat">
                  <a:solidFill>
                    <a:srgbClr val="000000"/>
                  </a:solidFill>
                  <a:prstDash val="solid"/>
                  <a:miter lim="400000"/>
                </a:ln>
                <a:solidFill>
                  <a:srgbClr val="FFFFFF"/>
                </a:solidFill>
                <a:effectLst>
                  <a:outerShdw sx="100000" sy="100000" kx="0" ky="0" algn="b" rotWithShape="0" blurRad="50800" dist="63500" dir="2940000">
                    <a:srgbClr val="000000"/>
                  </a:outerShdw>
                </a:effectLst>
                <a:latin typeface="Gill Sans"/>
                <a:ea typeface="Gill Sans"/>
                <a:cs typeface="Gill Sans"/>
                <a:sym typeface="Gill Sans"/>
              </a:defRPr>
            </a:lvl1pPr>
          </a:lstStyle>
          <a:p>
            <a:pPr/>
            <a:r>
              <a:t>THE ORIGIN OF RELIGION</a:t>
            </a:r>
          </a:p>
        </p:txBody>
      </p:sp>
      <p:sp>
        <p:nvSpPr>
          <p:cNvPr id="373" name="“Creatures are not born with desires unless satisfaction for these desires exists. A baby feels hunger; well, there is such a thing as food. . . .  If I find in myself a desire which no experience in this world can satisfy, the most probable explanation "/>
          <p:cNvSpPr txBox="1"/>
          <p:nvPr/>
        </p:nvSpPr>
        <p:spPr>
          <a:xfrm>
            <a:off x="7931173" y="4695405"/>
            <a:ext cx="15860273" cy="8077201"/>
          </a:xfrm>
          <a:prstGeom prst="rect">
            <a:avLst/>
          </a:prstGeom>
          <a:solidFill>
            <a:srgbClr val="FFFFFF"/>
          </a:solidFill>
          <a:ln w="12700">
            <a:miter lim="400000"/>
          </a:ln>
          <a:effectLst>
            <a:outerShdw sx="100000" sy="100000" kx="0" ky="0" algn="b" rotWithShape="0" blurRad="203200" dist="101600" dir="2424656">
              <a:srgbClr val="808080"/>
            </a:outerShdw>
          </a:effectLst>
          <a:extLst>
            <a:ext uri="{C572A759-6A51-4108-AA02-DFA0A04FC94B}">
              <ma14:wrappingTextBoxFlag xmlns:ma14="http://schemas.microsoft.com/office/mac/drawingml/2011/main" val="1"/>
            </a:ext>
          </a:extLst>
        </p:spPr>
        <p:txBody>
          <a:bodyPr lIns="0" tIns="0" rIns="0" bIns="0" anchor="ctr">
            <a:spAutoFit/>
          </a:bodyPr>
          <a:lstStyle/>
          <a:p>
            <a:pPr algn="ctr" defTabSz="642937">
              <a:lnSpc>
                <a:spcPct val="100000"/>
              </a:lnSpc>
              <a:spcBef>
                <a:spcPts val="0"/>
              </a:spcBef>
              <a:defRPr sz="6300">
                <a:solidFill>
                  <a:srgbClr val="000000"/>
                </a:solidFill>
                <a:latin typeface="American Typewriter"/>
                <a:ea typeface="American Typewriter"/>
                <a:cs typeface="American Typewriter"/>
                <a:sym typeface="American Typewriter"/>
              </a:defRPr>
            </a:pPr>
            <a:r>
              <a:t>“</a:t>
            </a:r>
            <a:r>
              <a:t>Creatures are not born with desires unless satisfaction for these desires exists. A baby feels hunger; well, there is such a thing as food. . . .  If I find in myself a desire which no experience in this world can satisfy, the most probable explanation is that I was made for another world. </a:t>
            </a:r>
          </a:p>
          <a:p>
            <a:pPr algn="ctr" defTabSz="642937">
              <a:lnSpc>
                <a:spcPct val="100000"/>
              </a:lnSpc>
              <a:spcBef>
                <a:spcPts val="0"/>
              </a:spcBef>
              <a:defRPr sz="4500">
                <a:solidFill>
                  <a:srgbClr val="000000"/>
                </a:solidFill>
                <a:latin typeface="American Typewriter"/>
                <a:ea typeface="American Typewriter"/>
                <a:cs typeface="American Typewriter"/>
                <a:sym typeface="American Typewriter"/>
              </a:defRPr>
            </a:pPr>
            <a:r>
              <a:t>(C. S. Lewis, Mere Christianity, Bk. III, chap. 10, "Hope")</a:t>
            </a:r>
          </a:p>
        </p:txBody>
      </p:sp>
      <p:pic>
        <p:nvPicPr>
          <p:cNvPr id="374" name="pasted-image.pdf" descr="pasted-image.pdf"/>
          <p:cNvPicPr>
            <a:picLocks noChangeAspect="1"/>
          </p:cNvPicPr>
          <p:nvPr/>
        </p:nvPicPr>
        <p:blipFill>
          <a:blip r:embed="rId5">
            <a:extLst/>
          </a:blip>
          <a:stretch>
            <a:fillRect/>
          </a:stretch>
        </p:blipFill>
        <p:spPr>
          <a:xfrm rot="21360000">
            <a:off x="713408" y="4479635"/>
            <a:ext cx="6112350" cy="8714448"/>
          </a:xfrm>
          <a:prstGeom prst="rect">
            <a:avLst/>
          </a:prstGeom>
          <a:ln w="25400">
            <a:solidFill>
              <a:srgbClr val="000000"/>
            </a:solidFill>
          </a:ln>
          <a:effectLst>
            <a:outerShdw sx="100000" sy="100000" kx="0" ky="0" algn="b" rotWithShape="0" blurRad="266700" dist="177800" dir="2265213">
              <a:srgbClr val="80808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6" name="pasted-movie.png" descr="pasted-movie.png"/>
          <p:cNvPicPr>
            <a:picLocks noChangeAspect="1"/>
          </p:cNvPicPr>
          <p:nvPr/>
        </p:nvPicPr>
        <p:blipFill>
          <a:blip r:embed="rId2">
            <a:extLst/>
          </a:blip>
          <a:stretch>
            <a:fillRect/>
          </a:stretch>
        </p:blipFill>
        <p:spPr>
          <a:xfrm>
            <a:off x="-383472" y="-383130"/>
            <a:ext cx="25150944" cy="3565774"/>
          </a:xfrm>
          <a:prstGeom prst="rect">
            <a:avLst/>
          </a:prstGeom>
          <a:ln w="12700">
            <a:miter lim="400000"/>
          </a:ln>
        </p:spPr>
      </p:pic>
      <p:pic>
        <p:nvPicPr>
          <p:cNvPr id="377" name="pasted-movie.png" descr="pasted-movie.png"/>
          <p:cNvPicPr>
            <a:picLocks noChangeAspect="1"/>
          </p:cNvPicPr>
          <p:nvPr/>
        </p:nvPicPr>
        <p:blipFill>
          <a:blip r:embed="rId3">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378" name="pasted-movie.png" descr="pasted-movie.png"/>
          <p:cNvPicPr>
            <a:picLocks noChangeAspect="1"/>
          </p:cNvPicPr>
          <p:nvPr/>
        </p:nvPicPr>
        <p:blipFill>
          <a:blip r:embed="rId4">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sp>
        <p:nvSpPr>
          <p:cNvPr id="379" name="THE ORIGIN OF RELIGION"/>
          <p:cNvSpPr txBox="1"/>
          <p:nvPr/>
        </p:nvSpPr>
        <p:spPr>
          <a:xfrm>
            <a:off x="1458285" y="2727207"/>
            <a:ext cx="21467431" cy="1460501"/>
          </a:xfrm>
          <a:prstGeom prst="rect">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cap="all" sz="9200">
                <a:ln w="12700" cap="flat">
                  <a:solidFill>
                    <a:srgbClr val="000000"/>
                  </a:solidFill>
                  <a:prstDash val="solid"/>
                  <a:miter lim="400000"/>
                </a:ln>
                <a:solidFill>
                  <a:srgbClr val="FFFFFF"/>
                </a:solidFill>
                <a:effectLst>
                  <a:outerShdw sx="100000" sy="100000" kx="0" ky="0" algn="b" rotWithShape="0" blurRad="50800" dist="63500" dir="2940000">
                    <a:srgbClr val="000000"/>
                  </a:outerShdw>
                </a:effectLst>
                <a:latin typeface="Gill Sans"/>
                <a:ea typeface="Gill Sans"/>
                <a:cs typeface="Gill Sans"/>
                <a:sym typeface="Gill Sans"/>
              </a:defRPr>
            </a:lvl1pPr>
          </a:lstStyle>
          <a:p>
            <a:pPr/>
            <a:r>
              <a:t>THE ORIGIN OF RELIGION</a:t>
            </a:r>
          </a:p>
        </p:txBody>
      </p:sp>
      <p:sp>
        <p:nvSpPr>
          <p:cNvPr id="380" name="“Man alone possesses a unique, inherent religious inclination; he has both the desire and the ability to worship. Regard- less of how “primitive” or “advanced” he may be, and despite living isolated from all other humans, man always has sought to worship"/>
          <p:cNvSpPr txBox="1"/>
          <p:nvPr/>
        </p:nvSpPr>
        <p:spPr>
          <a:xfrm>
            <a:off x="4125289" y="4439470"/>
            <a:ext cx="19821512" cy="8686801"/>
          </a:xfrm>
          <a:prstGeom prst="rect">
            <a:avLst/>
          </a:prstGeom>
          <a:solidFill>
            <a:srgbClr val="FFFFFF"/>
          </a:solidFill>
          <a:ln w="12700">
            <a:miter lim="400000"/>
          </a:ln>
          <a:effectLst>
            <a:outerShdw sx="100000" sy="100000" kx="0" ky="0" algn="b" rotWithShape="0" blurRad="203200" dist="101600" dir="2424656">
              <a:srgbClr val="808080"/>
            </a:outerShdw>
          </a:effectLst>
          <a:extLst>
            <a:ext uri="{C572A759-6A51-4108-AA02-DFA0A04FC94B}">
              <ma14:wrappingTextBoxFlag xmlns:ma14="http://schemas.microsoft.com/office/mac/drawingml/2011/main" val="1"/>
            </a:ext>
          </a:extLst>
        </p:spPr>
        <p:txBody>
          <a:bodyPr lIns="0" tIns="0" rIns="0" bIns="0" anchor="ctr">
            <a:spAutoFit/>
          </a:bodyPr>
          <a:lstStyle/>
          <a:p>
            <a:pPr algn="ctr" defTabSz="642937">
              <a:lnSpc>
                <a:spcPct val="100000"/>
              </a:lnSpc>
              <a:spcBef>
                <a:spcPts val="2200"/>
              </a:spcBef>
              <a:defRPr sz="6000">
                <a:solidFill>
                  <a:srgbClr val="000000"/>
                </a:solidFill>
                <a:latin typeface="American Typewriter"/>
                <a:ea typeface="American Typewriter"/>
                <a:cs typeface="American Typewriter"/>
                <a:sym typeface="American Typewriter"/>
              </a:defRPr>
            </a:pPr>
            <a:r>
              <a:t>“Man alone possesses a unique, inherent religious inclination; he has both the desire and the ability to worship. Regard- less of how “primitive” or “advanced” he may be, and despite living isolated from all other humans, man always has sought to worship a higher being. And even when man de- parts from the true God, he still worships something. It might be a tree, a rock, or even himself.</a:t>
            </a:r>
          </a:p>
          <a:p>
            <a:pPr algn="ctr" defTabSz="642937">
              <a:lnSpc>
                <a:spcPct val="100000"/>
              </a:lnSpc>
              <a:spcBef>
                <a:spcPts val="0"/>
              </a:spcBef>
              <a:defRPr sz="3500">
                <a:solidFill>
                  <a:srgbClr val="000000"/>
                </a:solidFill>
                <a:latin typeface="American Typewriter"/>
                <a:ea typeface="American Typewriter"/>
                <a:cs typeface="American Typewriter"/>
                <a:sym typeface="American Typewriter"/>
              </a:defRPr>
            </a:pPr>
            <a:r>
              <a:t>Apologetics Press :: IN THE “IMAGE AND LIKENESS OF GOD” [PART II]  Eric Lyons, M.Min. and Bert Thompson, Ph.D.  APRIL 2002 REASON &amp; REVELATION 22(4):25</a:t>
            </a:r>
          </a:p>
          <a:p>
            <a:pPr algn="ctr" defTabSz="642937">
              <a:lnSpc>
                <a:spcPct val="100000"/>
              </a:lnSpc>
              <a:spcBef>
                <a:spcPts val="0"/>
              </a:spcBef>
              <a:defRPr sz="4800">
                <a:solidFill>
                  <a:srgbClr val="000000"/>
                </a:solidFill>
                <a:latin typeface="American Typewriter"/>
                <a:ea typeface="American Typewriter"/>
                <a:cs typeface="American Typewriter"/>
                <a:sym typeface="American Typewriter"/>
              </a:defRPr>
            </a:pPr>
            <a:endParaRPr sz="1200"/>
          </a:p>
        </p:txBody>
      </p:sp>
      <p:sp>
        <p:nvSpPr>
          <p:cNvPr id="381" name="https://apologeticspress.org/wp-content/uploads/2021/08/0204.pdf"/>
          <p:cNvSpPr txBox="1"/>
          <p:nvPr/>
        </p:nvSpPr>
        <p:spPr>
          <a:xfrm>
            <a:off x="4885071" y="13031427"/>
            <a:ext cx="14613858" cy="5536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3300">
                <a:latin typeface="Times New Roman"/>
                <a:ea typeface="Times New Roman"/>
                <a:cs typeface="Times New Roman"/>
                <a:sym typeface="Times New Roman"/>
              </a:defRPr>
            </a:lvl1pPr>
          </a:lstStyle>
          <a:p>
            <a:pPr/>
            <a:r>
              <a:t>https://apologeticspress.org/wp-content/uploads/2021/08/0204.pdf</a:t>
            </a:r>
          </a:p>
        </p:txBody>
      </p:sp>
      <p:pic>
        <p:nvPicPr>
          <p:cNvPr id="382" name="Image" descr="Image"/>
          <p:cNvPicPr>
            <a:picLocks noChangeAspect="1"/>
          </p:cNvPicPr>
          <p:nvPr/>
        </p:nvPicPr>
        <p:blipFill>
          <a:blip r:embed="rId5">
            <a:extLst/>
          </a:blip>
          <a:stretch>
            <a:fillRect/>
          </a:stretch>
        </p:blipFill>
        <p:spPr>
          <a:xfrm>
            <a:off x="162596" y="5097195"/>
            <a:ext cx="4562076" cy="452931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4" name="pasted-movie.png" descr="pasted-movie.png"/>
          <p:cNvPicPr>
            <a:picLocks noChangeAspect="1"/>
          </p:cNvPicPr>
          <p:nvPr/>
        </p:nvPicPr>
        <p:blipFill>
          <a:blip r:embed="rId2">
            <a:extLst/>
          </a:blip>
          <a:stretch>
            <a:fillRect/>
          </a:stretch>
        </p:blipFill>
        <p:spPr>
          <a:xfrm>
            <a:off x="-383472" y="-383130"/>
            <a:ext cx="25150944" cy="3565774"/>
          </a:xfrm>
          <a:prstGeom prst="rect">
            <a:avLst/>
          </a:prstGeom>
          <a:ln w="12700">
            <a:miter lim="400000"/>
          </a:ln>
        </p:spPr>
      </p:pic>
      <p:pic>
        <p:nvPicPr>
          <p:cNvPr id="385" name="pasted-movie.png" descr="pasted-movie.png"/>
          <p:cNvPicPr>
            <a:picLocks noChangeAspect="1"/>
          </p:cNvPicPr>
          <p:nvPr/>
        </p:nvPicPr>
        <p:blipFill>
          <a:blip r:embed="rId3">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386" name="pasted-movie.png" descr="pasted-movie.png"/>
          <p:cNvPicPr>
            <a:picLocks noChangeAspect="1"/>
          </p:cNvPicPr>
          <p:nvPr/>
        </p:nvPicPr>
        <p:blipFill>
          <a:blip r:embed="rId4">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sp>
        <p:nvSpPr>
          <p:cNvPr id="387" name="THE ORIGIN OF RELIGION"/>
          <p:cNvSpPr txBox="1"/>
          <p:nvPr/>
        </p:nvSpPr>
        <p:spPr>
          <a:xfrm>
            <a:off x="1458285" y="2727207"/>
            <a:ext cx="21467431" cy="1460501"/>
          </a:xfrm>
          <a:prstGeom prst="rect">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cap="all" sz="9200">
                <a:ln w="12700" cap="flat">
                  <a:solidFill>
                    <a:srgbClr val="000000"/>
                  </a:solidFill>
                  <a:prstDash val="solid"/>
                  <a:miter lim="400000"/>
                </a:ln>
                <a:solidFill>
                  <a:srgbClr val="FFFFFF"/>
                </a:solidFill>
                <a:effectLst>
                  <a:outerShdw sx="100000" sy="100000" kx="0" ky="0" algn="b" rotWithShape="0" blurRad="50800" dist="63500" dir="2940000">
                    <a:srgbClr val="000000"/>
                  </a:outerShdw>
                </a:effectLst>
                <a:latin typeface="Gill Sans"/>
                <a:ea typeface="Gill Sans"/>
                <a:cs typeface="Gill Sans"/>
                <a:sym typeface="Gill Sans"/>
              </a:defRPr>
            </a:lvl1pPr>
          </a:lstStyle>
          <a:p>
            <a:pPr/>
            <a:r>
              <a:t>THE ORIGIN OF RELIGION</a:t>
            </a:r>
          </a:p>
        </p:txBody>
      </p:sp>
      <p:sp>
        <p:nvSpPr>
          <p:cNvPr id="388" name="First, the ability of Speaking.…"/>
          <p:cNvSpPr txBox="1"/>
          <p:nvPr/>
        </p:nvSpPr>
        <p:spPr>
          <a:xfrm>
            <a:off x="5215946" y="4363270"/>
            <a:ext cx="18730855" cy="8839201"/>
          </a:xfrm>
          <a:prstGeom prst="rect">
            <a:avLst/>
          </a:prstGeom>
          <a:solidFill>
            <a:srgbClr val="FFFFFF"/>
          </a:solidFill>
          <a:ln w="12700">
            <a:miter lim="400000"/>
          </a:ln>
          <a:effectLst>
            <a:outerShdw sx="100000" sy="100000" kx="0" ky="0" algn="b" rotWithShape="0" blurRad="203200" dist="101600" dir="2424656">
              <a:srgbClr val="808080"/>
            </a:outerShdw>
          </a:effectLst>
          <a:extLst>
            <a:ext uri="{C572A759-6A51-4108-AA02-DFA0A04FC94B}">
              <ma14:wrappingTextBoxFlag xmlns:ma14="http://schemas.microsoft.com/office/mac/drawingml/2011/main" val="1"/>
            </a:ext>
          </a:extLst>
        </p:spPr>
        <p:txBody>
          <a:bodyPr lIns="0" tIns="0" rIns="0" bIns="0" anchor="ctr">
            <a:spAutoFit/>
          </a:bodyPr>
          <a:lstStyle/>
          <a:p>
            <a:pPr marL="1000125" indent="-1000125" defTabSz="642937">
              <a:lnSpc>
                <a:spcPct val="100000"/>
              </a:lnSpc>
              <a:spcBef>
                <a:spcPts val="0"/>
              </a:spcBef>
              <a:buSzPct val="100000"/>
              <a:buAutoNum type="arabicParenBoth" startAt="1"/>
              <a:defRPr sz="4400">
                <a:solidFill>
                  <a:srgbClr val="000000"/>
                </a:solidFill>
                <a:latin typeface="American Typewriter"/>
                <a:ea typeface="American Typewriter"/>
                <a:cs typeface="American Typewriter"/>
                <a:sym typeface="American Typewriter"/>
              </a:defRPr>
            </a:pPr>
            <a:r>
              <a:t>First, the ability of Speaking.</a:t>
            </a:r>
          </a:p>
          <a:p>
            <a:pPr marL="1000125" indent="-1000125" defTabSz="642937">
              <a:lnSpc>
                <a:spcPct val="100000"/>
              </a:lnSpc>
              <a:spcBef>
                <a:spcPts val="0"/>
              </a:spcBef>
              <a:buSzPct val="100000"/>
              <a:buAutoNum type="arabicParenBoth" startAt="1"/>
              <a:defRPr sz="4400">
                <a:solidFill>
                  <a:srgbClr val="000000"/>
                </a:solidFill>
                <a:latin typeface="American Typewriter"/>
                <a:ea typeface="American Typewriter"/>
                <a:cs typeface="American Typewriter"/>
                <a:sym typeface="American Typewriter"/>
              </a:defRPr>
            </a:pPr>
            <a:r>
              <a:t>Second, desire to improve his education, accumulate knowledge, and build on past achievements.</a:t>
            </a:r>
          </a:p>
          <a:p>
            <a:pPr marL="1000125" indent="-1000125" defTabSz="642937">
              <a:lnSpc>
                <a:spcPct val="100000"/>
              </a:lnSpc>
              <a:spcBef>
                <a:spcPts val="0"/>
              </a:spcBef>
              <a:buSzPct val="100000"/>
              <a:buAutoNum type="arabicParenBoth" startAt="1"/>
              <a:defRPr sz="4400">
                <a:solidFill>
                  <a:srgbClr val="000000"/>
                </a:solidFill>
                <a:latin typeface="American Typewriter"/>
                <a:ea typeface="American Typewriter"/>
                <a:cs typeface="American Typewriter"/>
                <a:sym typeface="American Typewriter"/>
              </a:defRPr>
            </a:pPr>
            <a:r>
              <a:t>Third, man is creative.</a:t>
            </a:r>
          </a:p>
          <a:p>
            <a:pPr marL="1000125" indent="-1000125" defTabSz="642937">
              <a:lnSpc>
                <a:spcPct val="100000"/>
              </a:lnSpc>
              <a:spcBef>
                <a:spcPts val="0"/>
              </a:spcBef>
              <a:buSzPct val="100000"/>
              <a:buAutoNum type="arabicParenBoth" startAt="1"/>
              <a:defRPr sz="4400">
                <a:solidFill>
                  <a:srgbClr val="000000"/>
                </a:solidFill>
                <a:latin typeface="American Typewriter"/>
                <a:ea typeface="American Typewriter"/>
                <a:cs typeface="American Typewriter"/>
                <a:sym typeface="American Typewriter"/>
              </a:defRPr>
            </a:pPr>
            <a:r>
              <a:t>Fourth, gift of reasoning.</a:t>
            </a:r>
          </a:p>
          <a:p>
            <a:pPr marL="1000125" indent="-1000125" defTabSz="642937">
              <a:lnSpc>
                <a:spcPct val="100000"/>
              </a:lnSpc>
              <a:spcBef>
                <a:spcPts val="0"/>
              </a:spcBef>
              <a:buSzPct val="100000"/>
              <a:buAutoNum type="arabicParenBoth" startAt="1"/>
              <a:defRPr sz="4400">
                <a:solidFill>
                  <a:srgbClr val="000000"/>
                </a:solidFill>
                <a:latin typeface="American Typewriter"/>
                <a:ea typeface="American Typewriter"/>
                <a:cs typeface="American Typewriter"/>
                <a:sym typeface="American Typewriter"/>
              </a:defRPr>
            </a:pPr>
            <a:r>
              <a:t>Fifth, man’s free-will capacity to make rational choices.</a:t>
            </a:r>
          </a:p>
          <a:p>
            <a:pPr marL="1000125" indent="-1000125" defTabSz="642937">
              <a:lnSpc>
                <a:spcPct val="100000"/>
              </a:lnSpc>
              <a:spcBef>
                <a:spcPts val="0"/>
              </a:spcBef>
              <a:buSzPct val="100000"/>
              <a:buAutoNum type="arabicParenBoth" startAt="1"/>
              <a:defRPr sz="4400">
                <a:solidFill>
                  <a:srgbClr val="000000"/>
                </a:solidFill>
                <a:latin typeface="American Typewriter"/>
                <a:ea typeface="American Typewriter"/>
                <a:cs typeface="American Typewriter"/>
                <a:sym typeface="American Typewriter"/>
              </a:defRPr>
            </a:pPr>
            <a:r>
              <a:t>Sixth, the ability to choose between right and wrong.</a:t>
            </a:r>
          </a:p>
          <a:p>
            <a:pPr marL="1000125" indent="-1000125" defTabSz="642937">
              <a:lnSpc>
                <a:spcPct val="100000"/>
              </a:lnSpc>
              <a:spcBef>
                <a:spcPts val="0"/>
              </a:spcBef>
              <a:buSzPct val="100000"/>
              <a:buAutoNum type="arabicParenBoth" startAt="1"/>
              <a:defRPr sz="4400">
                <a:solidFill>
                  <a:srgbClr val="000000"/>
                </a:solidFill>
                <a:latin typeface="American Typewriter"/>
                <a:ea typeface="American Typewriter"/>
                <a:cs typeface="American Typewriter"/>
                <a:sym typeface="American Typewriter"/>
              </a:defRPr>
            </a:pPr>
            <a:r>
              <a:t>Seventh, man possesses a conscience.</a:t>
            </a:r>
          </a:p>
          <a:p>
            <a:pPr marL="1000125" indent="-1000125" defTabSz="642937">
              <a:lnSpc>
                <a:spcPct val="100000"/>
              </a:lnSpc>
              <a:spcBef>
                <a:spcPts val="0"/>
              </a:spcBef>
              <a:buSzPct val="100000"/>
              <a:buAutoNum type="arabicParenBoth" startAt="1"/>
              <a:defRPr sz="4400">
                <a:solidFill>
                  <a:srgbClr val="000000"/>
                </a:solidFill>
                <a:latin typeface="American Typewriter"/>
                <a:ea typeface="American Typewriter"/>
                <a:cs typeface="American Typewriter"/>
                <a:sym typeface="American Typewriter"/>
              </a:defRPr>
            </a:pPr>
            <a:r>
              <a:t>Eighth, can experience heart-felt emotions.</a:t>
            </a:r>
          </a:p>
          <a:p>
            <a:pPr marL="1000125" indent="-1000125" defTabSz="642937">
              <a:lnSpc>
                <a:spcPct val="100000"/>
              </a:lnSpc>
              <a:spcBef>
                <a:spcPts val="0"/>
              </a:spcBef>
              <a:buSzPct val="100000"/>
              <a:buAutoNum type="arabicParenBoth" startAt="1"/>
              <a:defRPr sz="4400">
                <a:solidFill>
                  <a:srgbClr val="000000"/>
                </a:solidFill>
                <a:latin typeface="American Typewriter"/>
                <a:ea typeface="American Typewriter"/>
                <a:cs typeface="American Typewriter"/>
                <a:sym typeface="American Typewriter"/>
              </a:defRPr>
            </a:pPr>
            <a:r>
              <a:t>Ninth, inherent religious inclination;.</a:t>
            </a:r>
          </a:p>
          <a:p>
            <a:pPr marL="1000125" indent="-1000125" defTabSz="642937">
              <a:lnSpc>
                <a:spcPct val="100000"/>
              </a:lnSpc>
              <a:spcBef>
                <a:spcPts val="0"/>
              </a:spcBef>
              <a:buSzPct val="100000"/>
              <a:buAutoNum type="arabicParenBoth" startAt="1"/>
              <a:defRPr sz="4400">
                <a:solidFill>
                  <a:srgbClr val="000000"/>
                </a:solidFill>
                <a:latin typeface="American Typewriter"/>
                <a:ea typeface="American Typewriter"/>
                <a:cs typeface="American Typewriter"/>
                <a:sym typeface="American Typewriter"/>
              </a:defRPr>
            </a:pPr>
            <a:r>
              <a:t>Tenth, man bears the spiritual imprint of God due to the fact that he possesses an immortal soul.</a:t>
            </a:r>
          </a:p>
          <a:p>
            <a:pPr algn="ctr" defTabSz="642937">
              <a:lnSpc>
                <a:spcPct val="100000"/>
              </a:lnSpc>
              <a:spcBef>
                <a:spcPts val="0"/>
              </a:spcBef>
              <a:defRPr sz="3600">
                <a:solidFill>
                  <a:srgbClr val="000000"/>
                </a:solidFill>
                <a:latin typeface="American Typewriter"/>
                <a:ea typeface="American Typewriter"/>
                <a:cs typeface="American Typewriter"/>
                <a:sym typeface="American Typewriter"/>
              </a:defRPr>
            </a:pPr>
            <a:r>
              <a:t>Apologetics Press :: IN THE “IMAGE AND LIKENESS OF GOD” [PART II]  Eric Lyons, M.Min. and Bert Thompson, Ph.D.  APRIL 2002 REASON &amp; REVELATION 22(4):25</a:t>
            </a:r>
          </a:p>
        </p:txBody>
      </p:sp>
      <p:sp>
        <p:nvSpPr>
          <p:cNvPr id="389" name="https://apologeticspress.org/wp-content/uploads/2021/08/0204.pdf"/>
          <p:cNvSpPr txBox="1"/>
          <p:nvPr/>
        </p:nvSpPr>
        <p:spPr>
          <a:xfrm>
            <a:off x="4885071" y="13031427"/>
            <a:ext cx="14613858" cy="5536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3300">
                <a:latin typeface="Times New Roman"/>
                <a:ea typeface="Times New Roman"/>
                <a:cs typeface="Times New Roman"/>
                <a:sym typeface="Times New Roman"/>
              </a:defRPr>
            </a:lvl1pPr>
          </a:lstStyle>
          <a:p>
            <a:pPr/>
            <a:r>
              <a:t>https://apologeticspress.org/wp-content/uploads/2021/08/0204.pdf</a:t>
            </a:r>
          </a:p>
        </p:txBody>
      </p:sp>
      <p:pic>
        <p:nvPicPr>
          <p:cNvPr id="390" name="Image" descr="Image"/>
          <p:cNvPicPr>
            <a:picLocks noChangeAspect="1"/>
          </p:cNvPicPr>
          <p:nvPr/>
        </p:nvPicPr>
        <p:blipFill>
          <a:blip r:embed="rId5">
            <a:extLst/>
          </a:blip>
          <a:stretch>
            <a:fillRect/>
          </a:stretch>
        </p:blipFill>
        <p:spPr>
          <a:xfrm>
            <a:off x="162596" y="5097195"/>
            <a:ext cx="4562076" cy="452931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2" name="pasted-movie.png" descr="pasted-movie.png"/>
          <p:cNvPicPr>
            <a:picLocks noChangeAspect="1"/>
          </p:cNvPicPr>
          <p:nvPr/>
        </p:nvPicPr>
        <p:blipFill>
          <a:blip r:embed="rId2">
            <a:extLst/>
          </a:blip>
          <a:stretch>
            <a:fillRect/>
          </a:stretch>
        </p:blipFill>
        <p:spPr>
          <a:xfrm>
            <a:off x="-383472" y="-383130"/>
            <a:ext cx="25150944" cy="3565774"/>
          </a:xfrm>
          <a:prstGeom prst="rect">
            <a:avLst/>
          </a:prstGeom>
          <a:ln w="12700">
            <a:miter lim="400000"/>
          </a:ln>
        </p:spPr>
      </p:pic>
      <p:pic>
        <p:nvPicPr>
          <p:cNvPr id="393" name="pasted-movie.png" descr="pasted-movie.png"/>
          <p:cNvPicPr>
            <a:picLocks noChangeAspect="1"/>
          </p:cNvPicPr>
          <p:nvPr/>
        </p:nvPicPr>
        <p:blipFill>
          <a:blip r:embed="rId3">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394" name="pasted-movie.png" descr="pasted-movie.png"/>
          <p:cNvPicPr>
            <a:picLocks noChangeAspect="1"/>
          </p:cNvPicPr>
          <p:nvPr/>
        </p:nvPicPr>
        <p:blipFill>
          <a:blip r:embed="rId4">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sp>
        <p:nvSpPr>
          <p:cNvPr id="395" name="THE ORIGIN OF RELIGION"/>
          <p:cNvSpPr txBox="1"/>
          <p:nvPr/>
        </p:nvSpPr>
        <p:spPr>
          <a:xfrm>
            <a:off x="1458285" y="2727207"/>
            <a:ext cx="21467431" cy="1460501"/>
          </a:xfrm>
          <a:prstGeom prst="rect">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cap="all" sz="9200">
                <a:ln w="12700" cap="flat">
                  <a:solidFill>
                    <a:srgbClr val="000000"/>
                  </a:solidFill>
                  <a:prstDash val="solid"/>
                  <a:miter lim="400000"/>
                </a:ln>
                <a:solidFill>
                  <a:srgbClr val="FFFFFF"/>
                </a:solidFill>
                <a:effectLst>
                  <a:outerShdw sx="100000" sy="100000" kx="0" ky="0" algn="b" rotWithShape="0" blurRad="50800" dist="63500" dir="2940000">
                    <a:srgbClr val="000000"/>
                  </a:outerShdw>
                </a:effectLst>
                <a:latin typeface="Gill Sans"/>
                <a:ea typeface="Gill Sans"/>
                <a:cs typeface="Gill Sans"/>
                <a:sym typeface="Gill Sans"/>
              </a:defRPr>
            </a:lvl1pPr>
          </a:lstStyle>
          <a:p>
            <a:pPr/>
            <a:r>
              <a:t>THE ORIGIN OF RELIGION</a:t>
            </a:r>
          </a:p>
        </p:txBody>
      </p:sp>
      <p:sp>
        <p:nvSpPr>
          <p:cNvPr id="396" name="“Religion lives not by the force and aid of dogma, but because it is ingrained in the nature of man. To draw a metaphor from metallurgy, the moulds have been broken and reconstructed over and over again, but the molten ore abides in the ladle of humanity"/>
          <p:cNvSpPr txBox="1"/>
          <p:nvPr/>
        </p:nvSpPr>
        <p:spPr>
          <a:xfrm>
            <a:off x="7931173" y="4506158"/>
            <a:ext cx="15860273" cy="8661401"/>
          </a:xfrm>
          <a:prstGeom prst="rect">
            <a:avLst/>
          </a:prstGeom>
          <a:solidFill>
            <a:srgbClr val="FFFFFF"/>
          </a:solidFill>
          <a:ln w="12700">
            <a:miter lim="400000"/>
          </a:ln>
          <a:effectLst>
            <a:outerShdw sx="100000" sy="100000" kx="0" ky="0" algn="b" rotWithShape="0" blurRad="203200" dist="101600" dir="2424656">
              <a:srgbClr val="808080"/>
            </a:outerShdw>
          </a:effectLst>
          <a:extLst>
            <a:ext uri="{C572A759-6A51-4108-AA02-DFA0A04FC94B}">
              <ma14:wrappingTextBoxFlag xmlns:ma14="http://schemas.microsoft.com/office/mac/drawingml/2011/main" val="1"/>
            </a:ext>
          </a:extLst>
        </p:spPr>
        <p:txBody>
          <a:bodyPr lIns="0" tIns="0" rIns="0" bIns="0" anchor="ctr">
            <a:spAutoFit/>
          </a:bodyPr>
          <a:lstStyle/>
          <a:p>
            <a:pPr algn="ctr" defTabSz="642937">
              <a:lnSpc>
                <a:spcPct val="100000"/>
              </a:lnSpc>
              <a:spcBef>
                <a:spcPts val="2200"/>
              </a:spcBef>
              <a:defRPr sz="5900">
                <a:solidFill>
                  <a:srgbClr val="000000"/>
                </a:solidFill>
                <a:latin typeface="American Typewriter"/>
                <a:ea typeface="American Typewriter"/>
                <a:cs typeface="American Typewriter"/>
                <a:sym typeface="American Typewriter"/>
              </a:defRPr>
            </a:pPr>
            <a:r>
              <a:t>“Religion lives not by the force and aid of dogma, but because it is ingrained in the nature of man. To draw a metaphor from metallurgy, the moulds have been broken and reconstructed over and over again, but the molten ore abides in the ladle of humanity. An influence so deep and permanent is not likely soon to disappear.” </a:t>
            </a:r>
          </a:p>
          <a:p>
            <a:pPr algn="ctr" defTabSz="642937">
              <a:lnSpc>
                <a:spcPct val="100000"/>
              </a:lnSpc>
              <a:spcBef>
                <a:spcPts val="2200"/>
              </a:spcBef>
              <a:defRPr sz="5000">
                <a:solidFill>
                  <a:srgbClr val="000000"/>
                </a:solidFill>
                <a:latin typeface="American Typewriter"/>
                <a:ea typeface="American Typewriter"/>
                <a:cs typeface="American Typewriter"/>
                <a:sym typeface="American Typewriter"/>
              </a:defRPr>
            </a:pPr>
            <a:r>
              <a:t>(Clarence Darrow and Wallace Rice/  “Infidels and Heretics: An Agnostic’s Anthology”, 1929, p. 146). </a:t>
            </a:r>
          </a:p>
        </p:txBody>
      </p:sp>
      <p:pic>
        <p:nvPicPr>
          <p:cNvPr id="397" name="pasted-movie.png" descr="pasted-movie.png"/>
          <p:cNvPicPr>
            <a:picLocks noChangeAspect="1"/>
          </p:cNvPicPr>
          <p:nvPr/>
        </p:nvPicPr>
        <p:blipFill>
          <a:blip r:embed="rId5">
            <a:extLst/>
          </a:blip>
          <a:stretch>
            <a:fillRect/>
          </a:stretch>
        </p:blipFill>
        <p:spPr>
          <a:xfrm>
            <a:off x="481938" y="4504046"/>
            <a:ext cx="7219969" cy="902496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9" name="pasted-movie.png" descr="pasted-movie.png"/>
          <p:cNvPicPr>
            <a:picLocks noChangeAspect="1"/>
          </p:cNvPicPr>
          <p:nvPr/>
        </p:nvPicPr>
        <p:blipFill>
          <a:blip r:embed="rId2">
            <a:extLst/>
          </a:blip>
          <a:stretch>
            <a:fillRect/>
          </a:stretch>
        </p:blipFill>
        <p:spPr>
          <a:xfrm>
            <a:off x="-383472" y="-383130"/>
            <a:ext cx="25150944" cy="3565774"/>
          </a:xfrm>
          <a:prstGeom prst="rect">
            <a:avLst/>
          </a:prstGeom>
          <a:ln w="12700">
            <a:miter lim="400000"/>
          </a:ln>
        </p:spPr>
      </p:pic>
      <p:pic>
        <p:nvPicPr>
          <p:cNvPr id="400" name="pasted-movie.png" descr="pasted-movie.png"/>
          <p:cNvPicPr>
            <a:picLocks noChangeAspect="1"/>
          </p:cNvPicPr>
          <p:nvPr/>
        </p:nvPicPr>
        <p:blipFill>
          <a:blip r:embed="rId3">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401" name="pasted-movie.png" descr="pasted-movie.png"/>
          <p:cNvPicPr>
            <a:picLocks noChangeAspect="1"/>
          </p:cNvPicPr>
          <p:nvPr/>
        </p:nvPicPr>
        <p:blipFill>
          <a:blip r:embed="rId4">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sp>
        <p:nvSpPr>
          <p:cNvPr id="402" name="THE ORIGIN OF RELIGION"/>
          <p:cNvSpPr txBox="1"/>
          <p:nvPr/>
        </p:nvSpPr>
        <p:spPr>
          <a:xfrm>
            <a:off x="1458285" y="2727207"/>
            <a:ext cx="21467431" cy="1460501"/>
          </a:xfrm>
          <a:prstGeom prst="rect">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cap="all" sz="9200">
                <a:ln w="12700" cap="flat">
                  <a:solidFill>
                    <a:srgbClr val="000000"/>
                  </a:solidFill>
                  <a:prstDash val="solid"/>
                  <a:miter lim="400000"/>
                </a:ln>
                <a:solidFill>
                  <a:srgbClr val="FFFFFF"/>
                </a:solidFill>
                <a:effectLst>
                  <a:outerShdw sx="100000" sy="100000" kx="0" ky="0" algn="b" rotWithShape="0" blurRad="50800" dist="63500" dir="2940000">
                    <a:srgbClr val="000000"/>
                  </a:outerShdw>
                </a:effectLst>
                <a:latin typeface="Gill Sans"/>
                <a:ea typeface="Gill Sans"/>
                <a:cs typeface="Gill Sans"/>
                <a:sym typeface="Gill Sans"/>
              </a:defRPr>
            </a:lvl1pPr>
          </a:lstStyle>
          <a:p>
            <a:pPr/>
            <a:r>
              <a:t>THE ORIGIN OF RELIGION</a:t>
            </a:r>
          </a:p>
        </p:txBody>
      </p:sp>
      <p:sp>
        <p:nvSpPr>
          <p:cNvPr id="403" name="“[p]hilosophers [have] agreed that even the most primitive races of mankind reach out beyond the world of matter to a superior Being. It is as natural for man to feel after God as it is for the ivy to feel after a support. Hunger and thirst drive man to "/>
          <p:cNvSpPr txBox="1"/>
          <p:nvPr/>
        </p:nvSpPr>
        <p:spPr>
          <a:xfrm>
            <a:off x="6853515" y="4467340"/>
            <a:ext cx="17035662" cy="8940801"/>
          </a:xfrm>
          <a:prstGeom prst="rect">
            <a:avLst/>
          </a:prstGeom>
          <a:solidFill>
            <a:srgbClr val="FFFFFF"/>
          </a:solidFill>
          <a:ln w="12700">
            <a:miter lim="400000"/>
          </a:ln>
          <a:effectLst>
            <a:outerShdw sx="100000" sy="100000" kx="0" ky="0" algn="b" rotWithShape="0" blurRad="203200" dist="101600" dir="2424656">
              <a:srgbClr val="80808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642937">
              <a:lnSpc>
                <a:spcPct val="100000"/>
              </a:lnSpc>
              <a:spcBef>
                <a:spcPts val="2200"/>
              </a:spcBef>
              <a:defRPr sz="5500">
                <a:solidFill>
                  <a:srgbClr val="000000"/>
                </a:solidFill>
                <a:latin typeface="American Typewriter"/>
                <a:ea typeface="American Typewriter"/>
                <a:cs typeface="American Typewriter"/>
                <a:sym typeface="American Typewriter"/>
              </a:defRPr>
            </a:lvl1pPr>
          </a:lstStyle>
          <a:p>
            <a:pPr/>
            <a:r>
              <a:t>“[p]hilosophers [have] agreed that even the most primitive races of mankind reach out beyond the world of matter to a superior Being. It is as natural for man to feel after God as it is for the ivy to feel after a support. Hunger and thirst drive man to seek for food, and there is a hunger of the soul that needs satisfying, too. Man does not need to be commanded to worship, as there is not a race so high or so low in the scale of civilization but has some kind of god. What he needs is to be directed aright.”</a:t>
            </a:r>
          </a:p>
        </p:txBody>
      </p:sp>
      <p:pic>
        <p:nvPicPr>
          <p:cNvPr id="404" name="pasted-image.pdf" descr="pasted-image.pdf"/>
          <p:cNvPicPr>
            <a:picLocks noChangeAspect="1"/>
          </p:cNvPicPr>
          <p:nvPr/>
        </p:nvPicPr>
        <p:blipFill>
          <a:blip r:embed="rId5">
            <a:extLst/>
          </a:blip>
          <a:stretch>
            <a:fillRect/>
          </a:stretch>
        </p:blipFill>
        <p:spPr>
          <a:xfrm>
            <a:off x="520248" y="4349372"/>
            <a:ext cx="5865186" cy="9176737"/>
          </a:xfrm>
          <a:prstGeom prst="rect">
            <a:avLst/>
          </a:prstGeom>
          <a:ln w="12700">
            <a:miter lim="400000"/>
          </a:ln>
          <a:effectLst>
            <a:outerShdw sx="100000" sy="100000" kx="0" ky="0" algn="b" rotWithShape="0" blurRad="203200" dist="101600" dir="2424656">
              <a:srgbClr val="80808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Intelligent design, or “chance?”"/>
          <p:cNvSpPr txBox="1"/>
          <p:nvPr/>
        </p:nvSpPr>
        <p:spPr>
          <a:xfrm>
            <a:off x="2733560" y="3084748"/>
            <a:ext cx="20907410" cy="1400176"/>
          </a:xfrm>
          <a:prstGeom prst="rect">
            <a:avLst/>
          </a:prstGeom>
          <a:gradFill>
            <a:gsLst>
              <a:gs pos="0">
                <a:srgbClr val="0096FF"/>
              </a:gs>
              <a:gs pos="100000">
                <a:srgbClr val="58596B"/>
              </a:gs>
            </a:gsLst>
            <a:lin ang="5400000"/>
          </a:gradFill>
          <a:ln w="12700">
            <a:miter lim="400000"/>
          </a:ln>
          <a:effectLst>
            <a:outerShdw sx="100000" sy="100000" kx="0" ky="0" algn="b" rotWithShape="0" blurRad="228600" dist="1143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buClr>
                <a:srgbClr val="000000"/>
              </a:buClr>
              <a:buFont typeface="Berlin Sans FB Demi Bold"/>
              <a:defRPr b="1" sz="8100">
                <a:solidFill>
                  <a:srgbClr val="FFFBB9"/>
                </a:solidFill>
                <a:effectLst>
                  <a:outerShdw sx="100000" sy="100000" kx="0" ky="0" algn="b" rotWithShape="0" blurRad="165100" dist="88900" dir="5400000">
                    <a:srgbClr val="000000"/>
                  </a:outerShdw>
                </a:effectLst>
                <a:latin typeface="Century Gothic"/>
                <a:ea typeface="Century Gothic"/>
                <a:cs typeface="Century Gothic"/>
                <a:sym typeface="Century Gothic"/>
              </a:defRPr>
            </a:lvl1pPr>
          </a:lstStyle>
          <a:p>
            <a:pPr/>
            <a:r>
              <a:t>Intelligent design, or “chance?”</a:t>
            </a:r>
          </a:p>
        </p:txBody>
      </p:sp>
      <p:pic>
        <p:nvPicPr>
          <p:cNvPr id="209" name="pasted-movie.png" descr="pasted-movie.png"/>
          <p:cNvPicPr>
            <a:picLocks noChangeAspect="1"/>
          </p:cNvPicPr>
          <p:nvPr/>
        </p:nvPicPr>
        <p:blipFill>
          <a:blip r:embed="rId2">
            <a:extLst/>
          </a:blip>
          <a:stretch>
            <a:fillRect/>
          </a:stretch>
        </p:blipFill>
        <p:spPr>
          <a:xfrm>
            <a:off x="-383472" y="-383130"/>
            <a:ext cx="25150944" cy="3565774"/>
          </a:xfrm>
          <a:prstGeom prst="rect">
            <a:avLst/>
          </a:prstGeom>
          <a:ln w="12700">
            <a:miter lim="400000"/>
          </a:ln>
        </p:spPr>
      </p:pic>
      <p:pic>
        <p:nvPicPr>
          <p:cNvPr id="210" name="pasted-movie.png" descr="pasted-movie.png"/>
          <p:cNvPicPr>
            <a:picLocks noChangeAspect="1"/>
          </p:cNvPicPr>
          <p:nvPr/>
        </p:nvPicPr>
        <p:blipFill>
          <a:blip r:embed="rId3">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211" name="pasted-movie.png" descr="pasted-movie.png"/>
          <p:cNvPicPr>
            <a:picLocks noChangeAspect="1"/>
          </p:cNvPicPr>
          <p:nvPr/>
        </p:nvPicPr>
        <p:blipFill>
          <a:blip r:embed="rId4">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pic>
        <p:nvPicPr>
          <p:cNvPr id="212" name="Image" descr="Image"/>
          <p:cNvPicPr>
            <a:picLocks noChangeAspect="1"/>
          </p:cNvPicPr>
          <p:nvPr/>
        </p:nvPicPr>
        <p:blipFill>
          <a:blip r:embed="rId5">
            <a:extLst/>
          </a:blip>
          <a:srcRect l="14791" t="4306" r="15825" b="0"/>
          <a:stretch>
            <a:fillRect/>
          </a:stretch>
        </p:blipFill>
        <p:spPr>
          <a:xfrm flipH="1">
            <a:off x="-82423" y="2808066"/>
            <a:ext cx="6681297" cy="10966787"/>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30" y="174"/>
                </a:cubicBezTo>
                <a:cubicBezTo>
                  <a:pt x="13370" y="257"/>
                  <a:pt x="13136" y="304"/>
                  <a:pt x="13111" y="279"/>
                </a:cubicBezTo>
                <a:cubicBezTo>
                  <a:pt x="13039" y="207"/>
                  <a:pt x="12889" y="226"/>
                  <a:pt x="12936" y="301"/>
                </a:cubicBezTo>
                <a:cubicBezTo>
                  <a:pt x="12959" y="338"/>
                  <a:pt x="12874" y="429"/>
                  <a:pt x="12746" y="503"/>
                </a:cubicBezTo>
                <a:cubicBezTo>
                  <a:pt x="12525" y="630"/>
                  <a:pt x="12514" y="657"/>
                  <a:pt x="12527" y="1051"/>
                </a:cubicBezTo>
                <a:cubicBezTo>
                  <a:pt x="12535" y="1279"/>
                  <a:pt x="12570" y="1492"/>
                  <a:pt x="12605" y="1525"/>
                </a:cubicBezTo>
                <a:cubicBezTo>
                  <a:pt x="12685" y="1600"/>
                  <a:pt x="12360" y="1718"/>
                  <a:pt x="12134" y="1696"/>
                </a:cubicBezTo>
                <a:cubicBezTo>
                  <a:pt x="11992" y="1683"/>
                  <a:pt x="11986" y="1691"/>
                  <a:pt x="12089" y="1767"/>
                </a:cubicBezTo>
                <a:cubicBezTo>
                  <a:pt x="12191" y="1841"/>
                  <a:pt x="12188" y="1861"/>
                  <a:pt x="12065" y="1916"/>
                </a:cubicBezTo>
                <a:cubicBezTo>
                  <a:pt x="11988" y="1951"/>
                  <a:pt x="11924" y="1994"/>
                  <a:pt x="11924" y="2013"/>
                </a:cubicBezTo>
                <a:cubicBezTo>
                  <a:pt x="11924" y="2110"/>
                  <a:pt x="11550" y="2342"/>
                  <a:pt x="11431" y="2319"/>
                </a:cubicBezTo>
                <a:cubicBezTo>
                  <a:pt x="11336" y="2301"/>
                  <a:pt x="11258" y="2354"/>
                  <a:pt x="11151" y="2507"/>
                </a:cubicBezTo>
                <a:cubicBezTo>
                  <a:pt x="11069" y="2625"/>
                  <a:pt x="10952" y="2785"/>
                  <a:pt x="10892" y="2862"/>
                </a:cubicBezTo>
                <a:cubicBezTo>
                  <a:pt x="10832" y="2940"/>
                  <a:pt x="10803" y="3036"/>
                  <a:pt x="10828" y="3076"/>
                </a:cubicBezTo>
                <a:cubicBezTo>
                  <a:pt x="10853" y="3115"/>
                  <a:pt x="10815" y="3161"/>
                  <a:pt x="10745" y="3178"/>
                </a:cubicBezTo>
                <a:cubicBezTo>
                  <a:pt x="10655" y="3199"/>
                  <a:pt x="10630" y="3248"/>
                  <a:pt x="10662" y="3344"/>
                </a:cubicBezTo>
                <a:cubicBezTo>
                  <a:pt x="10693" y="3441"/>
                  <a:pt x="10631" y="3562"/>
                  <a:pt x="10453" y="3754"/>
                </a:cubicBezTo>
                <a:cubicBezTo>
                  <a:pt x="10314" y="3905"/>
                  <a:pt x="10163" y="4080"/>
                  <a:pt x="10117" y="4144"/>
                </a:cubicBezTo>
                <a:cubicBezTo>
                  <a:pt x="10068" y="4214"/>
                  <a:pt x="9996" y="4245"/>
                  <a:pt x="9938" y="4223"/>
                </a:cubicBezTo>
                <a:cubicBezTo>
                  <a:pt x="9874" y="4199"/>
                  <a:pt x="9859" y="4214"/>
                  <a:pt x="9892" y="4266"/>
                </a:cubicBezTo>
                <a:cubicBezTo>
                  <a:pt x="9949" y="4357"/>
                  <a:pt x="9523" y="4794"/>
                  <a:pt x="9336" y="4838"/>
                </a:cubicBezTo>
                <a:cubicBezTo>
                  <a:pt x="9269" y="4854"/>
                  <a:pt x="9233" y="4886"/>
                  <a:pt x="9256" y="4909"/>
                </a:cubicBezTo>
                <a:cubicBezTo>
                  <a:pt x="9279" y="4931"/>
                  <a:pt x="9259" y="4965"/>
                  <a:pt x="9213" y="4982"/>
                </a:cubicBezTo>
                <a:cubicBezTo>
                  <a:pt x="9167" y="4999"/>
                  <a:pt x="9130" y="5068"/>
                  <a:pt x="9130" y="5134"/>
                </a:cubicBezTo>
                <a:cubicBezTo>
                  <a:pt x="9130" y="5199"/>
                  <a:pt x="9098" y="5265"/>
                  <a:pt x="9057" y="5280"/>
                </a:cubicBezTo>
                <a:cubicBezTo>
                  <a:pt x="9017" y="5296"/>
                  <a:pt x="8986" y="5418"/>
                  <a:pt x="8988" y="5552"/>
                </a:cubicBezTo>
                <a:cubicBezTo>
                  <a:pt x="8990" y="5686"/>
                  <a:pt x="8967" y="5821"/>
                  <a:pt x="8937" y="5851"/>
                </a:cubicBezTo>
                <a:cubicBezTo>
                  <a:pt x="8906" y="5881"/>
                  <a:pt x="8919" y="5919"/>
                  <a:pt x="8965" y="5937"/>
                </a:cubicBezTo>
                <a:cubicBezTo>
                  <a:pt x="9011" y="5954"/>
                  <a:pt x="9048" y="6088"/>
                  <a:pt x="9048" y="6234"/>
                </a:cubicBezTo>
                <a:cubicBezTo>
                  <a:pt x="9048" y="6518"/>
                  <a:pt x="8890" y="6667"/>
                  <a:pt x="8617" y="6639"/>
                </a:cubicBezTo>
                <a:cubicBezTo>
                  <a:pt x="8538" y="6631"/>
                  <a:pt x="8452" y="6646"/>
                  <a:pt x="8426" y="6671"/>
                </a:cubicBezTo>
                <a:cubicBezTo>
                  <a:pt x="8400" y="6697"/>
                  <a:pt x="8345" y="6705"/>
                  <a:pt x="8303" y="6689"/>
                </a:cubicBezTo>
                <a:cubicBezTo>
                  <a:pt x="8261" y="6673"/>
                  <a:pt x="8141" y="6721"/>
                  <a:pt x="8037" y="6795"/>
                </a:cubicBezTo>
                <a:cubicBezTo>
                  <a:pt x="7885" y="6903"/>
                  <a:pt x="7767" y="6932"/>
                  <a:pt x="7458" y="6939"/>
                </a:cubicBezTo>
                <a:cubicBezTo>
                  <a:pt x="7137" y="6947"/>
                  <a:pt x="7029" y="6976"/>
                  <a:pt x="6832" y="7108"/>
                </a:cubicBezTo>
                <a:cubicBezTo>
                  <a:pt x="6701" y="7196"/>
                  <a:pt x="6630" y="7281"/>
                  <a:pt x="6674" y="7298"/>
                </a:cubicBezTo>
                <a:cubicBezTo>
                  <a:pt x="6725" y="7317"/>
                  <a:pt x="6719" y="7354"/>
                  <a:pt x="6659" y="7399"/>
                </a:cubicBezTo>
                <a:cubicBezTo>
                  <a:pt x="6606" y="7437"/>
                  <a:pt x="6524" y="7453"/>
                  <a:pt x="6475" y="7435"/>
                </a:cubicBezTo>
                <a:cubicBezTo>
                  <a:pt x="6318" y="7376"/>
                  <a:pt x="5887" y="7392"/>
                  <a:pt x="5800" y="7460"/>
                </a:cubicBezTo>
                <a:cubicBezTo>
                  <a:pt x="5753" y="7496"/>
                  <a:pt x="5650" y="7531"/>
                  <a:pt x="5571" y="7538"/>
                </a:cubicBezTo>
                <a:cubicBezTo>
                  <a:pt x="5415" y="7552"/>
                  <a:pt x="5411" y="7580"/>
                  <a:pt x="5531" y="7771"/>
                </a:cubicBezTo>
                <a:cubicBezTo>
                  <a:pt x="5574" y="7840"/>
                  <a:pt x="5615" y="8044"/>
                  <a:pt x="5623" y="8224"/>
                </a:cubicBezTo>
                <a:lnTo>
                  <a:pt x="5637" y="8550"/>
                </a:lnTo>
                <a:lnTo>
                  <a:pt x="5144" y="8653"/>
                </a:lnTo>
                <a:cubicBezTo>
                  <a:pt x="4427" y="8802"/>
                  <a:pt x="4218" y="8875"/>
                  <a:pt x="3819" y="9112"/>
                </a:cubicBezTo>
                <a:cubicBezTo>
                  <a:pt x="3071" y="9557"/>
                  <a:pt x="2187" y="10572"/>
                  <a:pt x="1940" y="11272"/>
                </a:cubicBezTo>
                <a:cubicBezTo>
                  <a:pt x="1608" y="12213"/>
                  <a:pt x="1286" y="12926"/>
                  <a:pt x="907" y="13555"/>
                </a:cubicBezTo>
                <a:cubicBezTo>
                  <a:pt x="415" y="14371"/>
                  <a:pt x="297" y="14654"/>
                  <a:pt x="124" y="15435"/>
                </a:cubicBezTo>
                <a:cubicBezTo>
                  <a:pt x="-7" y="16020"/>
                  <a:pt x="-43" y="17359"/>
                  <a:pt x="57" y="17872"/>
                </a:cubicBezTo>
                <a:cubicBezTo>
                  <a:pt x="131" y="18249"/>
                  <a:pt x="427" y="18711"/>
                  <a:pt x="700" y="18872"/>
                </a:cubicBezTo>
                <a:cubicBezTo>
                  <a:pt x="863" y="18968"/>
                  <a:pt x="1154" y="19056"/>
                  <a:pt x="1527" y="19121"/>
                </a:cubicBezTo>
                <a:cubicBezTo>
                  <a:pt x="1843" y="19176"/>
                  <a:pt x="2213" y="19245"/>
                  <a:pt x="2349" y="19274"/>
                </a:cubicBezTo>
                <a:cubicBezTo>
                  <a:pt x="2485" y="19303"/>
                  <a:pt x="2871" y="19379"/>
                  <a:pt x="3207" y="19444"/>
                </a:cubicBezTo>
                <a:lnTo>
                  <a:pt x="3818" y="19561"/>
                </a:lnTo>
                <a:lnTo>
                  <a:pt x="3805" y="20576"/>
                </a:lnTo>
                <a:lnTo>
                  <a:pt x="3793" y="21590"/>
                </a:lnTo>
                <a:lnTo>
                  <a:pt x="18922" y="21590"/>
                </a:lnTo>
                <a:lnTo>
                  <a:pt x="18901" y="21276"/>
                </a:lnTo>
                <a:cubicBezTo>
                  <a:pt x="18890" y="21103"/>
                  <a:pt x="18910" y="20922"/>
                  <a:pt x="18946" y="20874"/>
                </a:cubicBezTo>
                <a:cubicBezTo>
                  <a:pt x="18995" y="20807"/>
                  <a:pt x="18981" y="20792"/>
                  <a:pt x="18888" y="20813"/>
                </a:cubicBezTo>
                <a:cubicBezTo>
                  <a:pt x="18718" y="20853"/>
                  <a:pt x="18436" y="20560"/>
                  <a:pt x="18403" y="20309"/>
                </a:cubicBezTo>
                <a:lnTo>
                  <a:pt x="18376" y="20108"/>
                </a:lnTo>
                <a:lnTo>
                  <a:pt x="18713" y="20093"/>
                </a:lnTo>
                <a:cubicBezTo>
                  <a:pt x="18940" y="20083"/>
                  <a:pt x="19082" y="20103"/>
                  <a:pt x="19153" y="20155"/>
                </a:cubicBezTo>
                <a:cubicBezTo>
                  <a:pt x="19283" y="20251"/>
                  <a:pt x="19437" y="20258"/>
                  <a:pt x="19379" y="20166"/>
                </a:cubicBezTo>
                <a:cubicBezTo>
                  <a:pt x="19329" y="20086"/>
                  <a:pt x="19671" y="19702"/>
                  <a:pt x="19781" y="19714"/>
                </a:cubicBezTo>
                <a:cubicBezTo>
                  <a:pt x="19909" y="19728"/>
                  <a:pt x="19909" y="19392"/>
                  <a:pt x="19781" y="19362"/>
                </a:cubicBezTo>
                <a:cubicBezTo>
                  <a:pt x="19695" y="19342"/>
                  <a:pt x="19681" y="19292"/>
                  <a:pt x="19728" y="19164"/>
                </a:cubicBezTo>
                <a:cubicBezTo>
                  <a:pt x="19768" y="19056"/>
                  <a:pt x="19754" y="18938"/>
                  <a:pt x="19691" y="18847"/>
                </a:cubicBezTo>
                <a:cubicBezTo>
                  <a:pt x="19588" y="18697"/>
                  <a:pt x="19672" y="18495"/>
                  <a:pt x="19814" y="18549"/>
                </a:cubicBezTo>
                <a:cubicBezTo>
                  <a:pt x="19854" y="18564"/>
                  <a:pt x="19879" y="18447"/>
                  <a:pt x="19871" y="18287"/>
                </a:cubicBezTo>
                <a:cubicBezTo>
                  <a:pt x="19858" y="18054"/>
                  <a:pt x="19820" y="17979"/>
                  <a:pt x="19671" y="17905"/>
                </a:cubicBezTo>
                <a:cubicBezTo>
                  <a:pt x="19569" y="17855"/>
                  <a:pt x="19504" y="17794"/>
                  <a:pt x="19527" y="17771"/>
                </a:cubicBezTo>
                <a:cubicBezTo>
                  <a:pt x="19551" y="17747"/>
                  <a:pt x="19526" y="17627"/>
                  <a:pt x="19472" y="17504"/>
                </a:cubicBezTo>
                <a:cubicBezTo>
                  <a:pt x="19373" y="17277"/>
                  <a:pt x="19083" y="17116"/>
                  <a:pt x="18707" y="17080"/>
                </a:cubicBezTo>
                <a:cubicBezTo>
                  <a:pt x="18447" y="17055"/>
                  <a:pt x="18374" y="16980"/>
                  <a:pt x="18511" y="16880"/>
                </a:cubicBezTo>
                <a:cubicBezTo>
                  <a:pt x="18831" y="16647"/>
                  <a:pt x="19635" y="15505"/>
                  <a:pt x="20376" y="14228"/>
                </a:cubicBezTo>
                <a:cubicBezTo>
                  <a:pt x="21438" y="12399"/>
                  <a:pt x="21553" y="12108"/>
                  <a:pt x="21556" y="11258"/>
                </a:cubicBezTo>
                <a:cubicBezTo>
                  <a:pt x="21557" y="10707"/>
                  <a:pt x="21536" y="10612"/>
                  <a:pt x="21353" y="10368"/>
                </a:cubicBezTo>
                <a:cubicBezTo>
                  <a:pt x="21005" y="9903"/>
                  <a:pt x="20570" y="9530"/>
                  <a:pt x="20285" y="9450"/>
                </a:cubicBezTo>
                <a:cubicBezTo>
                  <a:pt x="20140" y="9410"/>
                  <a:pt x="19898" y="9332"/>
                  <a:pt x="19749" y="9277"/>
                </a:cubicBezTo>
                <a:cubicBezTo>
                  <a:pt x="19590" y="9219"/>
                  <a:pt x="19403" y="9189"/>
                  <a:pt x="19297" y="9205"/>
                </a:cubicBezTo>
                <a:cubicBezTo>
                  <a:pt x="19102" y="9235"/>
                  <a:pt x="18510" y="9053"/>
                  <a:pt x="17813" y="8750"/>
                </a:cubicBezTo>
                <a:cubicBezTo>
                  <a:pt x="17593" y="8654"/>
                  <a:pt x="17335" y="8575"/>
                  <a:pt x="17238" y="8575"/>
                </a:cubicBezTo>
                <a:cubicBezTo>
                  <a:pt x="17141" y="8574"/>
                  <a:pt x="16908" y="8530"/>
                  <a:pt x="16719" y="8478"/>
                </a:cubicBezTo>
                <a:cubicBezTo>
                  <a:pt x="16531" y="8425"/>
                  <a:pt x="16358" y="8394"/>
                  <a:pt x="16335" y="8408"/>
                </a:cubicBezTo>
                <a:cubicBezTo>
                  <a:pt x="16313" y="8422"/>
                  <a:pt x="16218" y="8408"/>
                  <a:pt x="16124" y="8377"/>
                </a:cubicBezTo>
                <a:cubicBezTo>
                  <a:pt x="15879" y="8297"/>
                  <a:pt x="15622" y="7959"/>
                  <a:pt x="15589" y="7673"/>
                </a:cubicBezTo>
                <a:cubicBezTo>
                  <a:pt x="15563" y="7456"/>
                  <a:pt x="15588" y="7411"/>
                  <a:pt x="15797" y="7288"/>
                </a:cubicBezTo>
                <a:cubicBezTo>
                  <a:pt x="15928" y="7212"/>
                  <a:pt x="16034" y="7170"/>
                  <a:pt x="16034" y="7194"/>
                </a:cubicBezTo>
                <a:cubicBezTo>
                  <a:pt x="16034" y="7218"/>
                  <a:pt x="16125" y="7163"/>
                  <a:pt x="16235" y="7071"/>
                </a:cubicBezTo>
                <a:cubicBezTo>
                  <a:pt x="16459" y="6886"/>
                  <a:pt x="16973" y="6653"/>
                  <a:pt x="17052" y="6702"/>
                </a:cubicBezTo>
                <a:cubicBezTo>
                  <a:pt x="17080" y="6719"/>
                  <a:pt x="17102" y="6705"/>
                  <a:pt x="17102" y="6672"/>
                </a:cubicBezTo>
                <a:cubicBezTo>
                  <a:pt x="17102" y="6604"/>
                  <a:pt x="17709" y="6214"/>
                  <a:pt x="17815" y="6213"/>
                </a:cubicBezTo>
                <a:cubicBezTo>
                  <a:pt x="17853" y="6213"/>
                  <a:pt x="17947" y="6145"/>
                  <a:pt x="18024" y="6063"/>
                </a:cubicBezTo>
                <a:cubicBezTo>
                  <a:pt x="18101" y="5980"/>
                  <a:pt x="18223" y="5912"/>
                  <a:pt x="18296" y="5912"/>
                </a:cubicBezTo>
                <a:cubicBezTo>
                  <a:pt x="18368" y="5912"/>
                  <a:pt x="18405" y="5889"/>
                  <a:pt x="18378" y="5862"/>
                </a:cubicBezTo>
                <a:cubicBezTo>
                  <a:pt x="18350" y="5834"/>
                  <a:pt x="18414" y="5738"/>
                  <a:pt x="18521" y="5648"/>
                </a:cubicBezTo>
                <a:cubicBezTo>
                  <a:pt x="18628" y="5558"/>
                  <a:pt x="18774" y="5406"/>
                  <a:pt x="18847" y="5309"/>
                </a:cubicBezTo>
                <a:cubicBezTo>
                  <a:pt x="19109" y="4963"/>
                  <a:pt x="19239" y="4765"/>
                  <a:pt x="19239" y="4713"/>
                </a:cubicBezTo>
                <a:cubicBezTo>
                  <a:pt x="19239" y="4684"/>
                  <a:pt x="19290" y="4643"/>
                  <a:pt x="19352" y="4621"/>
                </a:cubicBezTo>
                <a:cubicBezTo>
                  <a:pt x="19472" y="4578"/>
                  <a:pt x="19663" y="3913"/>
                  <a:pt x="19566" y="3876"/>
                </a:cubicBezTo>
                <a:cubicBezTo>
                  <a:pt x="19534" y="3865"/>
                  <a:pt x="19527" y="3668"/>
                  <a:pt x="19549" y="3439"/>
                </a:cubicBezTo>
                <a:cubicBezTo>
                  <a:pt x="19646" y="2444"/>
                  <a:pt x="19631" y="2380"/>
                  <a:pt x="19239" y="2062"/>
                </a:cubicBezTo>
                <a:cubicBezTo>
                  <a:pt x="18955" y="1832"/>
                  <a:pt x="18888" y="1737"/>
                  <a:pt x="18897" y="1585"/>
                </a:cubicBezTo>
                <a:cubicBezTo>
                  <a:pt x="18908" y="1414"/>
                  <a:pt x="18887" y="1394"/>
                  <a:pt x="18684" y="1380"/>
                </a:cubicBezTo>
                <a:cubicBezTo>
                  <a:pt x="18497" y="1367"/>
                  <a:pt x="18460" y="1341"/>
                  <a:pt x="18467" y="1228"/>
                </a:cubicBezTo>
                <a:cubicBezTo>
                  <a:pt x="18472" y="1152"/>
                  <a:pt x="18441" y="1104"/>
                  <a:pt x="18398" y="1121"/>
                </a:cubicBezTo>
                <a:cubicBezTo>
                  <a:pt x="18296" y="1159"/>
                  <a:pt x="17966" y="1055"/>
                  <a:pt x="17554" y="854"/>
                </a:cubicBezTo>
                <a:cubicBezTo>
                  <a:pt x="17284" y="723"/>
                  <a:pt x="16928" y="623"/>
                  <a:pt x="16690" y="613"/>
                </a:cubicBezTo>
                <a:cubicBezTo>
                  <a:pt x="16666" y="612"/>
                  <a:pt x="16562" y="563"/>
                  <a:pt x="16458" y="503"/>
                </a:cubicBezTo>
                <a:cubicBezTo>
                  <a:pt x="16354" y="444"/>
                  <a:pt x="16096" y="356"/>
                  <a:pt x="15884" y="308"/>
                </a:cubicBezTo>
                <a:cubicBezTo>
                  <a:pt x="15673" y="260"/>
                  <a:pt x="15407" y="170"/>
                  <a:pt x="15294" y="108"/>
                </a:cubicBezTo>
                <a:cubicBezTo>
                  <a:pt x="15142" y="25"/>
                  <a:pt x="14885" y="-10"/>
                  <a:pt x="14586" y="2"/>
                </a:cubicBezTo>
                <a:close/>
              </a:path>
            </a:pathLst>
          </a:custGeom>
          <a:ln w="12700">
            <a:miter lim="400000"/>
          </a:ln>
          <a:effectLst>
            <a:outerShdw sx="100000" sy="100000" kx="0" ky="0" algn="b" rotWithShape="0" blurRad="381000" dist="215900" dir="1234610">
              <a:srgbClr val="000000">
                <a:alpha val="56514"/>
              </a:srgbClr>
            </a:outerShdw>
          </a:effectLst>
        </p:spPr>
      </p:pic>
      <p:pic>
        <p:nvPicPr>
          <p:cNvPr id="213" name="The law of cause and effect states that every material effect must have an adequate cause that existed before the effect. The law of cause and effect states that every material effect must have an adequate cause that existed before the effect. " descr="The law of cause and effect states that every material effect must have an adequate cause that existed before the effect. The law of cause and effect states that every material effect must have an adequate cause that existed before the effect. "/>
          <p:cNvPicPr>
            <a:picLocks noChangeAspect="0"/>
          </p:cNvPicPr>
          <p:nvPr/>
        </p:nvPicPr>
        <p:blipFill>
          <a:blip r:embed="rId6">
            <a:extLst/>
          </a:blip>
          <a:stretch>
            <a:fillRect/>
          </a:stretch>
        </p:blipFill>
        <p:spPr>
          <a:xfrm>
            <a:off x="6807763" y="4968196"/>
            <a:ext cx="17047923" cy="5755284"/>
          </a:xfrm>
          <a:prstGeom prst="rect">
            <a:avLst/>
          </a:prstGeom>
        </p:spPr>
      </p:pic>
      <p:sp>
        <p:nvSpPr>
          <p:cNvPr id="214" name="UNIVERSE"/>
          <p:cNvSpPr/>
          <p:nvPr/>
        </p:nvSpPr>
        <p:spPr>
          <a:xfrm>
            <a:off x="-17536" y="11679150"/>
            <a:ext cx="4711860" cy="1270001"/>
          </a:xfrm>
          <a:prstGeom prst="roundRect">
            <a:avLst>
              <a:gd name="adj" fmla="val 50000"/>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28600" dist="1143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5000">
                <a:solidFill>
                  <a:srgbClr val="FFFFFF"/>
                </a:solidFill>
                <a:effectLst>
                  <a:outerShdw sx="100000" sy="100000" kx="0" ky="0" algn="b" rotWithShape="0" blurRad="50800" dist="63500" dir="2760000">
                    <a:srgbClr val="000000"/>
                  </a:outerShdw>
                </a:effectLst>
                <a:latin typeface="Gill Sans"/>
                <a:ea typeface="Gill Sans"/>
                <a:cs typeface="Gill Sans"/>
                <a:sym typeface="Gill Sans"/>
              </a:defRPr>
            </a:lvl1pPr>
          </a:lstStyle>
          <a:p>
            <a:pPr/>
            <a:r>
              <a:t>UNIVERSE</a:t>
            </a:r>
          </a:p>
        </p:txBody>
      </p:sp>
      <p:sp>
        <p:nvSpPr>
          <p:cNvPr id="215" name="EARTH"/>
          <p:cNvSpPr/>
          <p:nvPr/>
        </p:nvSpPr>
        <p:spPr>
          <a:xfrm>
            <a:off x="4909267" y="11679150"/>
            <a:ext cx="4711860" cy="1270001"/>
          </a:xfrm>
          <a:prstGeom prst="roundRect">
            <a:avLst>
              <a:gd name="adj" fmla="val 50000"/>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228600" dist="1143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5000">
                <a:solidFill>
                  <a:srgbClr val="FFFFFF"/>
                </a:solidFill>
                <a:effectLst>
                  <a:outerShdw sx="100000" sy="100000" kx="0" ky="0" algn="b" rotWithShape="0" blurRad="50800" dist="63500" dir="2760000">
                    <a:srgbClr val="000000"/>
                  </a:outerShdw>
                </a:effectLst>
                <a:latin typeface="Gill Sans"/>
                <a:ea typeface="Gill Sans"/>
                <a:cs typeface="Gill Sans"/>
                <a:sym typeface="Gill Sans"/>
              </a:defRPr>
            </a:lvl1pPr>
          </a:lstStyle>
          <a:p>
            <a:pPr/>
            <a:r>
              <a:t>EARTH</a:t>
            </a:r>
          </a:p>
        </p:txBody>
      </p:sp>
      <p:sp>
        <p:nvSpPr>
          <p:cNvPr id="216" name="LIFE"/>
          <p:cNvSpPr/>
          <p:nvPr/>
        </p:nvSpPr>
        <p:spPr>
          <a:xfrm>
            <a:off x="9836070" y="11679150"/>
            <a:ext cx="4711860" cy="1270001"/>
          </a:xfrm>
          <a:prstGeom prst="roundRect">
            <a:avLst>
              <a:gd name="adj" fmla="val 50000"/>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228600" dist="1143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5000">
                <a:solidFill>
                  <a:srgbClr val="FFFFFF"/>
                </a:solidFill>
                <a:effectLst>
                  <a:outerShdw sx="100000" sy="100000" kx="0" ky="0" algn="b" rotWithShape="0" blurRad="50800" dist="63500" dir="2760000">
                    <a:srgbClr val="000000"/>
                  </a:outerShdw>
                </a:effectLst>
                <a:latin typeface="Gill Sans"/>
                <a:ea typeface="Gill Sans"/>
                <a:cs typeface="Gill Sans"/>
                <a:sym typeface="Gill Sans"/>
              </a:defRPr>
            </a:lvl1pPr>
          </a:lstStyle>
          <a:p>
            <a:pPr/>
            <a:r>
              <a:t>LIFE</a:t>
            </a:r>
          </a:p>
        </p:txBody>
      </p:sp>
      <p:sp>
        <p:nvSpPr>
          <p:cNvPr id="217" name="MIND"/>
          <p:cNvSpPr/>
          <p:nvPr/>
        </p:nvSpPr>
        <p:spPr>
          <a:xfrm>
            <a:off x="14762874" y="11679150"/>
            <a:ext cx="4711859" cy="1270001"/>
          </a:xfrm>
          <a:prstGeom prst="roundRect">
            <a:avLst>
              <a:gd name="adj" fmla="val 50000"/>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ffectLst>
            <a:outerShdw sx="100000" sy="100000" kx="0" ky="0" algn="b" rotWithShape="0" blurRad="228600" dist="1143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5000">
                <a:solidFill>
                  <a:srgbClr val="FFFFFF"/>
                </a:solidFill>
                <a:effectLst>
                  <a:outerShdw sx="100000" sy="100000" kx="0" ky="0" algn="b" rotWithShape="0" blurRad="50800" dist="63500" dir="2760000">
                    <a:srgbClr val="000000"/>
                  </a:outerShdw>
                </a:effectLst>
                <a:latin typeface="Gill Sans"/>
                <a:ea typeface="Gill Sans"/>
                <a:cs typeface="Gill Sans"/>
                <a:sym typeface="Gill Sans"/>
              </a:defRPr>
            </a:lvl1pPr>
          </a:lstStyle>
          <a:p>
            <a:pPr/>
            <a:r>
              <a:t>MIND</a:t>
            </a:r>
          </a:p>
        </p:txBody>
      </p:sp>
      <p:sp>
        <p:nvSpPr>
          <p:cNvPr id="218" name="RELIGION"/>
          <p:cNvSpPr/>
          <p:nvPr/>
        </p:nvSpPr>
        <p:spPr>
          <a:xfrm>
            <a:off x="19689677" y="11679150"/>
            <a:ext cx="4711859" cy="1270001"/>
          </a:xfrm>
          <a:prstGeom prst="roundRect">
            <a:avLst>
              <a:gd name="adj" fmla="val 50000"/>
            </a:avLst>
          </a:prstGeom>
          <a:gradFill>
            <a:gsLst>
              <a:gs pos="0">
                <a:srgbClr val="0096FF"/>
              </a:gs>
              <a:gs pos="100000">
                <a:srgbClr val="005493"/>
              </a:gs>
            </a:gsLst>
            <a:lin ang="5400000"/>
          </a:gradFill>
          <a:ln w="12700">
            <a:miter lim="400000"/>
          </a:ln>
          <a:effectLst>
            <a:outerShdw sx="100000" sy="100000" kx="0" ky="0" algn="b" rotWithShape="0" blurRad="228600" dist="1143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5000">
                <a:solidFill>
                  <a:srgbClr val="FFFFFF"/>
                </a:solidFill>
                <a:effectLst>
                  <a:outerShdw sx="100000" sy="100000" kx="0" ky="0" algn="b" rotWithShape="0" blurRad="50800" dist="63500" dir="2760000">
                    <a:srgbClr val="000000"/>
                  </a:outerShdw>
                </a:effectLst>
                <a:latin typeface="Gill Sans"/>
                <a:ea typeface="Gill Sans"/>
                <a:cs typeface="Gill Sans"/>
                <a:sym typeface="Gill Sans"/>
              </a:defRPr>
            </a:lvl1pPr>
          </a:lstStyle>
          <a:p>
            <a:pPr/>
            <a:r>
              <a:t>RELIGION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6" name="image.png" descr="image.png"/>
          <p:cNvPicPr>
            <a:picLocks noChangeAspect="0"/>
          </p:cNvPicPr>
          <p:nvPr/>
        </p:nvPicPr>
        <p:blipFill>
          <a:blip r:embed="rId2">
            <a:extLst/>
          </a:blip>
          <a:stretch>
            <a:fillRect/>
          </a:stretch>
        </p:blipFill>
        <p:spPr>
          <a:xfrm>
            <a:off x="850493" y="3718121"/>
            <a:ext cx="23171671" cy="10358901"/>
          </a:xfrm>
          <a:prstGeom prst="rect">
            <a:avLst/>
          </a:prstGeom>
          <a:ln w="12700">
            <a:miter lim="400000"/>
          </a:ln>
          <a:effectLst>
            <a:outerShdw sx="100000" sy="100000" kx="0" ky="0" algn="b" rotWithShape="0" blurRad="495300" dist="0" dir="0">
              <a:srgbClr val="808080">
                <a:alpha val="75000"/>
              </a:srgbClr>
            </a:outerShdw>
          </a:effectLst>
        </p:spPr>
      </p:pic>
      <p:pic>
        <p:nvPicPr>
          <p:cNvPr id="407" name="pasted-movie.png" descr="pasted-movie.png"/>
          <p:cNvPicPr>
            <a:picLocks noChangeAspect="1"/>
          </p:cNvPicPr>
          <p:nvPr/>
        </p:nvPicPr>
        <p:blipFill>
          <a:blip r:embed="rId3">
            <a:extLst/>
          </a:blip>
          <a:stretch>
            <a:fillRect/>
          </a:stretch>
        </p:blipFill>
        <p:spPr>
          <a:xfrm>
            <a:off x="-383472" y="-383130"/>
            <a:ext cx="25150944" cy="3565774"/>
          </a:xfrm>
          <a:prstGeom prst="rect">
            <a:avLst/>
          </a:prstGeom>
          <a:ln w="12700">
            <a:miter lim="400000"/>
          </a:ln>
        </p:spPr>
      </p:pic>
      <p:pic>
        <p:nvPicPr>
          <p:cNvPr id="408" name="pasted-movie.png" descr="pasted-movie.png"/>
          <p:cNvPicPr>
            <a:picLocks noChangeAspect="1"/>
          </p:cNvPicPr>
          <p:nvPr/>
        </p:nvPicPr>
        <p:blipFill>
          <a:blip r:embed="rId4">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409" name="pasted-movie.png" descr="pasted-movie.png"/>
          <p:cNvPicPr>
            <a:picLocks noChangeAspect="1"/>
          </p:cNvPicPr>
          <p:nvPr/>
        </p:nvPicPr>
        <p:blipFill>
          <a:blip r:embed="rId5">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sp>
        <p:nvSpPr>
          <p:cNvPr id="410" name="THE ORIGIN OF RELIGION"/>
          <p:cNvSpPr txBox="1"/>
          <p:nvPr/>
        </p:nvSpPr>
        <p:spPr>
          <a:xfrm>
            <a:off x="1458285" y="2727207"/>
            <a:ext cx="21467431" cy="1460501"/>
          </a:xfrm>
          <a:prstGeom prst="rect">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cap="all" sz="9200">
                <a:ln w="12700" cap="flat">
                  <a:solidFill>
                    <a:srgbClr val="000000"/>
                  </a:solidFill>
                  <a:prstDash val="solid"/>
                  <a:miter lim="400000"/>
                </a:ln>
                <a:solidFill>
                  <a:srgbClr val="FFFFFF"/>
                </a:solidFill>
                <a:effectLst>
                  <a:outerShdw sx="100000" sy="100000" kx="0" ky="0" algn="b" rotWithShape="0" blurRad="50800" dist="63500" dir="2940000">
                    <a:srgbClr val="000000"/>
                  </a:outerShdw>
                </a:effectLst>
                <a:latin typeface="Gill Sans"/>
                <a:ea typeface="Gill Sans"/>
                <a:cs typeface="Gill Sans"/>
                <a:sym typeface="Gill Sans"/>
              </a:defRPr>
            </a:lvl1pPr>
          </a:lstStyle>
          <a:p>
            <a:pPr/>
            <a:r>
              <a:t>THE ORIGIN OF RELIGION</a:t>
            </a:r>
          </a:p>
        </p:txBody>
      </p:sp>
      <p:pic>
        <p:nvPicPr>
          <p:cNvPr id="411" name="Front view of a red Ducati motorcycle against a black background" descr="Front view of a red Ducati motorcycle against a black background"/>
          <p:cNvPicPr>
            <a:picLocks noChangeAspect="1"/>
          </p:cNvPicPr>
          <p:nvPr/>
        </p:nvPicPr>
        <p:blipFill>
          <a:blip r:embed="rId6">
            <a:extLst/>
          </a:blip>
          <a:srcRect l="55617" t="6130" r="12266" b="7"/>
          <a:stretch>
            <a:fillRect/>
          </a:stretch>
        </p:blipFill>
        <p:spPr>
          <a:xfrm>
            <a:off x="16546173" y="3834201"/>
            <a:ext cx="6030516" cy="9252811"/>
          </a:xfrm>
          <a:custGeom>
            <a:avLst/>
            <a:gdLst/>
            <a:ahLst/>
            <a:cxnLst>
              <a:cxn ang="0">
                <a:pos x="wd2" y="hd2"/>
              </a:cxn>
              <a:cxn ang="5400000">
                <a:pos x="wd2" y="hd2"/>
              </a:cxn>
              <a:cxn ang="10800000">
                <a:pos x="wd2" y="hd2"/>
              </a:cxn>
              <a:cxn ang="16200000">
                <a:pos x="wd2" y="hd2"/>
              </a:cxn>
            </a:cxnLst>
            <a:rect l="0" t="0" r="r" b="b"/>
            <a:pathLst>
              <a:path w="21558" h="21597" fill="norm" stroke="1" extrusionOk="0">
                <a:moveTo>
                  <a:pt x="11539" y="0"/>
                </a:moveTo>
                <a:cubicBezTo>
                  <a:pt x="11191" y="-3"/>
                  <a:pt x="10970" y="30"/>
                  <a:pt x="10354" y="140"/>
                </a:cubicBezTo>
                <a:cubicBezTo>
                  <a:pt x="10200" y="167"/>
                  <a:pt x="9990" y="200"/>
                  <a:pt x="9887" y="214"/>
                </a:cubicBezTo>
                <a:cubicBezTo>
                  <a:pt x="9785" y="227"/>
                  <a:pt x="9416" y="327"/>
                  <a:pt x="9066" y="434"/>
                </a:cubicBezTo>
                <a:lnTo>
                  <a:pt x="8429" y="630"/>
                </a:lnTo>
                <a:lnTo>
                  <a:pt x="7351" y="1335"/>
                </a:lnTo>
                <a:cubicBezTo>
                  <a:pt x="6757" y="1723"/>
                  <a:pt x="6170" y="2136"/>
                  <a:pt x="6047" y="2254"/>
                </a:cubicBezTo>
                <a:cubicBezTo>
                  <a:pt x="5924" y="2371"/>
                  <a:pt x="5758" y="2519"/>
                  <a:pt x="5678" y="2582"/>
                </a:cubicBezTo>
                <a:cubicBezTo>
                  <a:pt x="5598" y="2646"/>
                  <a:pt x="5431" y="2813"/>
                  <a:pt x="5308" y="2954"/>
                </a:cubicBezTo>
                <a:cubicBezTo>
                  <a:pt x="5185" y="3095"/>
                  <a:pt x="4978" y="3326"/>
                  <a:pt x="4851" y="3469"/>
                </a:cubicBezTo>
                <a:cubicBezTo>
                  <a:pt x="4572" y="3781"/>
                  <a:pt x="4434" y="4032"/>
                  <a:pt x="4340" y="4397"/>
                </a:cubicBezTo>
                <a:cubicBezTo>
                  <a:pt x="4301" y="4547"/>
                  <a:pt x="4244" y="4711"/>
                  <a:pt x="4212" y="4761"/>
                </a:cubicBezTo>
                <a:cubicBezTo>
                  <a:pt x="4181" y="4811"/>
                  <a:pt x="4160" y="4889"/>
                  <a:pt x="4167" y="4933"/>
                </a:cubicBezTo>
                <a:cubicBezTo>
                  <a:pt x="4174" y="4981"/>
                  <a:pt x="4135" y="5028"/>
                  <a:pt x="4065" y="5052"/>
                </a:cubicBezTo>
                <a:cubicBezTo>
                  <a:pt x="4001" y="5074"/>
                  <a:pt x="3948" y="5125"/>
                  <a:pt x="3948" y="5164"/>
                </a:cubicBezTo>
                <a:cubicBezTo>
                  <a:pt x="3948" y="5204"/>
                  <a:pt x="3796" y="5336"/>
                  <a:pt x="3609" y="5458"/>
                </a:cubicBezTo>
                <a:cubicBezTo>
                  <a:pt x="3325" y="5643"/>
                  <a:pt x="3271" y="5698"/>
                  <a:pt x="3279" y="5795"/>
                </a:cubicBezTo>
                <a:cubicBezTo>
                  <a:pt x="3284" y="5859"/>
                  <a:pt x="3283" y="5928"/>
                  <a:pt x="3276" y="5948"/>
                </a:cubicBezTo>
                <a:cubicBezTo>
                  <a:pt x="3268" y="5968"/>
                  <a:pt x="3258" y="6026"/>
                  <a:pt x="3255" y="6076"/>
                </a:cubicBezTo>
                <a:cubicBezTo>
                  <a:pt x="3251" y="6128"/>
                  <a:pt x="3219" y="6163"/>
                  <a:pt x="3179" y="6158"/>
                </a:cubicBezTo>
                <a:cubicBezTo>
                  <a:pt x="3091" y="6147"/>
                  <a:pt x="3090" y="6194"/>
                  <a:pt x="3177" y="6251"/>
                </a:cubicBezTo>
                <a:cubicBezTo>
                  <a:pt x="3228" y="6285"/>
                  <a:pt x="3212" y="6317"/>
                  <a:pt x="3106" y="6395"/>
                </a:cubicBezTo>
                <a:cubicBezTo>
                  <a:pt x="2922" y="6530"/>
                  <a:pt x="2774" y="6710"/>
                  <a:pt x="2774" y="6798"/>
                </a:cubicBezTo>
                <a:cubicBezTo>
                  <a:pt x="2774" y="6838"/>
                  <a:pt x="2736" y="6891"/>
                  <a:pt x="2690" y="6916"/>
                </a:cubicBezTo>
                <a:cubicBezTo>
                  <a:pt x="2572" y="6980"/>
                  <a:pt x="2585" y="7055"/>
                  <a:pt x="2735" y="7186"/>
                </a:cubicBezTo>
                <a:cubicBezTo>
                  <a:pt x="2807" y="7249"/>
                  <a:pt x="2882" y="7328"/>
                  <a:pt x="2901" y="7363"/>
                </a:cubicBezTo>
                <a:cubicBezTo>
                  <a:pt x="2921" y="7399"/>
                  <a:pt x="2978" y="7427"/>
                  <a:pt x="3026" y="7427"/>
                </a:cubicBezTo>
                <a:cubicBezTo>
                  <a:pt x="3074" y="7427"/>
                  <a:pt x="3139" y="7471"/>
                  <a:pt x="3169" y="7524"/>
                </a:cubicBezTo>
                <a:cubicBezTo>
                  <a:pt x="3200" y="7577"/>
                  <a:pt x="3240" y="7611"/>
                  <a:pt x="3259" y="7599"/>
                </a:cubicBezTo>
                <a:cubicBezTo>
                  <a:pt x="3311" y="7565"/>
                  <a:pt x="3501" y="7643"/>
                  <a:pt x="3501" y="7698"/>
                </a:cubicBezTo>
                <a:cubicBezTo>
                  <a:pt x="3501" y="7747"/>
                  <a:pt x="3734" y="7793"/>
                  <a:pt x="3982" y="7793"/>
                </a:cubicBezTo>
                <a:cubicBezTo>
                  <a:pt x="4121" y="7793"/>
                  <a:pt x="4320" y="7945"/>
                  <a:pt x="4262" y="8006"/>
                </a:cubicBezTo>
                <a:cubicBezTo>
                  <a:pt x="4244" y="8025"/>
                  <a:pt x="4265" y="8050"/>
                  <a:pt x="4310" y="8061"/>
                </a:cubicBezTo>
                <a:cubicBezTo>
                  <a:pt x="4367" y="8075"/>
                  <a:pt x="4384" y="8120"/>
                  <a:pt x="4367" y="8207"/>
                </a:cubicBezTo>
                <a:cubicBezTo>
                  <a:pt x="4347" y="8311"/>
                  <a:pt x="4363" y="8335"/>
                  <a:pt x="4459" y="8352"/>
                </a:cubicBezTo>
                <a:cubicBezTo>
                  <a:pt x="4534" y="8365"/>
                  <a:pt x="4560" y="8389"/>
                  <a:pt x="4533" y="8418"/>
                </a:cubicBezTo>
                <a:cubicBezTo>
                  <a:pt x="4504" y="8448"/>
                  <a:pt x="4517" y="8456"/>
                  <a:pt x="4577" y="8441"/>
                </a:cubicBezTo>
                <a:cubicBezTo>
                  <a:pt x="4684" y="8414"/>
                  <a:pt x="5036" y="8685"/>
                  <a:pt x="4991" y="8760"/>
                </a:cubicBezTo>
                <a:cubicBezTo>
                  <a:pt x="4967" y="8801"/>
                  <a:pt x="4989" y="8805"/>
                  <a:pt x="5095" y="8779"/>
                </a:cubicBezTo>
                <a:cubicBezTo>
                  <a:pt x="5211" y="8750"/>
                  <a:pt x="5245" y="8761"/>
                  <a:pt x="5339" y="8862"/>
                </a:cubicBezTo>
                <a:cubicBezTo>
                  <a:pt x="5399" y="8927"/>
                  <a:pt x="5480" y="9103"/>
                  <a:pt x="5519" y="9254"/>
                </a:cubicBezTo>
                <a:cubicBezTo>
                  <a:pt x="5558" y="9405"/>
                  <a:pt x="5623" y="9573"/>
                  <a:pt x="5665" y="9628"/>
                </a:cubicBezTo>
                <a:cubicBezTo>
                  <a:pt x="5707" y="9684"/>
                  <a:pt x="5725" y="9728"/>
                  <a:pt x="5705" y="9728"/>
                </a:cubicBezTo>
                <a:cubicBezTo>
                  <a:pt x="5685" y="9728"/>
                  <a:pt x="5701" y="9753"/>
                  <a:pt x="5739" y="9783"/>
                </a:cubicBezTo>
                <a:cubicBezTo>
                  <a:pt x="5777" y="9813"/>
                  <a:pt x="5876" y="9932"/>
                  <a:pt x="5960" y="10048"/>
                </a:cubicBezTo>
                <a:cubicBezTo>
                  <a:pt x="6116" y="10263"/>
                  <a:pt x="6279" y="10371"/>
                  <a:pt x="6773" y="10583"/>
                </a:cubicBezTo>
                <a:cubicBezTo>
                  <a:pt x="6932" y="10652"/>
                  <a:pt x="7113" y="10770"/>
                  <a:pt x="7193" y="10860"/>
                </a:cubicBezTo>
                <a:cubicBezTo>
                  <a:pt x="7286" y="10964"/>
                  <a:pt x="7463" y="11073"/>
                  <a:pt x="7722" y="11185"/>
                </a:cubicBezTo>
                <a:cubicBezTo>
                  <a:pt x="8090" y="11343"/>
                  <a:pt x="8114" y="11362"/>
                  <a:pt x="8125" y="11500"/>
                </a:cubicBezTo>
                <a:cubicBezTo>
                  <a:pt x="8132" y="11580"/>
                  <a:pt x="8105" y="11695"/>
                  <a:pt x="8064" y="11755"/>
                </a:cubicBezTo>
                <a:cubicBezTo>
                  <a:pt x="7918" y="11974"/>
                  <a:pt x="7836" y="12123"/>
                  <a:pt x="7836" y="12175"/>
                </a:cubicBezTo>
                <a:cubicBezTo>
                  <a:pt x="7836" y="12205"/>
                  <a:pt x="7741" y="12246"/>
                  <a:pt x="7613" y="12270"/>
                </a:cubicBezTo>
                <a:cubicBezTo>
                  <a:pt x="7490" y="12294"/>
                  <a:pt x="7314" y="12340"/>
                  <a:pt x="7221" y="12372"/>
                </a:cubicBezTo>
                <a:cubicBezTo>
                  <a:pt x="7129" y="12404"/>
                  <a:pt x="7011" y="12431"/>
                  <a:pt x="6958" y="12432"/>
                </a:cubicBezTo>
                <a:cubicBezTo>
                  <a:pt x="6904" y="12432"/>
                  <a:pt x="6728" y="12478"/>
                  <a:pt x="6566" y="12534"/>
                </a:cubicBezTo>
                <a:cubicBezTo>
                  <a:pt x="6404" y="12591"/>
                  <a:pt x="6075" y="12691"/>
                  <a:pt x="5837" y="12758"/>
                </a:cubicBezTo>
                <a:cubicBezTo>
                  <a:pt x="5598" y="12825"/>
                  <a:pt x="5403" y="12895"/>
                  <a:pt x="5403" y="12913"/>
                </a:cubicBezTo>
                <a:cubicBezTo>
                  <a:pt x="5403" y="12932"/>
                  <a:pt x="5315" y="12970"/>
                  <a:pt x="5207" y="12999"/>
                </a:cubicBezTo>
                <a:cubicBezTo>
                  <a:pt x="5031" y="13047"/>
                  <a:pt x="5011" y="13068"/>
                  <a:pt x="5011" y="13194"/>
                </a:cubicBezTo>
                <a:cubicBezTo>
                  <a:pt x="5011" y="13271"/>
                  <a:pt x="5049" y="13476"/>
                  <a:pt x="5095" y="13649"/>
                </a:cubicBezTo>
                <a:cubicBezTo>
                  <a:pt x="5178" y="13960"/>
                  <a:pt x="5179" y="13967"/>
                  <a:pt x="5008" y="14484"/>
                </a:cubicBezTo>
                <a:cubicBezTo>
                  <a:pt x="4914" y="14771"/>
                  <a:pt x="4821" y="15088"/>
                  <a:pt x="4804" y="15188"/>
                </a:cubicBezTo>
                <a:cubicBezTo>
                  <a:pt x="4775" y="15358"/>
                  <a:pt x="4607" y="15579"/>
                  <a:pt x="4519" y="15565"/>
                </a:cubicBezTo>
                <a:cubicBezTo>
                  <a:pt x="4497" y="15561"/>
                  <a:pt x="4291" y="15681"/>
                  <a:pt x="4060" y="15830"/>
                </a:cubicBezTo>
                <a:cubicBezTo>
                  <a:pt x="3790" y="16006"/>
                  <a:pt x="3500" y="16150"/>
                  <a:pt x="3245" y="16238"/>
                </a:cubicBezTo>
                <a:cubicBezTo>
                  <a:pt x="3027" y="16312"/>
                  <a:pt x="2682" y="16461"/>
                  <a:pt x="2479" y="16567"/>
                </a:cubicBezTo>
                <a:cubicBezTo>
                  <a:pt x="2275" y="16673"/>
                  <a:pt x="1950" y="16839"/>
                  <a:pt x="1756" y="16936"/>
                </a:cubicBezTo>
                <a:cubicBezTo>
                  <a:pt x="924" y="17352"/>
                  <a:pt x="438" y="17611"/>
                  <a:pt x="159" y="17790"/>
                </a:cubicBezTo>
                <a:cubicBezTo>
                  <a:pt x="88" y="17835"/>
                  <a:pt x="61" y="17847"/>
                  <a:pt x="0" y="17884"/>
                </a:cubicBezTo>
                <a:lnTo>
                  <a:pt x="0" y="21597"/>
                </a:lnTo>
                <a:cubicBezTo>
                  <a:pt x="18254" y="21594"/>
                  <a:pt x="21121" y="21577"/>
                  <a:pt x="21240" y="21481"/>
                </a:cubicBezTo>
                <a:cubicBezTo>
                  <a:pt x="21368" y="21379"/>
                  <a:pt x="21366" y="21369"/>
                  <a:pt x="21215" y="21406"/>
                </a:cubicBezTo>
                <a:cubicBezTo>
                  <a:pt x="21016" y="21455"/>
                  <a:pt x="20794" y="21342"/>
                  <a:pt x="20857" y="21224"/>
                </a:cubicBezTo>
                <a:cubicBezTo>
                  <a:pt x="20880" y="21180"/>
                  <a:pt x="20773" y="21084"/>
                  <a:pt x="20617" y="21010"/>
                </a:cubicBezTo>
                <a:cubicBezTo>
                  <a:pt x="20462" y="20936"/>
                  <a:pt x="20369" y="20911"/>
                  <a:pt x="20410" y="20954"/>
                </a:cubicBezTo>
                <a:cubicBezTo>
                  <a:pt x="20496" y="21045"/>
                  <a:pt x="20095" y="21206"/>
                  <a:pt x="19939" y="21143"/>
                </a:cubicBezTo>
                <a:cubicBezTo>
                  <a:pt x="19882" y="21120"/>
                  <a:pt x="19834" y="21013"/>
                  <a:pt x="19834" y="20904"/>
                </a:cubicBezTo>
                <a:cubicBezTo>
                  <a:pt x="19834" y="20759"/>
                  <a:pt x="19772" y="20695"/>
                  <a:pt x="19600" y="20665"/>
                </a:cubicBezTo>
                <a:cubicBezTo>
                  <a:pt x="19471" y="20643"/>
                  <a:pt x="19307" y="20657"/>
                  <a:pt x="19235" y="20696"/>
                </a:cubicBezTo>
                <a:cubicBezTo>
                  <a:pt x="19150" y="20742"/>
                  <a:pt x="19083" y="20743"/>
                  <a:pt x="19040" y="20697"/>
                </a:cubicBezTo>
                <a:cubicBezTo>
                  <a:pt x="18999" y="20655"/>
                  <a:pt x="18802" y="20678"/>
                  <a:pt x="18526" y="20759"/>
                </a:cubicBezTo>
                <a:cubicBezTo>
                  <a:pt x="18047" y="20899"/>
                  <a:pt x="17909" y="20888"/>
                  <a:pt x="17909" y="20709"/>
                </a:cubicBezTo>
                <a:cubicBezTo>
                  <a:pt x="17909" y="20647"/>
                  <a:pt x="17873" y="20620"/>
                  <a:pt x="17829" y="20648"/>
                </a:cubicBezTo>
                <a:cubicBezTo>
                  <a:pt x="17786" y="20677"/>
                  <a:pt x="17751" y="20752"/>
                  <a:pt x="17750" y="20817"/>
                </a:cubicBezTo>
                <a:cubicBezTo>
                  <a:pt x="17749" y="20901"/>
                  <a:pt x="17665" y="20931"/>
                  <a:pt x="17459" y="20922"/>
                </a:cubicBezTo>
                <a:cubicBezTo>
                  <a:pt x="17237" y="20912"/>
                  <a:pt x="17166" y="20944"/>
                  <a:pt x="17140" y="21062"/>
                </a:cubicBezTo>
                <a:cubicBezTo>
                  <a:pt x="17113" y="21186"/>
                  <a:pt x="17033" y="21215"/>
                  <a:pt x="16703" y="21219"/>
                </a:cubicBezTo>
                <a:cubicBezTo>
                  <a:pt x="16481" y="21222"/>
                  <a:pt x="16240" y="21261"/>
                  <a:pt x="16171" y="21306"/>
                </a:cubicBezTo>
                <a:cubicBezTo>
                  <a:pt x="15989" y="21425"/>
                  <a:pt x="15828" y="21408"/>
                  <a:pt x="15603" y="21246"/>
                </a:cubicBezTo>
                <a:cubicBezTo>
                  <a:pt x="15495" y="21168"/>
                  <a:pt x="15337" y="21121"/>
                  <a:pt x="15254" y="21142"/>
                </a:cubicBezTo>
                <a:cubicBezTo>
                  <a:pt x="15163" y="21165"/>
                  <a:pt x="15083" y="21124"/>
                  <a:pt x="15049" y="21037"/>
                </a:cubicBezTo>
                <a:cubicBezTo>
                  <a:pt x="14995" y="20904"/>
                  <a:pt x="14976" y="20902"/>
                  <a:pt x="14738" y="21004"/>
                </a:cubicBezTo>
                <a:cubicBezTo>
                  <a:pt x="14598" y="21064"/>
                  <a:pt x="14483" y="21092"/>
                  <a:pt x="14483" y="21068"/>
                </a:cubicBezTo>
                <a:cubicBezTo>
                  <a:pt x="14483" y="21044"/>
                  <a:pt x="14304" y="21126"/>
                  <a:pt x="14087" y="21251"/>
                </a:cubicBezTo>
                <a:lnTo>
                  <a:pt x="13694" y="21477"/>
                </a:lnTo>
                <a:lnTo>
                  <a:pt x="13511" y="21329"/>
                </a:lnTo>
                <a:cubicBezTo>
                  <a:pt x="13361" y="21209"/>
                  <a:pt x="13315" y="21200"/>
                  <a:pt x="13265" y="21285"/>
                </a:cubicBezTo>
                <a:cubicBezTo>
                  <a:pt x="13179" y="21431"/>
                  <a:pt x="12974" y="21414"/>
                  <a:pt x="12911" y="21255"/>
                </a:cubicBezTo>
                <a:cubicBezTo>
                  <a:pt x="12839" y="21075"/>
                  <a:pt x="12448" y="21017"/>
                  <a:pt x="12218" y="21153"/>
                </a:cubicBezTo>
                <a:cubicBezTo>
                  <a:pt x="12117" y="21213"/>
                  <a:pt x="11985" y="21244"/>
                  <a:pt x="11926" y="21220"/>
                </a:cubicBezTo>
                <a:cubicBezTo>
                  <a:pt x="11868" y="21196"/>
                  <a:pt x="11792" y="21208"/>
                  <a:pt x="11756" y="21247"/>
                </a:cubicBezTo>
                <a:cubicBezTo>
                  <a:pt x="11719" y="21285"/>
                  <a:pt x="11583" y="21315"/>
                  <a:pt x="11454" y="21314"/>
                </a:cubicBezTo>
                <a:cubicBezTo>
                  <a:pt x="11324" y="21312"/>
                  <a:pt x="11124" y="21320"/>
                  <a:pt x="11010" y="21332"/>
                </a:cubicBezTo>
                <a:cubicBezTo>
                  <a:pt x="10886" y="21345"/>
                  <a:pt x="10756" y="21297"/>
                  <a:pt x="10689" y="21214"/>
                </a:cubicBezTo>
                <a:cubicBezTo>
                  <a:pt x="10627" y="21137"/>
                  <a:pt x="10508" y="21074"/>
                  <a:pt x="10425" y="21074"/>
                </a:cubicBezTo>
                <a:cubicBezTo>
                  <a:pt x="10342" y="21074"/>
                  <a:pt x="10261" y="21016"/>
                  <a:pt x="10245" y="20946"/>
                </a:cubicBezTo>
                <a:cubicBezTo>
                  <a:pt x="10229" y="20875"/>
                  <a:pt x="10131" y="20757"/>
                  <a:pt x="10028" y="20683"/>
                </a:cubicBezTo>
                <a:cubicBezTo>
                  <a:pt x="9884" y="20579"/>
                  <a:pt x="9870" y="20527"/>
                  <a:pt x="9967" y="20464"/>
                </a:cubicBezTo>
                <a:cubicBezTo>
                  <a:pt x="10195" y="20315"/>
                  <a:pt x="10098" y="20265"/>
                  <a:pt x="9785" y="20370"/>
                </a:cubicBezTo>
                <a:cubicBezTo>
                  <a:pt x="9419" y="20494"/>
                  <a:pt x="9305" y="20652"/>
                  <a:pt x="9452" y="20831"/>
                </a:cubicBezTo>
                <a:cubicBezTo>
                  <a:pt x="9586" y="20995"/>
                  <a:pt x="9402" y="21087"/>
                  <a:pt x="9179" y="20966"/>
                </a:cubicBezTo>
                <a:cubicBezTo>
                  <a:pt x="9094" y="20920"/>
                  <a:pt x="9021" y="20910"/>
                  <a:pt x="9019" y="20944"/>
                </a:cubicBezTo>
                <a:cubicBezTo>
                  <a:pt x="9017" y="20977"/>
                  <a:pt x="8945" y="20944"/>
                  <a:pt x="8859" y="20870"/>
                </a:cubicBezTo>
                <a:cubicBezTo>
                  <a:pt x="8773" y="20796"/>
                  <a:pt x="8672" y="20757"/>
                  <a:pt x="8632" y="20783"/>
                </a:cubicBezTo>
                <a:cubicBezTo>
                  <a:pt x="8592" y="20809"/>
                  <a:pt x="8475" y="20780"/>
                  <a:pt x="8373" y="20720"/>
                </a:cubicBezTo>
                <a:cubicBezTo>
                  <a:pt x="8244" y="20643"/>
                  <a:pt x="8165" y="20634"/>
                  <a:pt x="8114" y="20688"/>
                </a:cubicBezTo>
                <a:cubicBezTo>
                  <a:pt x="8061" y="20744"/>
                  <a:pt x="8000" y="20744"/>
                  <a:pt x="7902" y="20691"/>
                </a:cubicBezTo>
                <a:cubicBezTo>
                  <a:pt x="7721" y="20593"/>
                  <a:pt x="7389" y="20681"/>
                  <a:pt x="7463" y="20807"/>
                </a:cubicBezTo>
                <a:cubicBezTo>
                  <a:pt x="7536" y="20932"/>
                  <a:pt x="7228" y="21013"/>
                  <a:pt x="7071" y="20911"/>
                </a:cubicBezTo>
                <a:cubicBezTo>
                  <a:pt x="6985" y="20854"/>
                  <a:pt x="6984" y="20787"/>
                  <a:pt x="7072" y="20660"/>
                </a:cubicBezTo>
                <a:cubicBezTo>
                  <a:pt x="7155" y="20542"/>
                  <a:pt x="7160" y="20470"/>
                  <a:pt x="7085" y="20440"/>
                </a:cubicBezTo>
                <a:cubicBezTo>
                  <a:pt x="7014" y="20411"/>
                  <a:pt x="7025" y="20356"/>
                  <a:pt x="7121" y="20281"/>
                </a:cubicBezTo>
                <a:cubicBezTo>
                  <a:pt x="7215" y="20207"/>
                  <a:pt x="7260" y="20014"/>
                  <a:pt x="7247" y="19745"/>
                </a:cubicBezTo>
                <a:cubicBezTo>
                  <a:pt x="7219" y="19147"/>
                  <a:pt x="7613" y="18500"/>
                  <a:pt x="8635" y="17473"/>
                </a:cubicBezTo>
                <a:cubicBezTo>
                  <a:pt x="9977" y="16123"/>
                  <a:pt x="10375" y="15776"/>
                  <a:pt x="11418" y="15043"/>
                </a:cubicBezTo>
                <a:cubicBezTo>
                  <a:pt x="12610" y="14206"/>
                  <a:pt x="12792" y="13985"/>
                  <a:pt x="12942" y="13206"/>
                </a:cubicBezTo>
                <a:cubicBezTo>
                  <a:pt x="13013" y="12836"/>
                  <a:pt x="13059" y="12793"/>
                  <a:pt x="14098" y="12079"/>
                </a:cubicBezTo>
                <a:cubicBezTo>
                  <a:pt x="14693" y="11670"/>
                  <a:pt x="15294" y="11239"/>
                  <a:pt x="15436" y="11121"/>
                </a:cubicBezTo>
                <a:cubicBezTo>
                  <a:pt x="15647" y="10944"/>
                  <a:pt x="15732" y="10918"/>
                  <a:pt x="15897" y="10976"/>
                </a:cubicBezTo>
                <a:cubicBezTo>
                  <a:pt x="16030" y="11023"/>
                  <a:pt x="16078" y="11090"/>
                  <a:pt x="16036" y="11175"/>
                </a:cubicBezTo>
                <a:cubicBezTo>
                  <a:pt x="15955" y="11343"/>
                  <a:pt x="16156" y="11425"/>
                  <a:pt x="16368" y="11311"/>
                </a:cubicBezTo>
                <a:cubicBezTo>
                  <a:pt x="16513" y="11232"/>
                  <a:pt x="16507" y="11208"/>
                  <a:pt x="16297" y="11105"/>
                </a:cubicBezTo>
                <a:cubicBezTo>
                  <a:pt x="16005" y="10961"/>
                  <a:pt x="16202" y="10844"/>
                  <a:pt x="16554" y="10952"/>
                </a:cubicBezTo>
                <a:cubicBezTo>
                  <a:pt x="17606" y="11276"/>
                  <a:pt x="17910" y="11303"/>
                  <a:pt x="17703" y="11050"/>
                </a:cubicBezTo>
                <a:cubicBezTo>
                  <a:pt x="17638" y="10971"/>
                  <a:pt x="17655" y="10888"/>
                  <a:pt x="17750" y="10803"/>
                </a:cubicBezTo>
                <a:cubicBezTo>
                  <a:pt x="17829" y="10732"/>
                  <a:pt x="17868" y="10631"/>
                  <a:pt x="17837" y="10577"/>
                </a:cubicBezTo>
                <a:cubicBezTo>
                  <a:pt x="17804" y="10521"/>
                  <a:pt x="17863" y="10462"/>
                  <a:pt x="17977" y="10439"/>
                </a:cubicBezTo>
                <a:cubicBezTo>
                  <a:pt x="18086" y="10417"/>
                  <a:pt x="18254" y="10372"/>
                  <a:pt x="18349" y="10339"/>
                </a:cubicBezTo>
                <a:cubicBezTo>
                  <a:pt x="18624" y="10244"/>
                  <a:pt x="19170" y="10807"/>
                  <a:pt x="19102" y="11116"/>
                </a:cubicBezTo>
                <a:cubicBezTo>
                  <a:pt x="19072" y="11253"/>
                  <a:pt x="19889" y="11364"/>
                  <a:pt x="20097" y="11251"/>
                </a:cubicBezTo>
                <a:cubicBezTo>
                  <a:pt x="20187" y="11203"/>
                  <a:pt x="20290" y="11210"/>
                  <a:pt x="20429" y="11276"/>
                </a:cubicBezTo>
                <a:cubicBezTo>
                  <a:pt x="20593" y="11355"/>
                  <a:pt x="20606" y="11392"/>
                  <a:pt x="20497" y="11477"/>
                </a:cubicBezTo>
                <a:cubicBezTo>
                  <a:pt x="20382" y="11568"/>
                  <a:pt x="20427" y="11580"/>
                  <a:pt x="20823" y="11572"/>
                </a:cubicBezTo>
                <a:cubicBezTo>
                  <a:pt x="21254" y="11563"/>
                  <a:pt x="21277" y="11573"/>
                  <a:pt x="21243" y="11738"/>
                </a:cubicBezTo>
                <a:cubicBezTo>
                  <a:pt x="21223" y="11834"/>
                  <a:pt x="21137" y="11963"/>
                  <a:pt x="21053" y="12025"/>
                </a:cubicBezTo>
                <a:cubicBezTo>
                  <a:pt x="20939" y="12108"/>
                  <a:pt x="20926" y="12184"/>
                  <a:pt x="21002" y="12315"/>
                </a:cubicBezTo>
                <a:cubicBezTo>
                  <a:pt x="21122" y="12521"/>
                  <a:pt x="21050" y="12770"/>
                  <a:pt x="20820" y="12944"/>
                </a:cubicBezTo>
                <a:cubicBezTo>
                  <a:pt x="20674" y="13054"/>
                  <a:pt x="20679" y="13081"/>
                  <a:pt x="20863" y="13215"/>
                </a:cubicBezTo>
                <a:cubicBezTo>
                  <a:pt x="20981" y="13302"/>
                  <a:pt x="21254" y="13436"/>
                  <a:pt x="21558" y="13574"/>
                </a:cubicBezTo>
                <a:lnTo>
                  <a:pt x="21558" y="6889"/>
                </a:lnTo>
                <a:cubicBezTo>
                  <a:pt x="21407" y="6771"/>
                  <a:pt x="21295" y="6462"/>
                  <a:pt x="21269" y="6092"/>
                </a:cubicBezTo>
                <a:cubicBezTo>
                  <a:pt x="21264" y="6031"/>
                  <a:pt x="21213" y="5933"/>
                  <a:pt x="21156" y="5877"/>
                </a:cubicBezTo>
                <a:cubicBezTo>
                  <a:pt x="21068" y="5789"/>
                  <a:pt x="21061" y="5753"/>
                  <a:pt x="21114" y="5638"/>
                </a:cubicBezTo>
                <a:cubicBezTo>
                  <a:pt x="21205" y="5439"/>
                  <a:pt x="21192" y="5329"/>
                  <a:pt x="21066" y="5254"/>
                </a:cubicBezTo>
                <a:cubicBezTo>
                  <a:pt x="21004" y="5218"/>
                  <a:pt x="20954" y="5170"/>
                  <a:pt x="20954" y="5148"/>
                </a:cubicBezTo>
                <a:cubicBezTo>
                  <a:pt x="20954" y="5098"/>
                  <a:pt x="20664" y="4981"/>
                  <a:pt x="20541" y="4981"/>
                </a:cubicBezTo>
                <a:cubicBezTo>
                  <a:pt x="20148" y="4981"/>
                  <a:pt x="19611" y="4634"/>
                  <a:pt x="19611" y="4381"/>
                </a:cubicBezTo>
                <a:cubicBezTo>
                  <a:pt x="19611" y="4311"/>
                  <a:pt x="19585" y="4244"/>
                  <a:pt x="19555" y="4231"/>
                </a:cubicBezTo>
                <a:cubicBezTo>
                  <a:pt x="19524" y="4219"/>
                  <a:pt x="19499" y="4172"/>
                  <a:pt x="19499" y="4127"/>
                </a:cubicBezTo>
                <a:cubicBezTo>
                  <a:pt x="19499" y="4081"/>
                  <a:pt x="19462" y="4013"/>
                  <a:pt x="19417" y="3974"/>
                </a:cubicBezTo>
                <a:cubicBezTo>
                  <a:pt x="19312" y="3883"/>
                  <a:pt x="19311" y="3778"/>
                  <a:pt x="19411" y="3644"/>
                </a:cubicBezTo>
                <a:cubicBezTo>
                  <a:pt x="19623" y="3362"/>
                  <a:pt x="19493" y="3125"/>
                  <a:pt x="19041" y="2960"/>
                </a:cubicBezTo>
                <a:cubicBezTo>
                  <a:pt x="18780" y="2865"/>
                  <a:pt x="18762" y="2849"/>
                  <a:pt x="18786" y="2741"/>
                </a:cubicBezTo>
                <a:cubicBezTo>
                  <a:pt x="18805" y="2655"/>
                  <a:pt x="18755" y="2551"/>
                  <a:pt x="18589" y="2338"/>
                </a:cubicBezTo>
                <a:cubicBezTo>
                  <a:pt x="18583" y="2331"/>
                  <a:pt x="18578" y="2327"/>
                  <a:pt x="18573" y="2320"/>
                </a:cubicBezTo>
                <a:cubicBezTo>
                  <a:pt x="18484" y="2209"/>
                  <a:pt x="18396" y="2117"/>
                  <a:pt x="18249" y="2002"/>
                </a:cubicBezTo>
                <a:cubicBezTo>
                  <a:pt x="18249" y="2001"/>
                  <a:pt x="18248" y="2001"/>
                  <a:pt x="18248" y="2001"/>
                </a:cubicBezTo>
                <a:cubicBezTo>
                  <a:pt x="18093" y="1879"/>
                  <a:pt x="17874" y="1729"/>
                  <a:pt x="17519" y="1495"/>
                </a:cubicBezTo>
                <a:cubicBezTo>
                  <a:pt x="16917" y="1098"/>
                  <a:pt x="16589" y="910"/>
                  <a:pt x="16377" y="841"/>
                </a:cubicBezTo>
                <a:cubicBezTo>
                  <a:pt x="16213" y="788"/>
                  <a:pt x="15945" y="686"/>
                  <a:pt x="15782" y="616"/>
                </a:cubicBezTo>
                <a:cubicBezTo>
                  <a:pt x="15620" y="545"/>
                  <a:pt x="15470" y="488"/>
                  <a:pt x="15450" y="488"/>
                </a:cubicBezTo>
                <a:cubicBezTo>
                  <a:pt x="15430" y="488"/>
                  <a:pt x="15308" y="457"/>
                  <a:pt x="15178" y="419"/>
                </a:cubicBezTo>
                <a:cubicBezTo>
                  <a:pt x="14861" y="328"/>
                  <a:pt x="14572" y="280"/>
                  <a:pt x="14101" y="235"/>
                </a:cubicBezTo>
                <a:cubicBezTo>
                  <a:pt x="13886" y="215"/>
                  <a:pt x="13634" y="190"/>
                  <a:pt x="13542" y="181"/>
                </a:cubicBezTo>
                <a:cubicBezTo>
                  <a:pt x="13450" y="173"/>
                  <a:pt x="13261" y="146"/>
                  <a:pt x="13122" y="122"/>
                </a:cubicBezTo>
                <a:cubicBezTo>
                  <a:pt x="12720" y="52"/>
                  <a:pt x="12626" y="44"/>
                  <a:pt x="11947" y="14"/>
                </a:cubicBezTo>
                <a:cubicBezTo>
                  <a:pt x="11784" y="6"/>
                  <a:pt x="11655" y="1"/>
                  <a:pt x="11539" y="0"/>
                </a:cubicBezTo>
                <a:close/>
                <a:moveTo>
                  <a:pt x="16836" y="11248"/>
                </a:moveTo>
                <a:cubicBezTo>
                  <a:pt x="16831" y="11251"/>
                  <a:pt x="16865" y="11280"/>
                  <a:pt x="16931" y="11336"/>
                </a:cubicBezTo>
                <a:cubicBezTo>
                  <a:pt x="17012" y="11403"/>
                  <a:pt x="17096" y="11458"/>
                  <a:pt x="17119" y="11458"/>
                </a:cubicBezTo>
                <a:cubicBezTo>
                  <a:pt x="17207" y="11458"/>
                  <a:pt x="17149" y="11401"/>
                  <a:pt x="16971" y="11310"/>
                </a:cubicBezTo>
                <a:cubicBezTo>
                  <a:pt x="16886" y="11266"/>
                  <a:pt x="16842" y="11244"/>
                  <a:pt x="16836" y="11248"/>
                </a:cubicBezTo>
                <a:close/>
                <a:moveTo>
                  <a:pt x="15479" y="13503"/>
                </a:moveTo>
                <a:cubicBezTo>
                  <a:pt x="15350" y="13510"/>
                  <a:pt x="15224" y="13569"/>
                  <a:pt x="15198" y="13636"/>
                </a:cubicBezTo>
                <a:cubicBezTo>
                  <a:pt x="15159" y="13734"/>
                  <a:pt x="15207" y="13752"/>
                  <a:pt x="15456" y="13731"/>
                </a:cubicBezTo>
                <a:cubicBezTo>
                  <a:pt x="15625" y="13717"/>
                  <a:pt x="15791" y="13735"/>
                  <a:pt x="15825" y="13771"/>
                </a:cubicBezTo>
                <a:cubicBezTo>
                  <a:pt x="15906" y="13857"/>
                  <a:pt x="16195" y="13853"/>
                  <a:pt x="16195" y="13766"/>
                </a:cubicBezTo>
                <a:cubicBezTo>
                  <a:pt x="16195" y="13659"/>
                  <a:pt x="15736" y="13491"/>
                  <a:pt x="15479" y="13503"/>
                </a:cubicBezTo>
                <a:close/>
                <a:moveTo>
                  <a:pt x="17171" y="13910"/>
                </a:moveTo>
                <a:cubicBezTo>
                  <a:pt x="17125" y="13917"/>
                  <a:pt x="17046" y="13953"/>
                  <a:pt x="16970" y="14005"/>
                </a:cubicBezTo>
                <a:cubicBezTo>
                  <a:pt x="16793" y="14126"/>
                  <a:pt x="16795" y="14127"/>
                  <a:pt x="17021" y="14039"/>
                </a:cubicBezTo>
                <a:cubicBezTo>
                  <a:pt x="17151" y="13988"/>
                  <a:pt x="17233" y="13931"/>
                  <a:pt x="17205" y="13913"/>
                </a:cubicBezTo>
                <a:cubicBezTo>
                  <a:pt x="17198" y="13908"/>
                  <a:pt x="17187" y="13908"/>
                  <a:pt x="17171" y="13910"/>
                </a:cubicBezTo>
                <a:close/>
                <a:moveTo>
                  <a:pt x="21412" y="16779"/>
                </a:moveTo>
                <a:cubicBezTo>
                  <a:pt x="21389" y="16769"/>
                  <a:pt x="21313" y="16782"/>
                  <a:pt x="21182" y="16815"/>
                </a:cubicBezTo>
                <a:cubicBezTo>
                  <a:pt x="21089" y="16838"/>
                  <a:pt x="21013" y="16886"/>
                  <a:pt x="21013" y="16921"/>
                </a:cubicBezTo>
                <a:cubicBezTo>
                  <a:pt x="21013" y="17017"/>
                  <a:pt x="21188" y="16994"/>
                  <a:pt x="21335" y="16878"/>
                </a:cubicBezTo>
                <a:cubicBezTo>
                  <a:pt x="21408" y="16821"/>
                  <a:pt x="21435" y="16789"/>
                  <a:pt x="21412" y="16779"/>
                </a:cubicBezTo>
                <a:close/>
                <a:moveTo>
                  <a:pt x="21558" y="17741"/>
                </a:moveTo>
                <a:cubicBezTo>
                  <a:pt x="21481" y="17799"/>
                  <a:pt x="21449" y="17943"/>
                  <a:pt x="21439" y="18207"/>
                </a:cubicBezTo>
                <a:cubicBezTo>
                  <a:pt x="21419" y="18722"/>
                  <a:pt x="21421" y="18836"/>
                  <a:pt x="21558" y="18861"/>
                </a:cubicBezTo>
                <a:lnTo>
                  <a:pt x="21558" y="17741"/>
                </a:lnTo>
                <a:close/>
                <a:moveTo>
                  <a:pt x="21554" y="19260"/>
                </a:moveTo>
                <a:cubicBezTo>
                  <a:pt x="21329" y="19286"/>
                  <a:pt x="21294" y="19361"/>
                  <a:pt x="21494" y="19456"/>
                </a:cubicBezTo>
                <a:cubicBezTo>
                  <a:pt x="21523" y="19470"/>
                  <a:pt x="21539" y="19480"/>
                  <a:pt x="21558" y="19490"/>
                </a:cubicBezTo>
                <a:lnTo>
                  <a:pt x="21558" y="19260"/>
                </a:lnTo>
                <a:cubicBezTo>
                  <a:pt x="21557" y="19260"/>
                  <a:pt x="21555" y="19260"/>
                  <a:pt x="21554" y="19260"/>
                </a:cubicBezTo>
                <a:close/>
                <a:moveTo>
                  <a:pt x="21558" y="19603"/>
                </a:moveTo>
                <a:cubicBezTo>
                  <a:pt x="21542" y="19613"/>
                  <a:pt x="21529" y="19621"/>
                  <a:pt x="21505" y="19634"/>
                </a:cubicBezTo>
                <a:cubicBezTo>
                  <a:pt x="21325" y="19732"/>
                  <a:pt x="21374" y="19840"/>
                  <a:pt x="21558" y="19811"/>
                </a:cubicBezTo>
                <a:lnTo>
                  <a:pt x="21558" y="19603"/>
                </a:lnTo>
                <a:close/>
                <a:moveTo>
                  <a:pt x="16477" y="20281"/>
                </a:moveTo>
                <a:cubicBezTo>
                  <a:pt x="16376" y="20289"/>
                  <a:pt x="16254" y="20330"/>
                  <a:pt x="16225" y="20386"/>
                </a:cubicBezTo>
                <a:cubicBezTo>
                  <a:pt x="16198" y="20438"/>
                  <a:pt x="16264" y="20455"/>
                  <a:pt x="16404" y="20431"/>
                </a:cubicBezTo>
                <a:cubicBezTo>
                  <a:pt x="16525" y="20410"/>
                  <a:pt x="16624" y="20363"/>
                  <a:pt x="16624" y="20326"/>
                </a:cubicBezTo>
                <a:cubicBezTo>
                  <a:pt x="16624" y="20303"/>
                  <a:pt x="16602" y="20289"/>
                  <a:pt x="16568" y="20282"/>
                </a:cubicBezTo>
                <a:cubicBezTo>
                  <a:pt x="16543" y="20278"/>
                  <a:pt x="16511" y="20278"/>
                  <a:pt x="16477" y="20281"/>
                </a:cubicBezTo>
                <a:close/>
                <a:moveTo>
                  <a:pt x="16625" y="20659"/>
                </a:moveTo>
                <a:cubicBezTo>
                  <a:pt x="16604" y="20661"/>
                  <a:pt x="16583" y="20667"/>
                  <a:pt x="16563" y="20676"/>
                </a:cubicBezTo>
                <a:cubicBezTo>
                  <a:pt x="16437" y="20733"/>
                  <a:pt x="16434" y="20830"/>
                  <a:pt x="16553" y="20951"/>
                </a:cubicBezTo>
                <a:cubicBezTo>
                  <a:pt x="16677" y="21079"/>
                  <a:pt x="16806" y="21058"/>
                  <a:pt x="16869" y="20901"/>
                </a:cubicBezTo>
                <a:cubicBezTo>
                  <a:pt x="16923" y="20767"/>
                  <a:pt x="16774" y="20639"/>
                  <a:pt x="16625" y="20659"/>
                </a:cubicBezTo>
                <a:close/>
                <a:moveTo>
                  <a:pt x="21210" y="20748"/>
                </a:moveTo>
                <a:cubicBezTo>
                  <a:pt x="21148" y="20742"/>
                  <a:pt x="21085" y="20748"/>
                  <a:pt x="21039" y="20773"/>
                </a:cubicBezTo>
                <a:cubicBezTo>
                  <a:pt x="20858" y="20872"/>
                  <a:pt x="20868" y="20974"/>
                  <a:pt x="21054" y="20927"/>
                </a:cubicBezTo>
                <a:cubicBezTo>
                  <a:pt x="21137" y="20907"/>
                  <a:pt x="21241" y="20926"/>
                  <a:pt x="21283" y="20971"/>
                </a:cubicBezTo>
                <a:cubicBezTo>
                  <a:pt x="21338" y="21029"/>
                  <a:pt x="21391" y="21030"/>
                  <a:pt x="21474" y="20975"/>
                </a:cubicBezTo>
                <a:cubicBezTo>
                  <a:pt x="21600" y="20893"/>
                  <a:pt x="21398" y="20764"/>
                  <a:pt x="21210" y="20748"/>
                </a:cubicBezTo>
                <a:close/>
                <a:moveTo>
                  <a:pt x="16042" y="21005"/>
                </a:moveTo>
                <a:cubicBezTo>
                  <a:pt x="16013" y="21000"/>
                  <a:pt x="15973" y="21003"/>
                  <a:pt x="15928" y="21014"/>
                </a:cubicBezTo>
                <a:cubicBezTo>
                  <a:pt x="15840" y="21036"/>
                  <a:pt x="15767" y="21067"/>
                  <a:pt x="15767" y="21082"/>
                </a:cubicBezTo>
                <a:cubicBezTo>
                  <a:pt x="15767" y="21097"/>
                  <a:pt x="15840" y="21109"/>
                  <a:pt x="15928" y="21109"/>
                </a:cubicBezTo>
                <a:cubicBezTo>
                  <a:pt x="16017" y="21109"/>
                  <a:pt x="16089" y="21079"/>
                  <a:pt x="16089" y="21042"/>
                </a:cubicBezTo>
                <a:cubicBezTo>
                  <a:pt x="16089" y="21023"/>
                  <a:pt x="16071" y="21010"/>
                  <a:pt x="16042" y="21005"/>
                </a:cubicBezTo>
                <a:close/>
              </a:path>
            </a:pathLst>
          </a:custGeom>
          <a:ln w="12700">
            <a:miter lim="400000"/>
          </a:ln>
        </p:spPr>
      </p:pic>
      <p:sp>
        <p:nvSpPr>
          <p:cNvPr id="412" name="“Reason and experience both FORBID us to expect that national morality can prevail in exclusion of religious principle”"/>
          <p:cNvSpPr txBox="1"/>
          <p:nvPr/>
        </p:nvSpPr>
        <p:spPr>
          <a:xfrm>
            <a:off x="1691518" y="4392796"/>
            <a:ext cx="14445153" cy="657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ct val="100000"/>
              </a:lnSpc>
              <a:defRPr sz="8900">
                <a:solidFill>
                  <a:srgbClr val="FFFFFF"/>
                </a:solidFill>
                <a:latin typeface="American Typewriter"/>
                <a:ea typeface="American Typewriter"/>
                <a:cs typeface="American Typewriter"/>
                <a:sym typeface="American Typewriter"/>
              </a:defRPr>
            </a:lvl1pPr>
          </a:lstStyle>
          <a:p>
            <a:pPr/>
            <a:r>
              <a:t>“Reason and experience both FORBID us to expect that national morality can prevail in exclusion of religious principle”</a:t>
            </a:r>
          </a:p>
        </p:txBody>
      </p:sp>
      <p:pic>
        <p:nvPicPr>
          <p:cNvPr id="413" name="Front view of a red Ducati motorcycle against a black background" descr="Front view of a red Ducati motorcycle against a black background"/>
          <p:cNvPicPr>
            <a:picLocks noChangeAspect="1"/>
          </p:cNvPicPr>
          <p:nvPr/>
        </p:nvPicPr>
        <p:blipFill>
          <a:blip r:embed="rId6">
            <a:extLst/>
          </a:blip>
          <a:srcRect l="6666" t="71001" r="43890" b="10111"/>
          <a:stretch>
            <a:fillRect/>
          </a:stretch>
        </p:blipFill>
        <p:spPr>
          <a:xfrm>
            <a:off x="3371735" y="11179450"/>
            <a:ext cx="11084687" cy="222297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5" name="image.png" descr="image.png"/>
          <p:cNvPicPr>
            <a:picLocks noChangeAspect="0"/>
          </p:cNvPicPr>
          <p:nvPr/>
        </p:nvPicPr>
        <p:blipFill>
          <a:blip r:embed="rId2">
            <a:extLst/>
          </a:blip>
          <a:stretch>
            <a:fillRect/>
          </a:stretch>
        </p:blipFill>
        <p:spPr>
          <a:xfrm>
            <a:off x="606165" y="3669255"/>
            <a:ext cx="23171670" cy="10358902"/>
          </a:xfrm>
          <a:prstGeom prst="rect">
            <a:avLst/>
          </a:prstGeom>
          <a:ln w="12700">
            <a:miter lim="400000"/>
          </a:ln>
          <a:effectLst>
            <a:outerShdw sx="100000" sy="100000" kx="0" ky="0" algn="b" rotWithShape="0" blurRad="495300" dist="0" dir="0">
              <a:srgbClr val="808080">
                <a:alpha val="75000"/>
              </a:srgbClr>
            </a:outerShdw>
          </a:effectLst>
        </p:spPr>
      </p:pic>
      <p:pic>
        <p:nvPicPr>
          <p:cNvPr id="416" name="pasted-movie.png" descr="pasted-movie.png"/>
          <p:cNvPicPr>
            <a:picLocks noChangeAspect="1"/>
          </p:cNvPicPr>
          <p:nvPr/>
        </p:nvPicPr>
        <p:blipFill>
          <a:blip r:embed="rId3">
            <a:extLst/>
          </a:blip>
          <a:stretch>
            <a:fillRect/>
          </a:stretch>
        </p:blipFill>
        <p:spPr>
          <a:xfrm>
            <a:off x="-383472" y="-383130"/>
            <a:ext cx="25150944" cy="3565774"/>
          </a:xfrm>
          <a:prstGeom prst="rect">
            <a:avLst/>
          </a:prstGeom>
          <a:ln w="12700">
            <a:miter lim="400000"/>
          </a:ln>
        </p:spPr>
      </p:pic>
      <p:pic>
        <p:nvPicPr>
          <p:cNvPr id="417" name="pasted-movie.png" descr="pasted-movie.png"/>
          <p:cNvPicPr>
            <a:picLocks noChangeAspect="1"/>
          </p:cNvPicPr>
          <p:nvPr/>
        </p:nvPicPr>
        <p:blipFill>
          <a:blip r:embed="rId4">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418" name="pasted-movie.png" descr="pasted-movie.png"/>
          <p:cNvPicPr>
            <a:picLocks noChangeAspect="1"/>
          </p:cNvPicPr>
          <p:nvPr/>
        </p:nvPicPr>
        <p:blipFill>
          <a:blip r:embed="rId5">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sp>
        <p:nvSpPr>
          <p:cNvPr id="419" name="THE ORIGIN OF RELIGION"/>
          <p:cNvSpPr txBox="1"/>
          <p:nvPr/>
        </p:nvSpPr>
        <p:spPr>
          <a:xfrm>
            <a:off x="1458285" y="2727207"/>
            <a:ext cx="21467431" cy="1460501"/>
          </a:xfrm>
          <a:prstGeom prst="rect">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cap="all" sz="9200">
                <a:ln w="12700" cap="flat">
                  <a:solidFill>
                    <a:srgbClr val="000000"/>
                  </a:solidFill>
                  <a:prstDash val="solid"/>
                  <a:miter lim="400000"/>
                </a:ln>
                <a:solidFill>
                  <a:srgbClr val="FFFFFF"/>
                </a:solidFill>
                <a:effectLst>
                  <a:outerShdw sx="100000" sy="100000" kx="0" ky="0" algn="b" rotWithShape="0" blurRad="50800" dist="63500" dir="2940000">
                    <a:srgbClr val="000000"/>
                  </a:outerShdw>
                </a:effectLst>
                <a:latin typeface="Gill Sans"/>
                <a:ea typeface="Gill Sans"/>
                <a:cs typeface="Gill Sans"/>
                <a:sym typeface="Gill Sans"/>
              </a:defRPr>
            </a:lvl1pPr>
          </a:lstStyle>
          <a:p>
            <a:pPr/>
            <a:r>
              <a:t>THE ORIGIN OF RELIGION</a:t>
            </a:r>
          </a:p>
        </p:txBody>
      </p:sp>
      <p:pic>
        <p:nvPicPr>
          <p:cNvPr id="420" name="image.png" descr="image.png"/>
          <p:cNvPicPr>
            <a:picLocks noChangeAspect="1"/>
          </p:cNvPicPr>
          <p:nvPr/>
        </p:nvPicPr>
        <p:blipFill>
          <a:blip r:embed="rId6">
            <a:extLst/>
          </a:blip>
          <a:stretch>
            <a:fillRect/>
          </a:stretch>
        </p:blipFill>
        <p:spPr>
          <a:xfrm>
            <a:off x="1685581" y="5140653"/>
            <a:ext cx="5121177" cy="5485061"/>
          </a:xfrm>
          <a:prstGeom prst="rect">
            <a:avLst/>
          </a:prstGeom>
          <a:ln w="12700">
            <a:miter lim="400000"/>
          </a:ln>
        </p:spPr>
      </p:pic>
      <p:sp>
        <p:nvSpPr>
          <p:cNvPr id="421" name="“There is &quot;widely admitted to be a crisis in contemporary Western debate about ethical foundations.…"/>
          <p:cNvSpPr txBox="1"/>
          <p:nvPr/>
        </p:nvSpPr>
        <p:spPr>
          <a:xfrm>
            <a:off x="7316868" y="4861252"/>
            <a:ext cx="15364219" cy="7631114"/>
          </a:xfrm>
          <a:prstGeom prst="rect">
            <a:avLst/>
          </a:prstGeom>
          <a:ln w="12700">
            <a:miter lim="400000"/>
          </a:ln>
          <a:effectLst>
            <a:outerShdw sx="100000" sy="100000" kx="0" ky="0" algn="b" rotWithShape="0" blurRad="203200" dist="114300" dir="2146389">
              <a:srgbClr val="808080"/>
            </a:outerShdw>
          </a:effectLst>
          <a:extLst>
            <a:ext uri="{C572A759-6A51-4108-AA02-DFA0A04FC94B}">
              <ma14:wrappingTextBoxFlag xmlns:ma14="http://schemas.microsoft.com/office/mac/drawingml/2011/main" val="1"/>
            </a:ext>
          </a:extLst>
        </p:spPr>
        <p:txBody>
          <a:bodyPr lIns="0" tIns="0" rIns="0" bIns="0" anchor="ctr">
            <a:spAutoFit/>
          </a:bodyPr>
          <a:lstStyle/>
          <a:p>
            <a:pPr algn="ctr" defTabSz="642937">
              <a:lnSpc>
                <a:spcPct val="100000"/>
              </a:lnSpc>
              <a:spcBef>
                <a:spcPts val="1600"/>
              </a:spcBef>
              <a:defRPr sz="6000">
                <a:solidFill>
                  <a:srgbClr val="FFFFFF"/>
                </a:solidFill>
                <a:effectLst>
                  <a:outerShdw sx="100000" sy="100000" kx="0" ky="0" algn="b" rotWithShape="0" blurRad="12700" dist="25400" dir="2700000">
                    <a:srgbClr val="000000"/>
                  </a:outerShdw>
                </a:effectLst>
                <a:latin typeface="Verdana"/>
                <a:ea typeface="Verdana"/>
                <a:cs typeface="Verdana"/>
                <a:sym typeface="Verdana"/>
              </a:defRPr>
            </a:pPr>
            <a:r>
              <a:t>“There is "widely admitted to be a crisis in contemporary Western debate about ethical foundations.</a:t>
            </a:r>
            <a:r>
              <a:t> </a:t>
            </a:r>
          </a:p>
          <a:p>
            <a:pPr algn="ctr" defTabSz="642937">
              <a:lnSpc>
                <a:spcPct val="100000"/>
              </a:lnSpc>
              <a:spcBef>
                <a:spcPts val="1600"/>
              </a:spcBef>
              <a:defRPr sz="6000">
                <a:solidFill>
                  <a:srgbClr val="FFFFFF"/>
                </a:solidFill>
                <a:effectLst>
                  <a:outerShdw sx="100000" sy="100000" kx="0" ky="0" algn="b" rotWithShape="0" blurRad="12700" dist="25400" dir="2700000">
                    <a:srgbClr val="000000"/>
                  </a:outerShdw>
                </a:effectLst>
                <a:latin typeface="Verdana"/>
                <a:ea typeface="Verdana"/>
                <a:cs typeface="Verdana"/>
                <a:sym typeface="Verdana"/>
              </a:defRPr>
            </a:pPr>
            <a:r>
              <a:t>Ultimately, this crisis is the result of approaching ethics without reference to God.  When morality is severed from its theological roots, secular ethics cannot sustain itself - it withers and dies.”</a:t>
            </a:r>
          </a:p>
        </p:txBody>
      </p:sp>
      <p:sp>
        <p:nvSpPr>
          <p:cNvPr id="422" name="John Rist, Real Ethics (Cambridge: Cambridge University Press, 2003), p. 1."/>
          <p:cNvSpPr txBox="1"/>
          <p:nvPr/>
        </p:nvSpPr>
        <p:spPr>
          <a:xfrm>
            <a:off x="1128841" y="11057838"/>
            <a:ext cx="6234657" cy="1781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642937">
              <a:lnSpc>
                <a:spcPct val="100000"/>
              </a:lnSpc>
              <a:spcBef>
                <a:spcPts val="1600"/>
              </a:spcBef>
              <a:defRPr sz="3200">
                <a:solidFill>
                  <a:srgbClr val="FFFFFF"/>
                </a:solidFill>
                <a:latin typeface="Verdana"/>
                <a:ea typeface="Verdana"/>
                <a:cs typeface="Verdana"/>
                <a:sym typeface="Verdana"/>
              </a:defRPr>
            </a:pPr>
            <a:r>
              <a:rPr sz="4200"/>
              <a:t>John Rist, </a:t>
            </a:r>
            <a:r>
              <a:rPr i="1" sz="4200"/>
              <a:t>Real Ethics</a:t>
            </a:r>
            <a:r>
              <a:rPr sz="4200"/>
              <a:t> </a:t>
            </a:r>
            <a:r>
              <a:t>(Cambridge: Cambridge University Press, 2003), p. 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1">
                                            <p:bg/>
                                          </p:spTgt>
                                        </p:tgtEl>
                                        <p:attrNameLst>
                                          <p:attrName>style.visibility</p:attrName>
                                        </p:attrNameLst>
                                      </p:cBhvr>
                                      <p:to>
                                        <p:strVal val="visible"/>
                                      </p:to>
                                    </p:set>
                                    <p:animEffect filter="wipe(left)" transition="in">
                                      <p:cBhvr>
                                        <p:cTn id="7" dur="500"/>
                                        <p:tgtEl>
                                          <p:spTgt spid="42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21">
                                            <p:txEl>
                                              <p:pRg st="0" end="0"/>
                                            </p:txEl>
                                          </p:spTgt>
                                        </p:tgtEl>
                                        <p:attrNameLst>
                                          <p:attrName>style.visibility</p:attrName>
                                        </p:attrNameLst>
                                      </p:cBhvr>
                                      <p:to>
                                        <p:strVal val="visible"/>
                                      </p:to>
                                    </p:set>
                                    <p:animEffect filter="wipe(left)" transition="in">
                                      <p:cBhvr>
                                        <p:cTn id="10" dur="500"/>
                                        <p:tgtEl>
                                          <p:spTgt spid="42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21">
                                            <p:txEl>
                                              <p:pRg st="1" end="1"/>
                                            </p:txEl>
                                          </p:spTgt>
                                        </p:tgtEl>
                                        <p:attrNameLst>
                                          <p:attrName>style.visibility</p:attrName>
                                        </p:attrNameLst>
                                      </p:cBhvr>
                                      <p:to>
                                        <p:strVal val="visible"/>
                                      </p:to>
                                    </p:set>
                                    <p:animEffect filter="wipe(left)" transition="in">
                                      <p:cBhvr>
                                        <p:cTn id="15" dur="500"/>
                                        <p:tgtEl>
                                          <p:spTgt spid="42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1"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4" name="image.png" descr="image.png"/>
          <p:cNvPicPr>
            <a:picLocks noChangeAspect="0"/>
          </p:cNvPicPr>
          <p:nvPr/>
        </p:nvPicPr>
        <p:blipFill>
          <a:blip r:embed="rId2">
            <a:extLst/>
          </a:blip>
          <a:stretch>
            <a:fillRect/>
          </a:stretch>
        </p:blipFill>
        <p:spPr>
          <a:xfrm>
            <a:off x="606165" y="3669255"/>
            <a:ext cx="23171670" cy="10358902"/>
          </a:xfrm>
          <a:prstGeom prst="rect">
            <a:avLst/>
          </a:prstGeom>
          <a:ln w="12700">
            <a:miter lim="400000"/>
          </a:ln>
          <a:effectLst>
            <a:outerShdw sx="100000" sy="100000" kx="0" ky="0" algn="b" rotWithShape="0" blurRad="495300" dist="0" dir="0">
              <a:srgbClr val="808080">
                <a:alpha val="75000"/>
              </a:srgbClr>
            </a:outerShdw>
          </a:effectLst>
        </p:spPr>
      </p:pic>
      <p:pic>
        <p:nvPicPr>
          <p:cNvPr id="425" name="pasted-movie.png" descr="pasted-movie.png"/>
          <p:cNvPicPr>
            <a:picLocks noChangeAspect="1"/>
          </p:cNvPicPr>
          <p:nvPr/>
        </p:nvPicPr>
        <p:blipFill>
          <a:blip r:embed="rId3">
            <a:extLst/>
          </a:blip>
          <a:stretch>
            <a:fillRect/>
          </a:stretch>
        </p:blipFill>
        <p:spPr>
          <a:xfrm>
            <a:off x="-383472" y="-383130"/>
            <a:ext cx="25150944" cy="3565774"/>
          </a:xfrm>
          <a:prstGeom prst="rect">
            <a:avLst/>
          </a:prstGeom>
          <a:ln w="12700">
            <a:miter lim="400000"/>
          </a:ln>
        </p:spPr>
      </p:pic>
      <p:pic>
        <p:nvPicPr>
          <p:cNvPr id="426" name="pasted-movie.png" descr="pasted-movie.png"/>
          <p:cNvPicPr>
            <a:picLocks noChangeAspect="1"/>
          </p:cNvPicPr>
          <p:nvPr/>
        </p:nvPicPr>
        <p:blipFill>
          <a:blip r:embed="rId4">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427" name="pasted-movie.png" descr="pasted-movie.png"/>
          <p:cNvPicPr>
            <a:picLocks noChangeAspect="1"/>
          </p:cNvPicPr>
          <p:nvPr/>
        </p:nvPicPr>
        <p:blipFill>
          <a:blip r:embed="rId5">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sp>
        <p:nvSpPr>
          <p:cNvPr id="428" name="THE ORIGIN OF RELIGION"/>
          <p:cNvSpPr txBox="1"/>
          <p:nvPr/>
        </p:nvSpPr>
        <p:spPr>
          <a:xfrm>
            <a:off x="1458285" y="2727207"/>
            <a:ext cx="21467431" cy="1460501"/>
          </a:xfrm>
          <a:prstGeom prst="rect">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cap="all" sz="9200">
                <a:ln w="12700" cap="flat">
                  <a:solidFill>
                    <a:srgbClr val="000000"/>
                  </a:solidFill>
                  <a:prstDash val="solid"/>
                  <a:miter lim="400000"/>
                </a:ln>
                <a:solidFill>
                  <a:srgbClr val="FFFFFF"/>
                </a:solidFill>
                <a:effectLst>
                  <a:outerShdw sx="100000" sy="100000" kx="0" ky="0" algn="b" rotWithShape="0" blurRad="50800" dist="63500" dir="2940000">
                    <a:srgbClr val="000000"/>
                  </a:outerShdw>
                </a:effectLst>
                <a:latin typeface="Gill Sans"/>
                <a:ea typeface="Gill Sans"/>
                <a:cs typeface="Gill Sans"/>
                <a:sym typeface="Gill Sans"/>
              </a:defRPr>
            </a:lvl1pPr>
          </a:lstStyle>
          <a:p>
            <a:pPr/>
            <a:r>
              <a:t>THE ORIGIN OF RELIGION</a:t>
            </a:r>
          </a:p>
        </p:txBody>
      </p:sp>
      <p:pic>
        <p:nvPicPr>
          <p:cNvPr id="429" name="image.png" descr="image.png"/>
          <p:cNvPicPr>
            <a:picLocks noChangeAspect="1"/>
          </p:cNvPicPr>
          <p:nvPr/>
        </p:nvPicPr>
        <p:blipFill>
          <a:blip r:embed="rId6">
            <a:extLst/>
          </a:blip>
          <a:srcRect l="47615" t="12567" r="3180" b="16035"/>
          <a:stretch>
            <a:fillRect/>
          </a:stretch>
        </p:blipFill>
        <p:spPr>
          <a:xfrm>
            <a:off x="11548833" y="3901344"/>
            <a:ext cx="11710989" cy="9315071"/>
          </a:xfrm>
          <a:custGeom>
            <a:avLst/>
            <a:gdLst/>
            <a:ahLst/>
            <a:cxnLst>
              <a:cxn ang="0">
                <a:pos x="wd2" y="hd2"/>
              </a:cxn>
              <a:cxn ang="5400000">
                <a:pos x="wd2" y="hd2"/>
              </a:cxn>
              <a:cxn ang="10800000">
                <a:pos x="wd2" y="hd2"/>
              </a:cxn>
              <a:cxn ang="16200000">
                <a:pos x="wd2" y="hd2"/>
              </a:cxn>
            </a:cxnLst>
            <a:rect l="0" t="0" r="r" b="b"/>
            <a:pathLst>
              <a:path w="21600" h="21587" fill="norm" stroke="1" extrusionOk="0">
                <a:moveTo>
                  <a:pt x="14797" y="0"/>
                </a:moveTo>
                <a:cubicBezTo>
                  <a:pt x="14783" y="1"/>
                  <a:pt x="14768" y="17"/>
                  <a:pt x="14748" y="50"/>
                </a:cubicBezTo>
                <a:cubicBezTo>
                  <a:pt x="14707" y="118"/>
                  <a:pt x="14657" y="119"/>
                  <a:pt x="14380" y="59"/>
                </a:cubicBezTo>
                <a:cubicBezTo>
                  <a:pt x="14052" y="-13"/>
                  <a:pt x="13754" y="0"/>
                  <a:pt x="13666" y="89"/>
                </a:cubicBezTo>
                <a:cubicBezTo>
                  <a:pt x="13639" y="116"/>
                  <a:pt x="13547" y="133"/>
                  <a:pt x="13464" y="126"/>
                </a:cubicBezTo>
                <a:cubicBezTo>
                  <a:pt x="13369" y="118"/>
                  <a:pt x="13281" y="147"/>
                  <a:pt x="13231" y="204"/>
                </a:cubicBezTo>
                <a:cubicBezTo>
                  <a:pt x="13187" y="254"/>
                  <a:pt x="13084" y="296"/>
                  <a:pt x="13001" y="296"/>
                </a:cubicBezTo>
                <a:cubicBezTo>
                  <a:pt x="12897" y="296"/>
                  <a:pt x="12820" y="337"/>
                  <a:pt x="12750" y="431"/>
                </a:cubicBezTo>
                <a:cubicBezTo>
                  <a:pt x="12695" y="505"/>
                  <a:pt x="12627" y="565"/>
                  <a:pt x="12599" y="565"/>
                </a:cubicBezTo>
                <a:cubicBezTo>
                  <a:pt x="12572" y="565"/>
                  <a:pt x="12515" y="614"/>
                  <a:pt x="12472" y="673"/>
                </a:cubicBezTo>
                <a:cubicBezTo>
                  <a:pt x="12429" y="732"/>
                  <a:pt x="12371" y="781"/>
                  <a:pt x="12343" y="781"/>
                </a:cubicBezTo>
                <a:cubicBezTo>
                  <a:pt x="12241" y="781"/>
                  <a:pt x="12030" y="947"/>
                  <a:pt x="12010" y="1044"/>
                </a:cubicBezTo>
                <a:cubicBezTo>
                  <a:pt x="11989" y="1144"/>
                  <a:pt x="11759" y="1320"/>
                  <a:pt x="11649" y="1320"/>
                </a:cubicBezTo>
                <a:cubicBezTo>
                  <a:pt x="11617" y="1320"/>
                  <a:pt x="11578" y="1362"/>
                  <a:pt x="11562" y="1414"/>
                </a:cubicBezTo>
                <a:cubicBezTo>
                  <a:pt x="11527" y="1531"/>
                  <a:pt x="11314" y="1805"/>
                  <a:pt x="11258" y="1805"/>
                </a:cubicBezTo>
                <a:cubicBezTo>
                  <a:pt x="11236" y="1805"/>
                  <a:pt x="11090" y="1958"/>
                  <a:pt x="10934" y="2146"/>
                </a:cubicBezTo>
                <a:cubicBezTo>
                  <a:pt x="10687" y="2444"/>
                  <a:pt x="10650" y="2514"/>
                  <a:pt x="10650" y="2683"/>
                </a:cubicBezTo>
                <a:cubicBezTo>
                  <a:pt x="10650" y="2808"/>
                  <a:pt x="10622" y="2902"/>
                  <a:pt x="10572" y="2948"/>
                </a:cubicBezTo>
                <a:cubicBezTo>
                  <a:pt x="10529" y="2987"/>
                  <a:pt x="10469" y="3160"/>
                  <a:pt x="10436" y="3341"/>
                </a:cubicBezTo>
                <a:cubicBezTo>
                  <a:pt x="10374" y="3687"/>
                  <a:pt x="10320" y="3816"/>
                  <a:pt x="10259" y="3769"/>
                </a:cubicBezTo>
                <a:cubicBezTo>
                  <a:pt x="10178" y="3706"/>
                  <a:pt x="10226" y="3868"/>
                  <a:pt x="10318" y="3966"/>
                </a:cubicBezTo>
                <a:cubicBezTo>
                  <a:pt x="10414" y="4068"/>
                  <a:pt x="10413" y="4069"/>
                  <a:pt x="10328" y="4165"/>
                </a:cubicBezTo>
                <a:cubicBezTo>
                  <a:pt x="10191" y="4320"/>
                  <a:pt x="10121" y="4504"/>
                  <a:pt x="10173" y="4570"/>
                </a:cubicBezTo>
                <a:cubicBezTo>
                  <a:pt x="10205" y="4610"/>
                  <a:pt x="10205" y="4647"/>
                  <a:pt x="10174" y="4694"/>
                </a:cubicBezTo>
                <a:cubicBezTo>
                  <a:pt x="10142" y="4742"/>
                  <a:pt x="10150" y="4802"/>
                  <a:pt x="10200" y="4898"/>
                </a:cubicBezTo>
                <a:cubicBezTo>
                  <a:pt x="10267" y="5025"/>
                  <a:pt x="10266" y="5044"/>
                  <a:pt x="10194" y="5197"/>
                </a:cubicBezTo>
                <a:cubicBezTo>
                  <a:pt x="10136" y="5320"/>
                  <a:pt x="10129" y="5376"/>
                  <a:pt x="10166" y="5423"/>
                </a:cubicBezTo>
                <a:cubicBezTo>
                  <a:pt x="10203" y="5469"/>
                  <a:pt x="10200" y="5514"/>
                  <a:pt x="10153" y="5604"/>
                </a:cubicBezTo>
                <a:cubicBezTo>
                  <a:pt x="10119" y="5669"/>
                  <a:pt x="10096" y="5780"/>
                  <a:pt x="10102" y="5850"/>
                </a:cubicBezTo>
                <a:cubicBezTo>
                  <a:pt x="10112" y="5956"/>
                  <a:pt x="10092" y="5980"/>
                  <a:pt x="9986" y="5991"/>
                </a:cubicBezTo>
                <a:cubicBezTo>
                  <a:pt x="9916" y="5999"/>
                  <a:pt x="9776" y="6058"/>
                  <a:pt x="9675" y="6123"/>
                </a:cubicBezTo>
                <a:cubicBezTo>
                  <a:pt x="9537" y="6213"/>
                  <a:pt x="9497" y="6266"/>
                  <a:pt x="9515" y="6338"/>
                </a:cubicBezTo>
                <a:cubicBezTo>
                  <a:pt x="9528" y="6390"/>
                  <a:pt x="9507" y="6585"/>
                  <a:pt x="9468" y="6773"/>
                </a:cubicBezTo>
                <a:cubicBezTo>
                  <a:pt x="9421" y="7004"/>
                  <a:pt x="9403" y="7253"/>
                  <a:pt x="9415" y="7548"/>
                </a:cubicBezTo>
                <a:cubicBezTo>
                  <a:pt x="9431" y="7951"/>
                  <a:pt x="9445" y="8002"/>
                  <a:pt x="9593" y="8245"/>
                </a:cubicBezTo>
                <a:cubicBezTo>
                  <a:pt x="9691" y="8406"/>
                  <a:pt x="9742" y="8541"/>
                  <a:pt x="9725" y="8593"/>
                </a:cubicBezTo>
                <a:cubicBezTo>
                  <a:pt x="9541" y="9176"/>
                  <a:pt x="9362" y="11593"/>
                  <a:pt x="9495" y="11697"/>
                </a:cubicBezTo>
                <a:cubicBezTo>
                  <a:pt x="9517" y="11714"/>
                  <a:pt x="9535" y="11812"/>
                  <a:pt x="9535" y="11915"/>
                </a:cubicBezTo>
                <a:cubicBezTo>
                  <a:pt x="9535" y="12018"/>
                  <a:pt x="9573" y="12238"/>
                  <a:pt x="9619" y="12404"/>
                </a:cubicBezTo>
                <a:cubicBezTo>
                  <a:pt x="9666" y="12571"/>
                  <a:pt x="9694" y="12727"/>
                  <a:pt x="9682" y="12752"/>
                </a:cubicBezTo>
                <a:cubicBezTo>
                  <a:pt x="9670" y="12777"/>
                  <a:pt x="9691" y="12872"/>
                  <a:pt x="9729" y="12964"/>
                </a:cubicBezTo>
                <a:cubicBezTo>
                  <a:pt x="9798" y="13130"/>
                  <a:pt x="9797" y="13131"/>
                  <a:pt x="9602" y="13419"/>
                </a:cubicBezTo>
                <a:cubicBezTo>
                  <a:pt x="9494" y="13577"/>
                  <a:pt x="9406" y="13727"/>
                  <a:pt x="9406" y="13752"/>
                </a:cubicBezTo>
                <a:cubicBezTo>
                  <a:pt x="9403" y="13849"/>
                  <a:pt x="9162" y="14139"/>
                  <a:pt x="8999" y="14242"/>
                </a:cubicBezTo>
                <a:cubicBezTo>
                  <a:pt x="8905" y="14301"/>
                  <a:pt x="8683" y="14406"/>
                  <a:pt x="8506" y="14475"/>
                </a:cubicBezTo>
                <a:cubicBezTo>
                  <a:pt x="8329" y="14543"/>
                  <a:pt x="8160" y="14622"/>
                  <a:pt x="8130" y="14650"/>
                </a:cubicBezTo>
                <a:cubicBezTo>
                  <a:pt x="8096" y="14682"/>
                  <a:pt x="7924" y="14685"/>
                  <a:pt x="7679" y="14658"/>
                </a:cubicBezTo>
                <a:cubicBezTo>
                  <a:pt x="7121" y="14595"/>
                  <a:pt x="6671" y="14601"/>
                  <a:pt x="6127" y="14677"/>
                </a:cubicBezTo>
                <a:cubicBezTo>
                  <a:pt x="5868" y="14713"/>
                  <a:pt x="5404" y="14766"/>
                  <a:pt x="5098" y="14795"/>
                </a:cubicBezTo>
                <a:cubicBezTo>
                  <a:pt x="4791" y="14823"/>
                  <a:pt x="4502" y="14859"/>
                  <a:pt x="4455" y="14875"/>
                </a:cubicBezTo>
                <a:cubicBezTo>
                  <a:pt x="4408" y="14891"/>
                  <a:pt x="4118" y="14927"/>
                  <a:pt x="3812" y="14955"/>
                </a:cubicBezTo>
                <a:cubicBezTo>
                  <a:pt x="3505" y="14983"/>
                  <a:pt x="3139" y="15044"/>
                  <a:pt x="2998" y="15091"/>
                </a:cubicBezTo>
                <a:cubicBezTo>
                  <a:pt x="2856" y="15138"/>
                  <a:pt x="2654" y="15188"/>
                  <a:pt x="2550" y="15201"/>
                </a:cubicBezTo>
                <a:cubicBezTo>
                  <a:pt x="2257" y="15239"/>
                  <a:pt x="2067" y="15381"/>
                  <a:pt x="1965" y="15639"/>
                </a:cubicBezTo>
                <a:cubicBezTo>
                  <a:pt x="1917" y="15763"/>
                  <a:pt x="1855" y="15897"/>
                  <a:pt x="1828" y="15938"/>
                </a:cubicBezTo>
                <a:cubicBezTo>
                  <a:pt x="1801" y="15979"/>
                  <a:pt x="1737" y="16254"/>
                  <a:pt x="1687" y="16549"/>
                </a:cubicBezTo>
                <a:cubicBezTo>
                  <a:pt x="1625" y="16908"/>
                  <a:pt x="1540" y="17213"/>
                  <a:pt x="1428" y="17473"/>
                </a:cubicBezTo>
                <a:cubicBezTo>
                  <a:pt x="1336" y="17687"/>
                  <a:pt x="1261" y="17930"/>
                  <a:pt x="1261" y="18015"/>
                </a:cubicBezTo>
                <a:cubicBezTo>
                  <a:pt x="1261" y="18132"/>
                  <a:pt x="1204" y="18235"/>
                  <a:pt x="1023" y="18447"/>
                </a:cubicBezTo>
                <a:cubicBezTo>
                  <a:pt x="743" y="18776"/>
                  <a:pt x="642" y="19118"/>
                  <a:pt x="703" y="19536"/>
                </a:cubicBezTo>
                <a:cubicBezTo>
                  <a:pt x="746" y="19826"/>
                  <a:pt x="733" y="19860"/>
                  <a:pt x="582" y="19860"/>
                </a:cubicBezTo>
                <a:cubicBezTo>
                  <a:pt x="432" y="19860"/>
                  <a:pt x="275" y="19999"/>
                  <a:pt x="275" y="20131"/>
                </a:cubicBezTo>
                <a:cubicBezTo>
                  <a:pt x="275" y="20188"/>
                  <a:pt x="324" y="20276"/>
                  <a:pt x="384" y="20325"/>
                </a:cubicBezTo>
                <a:cubicBezTo>
                  <a:pt x="458" y="20385"/>
                  <a:pt x="480" y="20433"/>
                  <a:pt x="451" y="20470"/>
                </a:cubicBezTo>
                <a:cubicBezTo>
                  <a:pt x="422" y="20506"/>
                  <a:pt x="422" y="20558"/>
                  <a:pt x="452" y="20628"/>
                </a:cubicBezTo>
                <a:cubicBezTo>
                  <a:pt x="487" y="20710"/>
                  <a:pt x="471" y="20778"/>
                  <a:pt x="377" y="20956"/>
                </a:cubicBezTo>
                <a:cubicBezTo>
                  <a:pt x="312" y="21080"/>
                  <a:pt x="204" y="21254"/>
                  <a:pt x="139" y="21343"/>
                </a:cubicBezTo>
                <a:cubicBezTo>
                  <a:pt x="99" y="21397"/>
                  <a:pt x="49" y="21490"/>
                  <a:pt x="0" y="21587"/>
                </a:cubicBezTo>
                <a:lnTo>
                  <a:pt x="21600" y="21587"/>
                </a:lnTo>
                <a:lnTo>
                  <a:pt x="21600" y="17592"/>
                </a:lnTo>
                <a:cubicBezTo>
                  <a:pt x="21537" y="17565"/>
                  <a:pt x="21461" y="17527"/>
                  <a:pt x="21395" y="17485"/>
                </a:cubicBezTo>
                <a:cubicBezTo>
                  <a:pt x="21304" y="17428"/>
                  <a:pt x="21195" y="17381"/>
                  <a:pt x="21151" y="17381"/>
                </a:cubicBezTo>
                <a:cubicBezTo>
                  <a:pt x="21108" y="17381"/>
                  <a:pt x="21060" y="17356"/>
                  <a:pt x="21046" y="17327"/>
                </a:cubicBezTo>
                <a:cubicBezTo>
                  <a:pt x="21031" y="17297"/>
                  <a:pt x="20972" y="17273"/>
                  <a:pt x="20916" y="17273"/>
                </a:cubicBezTo>
                <a:cubicBezTo>
                  <a:pt x="20859" y="17273"/>
                  <a:pt x="20744" y="17225"/>
                  <a:pt x="20660" y="17166"/>
                </a:cubicBezTo>
                <a:cubicBezTo>
                  <a:pt x="20576" y="17107"/>
                  <a:pt x="20470" y="17057"/>
                  <a:pt x="20425" y="17057"/>
                </a:cubicBezTo>
                <a:cubicBezTo>
                  <a:pt x="20380" y="17057"/>
                  <a:pt x="20331" y="17034"/>
                  <a:pt x="20317" y="17004"/>
                </a:cubicBezTo>
                <a:cubicBezTo>
                  <a:pt x="20302" y="16974"/>
                  <a:pt x="20238" y="16949"/>
                  <a:pt x="20175" y="16949"/>
                </a:cubicBezTo>
                <a:cubicBezTo>
                  <a:pt x="20035" y="16948"/>
                  <a:pt x="19825" y="16855"/>
                  <a:pt x="19566" y="16680"/>
                </a:cubicBezTo>
                <a:cubicBezTo>
                  <a:pt x="19251" y="16467"/>
                  <a:pt x="18722" y="16243"/>
                  <a:pt x="18302" y="16143"/>
                </a:cubicBezTo>
                <a:cubicBezTo>
                  <a:pt x="18132" y="16103"/>
                  <a:pt x="17781" y="15964"/>
                  <a:pt x="17616" y="15873"/>
                </a:cubicBezTo>
                <a:cubicBezTo>
                  <a:pt x="17526" y="15823"/>
                  <a:pt x="17142" y="15758"/>
                  <a:pt x="16835" y="15742"/>
                </a:cubicBezTo>
                <a:cubicBezTo>
                  <a:pt x="16716" y="15736"/>
                  <a:pt x="16620" y="15693"/>
                  <a:pt x="16554" y="15614"/>
                </a:cubicBezTo>
                <a:cubicBezTo>
                  <a:pt x="16498" y="15549"/>
                  <a:pt x="16433" y="15495"/>
                  <a:pt x="16409" y="15495"/>
                </a:cubicBezTo>
                <a:cubicBezTo>
                  <a:pt x="16385" y="15495"/>
                  <a:pt x="16218" y="15303"/>
                  <a:pt x="16037" y="15070"/>
                </a:cubicBezTo>
                <a:cubicBezTo>
                  <a:pt x="15773" y="14728"/>
                  <a:pt x="15708" y="14613"/>
                  <a:pt x="15708" y="14480"/>
                </a:cubicBezTo>
                <a:cubicBezTo>
                  <a:pt x="15708" y="14390"/>
                  <a:pt x="15689" y="14300"/>
                  <a:pt x="15666" y="14281"/>
                </a:cubicBezTo>
                <a:cubicBezTo>
                  <a:pt x="15642" y="14263"/>
                  <a:pt x="15622" y="14167"/>
                  <a:pt x="15622" y="14066"/>
                </a:cubicBezTo>
                <a:cubicBezTo>
                  <a:pt x="15622" y="13966"/>
                  <a:pt x="15604" y="13869"/>
                  <a:pt x="15580" y="13851"/>
                </a:cubicBezTo>
                <a:cubicBezTo>
                  <a:pt x="15556" y="13833"/>
                  <a:pt x="15537" y="13760"/>
                  <a:pt x="15537" y="13689"/>
                </a:cubicBezTo>
                <a:cubicBezTo>
                  <a:pt x="15537" y="13619"/>
                  <a:pt x="15517" y="13546"/>
                  <a:pt x="15494" y="13527"/>
                </a:cubicBezTo>
                <a:cubicBezTo>
                  <a:pt x="15382" y="13441"/>
                  <a:pt x="15549" y="12884"/>
                  <a:pt x="15821" y="12436"/>
                </a:cubicBezTo>
                <a:cubicBezTo>
                  <a:pt x="15914" y="12282"/>
                  <a:pt x="15951" y="12261"/>
                  <a:pt x="16128" y="12261"/>
                </a:cubicBezTo>
                <a:cubicBezTo>
                  <a:pt x="16275" y="12261"/>
                  <a:pt x="16361" y="12227"/>
                  <a:pt x="16443" y="12139"/>
                </a:cubicBezTo>
                <a:cubicBezTo>
                  <a:pt x="16688" y="11878"/>
                  <a:pt x="17163" y="11131"/>
                  <a:pt x="17294" y="10802"/>
                </a:cubicBezTo>
                <a:cubicBezTo>
                  <a:pt x="17370" y="10611"/>
                  <a:pt x="17505" y="10334"/>
                  <a:pt x="17592" y="10186"/>
                </a:cubicBezTo>
                <a:cubicBezTo>
                  <a:pt x="17680" y="10038"/>
                  <a:pt x="17778" y="9812"/>
                  <a:pt x="17810" y="9684"/>
                </a:cubicBezTo>
                <a:cubicBezTo>
                  <a:pt x="17842" y="9556"/>
                  <a:pt x="17899" y="9422"/>
                  <a:pt x="17939" y="9387"/>
                </a:cubicBezTo>
                <a:cubicBezTo>
                  <a:pt x="17978" y="9352"/>
                  <a:pt x="18034" y="9263"/>
                  <a:pt x="18064" y="9189"/>
                </a:cubicBezTo>
                <a:cubicBezTo>
                  <a:pt x="18095" y="9115"/>
                  <a:pt x="18160" y="8999"/>
                  <a:pt x="18209" y="8931"/>
                </a:cubicBezTo>
                <a:cubicBezTo>
                  <a:pt x="18258" y="8864"/>
                  <a:pt x="18299" y="8742"/>
                  <a:pt x="18300" y="8662"/>
                </a:cubicBezTo>
                <a:cubicBezTo>
                  <a:pt x="18302" y="8536"/>
                  <a:pt x="18323" y="8511"/>
                  <a:pt x="18452" y="8488"/>
                </a:cubicBezTo>
                <a:lnTo>
                  <a:pt x="18602" y="8461"/>
                </a:lnTo>
                <a:lnTo>
                  <a:pt x="18614" y="7998"/>
                </a:lnTo>
                <a:cubicBezTo>
                  <a:pt x="18626" y="7564"/>
                  <a:pt x="18635" y="7525"/>
                  <a:pt x="18754" y="7382"/>
                </a:cubicBezTo>
                <a:cubicBezTo>
                  <a:pt x="18883" y="7226"/>
                  <a:pt x="18926" y="6967"/>
                  <a:pt x="18835" y="6896"/>
                </a:cubicBezTo>
                <a:cubicBezTo>
                  <a:pt x="18805" y="6873"/>
                  <a:pt x="18812" y="6821"/>
                  <a:pt x="18854" y="6739"/>
                </a:cubicBezTo>
                <a:cubicBezTo>
                  <a:pt x="18894" y="6663"/>
                  <a:pt x="18903" y="6597"/>
                  <a:pt x="18878" y="6566"/>
                </a:cubicBezTo>
                <a:cubicBezTo>
                  <a:pt x="18853" y="6534"/>
                  <a:pt x="18855" y="6399"/>
                  <a:pt x="18883" y="6209"/>
                </a:cubicBezTo>
                <a:cubicBezTo>
                  <a:pt x="18914" y="5997"/>
                  <a:pt x="18914" y="5871"/>
                  <a:pt x="18883" y="5799"/>
                </a:cubicBezTo>
                <a:cubicBezTo>
                  <a:pt x="18858" y="5741"/>
                  <a:pt x="18848" y="5626"/>
                  <a:pt x="18859" y="5542"/>
                </a:cubicBezTo>
                <a:cubicBezTo>
                  <a:pt x="18871" y="5458"/>
                  <a:pt x="18887" y="5165"/>
                  <a:pt x="18895" y="4891"/>
                </a:cubicBezTo>
                <a:cubicBezTo>
                  <a:pt x="18907" y="4429"/>
                  <a:pt x="18901" y="4384"/>
                  <a:pt x="18810" y="4276"/>
                </a:cubicBezTo>
                <a:cubicBezTo>
                  <a:pt x="18745" y="4199"/>
                  <a:pt x="18701" y="4069"/>
                  <a:pt x="18683" y="3899"/>
                </a:cubicBezTo>
                <a:cubicBezTo>
                  <a:pt x="18668" y="3757"/>
                  <a:pt x="18629" y="3611"/>
                  <a:pt x="18597" y="3578"/>
                </a:cubicBezTo>
                <a:cubicBezTo>
                  <a:pt x="18564" y="3544"/>
                  <a:pt x="18538" y="3472"/>
                  <a:pt x="18538" y="3418"/>
                </a:cubicBezTo>
                <a:cubicBezTo>
                  <a:pt x="18538" y="3365"/>
                  <a:pt x="18517" y="3304"/>
                  <a:pt x="18491" y="3284"/>
                </a:cubicBezTo>
                <a:cubicBezTo>
                  <a:pt x="18465" y="3264"/>
                  <a:pt x="18453" y="3190"/>
                  <a:pt x="18463" y="3120"/>
                </a:cubicBezTo>
                <a:cubicBezTo>
                  <a:pt x="18478" y="3025"/>
                  <a:pt x="18464" y="2991"/>
                  <a:pt x="18410" y="2991"/>
                </a:cubicBezTo>
                <a:cubicBezTo>
                  <a:pt x="18313" y="2991"/>
                  <a:pt x="18206" y="2835"/>
                  <a:pt x="18188" y="2669"/>
                </a:cubicBezTo>
                <a:cubicBezTo>
                  <a:pt x="18180" y="2594"/>
                  <a:pt x="18128" y="2507"/>
                  <a:pt x="18070" y="2470"/>
                </a:cubicBezTo>
                <a:cubicBezTo>
                  <a:pt x="18013" y="2435"/>
                  <a:pt x="17949" y="2368"/>
                  <a:pt x="17928" y="2321"/>
                </a:cubicBezTo>
                <a:cubicBezTo>
                  <a:pt x="17908" y="2275"/>
                  <a:pt x="17854" y="2237"/>
                  <a:pt x="17810" y="2237"/>
                </a:cubicBezTo>
                <a:cubicBezTo>
                  <a:pt x="17701" y="2237"/>
                  <a:pt x="17661" y="2142"/>
                  <a:pt x="17726" y="2043"/>
                </a:cubicBezTo>
                <a:cubicBezTo>
                  <a:pt x="17787" y="1951"/>
                  <a:pt x="17746" y="1879"/>
                  <a:pt x="17617" y="1850"/>
                </a:cubicBezTo>
                <a:cubicBezTo>
                  <a:pt x="17571" y="1840"/>
                  <a:pt x="17513" y="1782"/>
                  <a:pt x="17488" y="1723"/>
                </a:cubicBezTo>
                <a:cubicBezTo>
                  <a:pt x="17464" y="1664"/>
                  <a:pt x="17391" y="1546"/>
                  <a:pt x="17327" y="1460"/>
                </a:cubicBezTo>
                <a:cubicBezTo>
                  <a:pt x="17262" y="1374"/>
                  <a:pt x="17209" y="1283"/>
                  <a:pt x="17209" y="1258"/>
                </a:cubicBezTo>
                <a:cubicBezTo>
                  <a:pt x="17209" y="1233"/>
                  <a:pt x="17151" y="1212"/>
                  <a:pt x="17081" y="1212"/>
                </a:cubicBezTo>
                <a:cubicBezTo>
                  <a:pt x="16908" y="1212"/>
                  <a:pt x="16555" y="873"/>
                  <a:pt x="16510" y="664"/>
                </a:cubicBezTo>
                <a:cubicBezTo>
                  <a:pt x="16469" y="472"/>
                  <a:pt x="16379" y="421"/>
                  <a:pt x="16245" y="511"/>
                </a:cubicBezTo>
                <a:cubicBezTo>
                  <a:pt x="16133" y="587"/>
                  <a:pt x="16051" y="548"/>
                  <a:pt x="16051" y="421"/>
                </a:cubicBezTo>
                <a:cubicBezTo>
                  <a:pt x="16051" y="355"/>
                  <a:pt x="16038" y="350"/>
                  <a:pt x="15991" y="400"/>
                </a:cubicBezTo>
                <a:cubicBezTo>
                  <a:pt x="15945" y="447"/>
                  <a:pt x="15922" y="448"/>
                  <a:pt x="15900" y="402"/>
                </a:cubicBezTo>
                <a:cubicBezTo>
                  <a:pt x="15883" y="368"/>
                  <a:pt x="15823" y="351"/>
                  <a:pt x="15767" y="365"/>
                </a:cubicBezTo>
                <a:cubicBezTo>
                  <a:pt x="15710" y="379"/>
                  <a:pt x="15653" y="369"/>
                  <a:pt x="15640" y="343"/>
                </a:cubicBezTo>
                <a:cubicBezTo>
                  <a:pt x="15627" y="317"/>
                  <a:pt x="15573" y="309"/>
                  <a:pt x="15520" y="326"/>
                </a:cubicBezTo>
                <a:cubicBezTo>
                  <a:pt x="15460" y="345"/>
                  <a:pt x="15402" y="325"/>
                  <a:pt x="15368" y="273"/>
                </a:cubicBezTo>
                <a:cubicBezTo>
                  <a:pt x="15337" y="227"/>
                  <a:pt x="15296" y="202"/>
                  <a:pt x="15275" y="218"/>
                </a:cubicBezTo>
                <a:cubicBezTo>
                  <a:pt x="15222" y="259"/>
                  <a:pt x="14902" y="130"/>
                  <a:pt x="14845" y="44"/>
                </a:cubicBezTo>
                <a:cubicBezTo>
                  <a:pt x="14825" y="14"/>
                  <a:pt x="14811" y="-1"/>
                  <a:pt x="14797" y="0"/>
                </a:cubicBezTo>
                <a:close/>
              </a:path>
            </a:pathLst>
          </a:custGeom>
          <a:ln w="12700">
            <a:miter lim="400000"/>
          </a:ln>
        </p:spPr>
      </p:pic>
      <p:sp>
        <p:nvSpPr>
          <p:cNvPr id="430" name="&quot;Without a moral framework, there is nothing left but immediate self-indulgence by some and the path of least resistance by others. Neither can sustain a free society.”…"/>
          <p:cNvSpPr txBox="1"/>
          <p:nvPr/>
        </p:nvSpPr>
        <p:spPr>
          <a:xfrm>
            <a:off x="1170820" y="4695405"/>
            <a:ext cx="11386745" cy="8042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2200"/>
              </a:spcBef>
              <a:defRPr sz="6500">
                <a:solidFill>
                  <a:srgbClr val="FFFFFF"/>
                </a:solidFill>
                <a:latin typeface="American Typewriter"/>
                <a:ea typeface="American Typewriter"/>
                <a:cs typeface="American Typewriter"/>
                <a:sym typeface="American Typewriter"/>
              </a:defRPr>
            </a:pPr>
            <a:r>
              <a:t>"Without a moral framework, there is nothing left but immediate self-indulgence by some and the path of least resistance by others. Neither can sustain a free society.”</a:t>
            </a:r>
          </a:p>
          <a:p>
            <a:pPr algn="ctr" defTabSz="642937">
              <a:lnSpc>
                <a:spcPct val="100000"/>
              </a:lnSpc>
              <a:spcBef>
                <a:spcPts val="2200"/>
              </a:spcBef>
              <a:defRPr sz="6500">
                <a:solidFill>
                  <a:srgbClr val="FFFFFF"/>
                </a:solidFill>
                <a:latin typeface="American Typewriter"/>
                <a:ea typeface="American Typewriter"/>
                <a:cs typeface="American Typewriter"/>
                <a:sym typeface="American Typewriter"/>
              </a:defRPr>
            </a:pPr>
            <a:r>
              <a:t>Thomas Sowell</a:t>
            </a:r>
          </a:p>
        </p:txBody>
      </p:sp>
      <p:sp>
        <p:nvSpPr>
          <p:cNvPr id="431" name="Proverbs 14:34 (NKJV)…"/>
          <p:cNvSpPr txBox="1"/>
          <p:nvPr/>
        </p:nvSpPr>
        <p:spPr>
          <a:xfrm>
            <a:off x="12518268" y="10302192"/>
            <a:ext cx="10943269" cy="27870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642937">
              <a:lnSpc>
                <a:spcPct val="100000"/>
              </a:lnSpc>
              <a:spcBef>
                <a:spcPts val="0"/>
              </a:spcBef>
              <a:defRPr b="1" sz="6600">
                <a:solidFill>
                  <a:srgbClr val="FFFFFF"/>
                </a:solidFill>
                <a:effectLst>
                  <a:outerShdw sx="100000" sy="100000" kx="0" ky="0" algn="b" rotWithShape="0" blurRad="12700" dist="63500" dir="2700000">
                    <a:srgbClr val="000000"/>
                  </a:outerShdw>
                </a:effectLst>
                <a:latin typeface="Times New Roman"/>
                <a:ea typeface="Times New Roman"/>
                <a:cs typeface="Times New Roman"/>
                <a:sym typeface="Times New Roman"/>
              </a:defRPr>
            </a:pPr>
            <a:r>
              <a:t>Proverbs 14:34 (NKJV)</a:t>
            </a:r>
          </a:p>
          <a:p>
            <a:pPr algn="ctr" defTabSz="642937">
              <a:lnSpc>
                <a:spcPct val="100000"/>
              </a:lnSpc>
              <a:spcBef>
                <a:spcPts val="0"/>
              </a:spcBef>
              <a:defRPr baseline="31999" sz="6000">
                <a:solidFill>
                  <a:srgbClr val="FFFFFF"/>
                </a:solidFill>
                <a:effectLst>
                  <a:outerShdw sx="100000" sy="100000" kx="0" ky="0" algn="b" rotWithShape="0" blurRad="12700" dist="38100" dir="2700000">
                    <a:srgbClr val="000000"/>
                  </a:outerShdw>
                </a:effectLst>
                <a:latin typeface="Times New Roman"/>
                <a:ea typeface="Times New Roman"/>
                <a:cs typeface="Times New Roman"/>
                <a:sym typeface="Times New Roman"/>
              </a:defRPr>
            </a:pPr>
            <a:r>
              <a:t>34</a:t>
            </a:r>
            <a:r>
              <a:rPr baseline="0"/>
              <a:t>	Righteousness exalts a nation, But sin </a:t>
            </a:r>
            <a:r>
              <a:rPr baseline="0" i="1"/>
              <a:t>is</a:t>
            </a:r>
            <a:r>
              <a:rPr baseline="0"/>
              <a:t> a reproach to </a:t>
            </a:r>
            <a:r>
              <a:rPr baseline="0" i="1"/>
              <a:t>any</a:t>
            </a:r>
            <a:r>
              <a:rPr baseline="0"/>
              <a:t> people.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33" name="pasted-movie.png" descr="pasted-movie.png"/>
          <p:cNvPicPr>
            <a:picLocks noChangeAspect="1"/>
          </p:cNvPicPr>
          <p:nvPr/>
        </p:nvPicPr>
        <p:blipFill>
          <a:blip r:embed="rId3">
            <a:alphaModFix amt="67986"/>
            <a:extLst/>
          </a:blip>
          <a:stretch>
            <a:fillRect/>
          </a:stretch>
        </p:blipFill>
        <p:spPr>
          <a:xfrm>
            <a:off x="11646337" y="211349"/>
            <a:ext cx="12217883" cy="1603598"/>
          </a:xfrm>
          <a:prstGeom prst="rect">
            <a:avLst/>
          </a:prstGeom>
          <a:ln w="12700">
            <a:miter lim="400000"/>
          </a:ln>
          <a:effectLst>
            <a:outerShdw sx="100000" sy="100000" kx="0" ky="0" algn="b" rotWithShape="0" blurRad="203200" dist="101600" dir="5400000">
              <a:srgbClr val="000000">
                <a:alpha val="92550"/>
              </a:srgbClr>
            </a:outerShdw>
          </a:effectLst>
        </p:spPr>
      </p:pic>
      <p:pic>
        <p:nvPicPr>
          <p:cNvPr id="434" name="pasted-movie.png" descr="pasted-movie.png"/>
          <p:cNvPicPr>
            <a:picLocks noChangeAspect="1"/>
          </p:cNvPicPr>
          <p:nvPr/>
        </p:nvPicPr>
        <p:blipFill>
          <a:blip r:embed="rId4">
            <a:alphaModFix amt="85743"/>
            <a:extLst/>
          </a:blip>
          <a:stretch>
            <a:fillRect/>
          </a:stretch>
        </p:blipFill>
        <p:spPr>
          <a:xfrm>
            <a:off x="11646337" y="1396136"/>
            <a:ext cx="12217883" cy="2538308"/>
          </a:xfrm>
          <a:prstGeom prst="rect">
            <a:avLst/>
          </a:prstGeom>
          <a:ln w="12700">
            <a:miter lim="400000"/>
          </a:ln>
          <a:effectLst>
            <a:outerShdw sx="100000" sy="100000" kx="0" ky="0" algn="b" rotWithShape="0" blurRad="203200" dist="180298" dir="3065745">
              <a:srgbClr val="000000"/>
            </a:outerShdw>
          </a:effectLst>
        </p:spPr>
      </p:pic>
      <p:sp>
        <p:nvSpPr>
          <p:cNvPr id="435" name="Ecclesiastes 3:11 (NKJV)…"/>
          <p:cNvSpPr txBox="1"/>
          <p:nvPr/>
        </p:nvSpPr>
        <p:spPr>
          <a:xfrm>
            <a:off x="10910500" y="4585870"/>
            <a:ext cx="13159091" cy="8439362"/>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200">
                <a:solidFill>
                  <a:srgbClr val="000000"/>
                </a:solidFill>
                <a:latin typeface="Times New Roman"/>
                <a:ea typeface="Times New Roman"/>
                <a:cs typeface="Times New Roman"/>
                <a:sym typeface="Times New Roman"/>
              </a:defRPr>
            </a:pPr>
            <a:r>
              <a:t>Ecclesiastes 3:11 (NKJV) </a:t>
            </a:r>
          </a:p>
          <a:p>
            <a:pPr algn="ctr" defTabSz="457200">
              <a:lnSpc>
                <a:spcPct val="100000"/>
              </a:lnSpc>
              <a:spcBef>
                <a:spcPts val="0"/>
              </a:spcBef>
              <a:defRPr sz="8200">
                <a:solidFill>
                  <a:srgbClr val="000000"/>
                </a:solidFill>
                <a:latin typeface="Times New Roman"/>
                <a:ea typeface="Times New Roman"/>
                <a:cs typeface="Times New Roman"/>
                <a:sym typeface="Times New Roman"/>
              </a:defRPr>
            </a:pPr>
            <a:r>
              <a:rPr baseline="31999"/>
              <a:t>11</a:t>
            </a:r>
            <a:r>
              <a:t> He has made everything beautiful in its time. Also He has put eternity in their hearts, except that no one can find out the work that God does from beginning to end.</a:t>
            </a:r>
          </a:p>
        </p:txBody>
      </p:sp>
      <p:pic>
        <p:nvPicPr>
          <p:cNvPr id="436" name="Front view of a red Ducati motorcycle against a black background" descr="Front view of a red Ducati motorcycle against a black background"/>
          <p:cNvPicPr>
            <a:picLocks noChangeAspect="1"/>
          </p:cNvPicPr>
          <p:nvPr/>
        </p:nvPicPr>
        <p:blipFill>
          <a:blip r:embed="rId5">
            <a:extLst/>
          </a:blip>
          <a:srcRect l="54373" t="0" r="3703" b="0"/>
          <a:stretch>
            <a:fillRect/>
          </a:stretch>
        </p:blipFill>
        <p:spPr>
          <a:xfrm flipH="1">
            <a:off x="0" y="0"/>
            <a:ext cx="11040180" cy="13716000"/>
          </a:xfrm>
          <a:custGeom>
            <a:avLst/>
            <a:gdLst/>
            <a:ahLst/>
            <a:cxnLst>
              <a:cxn ang="0">
                <a:pos x="wd2" y="hd2"/>
              </a:cxn>
              <a:cxn ang="5400000">
                <a:pos x="wd2" y="hd2"/>
              </a:cxn>
              <a:cxn ang="10800000">
                <a:pos x="wd2" y="hd2"/>
              </a:cxn>
              <a:cxn ang="16200000">
                <a:pos x="wd2" y="hd2"/>
              </a:cxn>
            </a:cxnLst>
            <a:rect l="0" t="0" r="r" b="b"/>
            <a:pathLst>
              <a:path w="21543" h="21600" fill="norm" stroke="1" extrusionOk="0">
                <a:moveTo>
                  <a:pt x="4174" y="0"/>
                </a:moveTo>
                <a:lnTo>
                  <a:pt x="3927" y="205"/>
                </a:lnTo>
                <a:cubicBezTo>
                  <a:pt x="3654" y="431"/>
                  <a:pt x="3060" y="1145"/>
                  <a:pt x="2947" y="1382"/>
                </a:cubicBezTo>
                <a:cubicBezTo>
                  <a:pt x="2907" y="1466"/>
                  <a:pt x="2820" y="1582"/>
                  <a:pt x="2753" y="1642"/>
                </a:cubicBezTo>
                <a:cubicBezTo>
                  <a:pt x="2642" y="1740"/>
                  <a:pt x="2580" y="1849"/>
                  <a:pt x="2419" y="2225"/>
                </a:cubicBezTo>
                <a:cubicBezTo>
                  <a:pt x="2350" y="2388"/>
                  <a:pt x="2249" y="2841"/>
                  <a:pt x="2249" y="2992"/>
                </a:cubicBezTo>
                <a:cubicBezTo>
                  <a:pt x="2249" y="3055"/>
                  <a:pt x="2144" y="3307"/>
                  <a:pt x="2014" y="3551"/>
                </a:cubicBezTo>
                <a:cubicBezTo>
                  <a:pt x="1684" y="4176"/>
                  <a:pt x="1610" y="4402"/>
                  <a:pt x="1553" y="4968"/>
                </a:cubicBezTo>
                <a:cubicBezTo>
                  <a:pt x="1493" y="5563"/>
                  <a:pt x="1471" y="5660"/>
                  <a:pt x="1338" y="5916"/>
                </a:cubicBezTo>
                <a:cubicBezTo>
                  <a:pt x="1219" y="6143"/>
                  <a:pt x="1175" y="6292"/>
                  <a:pt x="1140" y="6575"/>
                </a:cubicBezTo>
                <a:cubicBezTo>
                  <a:pt x="1116" y="6771"/>
                  <a:pt x="1121" y="6780"/>
                  <a:pt x="1294" y="6839"/>
                </a:cubicBezTo>
                <a:cubicBezTo>
                  <a:pt x="1393" y="6873"/>
                  <a:pt x="1533" y="6953"/>
                  <a:pt x="1605" y="7017"/>
                </a:cubicBezTo>
                <a:lnTo>
                  <a:pt x="1738" y="7132"/>
                </a:lnTo>
                <a:lnTo>
                  <a:pt x="1624" y="7314"/>
                </a:lnTo>
                <a:cubicBezTo>
                  <a:pt x="1562" y="7414"/>
                  <a:pt x="1496" y="7531"/>
                  <a:pt x="1478" y="7576"/>
                </a:cubicBezTo>
                <a:cubicBezTo>
                  <a:pt x="1456" y="7628"/>
                  <a:pt x="1410" y="7649"/>
                  <a:pt x="1346" y="7636"/>
                </a:cubicBezTo>
                <a:cubicBezTo>
                  <a:pt x="1192" y="7603"/>
                  <a:pt x="1071" y="7682"/>
                  <a:pt x="1071" y="7816"/>
                </a:cubicBezTo>
                <a:cubicBezTo>
                  <a:pt x="1071" y="8071"/>
                  <a:pt x="1438" y="8273"/>
                  <a:pt x="1850" y="8244"/>
                </a:cubicBezTo>
                <a:cubicBezTo>
                  <a:pt x="2014" y="8233"/>
                  <a:pt x="2056" y="8250"/>
                  <a:pt x="2148" y="8367"/>
                </a:cubicBezTo>
                <a:cubicBezTo>
                  <a:pt x="2216" y="8454"/>
                  <a:pt x="2234" y="8513"/>
                  <a:pt x="2198" y="8531"/>
                </a:cubicBezTo>
                <a:cubicBezTo>
                  <a:pt x="2167" y="8546"/>
                  <a:pt x="2142" y="8606"/>
                  <a:pt x="2142" y="8664"/>
                </a:cubicBezTo>
                <a:cubicBezTo>
                  <a:pt x="2142" y="8740"/>
                  <a:pt x="2171" y="8769"/>
                  <a:pt x="2246" y="8769"/>
                </a:cubicBezTo>
                <a:cubicBezTo>
                  <a:pt x="2432" y="8769"/>
                  <a:pt x="2420" y="8850"/>
                  <a:pt x="2173" y="9256"/>
                </a:cubicBezTo>
                <a:cubicBezTo>
                  <a:pt x="1878" y="9740"/>
                  <a:pt x="1749" y="9914"/>
                  <a:pt x="1547" y="10099"/>
                </a:cubicBezTo>
                <a:cubicBezTo>
                  <a:pt x="1462" y="10177"/>
                  <a:pt x="1392" y="10269"/>
                  <a:pt x="1392" y="10303"/>
                </a:cubicBezTo>
                <a:cubicBezTo>
                  <a:pt x="1392" y="10357"/>
                  <a:pt x="1230" y="10619"/>
                  <a:pt x="1053" y="10850"/>
                </a:cubicBezTo>
                <a:cubicBezTo>
                  <a:pt x="1014" y="10902"/>
                  <a:pt x="1026" y="10995"/>
                  <a:pt x="1096" y="11182"/>
                </a:cubicBezTo>
                <a:cubicBezTo>
                  <a:pt x="1190" y="11433"/>
                  <a:pt x="1204" y="11446"/>
                  <a:pt x="1467" y="11533"/>
                </a:cubicBezTo>
                <a:cubicBezTo>
                  <a:pt x="2135" y="11755"/>
                  <a:pt x="2169" y="11811"/>
                  <a:pt x="1959" y="12344"/>
                </a:cubicBezTo>
                <a:cubicBezTo>
                  <a:pt x="1876" y="12552"/>
                  <a:pt x="1797" y="12810"/>
                  <a:pt x="1783" y="12917"/>
                </a:cubicBezTo>
                <a:cubicBezTo>
                  <a:pt x="1768" y="13024"/>
                  <a:pt x="1721" y="13144"/>
                  <a:pt x="1677" y="13184"/>
                </a:cubicBezTo>
                <a:cubicBezTo>
                  <a:pt x="1550" y="13299"/>
                  <a:pt x="1637" y="13484"/>
                  <a:pt x="1925" y="13714"/>
                </a:cubicBezTo>
                <a:lnTo>
                  <a:pt x="2186" y="13921"/>
                </a:lnTo>
                <a:lnTo>
                  <a:pt x="2084" y="14068"/>
                </a:lnTo>
                <a:cubicBezTo>
                  <a:pt x="2028" y="14149"/>
                  <a:pt x="1981" y="14283"/>
                  <a:pt x="1981" y="14366"/>
                </a:cubicBezTo>
                <a:cubicBezTo>
                  <a:pt x="1981" y="14537"/>
                  <a:pt x="2206" y="14844"/>
                  <a:pt x="2360" y="14883"/>
                </a:cubicBezTo>
                <a:cubicBezTo>
                  <a:pt x="2652" y="14958"/>
                  <a:pt x="2796" y="15568"/>
                  <a:pt x="2574" y="15795"/>
                </a:cubicBezTo>
                <a:cubicBezTo>
                  <a:pt x="2461" y="15911"/>
                  <a:pt x="2475" y="15991"/>
                  <a:pt x="2665" y="16338"/>
                </a:cubicBezTo>
                <a:cubicBezTo>
                  <a:pt x="2841" y="16659"/>
                  <a:pt x="3219" y="16821"/>
                  <a:pt x="3940" y="16885"/>
                </a:cubicBezTo>
                <a:cubicBezTo>
                  <a:pt x="4177" y="16906"/>
                  <a:pt x="4490" y="16916"/>
                  <a:pt x="4635" y="16907"/>
                </a:cubicBezTo>
                <a:cubicBezTo>
                  <a:pt x="4780" y="16898"/>
                  <a:pt x="5354" y="16861"/>
                  <a:pt x="5910" y="16824"/>
                </a:cubicBezTo>
                <a:lnTo>
                  <a:pt x="6921" y="16758"/>
                </a:lnTo>
                <a:lnTo>
                  <a:pt x="7049" y="16854"/>
                </a:lnTo>
                <a:cubicBezTo>
                  <a:pt x="7372" y="17099"/>
                  <a:pt x="7619" y="17640"/>
                  <a:pt x="7736" y="18358"/>
                </a:cubicBezTo>
                <a:cubicBezTo>
                  <a:pt x="7866" y="19158"/>
                  <a:pt x="7871" y="19139"/>
                  <a:pt x="7482" y="19384"/>
                </a:cubicBezTo>
                <a:cubicBezTo>
                  <a:pt x="7041" y="19661"/>
                  <a:pt x="6603" y="19872"/>
                  <a:pt x="6470" y="19872"/>
                </a:cubicBezTo>
                <a:cubicBezTo>
                  <a:pt x="6412" y="19872"/>
                  <a:pt x="6314" y="19894"/>
                  <a:pt x="6253" y="19920"/>
                </a:cubicBezTo>
                <a:cubicBezTo>
                  <a:pt x="6192" y="19946"/>
                  <a:pt x="5862" y="19996"/>
                  <a:pt x="5520" y="20029"/>
                </a:cubicBezTo>
                <a:cubicBezTo>
                  <a:pt x="5178" y="20063"/>
                  <a:pt x="4815" y="20110"/>
                  <a:pt x="4712" y="20134"/>
                </a:cubicBezTo>
                <a:cubicBezTo>
                  <a:pt x="4609" y="20158"/>
                  <a:pt x="4211" y="20216"/>
                  <a:pt x="3828" y="20261"/>
                </a:cubicBezTo>
                <a:cubicBezTo>
                  <a:pt x="2984" y="20360"/>
                  <a:pt x="2554" y="20463"/>
                  <a:pt x="1832" y="20741"/>
                </a:cubicBezTo>
                <a:cubicBezTo>
                  <a:pt x="1530" y="20857"/>
                  <a:pt x="1271" y="20952"/>
                  <a:pt x="1258" y="20952"/>
                </a:cubicBezTo>
                <a:cubicBezTo>
                  <a:pt x="1234" y="20952"/>
                  <a:pt x="161" y="21466"/>
                  <a:pt x="1" y="21554"/>
                </a:cubicBezTo>
                <a:cubicBezTo>
                  <a:pt x="-54" y="21585"/>
                  <a:pt x="3648" y="21599"/>
                  <a:pt x="11683" y="21599"/>
                </a:cubicBezTo>
                <a:lnTo>
                  <a:pt x="21543" y="21600"/>
                </a:lnTo>
                <a:lnTo>
                  <a:pt x="21543" y="19912"/>
                </a:lnTo>
                <a:cubicBezTo>
                  <a:pt x="21459" y="19875"/>
                  <a:pt x="21389" y="19856"/>
                  <a:pt x="21311" y="19851"/>
                </a:cubicBezTo>
                <a:cubicBezTo>
                  <a:pt x="21151" y="19839"/>
                  <a:pt x="20979" y="19763"/>
                  <a:pt x="20593" y="19532"/>
                </a:cubicBezTo>
                <a:cubicBezTo>
                  <a:pt x="20313" y="19366"/>
                  <a:pt x="20068" y="19208"/>
                  <a:pt x="20048" y="19182"/>
                </a:cubicBezTo>
                <a:cubicBezTo>
                  <a:pt x="20029" y="19157"/>
                  <a:pt x="19900" y="19087"/>
                  <a:pt x="19763" y="19028"/>
                </a:cubicBezTo>
                <a:cubicBezTo>
                  <a:pt x="18983" y="18693"/>
                  <a:pt x="17954" y="17999"/>
                  <a:pt x="17471" y="17480"/>
                </a:cubicBezTo>
                <a:cubicBezTo>
                  <a:pt x="16887" y="16853"/>
                  <a:pt x="16385" y="15757"/>
                  <a:pt x="16276" y="14875"/>
                </a:cubicBezTo>
                <a:cubicBezTo>
                  <a:pt x="16246" y="14633"/>
                  <a:pt x="16181" y="14366"/>
                  <a:pt x="16131" y="14281"/>
                </a:cubicBezTo>
                <a:cubicBezTo>
                  <a:pt x="16051" y="14146"/>
                  <a:pt x="16049" y="14114"/>
                  <a:pt x="16117" y="14012"/>
                </a:cubicBezTo>
                <a:cubicBezTo>
                  <a:pt x="16159" y="13949"/>
                  <a:pt x="16237" y="13887"/>
                  <a:pt x="16289" y="13876"/>
                </a:cubicBezTo>
                <a:cubicBezTo>
                  <a:pt x="16366" y="13860"/>
                  <a:pt x="16379" y="13826"/>
                  <a:pt x="16356" y="13709"/>
                </a:cubicBezTo>
                <a:cubicBezTo>
                  <a:pt x="16317" y="13509"/>
                  <a:pt x="16454" y="13332"/>
                  <a:pt x="16600" y="13394"/>
                </a:cubicBezTo>
                <a:cubicBezTo>
                  <a:pt x="16675" y="13427"/>
                  <a:pt x="16702" y="13424"/>
                  <a:pt x="16702" y="13382"/>
                </a:cubicBezTo>
                <a:cubicBezTo>
                  <a:pt x="16702" y="13352"/>
                  <a:pt x="16752" y="13262"/>
                  <a:pt x="16813" y="13181"/>
                </a:cubicBezTo>
                <a:cubicBezTo>
                  <a:pt x="16889" y="13080"/>
                  <a:pt x="16940" y="13048"/>
                  <a:pt x="16979" y="13079"/>
                </a:cubicBezTo>
                <a:cubicBezTo>
                  <a:pt x="17045" y="13133"/>
                  <a:pt x="17504" y="13020"/>
                  <a:pt x="17504" y="12951"/>
                </a:cubicBezTo>
                <a:cubicBezTo>
                  <a:pt x="17504" y="12926"/>
                  <a:pt x="17457" y="12917"/>
                  <a:pt x="17398" y="12929"/>
                </a:cubicBezTo>
                <a:cubicBezTo>
                  <a:pt x="17338" y="12942"/>
                  <a:pt x="17239" y="12918"/>
                  <a:pt x="17174" y="12876"/>
                </a:cubicBezTo>
                <a:lnTo>
                  <a:pt x="17058" y="12801"/>
                </a:lnTo>
                <a:lnTo>
                  <a:pt x="17185" y="12589"/>
                </a:lnTo>
                <a:cubicBezTo>
                  <a:pt x="17254" y="12472"/>
                  <a:pt x="17414" y="12280"/>
                  <a:pt x="17541" y="12161"/>
                </a:cubicBezTo>
                <a:cubicBezTo>
                  <a:pt x="17668" y="12043"/>
                  <a:pt x="17772" y="11931"/>
                  <a:pt x="17772" y="11914"/>
                </a:cubicBezTo>
                <a:cubicBezTo>
                  <a:pt x="17772" y="11896"/>
                  <a:pt x="17931" y="11692"/>
                  <a:pt x="18125" y="11459"/>
                </a:cubicBezTo>
                <a:cubicBezTo>
                  <a:pt x="18497" y="11013"/>
                  <a:pt x="18566" y="10904"/>
                  <a:pt x="18761" y="10454"/>
                </a:cubicBezTo>
                <a:cubicBezTo>
                  <a:pt x="18827" y="10300"/>
                  <a:pt x="18930" y="10086"/>
                  <a:pt x="18989" y="9979"/>
                </a:cubicBezTo>
                <a:cubicBezTo>
                  <a:pt x="19306" y="9402"/>
                  <a:pt x="19387" y="9170"/>
                  <a:pt x="19361" y="8914"/>
                </a:cubicBezTo>
                <a:cubicBezTo>
                  <a:pt x="19350" y="8799"/>
                  <a:pt x="19358" y="8666"/>
                  <a:pt x="19380" y="8618"/>
                </a:cubicBezTo>
                <a:cubicBezTo>
                  <a:pt x="19439" y="8488"/>
                  <a:pt x="19479" y="7810"/>
                  <a:pt x="19434" y="7712"/>
                </a:cubicBezTo>
                <a:cubicBezTo>
                  <a:pt x="19404" y="7645"/>
                  <a:pt x="19454" y="7577"/>
                  <a:pt x="19667" y="7403"/>
                </a:cubicBezTo>
                <a:cubicBezTo>
                  <a:pt x="20564" y="6670"/>
                  <a:pt x="20909" y="6301"/>
                  <a:pt x="21115" y="5854"/>
                </a:cubicBezTo>
                <a:cubicBezTo>
                  <a:pt x="21169" y="5735"/>
                  <a:pt x="21247" y="5599"/>
                  <a:pt x="21287" y="5552"/>
                </a:cubicBezTo>
                <a:cubicBezTo>
                  <a:pt x="21326" y="5506"/>
                  <a:pt x="21359" y="5392"/>
                  <a:pt x="21359" y="5299"/>
                </a:cubicBezTo>
                <a:cubicBezTo>
                  <a:pt x="21359" y="5207"/>
                  <a:pt x="21397" y="5012"/>
                  <a:pt x="21444" y="4866"/>
                </a:cubicBezTo>
                <a:cubicBezTo>
                  <a:pt x="21546" y="4549"/>
                  <a:pt x="21496" y="4125"/>
                  <a:pt x="21275" y="3433"/>
                </a:cubicBezTo>
                <a:cubicBezTo>
                  <a:pt x="21087" y="2845"/>
                  <a:pt x="20640" y="2203"/>
                  <a:pt x="20419" y="2203"/>
                </a:cubicBezTo>
                <a:cubicBezTo>
                  <a:pt x="20385" y="2203"/>
                  <a:pt x="20298" y="2166"/>
                  <a:pt x="20227" y="2121"/>
                </a:cubicBezTo>
                <a:cubicBezTo>
                  <a:pt x="19942" y="1940"/>
                  <a:pt x="19670" y="1861"/>
                  <a:pt x="19245" y="1834"/>
                </a:cubicBezTo>
                <a:cubicBezTo>
                  <a:pt x="18806" y="1806"/>
                  <a:pt x="18682" y="1754"/>
                  <a:pt x="18682" y="1596"/>
                </a:cubicBezTo>
                <a:cubicBezTo>
                  <a:pt x="18682" y="1556"/>
                  <a:pt x="18646" y="1498"/>
                  <a:pt x="18602" y="1469"/>
                </a:cubicBezTo>
                <a:cubicBezTo>
                  <a:pt x="18558" y="1439"/>
                  <a:pt x="18522" y="1392"/>
                  <a:pt x="18522" y="1363"/>
                </a:cubicBezTo>
                <a:cubicBezTo>
                  <a:pt x="18522" y="1334"/>
                  <a:pt x="18366" y="1237"/>
                  <a:pt x="18175" y="1147"/>
                </a:cubicBezTo>
                <a:cubicBezTo>
                  <a:pt x="17816" y="978"/>
                  <a:pt x="17680" y="881"/>
                  <a:pt x="17736" y="836"/>
                </a:cubicBezTo>
                <a:cubicBezTo>
                  <a:pt x="17795" y="788"/>
                  <a:pt x="17663" y="648"/>
                  <a:pt x="17559" y="648"/>
                </a:cubicBezTo>
                <a:cubicBezTo>
                  <a:pt x="17503" y="648"/>
                  <a:pt x="17443" y="629"/>
                  <a:pt x="17425" y="605"/>
                </a:cubicBezTo>
                <a:cubicBezTo>
                  <a:pt x="17406" y="581"/>
                  <a:pt x="17333" y="562"/>
                  <a:pt x="17262" y="562"/>
                </a:cubicBezTo>
                <a:cubicBezTo>
                  <a:pt x="17119" y="562"/>
                  <a:pt x="16998" y="440"/>
                  <a:pt x="16939" y="238"/>
                </a:cubicBezTo>
                <a:cubicBezTo>
                  <a:pt x="16918" y="166"/>
                  <a:pt x="16877" y="83"/>
                  <a:pt x="16848" y="54"/>
                </a:cubicBezTo>
                <a:cubicBezTo>
                  <a:pt x="16807" y="11"/>
                  <a:pt x="15470" y="0"/>
                  <a:pt x="10485" y="0"/>
                </a:cubicBezTo>
                <a:lnTo>
                  <a:pt x="4174" y="0"/>
                </a:ln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38" name="pasted-movie.png" descr="pasted-movie.png"/>
          <p:cNvPicPr>
            <a:picLocks noChangeAspect="1"/>
          </p:cNvPicPr>
          <p:nvPr/>
        </p:nvPicPr>
        <p:blipFill>
          <a:blip r:embed="rId3">
            <a:alphaModFix amt="67986"/>
            <a:extLst/>
          </a:blip>
          <a:stretch>
            <a:fillRect/>
          </a:stretch>
        </p:blipFill>
        <p:spPr>
          <a:xfrm>
            <a:off x="11646337" y="211349"/>
            <a:ext cx="12217883" cy="1603598"/>
          </a:xfrm>
          <a:prstGeom prst="rect">
            <a:avLst/>
          </a:prstGeom>
          <a:ln w="12700">
            <a:miter lim="400000"/>
          </a:ln>
          <a:effectLst>
            <a:outerShdw sx="100000" sy="100000" kx="0" ky="0" algn="b" rotWithShape="0" blurRad="203200" dist="101600" dir="5400000">
              <a:srgbClr val="000000">
                <a:alpha val="92550"/>
              </a:srgbClr>
            </a:outerShdw>
          </a:effectLst>
        </p:spPr>
      </p:pic>
      <p:pic>
        <p:nvPicPr>
          <p:cNvPr id="439" name="pasted-movie.png" descr="pasted-movie.png"/>
          <p:cNvPicPr>
            <a:picLocks noChangeAspect="1"/>
          </p:cNvPicPr>
          <p:nvPr/>
        </p:nvPicPr>
        <p:blipFill>
          <a:blip r:embed="rId4">
            <a:alphaModFix amt="85743"/>
            <a:extLst/>
          </a:blip>
          <a:stretch>
            <a:fillRect/>
          </a:stretch>
        </p:blipFill>
        <p:spPr>
          <a:xfrm>
            <a:off x="11646337" y="1396136"/>
            <a:ext cx="12217883" cy="2538308"/>
          </a:xfrm>
          <a:prstGeom prst="rect">
            <a:avLst/>
          </a:prstGeom>
          <a:ln w="12700">
            <a:miter lim="400000"/>
          </a:ln>
          <a:effectLst>
            <a:outerShdw sx="100000" sy="100000" kx="0" ky="0" algn="b" rotWithShape="0" blurRad="203200" dist="180298" dir="3065745">
              <a:srgbClr val="000000"/>
            </a:outerShdw>
          </a:effectLst>
        </p:spPr>
      </p:pic>
      <p:pic>
        <p:nvPicPr>
          <p:cNvPr id="440" name="Front view of a red Ducati motorcycle against a black background" descr="Front view of a red Ducati motorcycle against a black background"/>
          <p:cNvPicPr>
            <a:picLocks noChangeAspect="1"/>
          </p:cNvPicPr>
          <p:nvPr/>
        </p:nvPicPr>
        <p:blipFill>
          <a:blip r:embed="rId5">
            <a:extLst/>
          </a:blip>
          <a:srcRect l="54373" t="0" r="3703" b="0"/>
          <a:stretch>
            <a:fillRect/>
          </a:stretch>
        </p:blipFill>
        <p:spPr>
          <a:xfrm flipH="1">
            <a:off x="0" y="0"/>
            <a:ext cx="11040180" cy="13716000"/>
          </a:xfrm>
          <a:custGeom>
            <a:avLst/>
            <a:gdLst/>
            <a:ahLst/>
            <a:cxnLst>
              <a:cxn ang="0">
                <a:pos x="wd2" y="hd2"/>
              </a:cxn>
              <a:cxn ang="5400000">
                <a:pos x="wd2" y="hd2"/>
              </a:cxn>
              <a:cxn ang="10800000">
                <a:pos x="wd2" y="hd2"/>
              </a:cxn>
              <a:cxn ang="16200000">
                <a:pos x="wd2" y="hd2"/>
              </a:cxn>
            </a:cxnLst>
            <a:rect l="0" t="0" r="r" b="b"/>
            <a:pathLst>
              <a:path w="21543" h="21600" fill="norm" stroke="1" extrusionOk="0">
                <a:moveTo>
                  <a:pt x="4174" y="0"/>
                </a:moveTo>
                <a:lnTo>
                  <a:pt x="3927" y="205"/>
                </a:lnTo>
                <a:cubicBezTo>
                  <a:pt x="3654" y="431"/>
                  <a:pt x="3060" y="1145"/>
                  <a:pt x="2947" y="1382"/>
                </a:cubicBezTo>
                <a:cubicBezTo>
                  <a:pt x="2907" y="1466"/>
                  <a:pt x="2820" y="1582"/>
                  <a:pt x="2753" y="1642"/>
                </a:cubicBezTo>
                <a:cubicBezTo>
                  <a:pt x="2642" y="1740"/>
                  <a:pt x="2580" y="1849"/>
                  <a:pt x="2419" y="2225"/>
                </a:cubicBezTo>
                <a:cubicBezTo>
                  <a:pt x="2350" y="2388"/>
                  <a:pt x="2249" y="2841"/>
                  <a:pt x="2249" y="2992"/>
                </a:cubicBezTo>
                <a:cubicBezTo>
                  <a:pt x="2249" y="3055"/>
                  <a:pt x="2144" y="3307"/>
                  <a:pt x="2014" y="3551"/>
                </a:cubicBezTo>
                <a:cubicBezTo>
                  <a:pt x="1684" y="4176"/>
                  <a:pt x="1610" y="4402"/>
                  <a:pt x="1553" y="4968"/>
                </a:cubicBezTo>
                <a:cubicBezTo>
                  <a:pt x="1493" y="5563"/>
                  <a:pt x="1471" y="5660"/>
                  <a:pt x="1338" y="5916"/>
                </a:cubicBezTo>
                <a:cubicBezTo>
                  <a:pt x="1219" y="6143"/>
                  <a:pt x="1175" y="6292"/>
                  <a:pt x="1140" y="6575"/>
                </a:cubicBezTo>
                <a:cubicBezTo>
                  <a:pt x="1116" y="6771"/>
                  <a:pt x="1121" y="6780"/>
                  <a:pt x="1294" y="6839"/>
                </a:cubicBezTo>
                <a:cubicBezTo>
                  <a:pt x="1393" y="6873"/>
                  <a:pt x="1533" y="6953"/>
                  <a:pt x="1605" y="7017"/>
                </a:cubicBezTo>
                <a:lnTo>
                  <a:pt x="1738" y="7132"/>
                </a:lnTo>
                <a:lnTo>
                  <a:pt x="1624" y="7314"/>
                </a:lnTo>
                <a:cubicBezTo>
                  <a:pt x="1562" y="7414"/>
                  <a:pt x="1496" y="7531"/>
                  <a:pt x="1478" y="7576"/>
                </a:cubicBezTo>
                <a:cubicBezTo>
                  <a:pt x="1456" y="7628"/>
                  <a:pt x="1410" y="7649"/>
                  <a:pt x="1346" y="7636"/>
                </a:cubicBezTo>
                <a:cubicBezTo>
                  <a:pt x="1192" y="7603"/>
                  <a:pt x="1071" y="7682"/>
                  <a:pt x="1071" y="7816"/>
                </a:cubicBezTo>
                <a:cubicBezTo>
                  <a:pt x="1071" y="8071"/>
                  <a:pt x="1438" y="8273"/>
                  <a:pt x="1850" y="8244"/>
                </a:cubicBezTo>
                <a:cubicBezTo>
                  <a:pt x="2014" y="8233"/>
                  <a:pt x="2056" y="8250"/>
                  <a:pt x="2148" y="8367"/>
                </a:cubicBezTo>
                <a:cubicBezTo>
                  <a:pt x="2216" y="8454"/>
                  <a:pt x="2234" y="8513"/>
                  <a:pt x="2198" y="8531"/>
                </a:cubicBezTo>
                <a:cubicBezTo>
                  <a:pt x="2167" y="8546"/>
                  <a:pt x="2142" y="8606"/>
                  <a:pt x="2142" y="8664"/>
                </a:cubicBezTo>
                <a:cubicBezTo>
                  <a:pt x="2142" y="8740"/>
                  <a:pt x="2171" y="8769"/>
                  <a:pt x="2246" y="8769"/>
                </a:cubicBezTo>
                <a:cubicBezTo>
                  <a:pt x="2432" y="8769"/>
                  <a:pt x="2420" y="8850"/>
                  <a:pt x="2173" y="9256"/>
                </a:cubicBezTo>
                <a:cubicBezTo>
                  <a:pt x="1878" y="9740"/>
                  <a:pt x="1749" y="9914"/>
                  <a:pt x="1547" y="10099"/>
                </a:cubicBezTo>
                <a:cubicBezTo>
                  <a:pt x="1462" y="10177"/>
                  <a:pt x="1392" y="10269"/>
                  <a:pt x="1392" y="10303"/>
                </a:cubicBezTo>
                <a:cubicBezTo>
                  <a:pt x="1392" y="10357"/>
                  <a:pt x="1230" y="10619"/>
                  <a:pt x="1053" y="10850"/>
                </a:cubicBezTo>
                <a:cubicBezTo>
                  <a:pt x="1014" y="10902"/>
                  <a:pt x="1026" y="10995"/>
                  <a:pt x="1096" y="11182"/>
                </a:cubicBezTo>
                <a:cubicBezTo>
                  <a:pt x="1190" y="11433"/>
                  <a:pt x="1204" y="11446"/>
                  <a:pt x="1467" y="11533"/>
                </a:cubicBezTo>
                <a:cubicBezTo>
                  <a:pt x="2135" y="11755"/>
                  <a:pt x="2169" y="11811"/>
                  <a:pt x="1959" y="12344"/>
                </a:cubicBezTo>
                <a:cubicBezTo>
                  <a:pt x="1876" y="12552"/>
                  <a:pt x="1797" y="12810"/>
                  <a:pt x="1783" y="12917"/>
                </a:cubicBezTo>
                <a:cubicBezTo>
                  <a:pt x="1768" y="13024"/>
                  <a:pt x="1721" y="13144"/>
                  <a:pt x="1677" y="13184"/>
                </a:cubicBezTo>
                <a:cubicBezTo>
                  <a:pt x="1550" y="13299"/>
                  <a:pt x="1637" y="13484"/>
                  <a:pt x="1925" y="13714"/>
                </a:cubicBezTo>
                <a:lnTo>
                  <a:pt x="2186" y="13921"/>
                </a:lnTo>
                <a:lnTo>
                  <a:pt x="2084" y="14068"/>
                </a:lnTo>
                <a:cubicBezTo>
                  <a:pt x="2028" y="14149"/>
                  <a:pt x="1981" y="14283"/>
                  <a:pt x="1981" y="14366"/>
                </a:cubicBezTo>
                <a:cubicBezTo>
                  <a:pt x="1981" y="14537"/>
                  <a:pt x="2206" y="14844"/>
                  <a:pt x="2360" y="14883"/>
                </a:cubicBezTo>
                <a:cubicBezTo>
                  <a:pt x="2652" y="14958"/>
                  <a:pt x="2796" y="15568"/>
                  <a:pt x="2574" y="15795"/>
                </a:cubicBezTo>
                <a:cubicBezTo>
                  <a:pt x="2461" y="15911"/>
                  <a:pt x="2475" y="15991"/>
                  <a:pt x="2665" y="16338"/>
                </a:cubicBezTo>
                <a:cubicBezTo>
                  <a:pt x="2841" y="16659"/>
                  <a:pt x="3219" y="16821"/>
                  <a:pt x="3940" y="16885"/>
                </a:cubicBezTo>
                <a:cubicBezTo>
                  <a:pt x="4177" y="16906"/>
                  <a:pt x="4490" y="16916"/>
                  <a:pt x="4635" y="16907"/>
                </a:cubicBezTo>
                <a:cubicBezTo>
                  <a:pt x="4780" y="16898"/>
                  <a:pt x="5354" y="16861"/>
                  <a:pt x="5910" y="16824"/>
                </a:cubicBezTo>
                <a:lnTo>
                  <a:pt x="6921" y="16758"/>
                </a:lnTo>
                <a:lnTo>
                  <a:pt x="7049" y="16854"/>
                </a:lnTo>
                <a:cubicBezTo>
                  <a:pt x="7372" y="17099"/>
                  <a:pt x="7619" y="17640"/>
                  <a:pt x="7736" y="18358"/>
                </a:cubicBezTo>
                <a:cubicBezTo>
                  <a:pt x="7866" y="19158"/>
                  <a:pt x="7871" y="19139"/>
                  <a:pt x="7482" y="19384"/>
                </a:cubicBezTo>
                <a:cubicBezTo>
                  <a:pt x="7041" y="19661"/>
                  <a:pt x="6603" y="19872"/>
                  <a:pt x="6470" y="19872"/>
                </a:cubicBezTo>
                <a:cubicBezTo>
                  <a:pt x="6412" y="19872"/>
                  <a:pt x="6314" y="19894"/>
                  <a:pt x="6253" y="19920"/>
                </a:cubicBezTo>
                <a:cubicBezTo>
                  <a:pt x="6192" y="19946"/>
                  <a:pt x="5862" y="19996"/>
                  <a:pt x="5520" y="20029"/>
                </a:cubicBezTo>
                <a:cubicBezTo>
                  <a:pt x="5178" y="20063"/>
                  <a:pt x="4815" y="20110"/>
                  <a:pt x="4712" y="20134"/>
                </a:cubicBezTo>
                <a:cubicBezTo>
                  <a:pt x="4609" y="20158"/>
                  <a:pt x="4211" y="20216"/>
                  <a:pt x="3828" y="20261"/>
                </a:cubicBezTo>
                <a:cubicBezTo>
                  <a:pt x="2984" y="20360"/>
                  <a:pt x="2554" y="20463"/>
                  <a:pt x="1832" y="20741"/>
                </a:cubicBezTo>
                <a:cubicBezTo>
                  <a:pt x="1530" y="20857"/>
                  <a:pt x="1271" y="20952"/>
                  <a:pt x="1258" y="20952"/>
                </a:cubicBezTo>
                <a:cubicBezTo>
                  <a:pt x="1234" y="20952"/>
                  <a:pt x="161" y="21466"/>
                  <a:pt x="1" y="21554"/>
                </a:cubicBezTo>
                <a:cubicBezTo>
                  <a:pt x="-54" y="21585"/>
                  <a:pt x="3648" y="21599"/>
                  <a:pt x="11683" y="21599"/>
                </a:cubicBezTo>
                <a:lnTo>
                  <a:pt x="21543" y="21600"/>
                </a:lnTo>
                <a:lnTo>
                  <a:pt x="21543" y="19912"/>
                </a:lnTo>
                <a:cubicBezTo>
                  <a:pt x="21459" y="19875"/>
                  <a:pt x="21389" y="19856"/>
                  <a:pt x="21311" y="19851"/>
                </a:cubicBezTo>
                <a:cubicBezTo>
                  <a:pt x="21151" y="19839"/>
                  <a:pt x="20979" y="19763"/>
                  <a:pt x="20593" y="19532"/>
                </a:cubicBezTo>
                <a:cubicBezTo>
                  <a:pt x="20313" y="19366"/>
                  <a:pt x="20068" y="19208"/>
                  <a:pt x="20048" y="19182"/>
                </a:cubicBezTo>
                <a:cubicBezTo>
                  <a:pt x="20029" y="19157"/>
                  <a:pt x="19900" y="19087"/>
                  <a:pt x="19763" y="19028"/>
                </a:cubicBezTo>
                <a:cubicBezTo>
                  <a:pt x="18983" y="18693"/>
                  <a:pt x="17954" y="17999"/>
                  <a:pt x="17471" y="17480"/>
                </a:cubicBezTo>
                <a:cubicBezTo>
                  <a:pt x="16887" y="16853"/>
                  <a:pt x="16385" y="15757"/>
                  <a:pt x="16276" y="14875"/>
                </a:cubicBezTo>
                <a:cubicBezTo>
                  <a:pt x="16246" y="14633"/>
                  <a:pt x="16181" y="14366"/>
                  <a:pt x="16131" y="14281"/>
                </a:cubicBezTo>
                <a:cubicBezTo>
                  <a:pt x="16051" y="14146"/>
                  <a:pt x="16049" y="14114"/>
                  <a:pt x="16117" y="14012"/>
                </a:cubicBezTo>
                <a:cubicBezTo>
                  <a:pt x="16159" y="13949"/>
                  <a:pt x="16237" y="13887"/>
                  <a:pt x="16289" y="13876"/>
                </a:cubicBezTo>
                <a:cubicBezTo>
                  <a:pt x="16366" y="13860"/>
                  <a:pt x="16379" y="13826"/>
                  <a:pt x="16356" y="13709"/>
                </a:cubicBezTo>
                <a:cubicBezTo>
                  <a:pt x="16317" y="13509"/>
                  <a:pt x="16454" y="13332"/>
                  <a:pt x="16600" y="13394"/>
                </a:cubicBezTo>
                <a:cubicBezTo>
                  <a:pt x="16675" y="13427"/>
                  <a:pt x="16702" y="13424"/>
                  <a:pt x="16702" y="13382"/>
                </a:cubicBezTo>
                <a:cubicBezTo>
                  <a:pt x="16702" y="13352"/>
                  <a:pt x="16752" y="13262"/>
                  <a:pt x="16813" y="13181"/>
                </a:cubicBezTo>
                <a:cubicBezTo>
                  <a:pt x="16889" y="13080"/>
                  <a:pt x="16940" y="13048"/>
                  <a:pt x="16979" y="13079"/>
                </a:cubicBezTo>
                <a:cubicBezTo>
                  <a:pt x="17045" y="13133"/>
                  <a:pt x="17504" y="13020"/>
                  <a:pt x="17504" y="12951"/>
                </a:cubicBezTo>
                <a:cubicBezTo>
                  <a:pt x="17504" y="12926"/>
                  <a:pt x="17457" y="12917"/>
                  <a:pt x="17398" y="12929"/>
                </a:cubicBezTo>
                <a:cubicBezTo>
                  <a:pt x="17338" y="12942"/>
                  <a:pt x="17239" y="12918"/>
                  <a:pt x="17174" y="12876"/>
                </a:cubicBezTo>
                <a:lnTo>
                  <a:pt x="17058" y="12801"/>
                </a:lnTo>
                <a:lnTo>
                  <a:pt x="17185" y="12589"/>
                </a:lnTo>
                <a:cubicBezTo>
                  <a:pt x="17254" y="12472"/>
                  <a:pt x="17414" y="12280"/>
                  <a:pt x="17541" y="12161"/>
                </a:cubicBezTo>
                <a:cubicBezTo>
                  <a:pt x="17668" y="12043"/>
                  <a:pt x="17772" y="11931"/>
                  <a:pt x="17772" y="11914"/>
                </a:cubicBezTo>
                <a:cubicBezTo>
                  <a:pt x="17772" y="11896"/>
                  <a:pt x="17931" y="11692"/>
                  <a:pt x="18125" y="11459"/>
                </a:cubicBezTo>
                <a:cubicBezTo>
                  <a:pt x="18497" y="11013"/>
                  <a:pt x="18566" y="10904"/>
                  <a:pt x="18761" y="10454"/>
                </a:cubicBezTo>
                <a:cubicBezTo>
                  <a:pt x="18827" y="10300"/>
                  <a:pt x="18930" y="10086"/>
                  <a:pt x="18989" y="9979"/>
                </a:cubicBezTo>
                <a:cubicBezTo>
                  <a:pt x="19306" y="9402"/>
                  <a:pt x="19387" y="9170"/>
                  <a:pt x="19361" y="8914"/>
                </a:cubicBezTo>
                <a:cubicBezTo>
                  <a:pt x="19350" y="8799"/>
                  <a:pt x="19358" y="8666"/>
                  <a:pt x="19380" y="8618"/>
                </a:cubicBezTo>
                <a:cubicBezTo>
                  <a:pt x="19439" y="8488"/>
                  <a:pt x="19479" y="7810"/>
                  <a:pt x="19434" y="7712"/>
                </a:cubicBezTo>
                <a:cubicBezTo>
                  <a:pt x="19404" y="7645"/>
                  <a:pt x="19454" y="7577"/>
                  <a:pt x="19667" y="7403"/>
                </a:cubicBezTo>
                <a:cubicBezTo>
                  <a:pt x="20564" y="6670"/>
                  <a:pt x="20909" y="6301"/>
                  <a:pt x="21115" y="5854"/>
                </a:cubicBezTo>
                <a:cubicBezTo>
                  <a:pt x="21169" y="5735"/>
                  <a:pt x="21247" y="5599"/>
                  <a:pt x="21287" y="5552"/>
                </a:cubicBezTo>
                <a:cubicBezTo>
                  <a:pt x="21326" y="5506"/>
                  <a:pt x="21359" y="5392"/>
                  <a:pt x="21359" y="5299"/>
                </a:cubicBezTo>
                <a:cubicBezTo>
                  <a:pt x="21359" y="5207"/>
                  <a:pt x="21397" y="5012"/>
                  <a:pt x="21444" y="4866"/>
                </a:cubicBezTo>
                <a:cubicBezTo>
                  <a:pt x="21546" y="4549"/>
                  <a:pt x="21496" y="4125"/>
                  <a:pt x="21275" y="3433"/>
                </a:cubicBezTo>
                <a:cubicBezTo>
                  <a:pt x="21087" y="2845"/>
                  <a:pt x="20640" y="2203"/>
                  <a:pt x="20419" y="2203"/>
                </a:cubicBezTo>
                <a:cubicBezTo>
                  <a:pt x="20385" y="2203"/>
                  <a:pt x="20298" y="2166"/>
                  <a:pt x="20227" y="2121"/>
                </a:cubicBezTo>
                <a:cubicBezTo>
                  <a:pt x="19942" y="1940"/>
                  <a:pt x="19670" y="1861"/>
                  <a:pt x="19245" y="1834"/>
                </a:cubicBezTo>
                <a:cubicBezTo>
                  <a:pt x="18806" y="1806"/>
                  <a:pt x="18682" y="1754"/>
                  <a:pt x="18682" y="1596"/>
                </a:cubicBezTo>
                <a:cubicBezTo>
                  <a:pt x="18682" y="1556"/>
                  <a:pt x="18646" y="1498"/>
                  <a:pt x="18602" y="1469"/>
                </a:cubicBezTo>
                <a:cubicBezTo>
                  <a:pt x="18558" y="1439"/>
                  <a:pt x="18522" y="1392"/>
                  <a:pt x="18522" y="1363"/>
                </a:cubicBezTo>
                <a:cubicBezTo>
                  <a:pt x="18522" y="1334"/>
                  <a:pt x="18366" y="1237"/>
                  <a:pt x="18175" y="1147"/>
                </a:cubicBezTo>
                <a:cubicBezTo>
                  <a:pt x="17816" y="978"/>
                  <a:pt x="17680" y="881"/>
                  <a:pt x="17736" y="836"/>
                </a:cubicBezTo>
                <a:cubicBezTo>
                  <a:pt x="17795" y="788"/>
                  <a:pt x="17663" y="648"/>
                  <a:pt x="17559" y="648"/>
                </a:cubicBezTo>
                <a:cubicBezTo>
                  <a:pt x="17503" y="648"/>
                  <a:pt x="17443" y="629"/>
                  <a:pt x="17425" y="605"/>
                </a:cubicBezTo>
                <a:cubicBezTo>
                  <a:pt x="17406" y="581"/>
                  <a:pt x="17333" y="562"/>
                  <a:pt x="17262" y="562"/>
                </a:cubicBezTo>
                <a:cubicBezTo>
                  <a:pt x="17119" y="562"/>
                  <a:pt x="16998" y="440"/>
                  <a:pt x="16939" y="238"/>
                </a:cubicBezTo>
                <a:cubicBezTo>
                  <a:pt x="16918" y="166"/>
                  <a:pt x="16877" y="83"/>
                  <a:pt x="16848" y="54"/>
                </a:cubicBezTo>
                <a:cubicBezTo>
                  <a:pt x="16807" y="11"/>
                  <a:pt x="15470" y="0"/>
                  <a:pt x="10485" y="0"/>
                </a:cubicBezTo>
                <a:lnTo>
                  <a:pt x="4174" y="0"/>
                </a:lnTo>
                <a:close/>
              </a:path>
            </a:pathLst>
          </a:custGeom>
          <a:ln w="12700">
            <a:miter lim="400000"/>
          </a:ln>
        </p:spPr>
      </p:pic>
      <p:sp>
        <p:nvSpPr>
          <p:cNvPr id="441" name="Origin…"/>
          <p:cNvSpPr txBox="1"/>
          <p:nvPr/>
        </p:nvSpPr>
        <p:spPr>
          <a:xfrm>
            <a:off x="17996027" y="4043563"/>
            <a:ext cx="6237286" cy="9363698"/>
          </a:xfrm>
          <a:prstGeom prst="rect">
            <a:avLst/>
          </a:prstGeom>
          <a:solidFill>
            <a:srgbClr val="FFFFFF"/>
          </a:solidFill>
          <a:ln w="25400">
            <a:solidFill>
              <a:srgbClr val="000000"/>
            </a:solidFill>
          </a:ln>
          <a:extLst>
            <a:ext uri="{C572A759-6A51-4108-AA02-DFA0A04FC94B}">
              <ma14:wrappingTextBoxFlag xmlns:ma14="http://schemas.microsoft.com/office/mac/drawingml/2011/main" val="1"/>
            </a:ext>
          </a:extLst>
        </p:spPr>
        <p:txBody>
          <a:bodyPr tIns="91439" bIns="91439">
            <a:spAutoFit/>
          </a:bodyPr>
          <a:lstStyle/>
          <a:p>
            <a:pPr defTabSz="1828800">
              <a:lnSpc>
                <a:spcPct val="100000"/>
              </a:lnSpc>
              <a:spcBef>
                <a:spcPts val="4400"/>
              </a:spcBef>
              <a:buSzPct val="100000"/>
              <a:buChar char="•"/>
              <a:defRPr b="1" sz="7300">
                <a:solidFill>
                  <a:srgbClr val="000000"/>
                </a:solidFill>
                <a:effectLst>
                  <a:outerShdw sx="100000" sy="100000" kx="0" ky="0" algn="b" rotWithShape="0" blurRad="12700" dist="25400" dir="2700000">
                    <a:srgbClr val="DDDDDD"/>
                  </a:outerShdw>
                </a:effectLst>
                <a:latin typeface="Times New Roman"/>
                <a:ea typeface="Times New Roman"/>
                <a:cs typeface="Times New Roman"/>
                <a:sym typeface="Times New Roman"/>
              </a:defRPr>
            </a:pPr>
            <a:r>
              <a:t>Origin</a:t>
            </a:r>
          </a:p>
          <a:p>
            <a:pPr defTabSz="1828800">
              <a:lnSpc>
                <a:spcPct val="100000"/>
              </a:lnSpc>
              <a:spcBef>
                <a:spcPts val="4400"/>
              </a:spcBef>
              <a:buSzPct val="100000"/>
              <a:buChar char="•"/>
              <a:defRPr b="1" sz="7300">
                <a:solidFill>
                  <a:srgbClr val="000000"/>
                </a:solidFill>
                <a:effectLst>
                  <a:outerShdw sx="100000" sy="100000" kx="0" ky="0" algn="b" rotWithShape="0" blurRad="12700" dist="25400" dir="2700000">
                    <a:srgbClr val="DDDDDD"/>
                  </a:outerShdw>
                </a:effectLst>
                <a:latin typeface="Times New Roman"/>
                <a:ea typeface="Times New Roman"/>
                <a:cs typeface="Times New Roman"/>
                <a:sym typeface="Times New Roman"/>
              </a:defRPr>
            </a:pPr>
            <a:r>
              <a:t>Order –</a:t>
            </a:r>
          </a:p>
          <a:p>
            <a:pPr defTabSz="1828800">
              <a:lnSpc>
                <a:spcPct val="100000"/>
              </a:lnSpc>
              <a:spcBef>
                <a:spcPts val="4400"/>
              </a:spcBef>
              <a:buSzPct val="100000"/>
              <a:buChar char="•"/>
              <a:defRPr b="1" sz="7300">
                <a:solidFill>
                  <a:srgbClr val="000000"/>
                </a:solidFill>
                <a:effectLst>
                  <a:outerShdw sx="100000" sy="100000" kx="0" ky="0" algn="b" rotWithShape="0" blurRad="12700" dist="25400" dir="2700000">
                    <a:srgbClr val="DDDDDD"/>
                  </a:outerShdw>
                </a:effectLst>
                <a:latin typeface="Times New Roman"/>
                <a:ea typeface="Times New Roman"/>
                <a:cs typeface="Times New Roman"/>
                <a:sym typeface="Times New Roman"/>
              </a:defRPr>
            </a:pPr>
            <a:r>
              <a:t>Religion –</a:t>
            </a:r>
          </a:p>
          <a:p>
            <a:pPr defTabSz="1828800">
              <a:lnSpc>
                <a:spcPct val="100000"/>
              </a:lnSpc>
              <a:spcBef>
                <a:spcPts val="4400"/>
              </a:spcBef>
              <a:buSzPct val="100000"/>
              <a:buChar char="•"/>
              <a:defRPr b="1" sz="7300">
                <a:solidFill>
                  <a:srgbClr val="000000"/>
                </a:solidFill>
                <a:effectLst>
                  <a:outerShdw sx="100000" sy="100000" kx="0" ky="0" algn="b" rotWithShape="0" blurRad="12700" dist="25400" dir="2700000">
                    <a:srgbClr val="DDDDDD"/>
                  </a:outerShdw>
                </a:effectLst>
                <a:latin typeface="Times New Roman"/>
                <a:ea typeface="Times New Roman"/>
                <a:cs typeface="Times New Roman"/>
                <a:sym typeface="Times New Roman"/>
              </a:defRPr>
            </a:pPr>
            <a:r>
              <a:t>Ethics –</a:t>
            </a:r>
          </a:p>
          <a:p>
            <a:pPr defTabSz="1828800">
              <a:lnSpc>
                <a:spcPct val="100000"/>
              </a:lnSpc>
              <a:spcBef>
                <a:spcPts val="4400"/>
              </a:spcBef>
              <a:buSzPct val="100000"/>
              <a:buChar char="•"/>
              <a:defRPr b="1" sz="7300">
                <a:solidFill>
                  <a:srgbClr val="000000"/>
                </a:solidFill>
                <a:effectLst>
                  <a:outerShdw sx="100000" sy="100000" kx="0" ky="0" algn="b" rotWithShape="0" blurRad="12700" dist="25400" dir="2700000">
                    <a:srgbClr val="DDDDDD"/>
                  </a:outerShdw>
                </a:effectLst>
                <a:latin typeface="Times New Roman"/>
                <a:ea typeface="Times New Roman"/>
                <a:cs typeface="Times New Roman"/>
                <a:sym typeface="Times New Roman"/>
              </a:defRPr>
            </a:pPr>
            <a:r>
              <a:t>Identity –</a:t>
            </a:r>
          </a:p>
          <a:p>
            <a:pPr defTabSz="1828800">
              <a:lnSpc>
                <a:spcPct val="100000"/>
              </a:lnSpc>
              <a:spcBef>
                <a:spcPts val="4400"/>
              </a:spcBef>
              <a:buSzPct val="100000"/>
              <a:buChar char="•"/>
              <a:defRPr b="1" sz="7300">
                <a:solidFill>
                  <a:srgbClr val="000000"/>
                </a:solidFill>
                <a:effectLst>
                  <a:outerShdw sx="100000" sy="100000" kx="0" ky="0" algn="b" rotWithShape="0" blurRad="12700" dist="25400" dir="2700000">
                    <a:srgbClr val="DDDDDD"/>
                  </a:outerShdw>
                </a:effectLst>
                <a:latin typeface="Times New Roman"/>
                <a:ea typeface="Times New Roman"/>
                <a:cs typeface="Times New Roman"/>
                <a:sym typeface="Times New Roman"/>
              </a:defRPr>
            </a:pPr>
            <a:r>
              <a:t>Eschatology -</a:t>
            </a:r>
          </a:p>
        </p:txBody>
      </p:sp>
      <p:pic>
        <p:nvPicPr>
          <p:cNvPr id="442" name="pasted-movie.png" descr="pasted-movie.png"/>
          <p:cNvPicPr>
            <a:picLocks noChangeAspect="1"/>
          </p:cNvPicPr>
          <p:nvPr/>
        </p:nvPicPr>
        <p:blipFill>
          <a:blip r:embed="rId6">
            <a:extLst/>
          </a:blip>
          <a:stretch>
            <a:fillRect/>
          </a:stretch>
        </p:blipFill>
        <p:spPr>
          <a:xfrm>
            <a:off x="9968627" y="4379963"/>
            <a:ext cx="7870298" cy="8690897"/>
          </a:xfrm>
          <a:prstGeom prst="rect">
            <a:avLst/>
          </a:prstGeom>
          <a:ln w="12700">
            <a:miter lim="400000"/>
          </a:ln>
          <a:effectLst>
            <a:outerShdw sx="100000" sy="100000" kx="0" ky="0" algn="b" rotWithShape="0" blurRad="177800" dist="101600" dir="1962416">
              <a:srgbClr val="80808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441">
                                            <p:bg/>
                                          </p:spTgt>
                                        </p:tgtEl>
                                        <p:attrNameLst>
                                          <p:attrName>style.visibility</p:attrName>
                                        </p:attrNameLst>
                                      </p:cBhvr>
                                      <p:to>
                                        <p:strVal val="visible"/>
                                      </p:to>
                                    </p:set>
                                    <p:anim calcmode="lin" valueType="num">
                                      <p:cBhvr>
                                        <p:cTn id="7" dur="500" fill="hold"/>
                                        <p:tgtEl>
                                          <p:spTgt spid="441">
                                            <p:bg/>
                                          </p:spTgt>
                                        </p:tgtEl>
                                        <p:attrNameLst>
                                          <p:attrName>ppt_x</p:attrName>
                                        </p:attrNameLst>
                                      </p:cBhvr>
                                      <p:tavLst>
                                        <p:tav tm="0">
                                          <p:val>
                                            <p:strVal val="0-#ppt_w/2"/>
                                          </p:val>
                                        </p:tav>
                                        <p:tav tm="100000">
                                          <p:val>
                                            <p:strVal val="#ppt_x"/>
                                          </p:val>
                                        </p:tav>
                                      </p:tavLst>
                                    </p:anim>
                                    <p:anim calcmode="lin" valueType="num">
                                      <p:cBhvr>
                                        <p:cTn id="8" dur="500" fill="hold"/>
                                        <p:tgtEl>
                                          <p:spTgt spid="441">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441">
                                            <p:txEl>
                                              <p:pRg st="0" end="0"/>
                                            </p:txEl>
                                          </p:spTgt>
                                        </p:tgtEl>
                                        <p:attrNameLst>
                                          <p:attrName>style.visibility</p:attrName>
                                        </p:attrNameLst>
                                      </p:cBhvr>
                                      <p:to>
                                        <p:strVal val="visible"/>
                                      </p:to>
                                    </p:set>
                                    <p:anim calcmode="lin" valueType="num">
                                      <p:cBhvr>
                                        <p:cTn id="11" dur="500" fill="hold"/>
                                        <p:tgtEl>
                                          <p:spTgt spid="441">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44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Class="entr" nodeType="afterEffect" presetSubtype="8" presetID="2" grpId="1" fill="hold">
                                  <p:stCondLst>
                                    <p:cond delay="0"/>
                                  </p:stCondLst>
                                  <p:iterate type="el" backwards="0">
                                    <p:tmAbs val="0"/>
                                  </p:iterate>
                                  <p:childTnLst>
                                    <p:set>
                                      <p:cBhvr>
                                        <p:cTn id="15" fill="hold"/>
                                        <p:tgtEl>
                                          <p:spTgt spid="441">
                                            <p:txEl>
                                              <p:pRg st="1" end="1"/>
                                            </p:txEl>
                                          </p:spTgt>
                                        </p:tgtEl>
                                        <p:attrNameLst>
                                          <p:attrName>style.visibility</p:attrName>
                                        </p:attrNameLst>
                                      </p:cBhvr>
                                      <p:to>
                                        <p:strVal val="visible"/>
                                      </p:to>
                                    </p:set>
                                    <p:anim calcmode="lin" valueType="num">
                                      <p:cBhvr>
                                        <p:cTn id="16" dur="500" fill="hold"/>
                                        <p:tgtEl>
                                          <p:spTgt spid="441">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441">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Class="entr" nodeType="afterEffect" presetSubtype="8" presetID="2" grpId="1" fill="hold">
                                  <p:stCondLst>
                                    <p:cond delay="0"/>
                                  </p:stCondLst>
                                  <p:iterate type="el" backwards="0">
                                    <p:tmAbs val="0"/>
                                  </p:iterate>
                                  <p:childTnLst>
                                    <p:set>
                                      <p:cBhvr>
                                        <p:cTn id="20" fill="hold"/>
                                        <p:tgtEl>
                                          <p:spTgt spid="441">
                                            <p:txEl>
                                              <p:pRg st="2" end="2"/>
                                            </p:txEl>
                                          </p:spTgt>
                                        </p:tgtEl>
                                        <p:attrNameLst>
                                          <p:attrName>style.visibility</p:attrName>
                                        </p:attrNameLst>
                                      </p:cBhvr>
                                      <p:to>
                                        <p:strVal val="visible"/>
                                      </p:to>
                                    </p:set>
                                    <p:anim calcmode="lin" valueType="num">
                                      <p:cBhvr>
                                        <p:cTn id="21" dur="500" fill="hold"/>
                                        <p:tgtEl>
                                          <p:spTgt spid="441">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441">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Class="entr" nodeType="afterEffect" presetSubtype="8" presetID="2" grpId="1" fill="hold">
                                  <p:stCondLst>
                                    <p:cond delay="0"/>
                                  </p:stCondLst>
                                  <p:iterate type="el" backwards="0">
                                    <p:tmAbs val="0"/>
                                  </p:iterate>
                                  <p:childTnLst>
                                    <p:set>
                                      <p:cBhvr>
                                        <p:cTn id="25" fill="hold"/>
                                        <p:tgtEl>
                                          <p:spTgt spid="441">
                                            <p:txEl>
                                              <p:pRg st="3" end="3"/>
                                            </p:txEl>
                                          </p:spTgt>
                                        </p:tgtEl>
                                        <p:attrNameLst>
                                          <p:attrName>style.visibility</p:attrName>
                                        </p:attrNameLst>
                                      </p:cBhvr>
                                      <p:to>
                                        <p:strVal val="visible"/>
                                      </p:to>
                                    </p:set>
                                    <p:anim calcmode="lin" valueType="num">
                                      <p:cBhvr>
                                        <p:cTn id="26" dur="500" fill="hold"/>
                                        <p:tgtEl>
                                          <p:spTgt spid="441">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441">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Class="entr" nodeType="afterEffect" presetSubtype="8" presetID="2" grpId="1" fill="hold">
                                  <p:stCondLst>
                                    <p:cond delay="0"/>
                                  </p:stCondLst>
                                  <p:iterate type="el" backwards="0">
                                    <p:tmAbs val="0"/>
                                  </p:iterate>
                                  <p:childTnLst>
                                    <p:set>
                                      <p:cBhvr>
                                        <p:cTn id="30" fill="hold"/>
                                        <p:tgtEl>
                                          <p:spTgt spid="441">
                                            <p:txEl>
                                              <p:pRg st="4" end="4"/>
                                            </p:txEl>
                                          </p:spTgt>
                                        </p:tgtEl>
                                        <p:attrNameLst>
                                          <p:attrName>style.visibility</p:attrName>
                                        </p:attrNameLst>
                                      </p:cBhvr>
                                      <p:to>
                                        <p:strVal val="visible"/>
                                      </p:to>
                                    </p:set>
                                    <p:anim calcmode="lin" valueType="num">
                                      <p:cBhvr>
                                        <p:cTn id="31" dur="500" fill="hold"/>
                                        <p:tgtEl>
                                          <p:spTgt spid="441">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441">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Class="entr" nodeType="afterEffect" presetSubtype="8" presetID="2" grpId="1" fill="hold">
                                  <p:stCondLst>
                                    <p:cond delay="0"/>
                                  </p:stCondLst>
                                  <p:iterate type="el" backwards="0">
                                    <p:tmAbs val="0"/>
                                  </p:iterate>
                                  <p:childTnLst>
                                    <p:set>
                                      <p:cBhvr>
                                        <p:cTn id="35" fill="hold"/>
                                        <p:tgtEl>
                                          <p:spTgt spid="441">
                                            <p:txEl>
                                              <p:pRg st="5" end="5"/>
                                            </p:txEl>
                                          </p:spTgt>
                                        </p:tgtEl>
                                        <p:attrNameLst>
                                          <p:attrName>style.visibility</p:attrName>
                                        </p:attrNameLst>
                                      </p:cBhvr>
                                      <p:to>
                                        <p:strVal val="visible"/>
                                      </p:to>
                                    </p:set>
                                    <p:anim calcmode="lin" valueType="num">
                                      <p:cBhvr>
                                        <p:cTn id="36" dur="500" fill="hold"/>
                                        <p:tgtEl>
                                          <p:spTgt spid="441">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44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1"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44" name="pasted-movie.png" descr="pasted-movie.png"/>
          <p:cNvPicPr>
            <a:picLocks noChangeAspect="1"/>
          </p:cNvPicPr>
          <p:nvPr/>
        </p:nvPicPr>
        <p:blipFill>
          <a:blip r:embed="rId3">
            <a:alphaModFix amt="67986"/>
            <a:extLst/>
          </a:blip>
          <a:stretch>
            <a:fillRect/>
          </a:stretch>
        </p:blipFill>
        <p:spPr>
          <a:xfrm>
            <a:off x="11646337" y="211349"/>
            <a:ext cx="12217883" cy="1603598"/>
          </a:xfrm>
          <a:prstGeom prst="rect">
            <a:avLst/>
          </a:prstGeom>
          <a:ln w="12700">
            <a:miter lim="400000"/>
          </a:ln>
          <a:effectLst>
            <a:outerShdw sx="100000" sy="100000" kx="0" ky="0" algn="b" rotWithShape="0" blurRad="203200" dist="101600" dir="5400000">
              <a:srgbClr val="000000">
                <a:alpha val="92550"/>
              </a:srgbClr>
            </a:outerShdw>
          </a:effectLst>
        </p:spPr>
      </p:pic>
      <p:pic>
        <p:nvPicPr>
          <p:cNvPr id="445" name="pasted-movie.png" descr="pasted-movie.png"/>
          <p:cNvPicPr>
            <a:picLocks noChangeAspect="1"/>
          </p:cNvPicPr>
          <p:nvPr/>
        </p:nvPicPr>
        <p:blipFill>
          <a:blip r:embed="rId4">
            <a:alphaModFix amt="85743"/>
            <a:extLst/>
          </a:blip>
          <a:stretch>
            <a:fillRect/>
          </a:stretch>
        </p:blipFill>
        <p:spPr>
          <a:xfrm>
            <a:off x="11646337" y="1396136"/>
            <a:ext cx="12217883" cy="2538308"/>
          </a:xfrm>
          <a:prstGeom prst="rect">
            <a:avLst/>
          </a:prstGeom>
          <a:ln w="12700">
            <a:miter lim="400000"/>
          </a:ln>
          <a:effectLst>
            <a:outerShdw sx="100000" sy="100000" kx="0" ky="0" algn="b" rotWithShape="0" blurRad="203200" dist="180298" dir="3065745">
              <a:srgbClr val="000000"/>
            </a:outerShdw>
          </a:effectLst>
        </p:spPr>
      </p:pic>
      <p:pic>
        <p:nvPicPr>
          <p:cNvPr id="446" name="Front view of a red Ducati motorcycle against a black background" descr="Front view of a red Ducati motorcycle against a black background"/>
          <p:cNvPicPr>
            <a:picLocks noChangeAspect="1"/>
          </p:cNvPicPr>
          <p:nvPr/>
        </p:nvPicPr>
        <p:blipFill>
          <a:blip r:embed="rId5">
            <a:extLst/>
          </a:blip>
          <a:srcRect l="54373" t="0" r="3703" b="0"/>
          <a:stretch>
            <a:fillRect/>
          </a:stretch>
        </p:blipFill>
        <p:spPr>
          <a:xfrm flipH="1">
            <a:off x="0" y="0"/>
            <a:ext cx="11040180" cy="13716000"/>
          </a:xfrm>
          <a:custGeom>
            <a:avLst/>
            <a:gdLst/>
            <a:ahLst/>
            <a:cxnLst>
              <a:cxn ang="0">
                <a:pos x="wd2" y="hd2"/>
              </a:cxn>
              <a:cxn ang="5400000">
                <a:pos x="wd2" y="hd2"/>
              </a:cxn>
              <a:cxn ang="10800000">
                <a:pos x="wd2" y="hd2"/>
              </a:cxn>
              <a:cxn ang="16200000">
                <a:pos x="wd2" y="hd2"/>
              </a:cxn>
            </a:cxnLst>
            <a:rect l="0" t="0" r="r" b="b"/>
            <a:pathLst>
              <a:path w="21543" h="21600" fill="norm" stroke="1" extrusionOk="0">
                <a:moveTo>
                  <a:pt x="4174" y="0"/>
                </a:moveTo>
                <a:lnTo>
                  <a:pt x="3927" y="205"/>
                </a:lnTo>
                <a:cubicBezTo>
                  <a:pt x="3654" y="431"/>
                  <a:pt x="3060" y="1145"/>
                  <a:pt x="2947" y="1382"/>
                </a:cubicBezTo>
                <a:cubicBezTo>
                  <a:pt x="2907" y="1466"/>
                  <a:pt x="2820" y="1582"/>
                  <a:pt x="2753" y="1642"/>
                </a:cubicBezTo>
                <a:cubicBezTo>
                  <a:pt x="2642" y="1740"/>
                  <a:pt x="2580" y="1849"/>
                  <a:pt x="2419" y="2225"/>
                </a:cubicBezTo>
                <a:cubicBezTo>
                  <a:pt x="2350" y="2388"/>
                  <a:pt x="2249" y="2841"/>
                  <a:pt x="2249" y="2992"/>
                </a:cubicBezTo>
                <a:cubicBezTo>
                  <a:pt x="2249" y="3055"/>
                  <a:pt x="2144" y="3307"/>
                  <a:pt x="2014" y="3551"/>
                </a:cubicBezTo>
                <a:cubicBezTo>
                  <a:pt x="1684" y="4176"/>
                  <a:pt x="1610" y="4402"/>
                  <a:pt x="1553" y="4968"/>
                </a:cubicBezTo>
                <a:cubicBezTo>
                  <a:pt x="1493" y="5563"/>
                  <a:pt x="1471" y="5660"/>
                  <a:pt x="1338" y="5916"/>
                </a:cubicBezTo>
                <a:cubicBezTo>
                  <a:pt x="1219" y="6143"/>
                  <a:pt x="1175" y="6292"/>
                  <a:pt x="1140" y="6575"/>
                </a:cubicBezTo>
                <a:cubicBezTo>
                  <a:pt x="1116" y="6771"/>
                  <a:pt x="1121" y="6780"/>
                  <a:pt x="1294" y="6839"/>
                </a:cubicBezTo>
                <a:cubicBezTo>
                  <a:pt x="1393" y="6873"/>
                  <a:pt x="1533" y="6953"/>
                  <a:pt x="1605" y="7017"/>
                </a:cubicBezTo>
                <a:lnTo>
                  <a:pt x="1738" y="7132"/>
                </a:lnTo>
                <a:lnTo>
                  <a:pt x="1624" y="7314"/>
                </a:lnTo>
                <a:cubicBezTo>
                  <a:pt x="1562" y="7414"/>
                  <a:pt x="1496" y="7531"/>
                  <a:pt x="1478" y="7576"/>
                </a:cubicBezTo>
                <a:cubicBezTo>
                  <a:pt x="1456" y="7628"/>
                  <a:pt x="1410" y="7649"/>
                  <a:pt x="1346" y="7636"/>
                </a:cubicBezTo>
                <a:cubicBezTo>
                  <a:pt x="1192" y="7603"/>
                  <a:pt x="1071" y="7682"/>
                  <a:pt x="1071" y="7816"/>
                </a:cubicBezTo>
                <a:cubicBezTo>
                  <a:pt x="1071" y="8071"/>
                  <a:pt x="1438" y="8273"/>
                  <a:pt x="1850" y="8244"/>
                </a:cubicBezTo>
                <a:cubicBezTo>
                  <a:pt x="2014" y="8233"/>
                  <a:pt x="2056" y="8250"/>
                  <a:pt x="2148" y="8367"/>
                </a:cubicBezTo>
                <a:cubicBezTo>
                  <a:pt x="2216" y="8454"/>
                  <a:pt x="2234" y="8513"/>
                  <a:pt x="2198" y="8531"/>
                </a:cubicBezTo>
                <a:cubicBezTo>
                  <a:pt x="2167" y="8546"/>
                  <a:pt x="2142" y="8606"/>
                  <a:pt x="2142" y="8664"/>
                </a:cubicBezTo>
                <a:cubicBezTo>
                  <a:pt x="2142" y="8740"/>
                  <a:pt x="2171" y="8769"/>
                  <a:pt x="2246" y="8769"/>
                </a:cubicBezTo>
                <a:cubicBezTo>
                  <a:pt x="2432" y="8769"/>
                  <a:pt x="2420" y="8850"/>
                  <a:pt x="2173" y="9256"/>
                </a:cubicBezTo>
                <a:cubicBezTo>
                  <a:pt x="1878" y="9740"/>
                  <a:pt x="1749" y="9914"/>
                  <a:pt x="1547" y="10099"/>
                </a:cubicBezTo>
                <a:cubicBezTo>
                  <a:pt x="1462" y="10177"/>
                  <a:pt x="1392" y="10269"/>
                  <a:pt x="1392" y="10303"/>
                </a:cubicBezTo>
                <a:cubicBezTo>
                  <a:pt x="1392" y="10357"/>
                  <a:pt x="1230" y="10619"/>
                  <a:pt x="1053" y="10850"/>
                </a:cubicBezTo>
                <a:cubicBezTo>
                  <a:pt x="1014" y="10902"/>
                  <a:pt x="1026" y="10995"/>
                  <a:pt x="1096" y="11182"/>
                </a:cubicBezTo>
                <a:cubicBezTo>
                  <a:pt x="1190" y="11433"/>
                  <a:pt x="1204" y="11446"/>
                  <a:pt x="1467" y="11533"/>
                </a:cubicBezTo>
                <a:cubicBezTo>
                  <a:pt x="2135" y="11755"/>
                  <a:pt x="2169" y="11811"/>
                  <a:pt x="1959" y="12344"/>
                </a:cubicBezTo>
                <a:cubicBezTo>
                  <a:pt x="1876" y="12552"/>
                  <a:pt x="1797" y="12810"/>
                  <a:pt x="1783" y="12917"/>
                </a:cubicBezTo>
                <a:cubicBezTo>
                  <a:pt x="1768" y="13024"/>
                  <a:pt x="1721" y="13144"/>
                  <a:pt x="1677" y="13184"/>
                </a:cubicBezTo>
                <a:cubicBezTo>
                  <a:pt x="1550" y="13299"/>
                  <a:pt x="1637" y="13484"/>
                  <a:pt x="1925" y="13714"/>
                </a:cubicBezTo>
                <a:lnTo>
                  <a:pt x="2186" y="13921"/>
                </a:lnTo>
                <a:lnTo>
                  <a:pt x="2084" y="14068"/>
                </a:lnTo>
                <a:cubicBezTo>
                  <a:pt x="2028" y="14149"/>
                  <a:pt x="1981" y="14283"/>
                  <a:pt x="1981" y="14366"/>
                </a:cubicBezTo>
                <a:cubicBezTo>
                  <a:pt x="1981" y="14537"/>
                  <a:pt x="2206" y="14844"/>
                  <a:pt x="2360" y="14883"/>
                </a:cubicBezTo>
                <a:cubicBezTo>
                  <a:pt x="2652" y="14958"/>
                  <a:pt x="2796" y="15568"/>
                  <a:pt x="2574" y="15795"/>
                </a:cubicBezTo>
                <a:cubicBezTo>
                  <a:pt x="2461" y="15911"/>
                  <a:pt x="2475" y="15991"/>
                  <a:pt x="2665" y="16338"/>
                </a:cubicBezTo>
                <a:cubicBezTo>
                  <a:pt x="2841" y="16659"/>
                  <a:pt x="3219" y="16821"/>
                  <a:pt x="3940" y="16885"/>
                </a:cubicBezTo>
                <a:cubicBezTo>
                  <a:pt x="4177" y="16906"/>
                  <a:pt x="4490" y="16916"/>
                  <a:pt x="4635" y="16907"/>
                </a:cubicBezTo>
                <a:cubicBezTo>
                  <a:pt x="4780" y="16898"/>
                  <a:pt x="5354" y="16861"/>
                  <a:pt x="5910" y="16824"/>
                </a:cubicBezTo>
                <a:lnTo>
                  <a:pt x="6921" y="16758"/>
                </a:lnTo>
                <a:lnTo>
                  <a:pt x="7049" y="16854"/>
                </a:lnTo>
                <a:cubicBezTo>
                  <a:pt x="7372" y="17099"/>
                  <a:pt x="7619" y="17640"/>
                  <a:pt x="7736" y="18358"/>
                </a:cubicBezTo>
                <a:cubicBezTo>
                  <a:pt x="7866" y="19158"/>
                  <a:pt x="7871" y="19139"/>
                  <a:pt x="7482" y="19384"/>
                </a:cubicBezTo>
                <a:cubicBezTo>
                  <a:pt x="7041" y="19661"/>
                  <a:pt x="6603" y="19872"/>
                  <a:pt x="6470" y="19872"/>
                </a:cubicBezTo>
                <a:cubicBezTo>
                  <a:pt x="6412" y="19872"/>
                  <a:pt x="6314" y="19894"/>
                  <a:pt x="6253" y="19920"/>
                </a:cubicBezTo>
                <a:cubicBezTo>
                  <a:pt x="6192" y="19946"/>
                  <a:pt x="5862" y="19996"/>
                  <a:pt x="5520" y="20029"/>
                </a:cubicBezTo>
                <a:cubicBezTo>
                  <a:pt x="5178" y="20063"/>
                  <a:pt x="4815" y="20110"/>
                  <a:pt x="4712" y="20134"/>
                </a:cubicBezTo>
                <a:cubicBezTo>
                  <a:pt x="4609" y="20158"/>
                  <a:pt x="4211" y="20216"/>
                  <a:pt x="3828" y="20261"/>
                </a:cubicBezTo>
                <a:cubicBezTo>
                  <a:pt x="2984" y="20360"/>
                  <a:pt x="2554" y="20463"/>
                  <a:pt x="1832" y="20741"/>
                </a:cubicBezTo>
                <a:cubicBezTo>
                  <a:pt x="1530" y="20857"/>
                  <a:pt x="1271" y="20952"/>
                  <a:pt x="1258" y="20952"/>
                </a:cubicBezTo>
                <a:cubicBezTo>
                  <a:pt x="1234" y="20952"/>
                  <a:pt x="161" y="21466"/>
                  <a:pt x="1" y="21554"/>
                </a:cubicBezTo>
                <a:cubicBezTo>
                  <a:pt x="-54" y="21585"/>
                  <a:pt x="3648" y="21599"/>
                  <a:pt x="11683" y="21599"/>
                </a:cubicBezTo>
                <a:lnTo>
                  <a:pt x="21543" y="21600"/>
                </a:lnTo>
                <a:lnTo>
                  <a:pt x="21543" y="19912"/>
                </a:lnTo>
                <a:cubicBezTo>
                  <a:pt x="21459" y="19875"/>
                  <a:pt x="21389" y="19856"/>
                  <a:pt x="21311" y="19851"/>
                </a:cubicBezTo>
                <a:cubicBezTo>
                  <a:pt x="21151" y="19839"/>
                  <a:pt x="20979" y="19763"/>
                  <a:pt x="20593" y="19532"/>
                </a:cubicBezTo>
                <a:cubicBezTo>
                  <a:pt x="20313" y="19366"/>
                  <a:pt x="20068" y="19208"/>
                  <a:pt x="20048" y="19182"/>
                </a:cubicBezTo>
                <a:cubicBezTo>
                  <a:pt x="20029" y="19157"/>
                  <a:pt x="19900" y="19087"/>
                  <a:pt x="19763" y="19028"/>
                </a:cubicBezTo>
                <a:cubicBezTo>
                  <a:pt x="18983" y="18693"/>
                  <a:pt x="17954" y="17999"/>
                  <a:pt x="17471" y="17480"/>
                </a:cubicBezTo>
                <a:cubicBezTo>
                  <a:pt x="16887" y="16853"/>
                  <a:pt x="16385" y="15757"/>
                  <a:pt x="16276" y="14875"/>
                </a:cubicBezTo>
                <a:cubicBezTo>
                  <a:pt x="16246" y="14633"/>
                  <a:pt x="16181" y="14366"/>
                  <a:pt x="16131" y="14281"/>
                </a:cubicBezTo>
                <a:cubicBezTo>
                  <a:pt x="16051" y="14146"/>
                  <a:pt x="16049" y="14114"/>
                  <a:pt x="16117" y="14012"/>
                </a:cubicBezTo>
                <a:cubicBezTo>
                  <a:pt x="16159" y="13949"/>
                  <a:pt x="16237" y="13887"/>
                  <a:pt x="16289" y="13876"/>
                </a:cubicBezTo>
                <a:cubicBezTo>
                  <a:pt x="16366" y="13860"/>
                  <a:pt x="16379" y="13826"/>
                  <a:pt x="16356" y="13709"/>
                </a:cubicBezTo>
                <a:cubicBezTo>
                  <a:pt x="16317" y="13509"/>
                  <a:pt x="16454" y="13332"/>
                  <a:pt x="16600" y="13394"/>
                </a:cubicBezTo>
                <a:cubicBezTo>
                  <a:pt x="16675" y="13427"/>
                  <a:pt x="16702" y="13424"/>
                  <a:pt x="16702" y="13382"/>
                </a:cubicBezTo>
                <a:cubicBezTo>
                  <a:pt x="16702" y="13352"/>
                  <a:pt x="16752" y="13262"/>
                  <a:pt x="16813" y="13181"/>
                </a:cubicBezTo>
                <a:cubicBezTo>
                  <a:pt x="16889" y="13080"/>
                  <a:pt x="16940" y="13048"/>
                  <a:pt x="16979" y="13079"/>
                </a:cubicBezTo>
                <a:cubicBezTo>
                  <a:pt x="17045" y="13133"/>
                  <a:pt x="17504" y="13020"/>
                  <a:pt x="17504" y="12951"/>
                </a:cubicBezTo>
                <a:cubicBezTo>
                  <a:pt x="17504" y="12926"/>
                  <a:pt x="17457" y="12917"/>
                  <a:pt x="17398" y="12929"/>
                </a:cubicBezTo>
                <a:cubicBezTo>
                  <a:pt x="17338" y="12942"/>
                  <a:pt x="17239" y="12918"/>
                  <a:pt x="17174" y="12876"/>
                </a:cubicBezTo>
                <a:lnTo>
                  <a:pt x="17058" y="12801"/>
                </a:lnTo>
                <a:lnTo>
                  <a:pt x="17185" y="12589"/>
                </a:lnTo>
                <a:cubicBezTo>
                  <a:pt x="17254" y="12472"/>
                  <a:pt x="17414" y="12280"/>
                  <a:pt x="17541" y="12161"/>
                </a:cubicBezTo>
                <a:cubicBezTo>
                  <a:pt x="17668" y="12043"/>
                  <a:pt x="17772" y="11931"/>
                  <a:pt x="17772" y="11914"/>
                </a:cubicBezTo>
                <a:cubicBezTo>
                  <a:pt x="17772" y="11896"/>
                  <a:pt x="17931" y="11692"/>
                  <a:pt x="18125" y="11459"/>
                </a:cubicBezTo>
                <a:cubicBezTo>
                  <a:pt x="18497" y="11013"/>
                  <a:pt x="18566" y="10904"/>
                  <a:pt x="18761" y="10454"/>
                </a:cubicBezTo>
                <a:cubicBezTo>
                  <a:pt x="18827" y="10300"/>
                  <a:pt x="18930" y="10086"/>
                  <a:pt x="18989" y="9979"/>
                </a:cubicBezTo>
                <a:cubicBezTo>
                  <a:pt x="19306" y="9402"/>
                  <a:pt x="19387" y="9170"/>
                  <a:pt x="19361" y="8914"/>
                </a:cubicBezTo>
                <a:cubicBezTo>
                  <a:pt x="19350" y="8799"/>
                  <a:pt x="19358" y="8666"/>
                  <a:pt x="19380" y="8618"/>
                </a:cubicBezTo>
                <a:cubicBezTo>
                  <a:pt x="19439" y="8488"/>
                  <a:pt x="19479" y="7810"/>
                  <a:pt x="19434" y="7712"/>
                </a:cubicBezTo>
                <a:cubicBezTo>
                  <a:pt x="19404" y="7645"/>
                  <a:pt x="19454" y="7577"/>
                  <a:pt x="19667" y="7403"/>
                </a:cubicBezTo>
                <a:cubicBezTo>
                  <a:pt x="20564" y="6670"/>
                  <a:pt x="20909" y="6301"/>
                  <a:pt x="21115" y="5854"/>
                </a:cubicBezTo>
                <a:cubicBezTo>
                  <a:pt x="21169" y="5735"/>
                  <a:pt x="21247" y="5599"/>
                  <a:pt x="21287" y="5552"/>
                </a:cubicBezTo>
                <a:cubicBezTo>
                  <a:pt x="21326" y="5506"/>
                  <a:pt x="21359" y="5392"/>
                  <a:pt x="21359" y="5299"/>
                </a:cubicBezTo>
                <a:cubicBezTo>
                  <a:pt x="21359" y="5207"/>
                  <a:pt x="21397" y="5012"/>
                  <a:pt x="21444" y="4866"/>
                </a:cubicBezTo>
                <a:cubicBezTo>
                  <a:pt x="21546" y="4549"/>
                  <a:pt x="21496" y="4125"/>
                  <a:pt x="21275" y="3433"/>
                </a:cubicBezTo>
                <a:cubicBezTo>
                  <a:pt x="21087" y="2845"/>
                  <a:pt x="20640" y="2203"/>
                  <a:pt x="20419" y="2203"/>
                </a:cubicBezTo>
                <a:cubicBezTo>
                  <a:pt x="20385" y="2203"/>
                  <a:pt x="20298" y="2166"/>
                  <a:pt x="20227" y="2121"/>
                </a:cubicBezTo>
                <a:cubicBezTo>
                  <a:pt x="19942" y="1940"/>
                  <a:pt x="19670" y="1861"/>
                  <a:pt x="19245" y="1834"/>
                </a:cubicBezTo>
                <a:cubicBezTo>
                  <a:pt x="18806" y="1806"/>
                  <a:pt x="18682" y="1754"/>
                  <a:pt x="18682" y="1596"/>
                </a:cubicBezTo>
                <a:cubicBezTo>
                  <a:pt x="18682" y="1556"/>
                  <a:pt x="18646" y="1498"/>
                  <a:pt x="18602" y="1469"/>
                </a:cubicBezTo>
                <a:cubicBezTo>
                  <a:pt x="18558" y="1439"/>
                  <a:pt x="18522" y="1392"/>
                  <a:pt x="18522" y="1363"/>
                </a:cubicBezTo>
                <a:cubicBezTo>
                  <a:pt x="18522" y="1334"/>
                  <a:pt x="18366" y="1237"/>
                  <a:pt x="18175" y="1147"/>
                </a:cubicBezTo>
                <a:cubicBezTo>
                  <a:pt x="17816" y="978"/>
                  <a:pt x="17680" y="881"/>
                  <a:pt x="17736" y="836"/>
                </a:cubicBezTo>
                <a:cubicBezTo>
                  <a:pt x="17795" y="788"/>
                  <a:pt x="17663" y="648"/>
                  <a:pt x="17559" y="648"/>
                </a:cubicBezTo>
                <a:cubicBezTo>
                  <a:pt x="17503" y="648"/>
                  <a:pt x="17443" y="629"/>
                  <a:pt x="17425" y="605"/>
                </a:cubicBezTo>
                <a:cubicBezTo>
                  <a:pt x="17406" y="581"/>
                  <a:pt x="17333" y="562"/>
                  <a:pt x="17262" y="562"/>
                </a:cubicBezTo>
                <a:cubicBezTo>
                  <a:pt x="17119" y="562"/>
                  <a:pt x="16998" y="440"/>
                  <a:pt x="16939" y="238"/>
                </a:cubicBezTo>
                <a:cubicBezTo>
                  <a:pt x="16918" y="166"/>
                  <a:pt x="16877" y="83"/>
                  <a:pt x="16848" y="54"/>
                </a:cubicBezTo>
                <a:cubicBezTo>
                  <a:pt x="16807" y="11"/>
                  <a:pt x="15470" y="0"/>
                  <a:pt x="10485" y="0"/>
                </a:cubicBezTo>
                <a:lnTo>
                  <a:pt x="4174" y="0"/>
                </a:lnTo>
                <a:close/>
              </a:path>
            </a:pathLst>
          </a:custGeom>
          <a:ln w="12700">
            <a:miter lim="400000"/>
          </a:ln>
        </p:spPr>
      </p:pic>
      <p:sp>
        <p:nvSpPr>
          <p:cNvPr id="447" name="Acts 17:30–31 (NKJV)…"/>
          <p:cNvSpPr txBox="1"/>
          <p:nvPr/>
        </p:nvSpPr>
        <p:spPr>
          <a:xfrm>
            <a:off x="11469913" y="3662257"/>
            <a:ext cx="12570731" cy="9743394"/>
          </a:xfrm>
          <a:prstGeom prst="rect">
            <a:avLst/>
          </a:prstGeom>
          <a:solidFill>
            <a:srgbClr val="FFFFFF"/>
          </a:solidFill>
          <a:ln w="25400">
            <a:solidFill>
              <a:srgbClr val="000000"/>
            </a:solidFill>
          </a:ln>
          <a:effectLst>
            <a:outerShdw sx="100000" sy="100000" kx="0" ky="0" algn="b" rotWithShape="0" blurRad="177800" dist="101600" dir="1962416">
              <a:srgbClr val="808080"/>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6600">
                <a:solidFill>
                  <a:srgbClr val="000000"/>
                </a:solidFill>
                <a:latin typeface="Times New Roman"/>
                <a:ea typeface="Times New Roman"/>
                <a:cs typeface="Times New Roman"/>
                <a:sym typeface="Times New Roman"/>
              </a:defRPr>
            </a:pPr>
            <a:r>
              <a:t>Acts 17:30–31 (NKJV)</a:t>
            </a:r>
          </a:p>
          <a:p>
            <a:pPr algn="ctr" defTabSz="457200">
              <a:lnSpc>
                <a:spcPct val="100000"/>
              </a:lnSpc>
              <a:spcBef>
                <a:spcPts val="0"/>
              </a:spcBef>
              <a:defRPr sz="6600">
                <a:solidFill>
                  <a:srgbClr val="000000"/>
                </a:solidFill>
                <a:latin typeface="Times New Roman"/>
                <a:ea typeface="Times New Roman"/>
                <a:cs typeface="Times New Roman"/>
                <a:sym typeface="Times New Roman"/>
              </a:defRPr>
            </a:pPr>
            <a:r>
              <a:rPr baseline="31999"/>
              <a:t>30</a:t>
            </a:r>
            <a:r>
              <a:t> Truly, these times of ignorance God overlooked, but now commands all men everywhere to repent, </a:t>
            </a:r>
            <a:r>
              <a:rPr baseline="31999"/>
              <a:t>31</a:t>
            </a:r>
            <a:r>
              <a:t> because He has appointed a day on which He will judge the world in righteousness by the Man whom He has ordained. He has given assurance of this to all by raising Him from the dead.”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49" name="Front view of a red Ducati motorcycle against a black background" descr="Front view of a red Ducati motorcycle against a black background"/>
          <p:cNvPicPr>
            <a:picLocks noChangeAspect="1"/>
          </p:cNvPicPr>
          <p:nvPr/>
        </p:nvPicPr>
        <p:blipFill>
          <a:blip r:embed="rId3">
            <a:extLst/>
          </a:blip>
          <a:srcRect l="54373" t="0" r="3703" b="0"/>
          <a:stretch>
            <a:fillRect/>
          </a:stretch>
        </p:blipFill>
        <p:spPr>
          <a:xfrm flipH="1">
            <a:off x="0" y="0"/>
            <a:ext cx="11040180" cy="13716000"/>
          </a:xfrm>
          <a:custGeom>
            <a:avLst/>
            <a:gdLst/>
            <a:ahLst/>
            <a:cxnLst>
              <a:cxn ang="0">
                <a:pos x="wd2" y="hd2"/>
              </a:cxn>
              <a:cxn ang="5400000">
                <a:pos x="wd2" y="hd2"/>
              </a:cxn>
              <a:cxn ang="10800000">
                <a:pos x="wd2" y="hd2"/>
              </a:cxn>
              <a:cxn ang="16200000">
                <a:pos x="wd2" y="hd2"/>
              </a:cxn>
            </a:cxnLst>
            <a:rect l="0" t="0" r="r" b="b"/>
            <a:pathLst>
              <a:path w="21543" h="21600" fill="norm" stroke="1" extrusionOk="0">
                <a:moveTo>
                  <a:pt x="4174" y="0"/>
                </a:moveTo>
                <a:lnTo>
                  <a:pt x="3927" y="205"/>
                </a:lnTo>
                <a:cubicBezTo>
                  <a:pt x="3654" y="431"/>
                  <a:pt x="3060" y="1145"/>
                  <a:pt x="2947" y="1382"/>
                </a:cubicBezTo>
                <a:cubicBezTo>
                  <a:pt x="2907" y="1466"/>
                  <a:pt x="2820" y="1582"/>
                  <a:pt x="2753" y="1642"/>
                </a:cubicBezTo>
                <a:cubicBezTo>
                  <a:pt x="2642" y="1740"/>
                  <a:pt x="2580" y="1849"/>
                  <a:pt x="2419" y="2225"/>
                </a:cubicBezTo>
                <a:cubicBezTo>
                  <a:pt x="2350" y="2388"/>
                  <a:pt x="2249" y="2841"/>
                  <a:pt x="2249" y="2992"/>
                </a:cubicBezTo>
                <a:cubicBezTo>
                  <a:pt x="2249" y="3055"/>
                  <a:pt x="2144" y="3307"/>
                  <a:pt x="2014" y="3551"/>
                </a:cubicBezTo>
                <a:cubicBezTo>
                  <a:pt x="1684" y="4176"/>
                  <a:pt x="1610" y="4402"/>
                  <a:pt x="1553" y="4968"/>
                </a:cubicBezTo>
                <a:cubicBezTo>
                  <a:pt x="1493" y="5563"/>
                  <a:pt x="1471" y="5660"/>
                  <a:pt x="1338" y="5916"/>
                </a:cubicBezTo>
                <a:cubicBezTo>
                  <a:pt x="1219" y="6143"/>
                  <a:pt x="1175" y="6292"/>
                  <a:pt x="1140" y="6575"/>
                </a:cubicBezTo>
                <a:cubicBezTo>
                  <a:pt x="1116" y="6771"/>
                  <a:pt x="1121" y="6780"/>
                  <a:pt x="1294" y="6839"/>
                </a:cubicBezTo>
                <a:cubicBezTo>
                  <a:pt x="1393" y="6873"/>
                  <a:pt x="1533" y="6953"/>
                  <a:pt x="1605" y="7017"/>
                </a:cubicBezTo>
                <a:lnTo>
                  <a:pt x="1738" y="7132"/>
                </a:lnTo>
                <a:lnTo>
                  <a:pt x="1624" y="7314"/>
                </a:lnTo>
                <a:cubicBezTo>
                  <a:pt x="1562" y="7414"/>
                  <a:pt x="1496" y="7531"/>
                  <a:pt x="1478" y="7576"/>
                </a:cubicBezTo>
                <a:cubicBezTo>
                  <a:pt x="1456" y="7628"/>
                  <a:pt x="1410" y="7649"/>
                  <a:pt x="1346" y="7636"/>
                </a:cubicBezTo>
                <a:cubicBezTo>
                  <a:pt x="1192" y="7603"/>
                  <a:pt x="1071" y="7682"/>
                  <a:pt x="1071" y="7816"/>
                </a:cubicBezTo>
                <a:cubicBezTo>
                  <a:pt x="1071" y="8071"/>
                  <a:pt x="1438" y="8273"/>
                  <a:pt x="1850" y="8244"/>
                </a:cubicBezTo>
                <a:cubicBezTo>
                  <a:pt x="2014" y="8233"/>
                  <a:pt x="2056" y="8250"/>
                  <a:pt x="2148" y="8367"/>
                </a:cubicBezTo>
                <a:cubicBezTo>
                  <a:pt x="2216" y="8454"/>
                  <a:pt x="2234" y="8513"/>
                  <a:pt x="2198" y="8531"/>
                </a:cubicBezTo>
                <a:cubicBezTo>
                  <a:pt x="2167" y="8546"/>
                  <a:pt x="2142" y="8606"/>
                  <a:pt x="2142" y="8664"/>
                </a:cubicBezTo>
                <a:cubicBezTo>
                  <a:pt x="2142" y="8740"/>
                  <a:pt x="2171" y="8769"/>
                  <a:pt x="2246" y="8769"/>
                </a:cubicBezTo>
                <a:cubicBezTo>
                  <a:pt x="2432" y="8769"/>
                  <a:pt x="2420" y="8850"/>
                  <a:pt x="2173" y="9256"/>
                </a:cubicBezTo>
                <a:cubicBezTo>
                  <a:pt x="1878" y="9740"/>
                  <a:pt x="1749" y="9914"/>
                  <a:pt x="1547" y="10099"/>
                </a:cubicBezTo>
                <a:cubicBezTo>
                  <a:pt x="1462" y="10177"/>
                  <a:pt x="1392" y="10269"/>
                  <a:pt x="1392" y="10303"/>
                </a:cubicBezTo>
                <a:cubicBezTo>
                  <a:pt x="1392" y="10357"/>
                  <a:pt x="1230" y="10619"/>
                  <a:pt x="1053" y="10850"/>
                </a:cubicBezTo>
                <a:cubicBezTo>
                  <a:pt x="1014" y="10902"/>
                  <a:pt x="1026" y="10995"/>
                  <a:pt x="1096" y="11182"/>
                </a:cubicBezTo>
                <a:cubicBezTo>
                  <a:pt x="1190" y="11433"/>
                  <a:pt x="1204" y="11446"/>
                  <a:pt x="1467" y="11533"/>
                </a:cubicBezTo>
                <a:cubicBezTo>
                  <a:pt x="2135" y="11755"/>
                  <a:pt x="2169" y="11811"/>
                  <a:pt x="1959" y="12344"/>
                </a:cubicBezTo>
                <a:cubicBezTo>
                  <a:pt x="1876" y="12552"/>
                  <a:pt x="1797" y="12810"/>
                  <a:pt x="1783" y="12917"/>
                </a:cubicBezTo>
                <a:cubicBezTo>
                  <a:pt x="1768" y="13024"/>
                  <a:pt x="1721" y="13144"/>
                  <a:pt x="1677" y="13184"/>
                </a:cubicBezTo>
                <a:cubicBezTo>
                  <a:pt x="1550" y="13299"/>
                  <a:pt x="1637" y="13484"/>
                  <a:pt x="1925" y="13714"/>
                </a:cubicBezTo>
                <a:lnTo>
                  <a:pt x="2186" y="13921"/>
                </a:lnTo>
                <a:lnTo>
                  <a:pt x="2084" y="14068"/>
                </a:lnTo>
                <a:cubicBezTo>
                  <a:pt x="2028" y="14149"/>
                  <a:pt x="1981" y="14283"/>
                  <a:pt x="1981" y="14366"/>
                </a:cubicBezTo>
                <a:cubicBezTo>
                  <a:pt x="1981" y="14537"/>
                  <a:pt x="2206" y="14844"/>
                  <a:pt x="2360" y="14883"/>
                </a:cubicBezTo>
                <a:cubicBezTo>
                  <a:pt x="2652" y="14958"/>
                  <a:pt x="2796" y="15568"/>
                  <a:pt x="2574" y="15795"/>
                </a:cubicBezTo>
                <a:cubicBezTo>
                  <a:pt x="2461" y="15911"/>
                  <a:pt x="2475" y="15991"/>
                  <a:pt x="2665" y="16338"/>
                </a:cubicBezTo>
                <a:cubicBezTo>
                  <a:pt x="2841" y="16659"/>
                  <a:pt x="3219" y="16821"/>
                  <a:pt x="3940" y="16885"/>
                </a:cubicBezTo>
                <a:cubicBezTo>
                  <a:pt x="4177" y="16906"/>
                  <a:pt x="4490" y="16916"/>
                  <a:pt x="4635" y="16907"/>
                </a:cubicBezTo>
                <a:cubicBezTo>
                  <a:pt x="4780" y="16898"/>
                  <a:pt x="5354" y="16861"/>
                  <a:pt x="5910" y="16824"/>
                </a:cubicBezTo>
                <a:lnTo>
                  <a:pt x="6921" y="16758"/>
                </a:lnTo>
                <a:lnTo>
                  <a:pt x="7049" y="16854"/>
                </a:lnTo>
                <a:cubicBezTo>
                  <a:pt x="7372" y="17099"/>
                  <a:pt x="7619" y="17640"/>
                  <a:pt x="7736" y="18358"/>
                </a:cubicBezTo>
                <a:cubicBezTo>
                  <a:pt x="7866" y="19158"/>
                  <a:pt x="7871" y="19139"/>
                  <a:pt x="7482" y="19384"/>
                </a:cubicBezTo>
                <a:cubicBezTo>
                  <a:pt x="7041" y="19661"/>
                  <a:pt x="6603" y="19872"/>
                  <a:pt x="6470" y="19872"/>
                </a:cubicBezTo>
                <a:cubicBezTo>
                  <a:pt x="6412" y="19872"/>
                  <a:pt x="6314" y="19894"/>
                  <a:pt x="6253" y="19920"/>
                </a:cubicBezTo>
                <a:cubicBezTo>
                  <a:pt x="6192" y="19946"/>
                  <a:pt x="5862" y="19996"/>
                  <a:pt x="5520" y="20029"/>
                </a:cubicBezTo>
                <a:cubicBezTo>
                  <a:pt x="5178" y="20063"/>
                  <a:pt x="4815" y="20110"/>
                  <a:pt x="4712" y="20134"/>
                </a:cubicBezTo>
                <a:cubicBezTo>
                  <a:pt x="4609" y="20158"/>
                  <a:pt x="4211" y="20216"/>
                  <a:pt x="3828" y="20261"/>
                </a:cubicBezTo>
                <a:cubicBezTo>
                  <a:pt x="2984" y="20360"/>
                  <a:pt x="2554" y="20463"/>
                  <a:pt x="1832" y="20741"/>
                </a:cubicBezTo>
                <a:cubicBezTo>
                  <a:pt x="1530" y="20857"/>
                  <a:pt x="1271" y="20952"/>
                  <a:pt x="1258" y="20952"/>
                </a:cubicBezTo>
                <a:cubicBezTo>
                  <a:pt x="1234" y="20952"/>
                  <a:pt x="161" y="21466"/>
                  <a:pt x="1" y="21554"/>
                </a:cubicBezTo>
                <a:cubicBezTo>
                  <a:pt x="-54" y="21585"/>
                  <a:pt x="3648" y="21599"/>
                  <a:pt x="11683" y="21599"/>
                </a:cubicBezTo>
                <a:lnTo>
                  <a:pt x="21543" y="21600"/>
                </a:lnTo>
                <a:lnTo>
                  <a:pt x="21543" y="19912"/>
                </a:lnTo>
                <a:cubicBezTo>
                  <a:pt x="21459" y="19875"/>
                  <a:pt x="21389" y="19856"/>
                  <a:pt x="21311" y="19851"/>
                </a:cubicBezTo>
                <a:cubicBezTo>
                  <a:pt x="21151" y="19839"/>
                  <a:pt x="20979" y="19763"/>
                  <a:pt x="20593" y="19532"/>
                </a:cubicBezTo>
                <a:cubicBezTo>
                  <a:pt x="20313" y="19366"/>
                  <a:pt x="20068" y="19208"/>
                  <a:pt x="20048" y="19182"/>
                </a:cubicBezTo>
                <a:cubicBezTo>
                  <a:pt x="20029" y="19157"/>
                  <a:pt x="19900" y="19087"/>
                  <a:pt x="19763" y="19028"/>
                </a:cubicBezTo>
                <a:cubicBezTo>
                  <a:pt x="18983" y="18693"/>
                  <a:pt x="17954" y="17999"/>
                  <a:pt x="17471" y="17480"/>
                </a:cubicBezTo>
                <a:cubicBezTo>
                  <a:pt x="16887" y="16853"/>
                  <a:pt x="16385" y="15757"/>
                  <a:pt x="16276" y="14875"/>
                </a:cubicBezTo>
                <a:cubicBezTo>
                  <a:pt x="16246" y="14633"/>
                  <a:pt x="16181" y="14366"/>
                  <a:pt x="16131" y="14281"/>
                </a:cubicBezTo>
                <a:cubicBezTo>
                  <a:pt x="16051" y="14146"/>
                  <a:pt x="16049" y="14114"/>
                  <a:pt x="16117" y="14012"/>
                </a:cubicBezTo>
                <a:cubicBezTo>
                  <a:pt x="16159" y="13949"/>
                  <a:pt x="16237" y="13887"/>
                  <a:pt x="16289" y="13876"/>
                </a:cubicBezTo>
                <a:cubicBezTo>
                  <a:pt x="16366" y="13860"/>
                  <a:pt x="16379" y="13826"/>
                  <a:pt x="16356" y="13709"/>
                </a:cubicBezTo>
                <a:cubicBezTo>
                  <a:pt x="16317" y="13509"/>
                  <a:pt x="16454" y="13332"/>
                  <a:pt x="16600" y="13394"/>
                </a:cubicBezTo>
                <a:cubicBezTo>
                  <a:pt x="16675" y="13427"/>
                  <a:pt x="16702" y="13424"/>
                  <a:pt x="16702" y="13382"/>
                </a:cubicBezTo>
                <a:cubicBezTo>
                  <a:pt x="16702" y="13352"/>
                  <a:pt x="16752" y="13262"/>
                  <a:pt x="16813" y="13181"/>
                </a:cubicBezTo>
                <a:cubicBezTo>
                  <a:pt x="16889" y="13080"/>
                  <a:pt x="16940" y="13048"/>
                  <a:pt x="16979" y="13079"/>
                </a:cubicBezTo>
                <a:cubicBezTo>
                  <a:pt x="17045" y="13133"/>
                  <a:pt x="17504" y="13020"/>
                  <a:pt x="17504" y="12951"/>
                </a:cubicBezTo>
                <a:cubicBezTo>
                  <a:pt x="17504" y="12926"/>
                  <a:pt x="17457" y="12917"/>
                  <a:pt x="17398" y="12929"/>
                </a:cubicBezTo>
                <a:cubicBezTo>
                  <a:pt x="17338" y="12942"/>
                  <a:pt x="17239" y="12918"/>
                  <a:pt x="17174" y="12876"/>
                </a:cubicBezTo>
                <a:lnTo>
                  <a:pt x="17058" y="12801"/>
                </a:lnTo>
                <a:lnTo>
                  <a:pt x="17185" y="12589"/>
                </a:lnTo>
                <a:cubicBezTo>
                  <a:pt x="17254" y="12472"/>
                  <a:pt x="17414" y="12280"/>
                  <a:pt x="17541" y="12161"/>
                </a:cubicBezTo>
                <a:cubicBezTo>
                  <a:pt x="17668" y="12043"/>
                  <a:pt x="17772" y="11931"/>
                  <a:pt x="17772" y="11914"/>
                </a:cubicBezTo>
                <a:cubicBezTo>
                  <a:pt x="17772" y="11896"/>
                  <a:pt x="17931" y="11692"/>
                  <a:pt x="18125" y="11459"/>
                </a:cubicBezTo>
                <a:cubicBezTo>
                  <a:pt x="18497" y="11013"/>
                  <a:pt x="18566" y="10904"/>
                  <a:pt x="18761" y="10454"/>
                </a:cubicBezTo>
                <a:cubicBezTo>
                  <a:pt x="18827" y="10300"/>
                  <a:pt x="18930" y="10086"/>
                  <a:pt x="18989" y="9979"/>
                </a:cubicBezTo>
                <a:cubicBezTo>
                  <a:pt x="19306" y="9402"/>
                  <a:pt x="19387" y="9170"/>
                  <a:pt x="19361" y="8914"/>
                </a:cubicBezTo>
                <a:cubicBezTo>
                  <a:pt x="19350" y="8799"/>
                  <a:pt x="19358" y="8666"/>
                  <a:pt x="19380" y="8618"/>
                </a:cubicBezTo>
                <a:cubicBezTo>
                  <a:pt x="19439" y="8488"/>
                  <a:pt x="19479" y="7810"/>
                  <a:pt x="19434" y="7712"/>
                </a:cubicBezTo>
                <a:cubicBezTo>
                  <a:pt x="19404" y="7645"/>
                  <a:pt x="19454" y="7577"/>
                  <a:pt x="19667" y="7403"/>
                </a:cubicBezTo>
                <a:cubicBezTo>
                  <a:pt x="20564" y="6670"/>
                  <a:pt x="20909" y="6301"/>
                  <a:pt x="21115" y="5854"/>
                </a:cubicBezTo>
                <a:cubicBezTo>
                  <a:pt x="21169" y="5735"/>
                  <a:pt x="21247" y="5599"/>
                  <a:pt x="21287" y="5552"/>
                </a:cubicBezTo>
                <a:cubicBezTo>
                  <a:pt x="21326" y="5506"/>
                  <a:pt x="21359" y="5392"/>
                  <a:pt x="21359" y="5299"/>
                </a:cubicBezTo>
                <a:cubicBezTo>
                  <a:pt x="21359" y="5207"/>
                  <a:pt x="21397" y="5012"/>
                  <a:pt x="21444" y="4866"/>
                </a:cubicBezTo>
                <a:cubicBezTo>
                  <a:pt x="21546" y="4549"/>
                  <a:pt x="21496" y="4125"/>
                  <a:pt x="21275" y="3433"/>
                </a:cubicBezTo>
                <a:cubicBezTo>
                  <a:pt x="21087" y="2845"/>
                  <a:pt x="20640" y="2203"/>
                  <a:pt x="20419" y="2203"/>
                </a:cubicBezTo>
                <a:cubicBezTo>
                  <a:pt x="20385" y="2203"/>
                  <a:pt x="20298" y="2166"/>
                  <a:pt x="20227" y="2121"/>
                </a:cubicBezTo>
                <a:cubicBezTo>
                  <a:pt x="19942" y="1940"/>
                  <a:pt x="19670" y="1861"/>
                  <a:pt x="19245" y="1834"/>
                </a:cubicBezTo>
                <a:cubicBezTo>
                  <a:pt x="18806" y="1806"/>
                  <a:pt x="18682" y="1754"/>
                  <a:pt x="18682" y="1596"/>
                </a:cubicBezTo>
                <a:cubicBezTo>
                  <a:pt x="18682" y="1556"/>
                  <a:pt x="18646" y="1498"/>
                  <a:pt x="18602" y="1469"/>
                </a:cubicBezTo>
                <a:cubicBezTo>
                  <a:pt x="18558" y="1439"/>
                  <a:pt x="18522" y="1392"/>
                  <a:pt x="18522" y="1363"/>
                </a:cubicBezTo>
                <a:cubicBezTo>
                  <a:pt x="18522" y="1334"/>
                  <a:pt x="18366" y="1237"/>
                  <a:pt x="18175" y="1147"/>
                </a:cubicBezTo>
                <a:cubicBezTo>
                  <a:pt x="17816" y="978"/>
                  <a:pt x="17680" y="881"/>
                  <a:pt x="17736" y="836"/>
                </a:cubicBezTo>
                <a:cubicBezTo>
                  <a:pt x="17795" y="788"/>
                  <a:pt x="17663" y="648"/>
                  <a:pt x="17559" y="648"/>
                </a:cubicBezTo>
                <a:cubicBezTo>
                  <a:pt x="17503" y="648"/>
                  <a:pt x="17443" y="629"/>
                  <a:pt x="17425" y="605"/>
                </a:cubicBezTo>
                <a:cubicBezTo>
                  <a:pt x="17406" y="581"/>
                  <a:pt x="17333" y="562"/>
                  <a:pt x="17262" y="562"/>
                </a:cubicBezTo>
                <a:cubicBezTo>
                  <a:pt x="17119" y="562"/>
                  <a:pt x="16998" y="440"/>
                  <a:pt x="16939" y="238"/>
                </a:cubicBezTo>
                <a:cubicBezTo>
                  <a:pt x="16918" y="166"/>
                  <a:pt x="16877" y="83"/>
                  <a:pt x="16848" y="54"/>
                </a:cubicBezTo>
                <a:cubicBezTo>
                  <a:pt x="16807" y="11"/>
                  <a:pt x="15470" y="0"/>
                  <a:pt x="10485" y="0"/>
                </a:cubicBezTo>
                <a:lnTo>
                  <a:pt x="4174" y="0"/>
                </a:lnTo>
                <a:close/>
              </a:path>
            </a:pathLst>
          </a:custGeom>
          <a:ln w="12700">
            <a:miter lim="400000"/>
          </a:ln>
        </p:spPr>
      </p:pic>
      <p:pic>
        <p:nvPicPr>
          <p:cNvPr id="450" name="The Most Reasonable Explanation For Morality, Conscience &amp; Spirituality? The Most Reasonable Explanation For Morality, Conscience &amp; Spirituality?" descr="The Most Reasonable Explanation For Morality, Conscience &amp; Spirituality? The Most Reasonable Explanation For Morality, Conscience &amp; Spirituality?"/>
          <p:cNvPicPr>
            <a:picLocks noChangeAspect="0"/>
          </p:cNvPicPr>
          <p:nvPr/>
        </p:nvPicPr>
        <p:blipFill>
          <a:blip r:embed="rId4">
            <a:alphaModFix amt="99000"/>
            <a:extLst/>
          </a:blip>
          <a:stretch>
            <a:fillRect/>
          </a:stretch>
        </p:blipFill>
        <p:spPr>
          <a:xfrm>
            <a:off x="10841235" y="3092887"/>
            <a:ext cx="12595098" cy="5807076"/>
          </a:xfrm>
          <a:prstGeom prst="rect">
            <a:avLst/>
          </a:prstGeom>
        </p:spPr>
      </p:pic>
      <p:pic>
        <p:nvPicPr>
          <p:cNvPr id="451" name="pasted-movie.png" descr="pasted-movie.png"/>
          <p:cNvPicPr>
            <a:picLocks noChangeAspect="1"/>
          </p:cNvPicPr>
          <p:nvPr/>
        </p:nvPicPr>
        <p:blipFill>
          <a:blip r:embed="rId5">
            <a:extLst/>
          </a:blip>
          <a:stretch>
            <a:fillRect/>
          </a:stretch>
        </p:blipFill>
        <p:spPr>
          <a:xfrm>
            <a:off x="10155058" y="8372820"/>
            <a:ext cx="14018252" cy="7080648"/>
          </a:xfrm>
          <a:prstGeom prst="rect">
            <a:avLst/>
          </a:prstGeom>
          <a:ln w="12700">
            <a:miter lim="400000"/>
          </a:ln>
          <a:effectLst>
            <a:outerShdw sx="100000" sy="100000" kx="0" ky="0" algn="b" rotWithShape="0" blurRad="203200" dist="260931" dir="2546749">
              <a:srgbClr val="000000"/>
            </a:outerShdw>
          </a:effectLst>
        </p:spPr>
      </p:pic>
      <p:pic>
        <p:nvPicPr>
          <p:cNvPr id="452" name="pasted-movie.png" descr="pasted-movie.png"/>
          <p:cNvPicPr>
            <a:picLocks noChangeAspect="1"/>
          </p:cNvPicPr>
          <p:nvPr/>
        </p:nvPicPr>
        <p:blipFill>
          <a:blip r:embed="rId6">
            <a:alphaModFix amt="85743"/>
            <a:extLst/>
          </a:blip>
          <a:stretch>
            <a:fillRect/>
          </a:stretch>
        </p:blipFill>
        <p:spPr>
          <a:xfrm>
            <a:off x="11574433" y="160001"/>
            <a:ext cx="11179503" cy="2322581"/>
          </a:xfrm>
          <a:prstGeom prst="rect">
            <a:avLst/>
          </a:prstGeom>
          <a:ln w="12700">
            <a:miter lim="400000"/>
          </a:ln>
          <a:effectLst>
            <a:outerShdw sx="100000" sy="100000" kx="0" ky="0" algn="b" rotWithShape="0" blurRad="203200" dist="1016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451"/>
                                        </p:tgtEl>
                                        <p:attrNameLst>
                                          <p:attrName>style.visibility</p:attrName>
                                        </p:attrNameLst>
                                      </p:cBhvr>
                                      <p:to>
                                        <p:strVal val="visible"/>
                                      </p:to>
                                    </p:set>
                                    <p:anim calcmode="lin" valueType="num">
                                      <p:cBhvr>
                                        <p:cTn id="7" dur="3750" fill="hold"/>
                                        <p:tgtEl>
                                          <p:spTgt spid="451"/>
                                        </p:tgtEl>
                                        <p:attrNameLst>
                                          <p:attrName>ppt_x</p:attrName>
                                        </p:attrNameLst>
                                      </p:cBhvr>
                                      <p:tavLst>
                                        <p:tav tm="0">
                                          <p:val>
                                            <p:strVal val="#ppt_x"/>
                                          </p:val>
                                        </p:tav>
                                        <p:tav tm="100000">
                                          <p:val>
                                            <p:strVal val="#ppt_x"/>
                                          </p:val>
                                        </p:tav>
                                      </p:tavLst>
                                    </p:anim>
                                    <p:anim calcmode="lin" valueType="num">
                                      <p:cBhvr>
                                        <p:cTn id="8" dur="3750" fill="hold"/>
                                        <p:tgtEl>
                                          <p:spTgt spid="4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1"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54" name="Front view of a red Ducati motorcycle against a black background" descr="Front view of a red Ducati motorcycle against a black background"/>
          <p:cNvPicPr>
            <a:picLocks noChangeAspect="1"/>
          </p:cNvPicPr>
          <p:nvPr/>
        </p:nvPicPr>
        <p:blipFill>
          <a:blip r:embed="rId3">
            <a:extLst/>
          </a:blip>
          <a:srcRect l="54373" t="0" r="3703" b="0"/>
          <a:stretch>
            <a:fillRect/>
          </a:stretch>
        </p:blipFill>
        <p:spPr>
          <a:xfrm flipH="1">
            <a:off x="0" y="0"/>
            <a:ext cx="11040180" cy="13716000"/>
          </a:xfrm>
          <a:custGeom>
            <a:avLst/>
            <a:gdLst/>
            <a:ahLst/>
            <a:cxnLst>
              <a:cxn ang="0">
                <a:pos x="wd2" y="hd2"/>
              </a:cxn>
              <a:cxn ang="5400000">
                <a:pos x="wd2" y="hd2"/>
              </a:cxn>
              <a:cxn ang="10800000">
                <a:pos x="wd2" y="hd2"/>
              </a:cxn>
              <a:cxn ang="16200000">
                <a:pos x="wd2" y="hd2"/>
              </a:cxn>
            </a:cxnLst>
            <a:rect l="0" t="0" r="r" b="b"/>
            <a:pathLst>
              <a:path w="21543" h="21600" fill="norm" stroke="1" extrusionOk="0">
                <a:moveTo>
                  <a:pt x="4174" y="0"/>
                </a:moveTo>
                <a:lnTo>
                  <a:pt x="3927" y="205"/>
                </a:lnTo>
                <a:cubicBezTo>
                  <a:pt x="3654" y="431"/>
                  <a:pt x="3060" y="1145"/>
                  <a:pt x="2947" y="1382"/>
                </a:cubicBezTo>
                <a:cubicBezTo>
                  <a:pt x="2907" y="1466"/>
                  <a:pt x="2820" y="1582"/>
                  <a:pt x="2753" y="1642"/>
                </a:cubicBezTo>
                <a:cubicBezTo>
                  <a:pt x="2642" y="1740"/>
                  <a:pt x="2580" y="1849"/>
                  <a:pt x="2419" y="2225"/>
                </a:cubicBezTo>
                <a:cubicBezTo>
                  <a:pt x="2350" y="2388"/>
                  <a:pt x="2249" y="2841"/>
                  <a:pt x="2249" y="2992"/>
                </a:cubicBezTo>
                <a:cubicBezTo>
                  <a:pt x="2249" y="3055"/>
                  <a:pt x="2144" y="3307"/>
                  <a:pt x="2014" y="3551"/>
                </a:cubicBezTo>
                <a:cubicBezTo>
                  <a:pt x="1684" y="4176"/>
                  <a:pt x="1610" y="4402"/>
                  <a:pt x="1553" y="4968"/>
                </a:cubicBezTo>
                <a:cubicBezTo>
                  <a:pt x="1493" y="5563"/>
                  <a:pt x="1471" y="5660"/>
                  <a:pt x="1338" y="5916"/>
                </a:cubicBezTo>
                <a:cubicBezTo>
                  <a:pt x="1219" y="6143"/>
                  <a:pt x="1175" y="6292"/>
                  <a:pt x="1140" y="6575"/>
                </a:cubicBezTo>
                <a:cubicBezTo>
                  <a:pt x="1116" y="6771"/>
                  <a:pt x="1121" y="6780"/>
                  <a:pt x="1294" y="6839"/>
                </a:cubicBezTo>
                <a:cubicBezTo>
                  <a:pt x="1393" y="6873"/>
                  <a:pt x="1533" y="6953"/>
                  <a:pt x="1605" y="7017"/>
                </a:cubicBezTo>
                <a:lnTo>
                  <a:pt x="1738" y="7132"/>
                </a:lnTo>
                <a:lnTo>
                  <a:pt x="1624" y="7314"/>
                </a:lnTo>
                <a:cubicBezTo>
                  <a:pt x="1562" y="7414"/>
                  <a:pt x="1496" y="7531"/>
                  <a:pt x="1478" y="7576"/>
                </a:cubicBezTo>
                <a:cubicBezTo>
                  <a:pt x="1456" y="7628"/>
                  <a:pt x="1410" y="7649"/>
                  <a:pt x="1346" y="7636"/>
                </a:cubicBezTo>
                <a:cubicBezTo>
                  <a:pt x="1192" y="7603"/>
                  <a:pt x="1071" y="7682"/>
                  <a:pt x="1071" y="7816"/>
                </a:cubicBezTo>
                <a:cubicBezTo>
                  <a:pt x="1071" y="8071"/>
                  <a:pt x="1438" y="8273"/>
                  <a:pt x="1850" y="8244"/>
                </a:cubicBezTo>
                <a:cubicBezTo>
                  <a:pt x="2014" y="8233"/>
                  <a:pt x="2056" y="8250"/>
                  <a:pt x="2148" y="8367"/>
                </a:cubicBezTo>
                <a:cubicBezTo>
                  <a:pt x="2216" y="8454"/>
                  <a:pt x="2234" y="8513"/>
                  <a:pt x="2198" y="8531"/>
                </a:cubicBezTo>
                <a:cubicBezTo>
                  <a:pt x="2167" y="8546"/>
                  <a:pt x="2142" y="8606"/>
                  <a:pt x="2142" y="8664"/>
                </a:cubicBezTo>
                <a:cubicBezTo>
                  <a:pt x="2142" y="8740"/>
                  <a:pt x="2171" y="8769"/>
                  <a:pt x="2246" y="8769"/>
                </a:cubicBezTo>
                <a:cubicBezTo>
                  <a:pt x="2432" y="8769"/>
                  <a:pt x="2420" y="8850"/>
                  <a:pt x="2173" y="9256"/>
                </a:cubicBezTo>
                <a:cubicBezTo>
                  <a:pt x="1878" y="9740"/>
                  <a:pt x="1749" y="9914"/>
                  <a:pt x="1547" y="10099"/>
                </a:cubicBezTo>
                <a:cubicBezTo>
                  <a:pt x="1462" y="10177"/>
                  <a:pt x="1392" y="10269"/>
                  <a:pt x="1392" y="10303"/>
                </a:cubicBezTo>
                <a:cubicBezTo>
                  <a:pt x="1392" y="10357"/>
                  <a:pt x="1230" y="10619"/>
                  <a:pt x="1053" y="10850"/>
                </a:cubicBezTo>
                <a:cubicBezTo>
                  <a:pt x="1014" y="10902"/>
                  <a:pt x="1026" y="10995"/>
                  <a:pt x="1096" y="11182"/>
                </a:cubicBezTo>
                <a:cubicBezTo>
                  <a:pt x="1190" y="11433"/>
                  <a:pt x="1204" y="11446"/>
                  <a:pt x="1467" y="11533"/>
                </a:cubicBezTo>
                <a:cubicBezTo>
                  <a:pt x="2135" y="11755"/>
                  <a:pt x="2169" y="11811"/>
                  <a:pt x="1959" y="12344"/>
                </a:cubicBezTo>
                <a:cubicBezTo>
                  <a:pt x="1876" y="12552"/>
                  <a:pt x="1797" y="12810"/>
                  <a:pt x="1783" y="12917"/>
                </a:cubicBezTo>
                <a:cubicBezTo>
                  <a:pt x="1768" y="13024"/>
                  <a:pt x="1721" y="13144"/>
                  <a:pt x="1677" y="13184"/>
                </a:cubicBezTo>
                <a:cubicBezTo>
                  <a:pt x="1550" y="13299"/>
                  <a:pt x="1637" y="13484"/>
                  <a:pt x="1925" y="13714"/>
                </a:cubicBezTo>
                <a:lnTo>
                  <a:pt x="2186" y="13921"/>
                </a:lnTo>
                <a:lnTo>
                  <a:pt x="2084" y="14068"/>
                </a:lnTo>
                <a:cubicBezTo>
                  <a:pt x="2028" y="14149"/>
                  <a:pt x="1981" y="14283"/>
                  <a:pt x="1981" y="14366"/>
                </a:cubicBezTo>
                <a:cubicBezTo>
                  <a:pt x="1981" y="14537"/>
                  <a:pt x="2206" y="14844"/>
                  <a:pt x="2360" y="14883"/>
                </a:cubicBezTo>
                <a:cubicBezTo>
                  <a:pt x="2652" y="14958"/>
                  <a:pt x="2796" y="15568"/>
                  <a:pt x="2574" y="15795"/>
                </a:cubicBezTo>
                <a:cubicBezTo>
                  <a:pt x="2461" y="15911"/>
                  <a:pt x="2475" y="15991"/>
                  <a:pt x="2665" y="16338"/>
                </a:cubicBezTo>
                <a:cubicBezTo>
                  <a:pt x="2841" y="16659"/>
                  <a:pt x="3219" y="16821"/>
                  <a:pt x="3940" y="16885"/>
                </a:cubicBezTo>
                <a:cubicBezTo>
                  <a:pt x="4177" y="16906"/>
                  <a:pt x="4490" y="16916"/>
                  <a:pt x="4635" y="16907"/>
                </a:cubicBezTo>
                <a:cubicBezTo>
                  <a:pt x="4780" y="16898"/>
                  <a:pt x="5354" y="16861"/>
                  <a:pt x="5910" y="16824"/>
                </a:cubicBezTo>
                <a:lnTo>
                  <a:pt x="6921" y="16758"/>
                </a:lnTo>
                <a:lnTo>
                  <a:pt x="7049" y="16854"/>
                </a:lnTo>
                <a:cubicBezTo>
                  <a:pt x="7372" y="17099"/>
                  <a:pt x="7619" y="17640"/>
                  <a:pt x="7736" y="18358"/>
                </a:cubicBezTo>
                <a:cubicBezTo>
                  <a:pt x="7866" y="19158"/>
                  <a:pt x="7871" y="19139"/>
                  <a:pt x="7482" y="19384"/>
                </a:cubicBezTo>
                <a:cubicBezTo>
                  <a:pt x="7041" y="19661"/>
                  <a:pt x="6603" y="19872"/>
                  <a:pt x="6470" y="19872"/>
                </a:cubicBezTo>
                <a:cubicBezTo>
                  <a:pt x="6412" y="19872"/>
                  <a:pt x="6314" y="19894"/>
                  <a:pt x="6253" y="19920"/>
                </a:cubicBezTo>
                <a:cubicBezTo>
                  <a:pt x="6192" y="19946"/>
                  <a:pt x="5862" y="19996"/>
                  <a:pt x="5520" y="20029"/>
                </a:cubicBezTo>
                <a:cubicBezTo>
                  <a:pt x="5178" y="20063"/>
                  <a:pt x="4815" y="20110"/>
                  <a:pt x="4712" y="20134"/>
                </a:cubicBezTo>
                <a:cubicBezTo>
                  <a:pt x="4609" y="20158"/>
                  <a:pt x="4211" y="20216"/>
                  <a:pt x="3828" y="20261"/>
                </a:cubicBezTo>
                <a:cubicBezTo>
                  <a:pt x="2984" y="20360"/>
                  <a:pt x="2554" y="20463"/>
                  <a:pt x="1832" y="20741"/>
                </a:cubicBezTo>
                <a:cubicBezTo>
                  <a:pt x="1530" y="20857"/>
                  <a:pt x="1271" y="20952"/>
                  <a:pt x="1258" y="20952"/>
                </a:cubicBezTo>
                <a:cubicBezTo>
                  <a:pt x="1234" y="20952"/>
                  <a:pt x="161" y="21466"/>
                  <a:pt x="1" y="21554"/>
                </a:cubicBezTo>
                <a:cubicBezTo>
                  <a:pt x="-54" y="21585"/>
                  <a:pt x="3648" y="21599"/>
                  <a:pt x="11683" y="21599"/>
                </a:cubicBezTo>
                <a:lnTo>
                  <a:pt x="21543" y="21600"/>
                </a:lnTo>
                <a:lnTo>
                  <a:pt x="21543" y="19912"/>
                </a:lnTo>
                <a:cubicBezTo>
                  <a:pt x="21459" y="19875"/>
                  <a:pt x="21389" y="19856"/>
                  <a:pt x="21311" y="19851"/>
                </a:cubicBezTo>
                <a:cubicBezTo>
                  <a:pt x="21151" y="19839"/>
                  <a:pt x="20979" y="19763"/>
                  <a:pt x="20593" y="19532"/>
                </a:cubicBezTo>
                <a:cubicBezTo>
                  <a:pt x="20313" y="19366"/>
                  <a:pt x="20068" y="19208"/>
                  <a:pt x="20048" y="19182"/>
                </a:cubicBezTo>
                <a:cubicBezTo>
                  <a:pt x="20029" y="19157"/>
                  <a:pt x="19900" y="19087"/>
                  <a:pt x="19763" y="19028"/>
                </a:cubicBezTo>
                <a:cubicBezTo>
                  <a:pt x="18983" y="18693"/>
                  <a:pt x="17954" y="17999"/>
                  <a:pt x="17471" y="17480"/>
                </a:cubicBezTo>
                <a:cubicBezTo>
                  <a:pt x="16887" y="16853"/>
                  <a:pt x="16385" y="15757"/>
                  <a:pt x="16276" y="14875"/>
                </a:cubicBezTo>
                <a:cubicBezTo>
                  <a:pt x="16246" y="14633"/>
                  <a:pt x="16181" y="14366"/>
                  <a:pt x="16131" y="14281"/>
                </a:cubicBezTo>
                <a:cubicBezTo>
                  <a:pt x="16051" y="14146"/>
                  <a:pt x="16049" y="14114"/>
                  <a:pt x="16117" y="14012"/>
                </a:cubicBezTo>
                <a:cubicBezTo>
                  <a:pt x="16159" y="13949"/>
                  <a:pt x="16237" y="13887"/>
                  <a:pt x="16289" y="13876"/>
                </a:cubicBezTo>
                <a:cubicBezTo>
                  <a:pt x="16366" y="13860"/>
                  <a:pt x="16379" y="13826"/>
                  <a:pt x="16356" y="13709"/>
                </a:cubicBezTo>
                <a:cubicBezTo>
                  <a:pt x="16317" y="13509"/>
                  <a:pt x="16454" y="13332"/>
                  <a:pt x="16600" y="13394"/>
                </a:cubicBezTo>
                <a:cubicBezTo>
                  <a:pt x="16675" y="13427"/>
                  <a:pt x="16702" y="13424"/>
                  <a:pt x="16702" y="13382"/>
                </a:cubicBezTo>
                <a:cubicBezTo>
                  <a:pt x="16702" y="13352"/>
                  <a:pt x="16752" y="13262"/>
                  <a:pt x="16813" y="13181"/>
                </a:cubicBezTo>
                <a:cubicBezTo>
                  <a:pt x="16889" y="13080"/>
                  <a:pt x="16940" y="13048"/>
                  <a:pt x="16979" y="13079"/>
                </a:cubicBezTo>
                <a:cubicBezTo>
                  <a:pt x="17045" y="13133"/>
                  <a:pt x="17504" y="13020"/>
                  <a:pt x="17504" y="12951"/>
                </a:cubicBezTo>
                <a:cubicBezTo>
                  <a:pt x="17504" y="12926"/>
                  <a:pt x="17457" y="12917"/>
                  <a:pt x="17398" y="12929"/>
                </a:cubicBezTo>
                <a:cubicBezTo>
                  <a:pt x="17338" y="12942"/>
                  <a:pt x="17239" y="12918"/>
                  <a:pt x="17174" y="12876"/>
                </a:cubicBezTo>
                <a:lnTo>
                  <a:pt x="17058" y="12801"/>
                </a:lnTo>
                <a:lnTo>
                  <a:pt x="17185" y="12589"/>
                </a:lnTo>
                <a:cubicBezTo>
                  <a:pt x="17254" y="12472"/>
                  <a:pt x="17414" y="12280"/>
                  <a:pt x="17541" y="12161"/>
                </a:cubicBezTo>
                <a:cubicBezTo>
                  <a:pt x="17668" y="12043"/>
                  <a:pt x="17772" y="11931"/>
                  <a:pt x="17772" y="11914"/>
                </a:cubicBezTo>
                <a:cubicBezTo>
                  <a:pt x="17772" y="11896"/>
                  <a:pt x="17931" y="11692"/>
                  <a:pt x="18125" y="11459"/>
                </a:cubicBezTo>
                <a:cubicBezTo>
                  <a:pt x="18497" y="11013"/>
                  <a:pt x="18566" y="10904"/>
                  <a:pt x="18761" y="10454"/>
                </a:cubicBezTo>
                <a:cubicBezTo>
                  <a:pt x="18827" y="10300"/>
                  <a:pt x="18930" y="10086"/>
                  <a:pt x="18989" y="9979"/>
                </a:cubicBezTo>
                <a:cubicBezTo>
                  <a:pt x="19306" y="9402"/>
                  <a:pt x="19387" y="9170"/>
                  <a:pt x="19361" y="8914"/>
                </a:cubicBezTo>
                <a:cubicBezTo>
                  <a:pt x="19350" y="8799"/>
                  <a:pt x="19358" y="8666"/>
                  <a:pt x="19380" y="8618"/>
                </a:cubicBezTo>
                <a:cubicBezTo>
                  <a:pt x="19439" y="8488"/>
                  <a:pt x="19479" y="7810"/>
                  <a:pt x="19434" y="7712"/>
                </a:cubicBezTo>
                <a:cubicBezTo>
                  <a:pt x="19404" y="7645"/>
                  <a:pt x="19454" y="7577"/>
                  <a:pt x="19667" y="7403"/>
                </a:cubicBezTo>
                <a:cubicBezTo>
                  <a:pt x="20564" y="6670"/>
                  <a:pt x="20909" y="6301"/>
                  <a:pt x="21115" y="5854"/>
                </a:cubicBezTo>
                <a:cubicBezTo>
                  <a:pt x="21169" y="5735"/>
                  <a:pt x="21247" y="5599"/>
                  <a:pt x="21287" y="5552"/>
                </a:cubicBezTo>
                <a:cubicBezTo>
                  <a:pt x="21326" y="5506"/>
                  <a:pt x="21359" y="5392"/>
                  <a:pt x="21359" y="5299"/>
                </a:cubicBezTo>
                <a:cubicBezTo>
                  <a:pt x="21359" y="5207"/>
                  <a:pt x="21397" y="5012"/>
                  <a:pt x="21444" y="4866"/>
                </a:cubicBezTo>
                <a:cubicBezTo>
                  <a:pt x="21546" y="4549"/>
                  <a:pt x="21496" y="4125"/>
                  <a:pt x="21275" y="3433"/>
                </a:cubicBezTo>
                <a:cubicBezTo>
                  <a:pt x="21087" y="2845"/>
                  <a:pt x="20640" y="2203"/>
                  <a:pt x="20419" y="2203"/>
                </a:cubicBezTo>
                <a:cubicBezTo>
                  <a:pt x="20385" y="2203"/>
                  <a:pt x="20298" y="2166"/>
                  <a:pt x="20227" y="2121"/>
                </a:cubicBezTo>
                <a:cubicBezTo>
                  <a:pt x="19942" y="1940"/>
                  <a:pt x="19670" y="1861"/>
                  <a:pt x="19245" y="1834"/>
                </a:cubicBezTo>
                <a:cubicBezTo>
                  <a:pt x="18806" y="1806"/>
                  <a:pt x="18682" y="1754"/>
                  <a:pt x="18682" y="1596"/>
                </a:cubicBezTo>
                <a:cubicBezTo>
                  <a:pt x="18682" y="1556"/>
                  <a:pt x="18646" y="1498"/>
                  <a:pt x="18602" y="1469"/>
                </a:cubicBezTo>
                <a:cubicBezTo>
                  <a:pt x="18558" y="1439"/>
                  <a:pt x="18522" y="1392"/>
                  <a:pt x="18522" y="1363"/>
                </a:cubicBezTo>
                <a:cubicBezTo>
                  <a:pt x="18522" y="1334"/>
                  <a:pt x="18366" y="1237"/>
                  <a:pt x="18175" y="1147"/>
                </a:cubicBezTo>
                <a:cubicBezTo>
                  <a:pt x="17816" y="978"/>
                  <a:pt x="17680" y="881"/>
                  <a:pt x="17736" y="836"/>
                </a:cubicBezTo>
                <a:cubicBezTo>
                  <a:pt x="17795" y="788"/>
                  <a:pt x="17663" y="648"/>
                  <a:pt x="17559" y="648"/>
                </a:cubicBezTo>
                <a:cubicBezTo>
                  <a:pt x="17503" y="648"/>
                  <a:pt x="17443" y="629"/>
                  <a:pt x="17425" y="605"/>
                </a:cubicBezTo>
                <a:cubicBezTo>
                  <a:pt x="17406" y="581"/>
                  <a:pt x="17333" y="562"/>
                  <a:pt x="17262" y="562"/>
                </a:cubicBezTo>
                <a:cubicBezTo>
                  <a:pt x="17119" y="562"/>
                  <a:pt x="16998" y="440"/>
                  <a:pt x="16939" y="238"/>
                </a:cubicBezTo>
                <a:cubicBezTo>
                  <a:pt x="16918" y="166"/>
                  <a:pt x="16877" y="83"/>
                  <a:pt x="16848" y="54"/>
                </a:cubicBezTo>
                <a:cubicBezTo>
                  <a:pt x="16807" y="11"/>
                  <a:pt x="15470" y="0"/>
                  <a:pt x="10485" y="0"/>
                </a:cubicBezTo>
                <a:lnTo>
                  <a:pt x="4174" y="0"/>
                </a:lnTo>
                <a:close/>
              </a:path>
            </a:pathLst>
          </a:custGeom>
          <a:ln w="12700">
            <a:miter lim="400000"/>
          </a:ln>
        </p:spPr>
      </p:pic>
      <p:pic>
        <p:nvPicPr>
          <p:cNvPr id="455" name="pasted-movie.png" descr="pasted-movie.png"/>
          <p:cNvPicPr>
            <a:picLocks noChangeAspect="1"/>
          </p:cNvPicPr>
          <p:nvPr/>
        </p:nvPicPr>
        <p:blipFill>
          <a:blip r:embed="rId4">
            <a:alphaModFix amt="85743"/>
            <a:extLst/>
          </a:blip>
          <a:stretch>
            <a:fillRect/>
          </a:stretch>
        </p:blipFill>
        <p:spPr>
          <a:xfrm>
            <a:off x="11877002" y="743466"/>
            <a:ext cx="11179502" cy="2322582"/>
          </a:xfrm>
          <a:prstGeom prst="rect">
            <a:avLst/>
          </a:prstGeom>
          <a:ln w="12700">
            <a:miter lim="400000"/>
          </a:ln>
          <a:effectLst>
            <a:outerShdw sx="100000" sy="100000" kx="0" ky="0" algn="b" rotWithShape="0" blurRad="203200" dist="101600" dir="5400000">
              <a:srgbClr val="000000"/>
            </a:outerShdw>
          </a:effectLst>
        </p:spPr>
      </p:pic>
      <p:sp>
        <p:nvSpPr>
          <p:cNvPr id="456" name="NOT ONLY IS IT REASONABLE TO BELIEVE IN GOD,…"/>
          <p:cNvSpPr txBox="1"/>
          <p:nvPr/>
        </p:nvSpPr>
        <p:spPr>
          <a:xfrm>
            <a:off x="11321607" y="4165484"/>
            <a:ext cx="12290291" cy="88480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90000"/>
              </a:lnSpc>
              <a:spcBef>
                <a:spcPts val="3100"/>
              </a:spcBef>
              <a:defRPr b="1" sz="8400">
                <a:latin typeface="American Typewriter"/>
                <a:ea typeface="American Typewriter"/>
                <a:cs typeface="American Typewriter"/>
                <a:sym typeface="American Typewriter"/>
              </a:defRPr>
            </a:pPr>
            <a:r>
              <a:t>NOT ONLY IS IT REASONABLE TO BELIEVE IN GOD, </a:t>
            </a:r>
          </a:p>
          <a:p>
            <a:pPr algn="ctr">
              <a:lnSpc>
                <a:spcPct val="90000"/>
              </a:lnSpc>
              <a:spcBef>
                <a:spcPts val="0"/>
              </a:spcBef>
              <a:defRPr b="1" sz="8800">
                <a:ln w="25400" cap="flat">
                  <a:solidFill>
                    <a:srgbClr val="FFFFFF"/>
                  </a:solidFill>
                  <a:prstDash val="solid"/>
                  <a:miter lim="400000"/>
                </a:ln>
                <a:solidFill>
                  <a:schemeClr val="accent5">
                    <a:hueOff val="-608019"/>
                    <a:satOff val="-16379"/>
                    <a:lumOff val="25127"/>
                  </a:schemeClr>
                </a:solidFill>
                <a:effectLst>
                  <a:outerShdw sx="100000" sy="100000" kx="0" ky="0" algn="b" rotWithShape="0" blurRad="12700" dist="63500" dir="18900000">
                    <a:srgbClr val="000000"/>
                  </a:outerShdw>
                </a:effectLst>
                <a:latin typeface="American Typewriter"/>
                <a:ea typeface="American Typewriter"/>
                <a:cs typeface="American Typewriter"/>
                <a:sym typeface="American Typewriter"/>
              </a:defRPr>
            </a:pPr>
            <a:r>
              <a:rPr sz="9900"/>
              <a:t>IT IS UNREASONABLE</a:t>
            </a:r>
            <a:r>
              <a:t> </a:t>
            </a:r>
            <a:r>
              <a:rPr sz="13100"/>
              <a:t>NOT TO</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hueOff val="-78595"/>
            <a:satOff val="12505"/>
            <a:lumOff val="13871"/>
          </a:schemeClr>
        </a:solidFill>
      </p:bgPr>
    </p:bg>
    <p:spTree>
      <p:nvGrpSpPr>
        <p:cNvPr id="1" name=""/>
        <p:cNvGrpSpPr/>
        <p:nvPr/>
      </p:nvGrpSpPr>
      <p:grpSpPr>
        <a:xfrm>
          <a:off x="0" y="0"/>
          <a:ext cx="0" cy="0"/>
          <a:chOff x="0" y="0"/>
          <a:chExt cx="0" cy="0"/>
        </a:xfrm>
      </p:grpSpPr>
      <p:pic>
        <p:nvPicPr>
          <p:cNvPr id="458" name="Water_Relax.mp4" descr="Water_Relax.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1"/>
            <a:ext cx="24384000" cy="13716001"/>
          </a:xfrm>
          <a:prstGeom prst="rect">
            <a:avLst/>
          </a:prstGeom>
          <a:ln w="12700">
            <a:miter lim="400000"/>
          </a:ln>
        </p:spPr>
      </p:pic>
      <p:sp>
        <p:nvSpPr>
          <p:cNvPr id="459" name="Arrow"/>
          <p:cNvSpPr/>
          <p:nvPr/>
        </p:nvSpPr>
        <p:spPr>
          <a:xfrm>
            <a:off x="24781" y="8216801"/>
            <a:ext cx="24334438" cy="2621542"/>
          </a:xfrm>
          <a:prstGeom prst="rightArrow">
            <a:avLst>
              <a:gd name="adj1" fmla="val 57305"/>
              <a:gd name="adj2" fmla="val 49909"/>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460" name="Meeting @ 9500 Hwy 5, Bryant AR"/>
          <p:cNvSpPr txBox="1"/>
          <p:nvPr/>
        </p:nvSpPr>
        <p:spPr>
          <a:xfrm>
            <a:off x="-325209" y="2298011"/>
            <a:ext cx="25034418" cy="829530"/>
          </a:xfrm>
          <a:prstGeom prst="rect">
            <a:avLst/>
          </a:prstGeom>
          <a:ln w="12700"/>
          <a:effectLst>
            <a:outerShdw sx="100000" sy="100000" kx="0" ky="0" algn="b" rotWithShape="0" blurRad="203200" dist="101600" dir="1653782">
              <a:srgbClr val="000000"/>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defTabSz="821531">
              <a:lnSpc>
                <a:spcPct val="100000"/>
              </a:lnSpc>
              <a:spcBef>
                <a:spcPts val="0"/>
              </a:spcBef>
              <a:buClr>
                <a:srgbClr val="EAACAA"/>
              </a:buClr>
              <a:defRPr b="1" sz="5600">
                <a:solidFill>
                  <a:srgbClr val="73FDFF"/>
                </a:solidFill>
                <a:effectLst>
                  <a:outerShdw sx="100000" sy="100000" kx="0" ky="0" algn="b" rotWithShape="0" blurRad="152400" dist="76200" dir="2996025">
                    <a:srgbClr val="000000"/>
                  </a:outerShdw>
                </a:effectLst>
                <a:uFill>
                  <a:solidFill>
                    <a:srgbClr val="EAACAA"/>
                  </a:solidFill>
                </a:uFill>
                <a:latin typeface="Copperplate"/>
                <a:ea typeface="Copperplate"/>
                <a:cs typeface="Copperplate"/>
                <a:sym typeface="Copperplate"/>
              </a:defRPr>
            </a:lvl1pPr>
          </a:lstStyle>
          <a:p>
            <a:pPr>
              <a:defRPr b="0" spc="-73">
                <a:uFillTx/>
              </a:defRPr>
            </a:pPr>
            <a:r>
              <a:rPr b="1" spc="0">
                <a:uFill>
                  <a:solidFill>
                    <a:srgbClr val="EAACAA"/>
                  </a:solidFill>
                </a:uFill>
              </a:rPr>
              <a:t>Meeting @ 9500 Hwy 5, Bryant AR</a:t>
            </a:r>
          </a:p>
        </p:txBody>
      </p:sp>
      <p:pic>
        <p:nvPicPr>
          <p:cNvPr id="461" name="Image" descr="Image"/>
          <p:cNvPicPr>
            <a:picLocks noChangeAspect="1"/>
          </p:cNvPicPr>
          <p:nvPr/>
        </p:nvPicPr>
        <p:blipFill>
          <a:blip r:embed="rId5">
            <a:extLst/>
          </a:blip>
          <a:stretch>
            <a:fillRect/>
          </a:stretch>
        </p:blipFill>
        <p:spPr>
          <a:xfrm>
            <a:off x="3048000" y="9274537"/>
            <a:ext cx="18288000" cy="5010412"/>
          </a:xfrm>
          <a:prstGeom prst="rect">
            <a:avLst/>
          </a:prstGeom>
          <a:ln w="12700">
            <a:miter lim="400000"/>
          </a:ln>
        </p:spPr>
      </p:pic>
      <p:pic>
        <p:nvPicPr>
          <p:cNvPr id="462" name="Image" descr="Image"/>
          <p:cNvPicPr>
            <a:picLocks noChangeAspect="1"/>
          </p:cNvPicPr>
          <p:nvPr/>
        </p:nvPicPr>
        <p:blipFill>
          <a:blip r:embed="rId6">
            <a:extLst/>
          </a:blip>
          <a:stretch>
            <a:fillRect/>
          </a:stretch>
        </p:blipFill>
        <p:spPr>
          <a:xfrm>
            <a:off x="8975232" y="7172780"/>
            <a:ext cx="6433537" cy="4351185"/>
          </a:xfrm>
          <a:prstGeom prst="rect">
            <a:avLst/>
          </a:prstGeom>
          <a:ln w="12700">
            <a:miter lim="400000"/>
          </a:ln>
        </p:spPr>
      </p:pic>
      <p:sp>
        <p:nvSpPr>
          <p:cNvPr id="463" name="July 21, 2024"/>
          <p:cNvSpPr txBox="1"/>
          <p:nvPr/>
        </p:nvSpPr>
        <p:spPr>
          <a:xfrm>
            <a:off x="8252519" y="12042042"/>
            <a:ext cx="7878962" cy="151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lnSpc>
                <a:spcPct val="100000"/>
              </a:lnSpc>
              <a:spcBef>
                <a:spcPts val="0"/>
              </a:spcBef>
              <a:buClr>
                <a:srgbClr val="FFFFFF"/>
              </a:buClr>
              <a:buFont typeface="Pythagoras Regular"/>
              <a:defRPr sz="9600">
                <a:solidFill>
                  <a:srgbClr val="FFFFFF"/>
                </a:solidFill>
                <a:effectLst>
                  <a:outerShdw sx="100000" sy="100000" kx="0" ky="0" algn="b" rotWithShape="0" blurRad="38100" dist="64529" dir="2700000">
                    <a:srgbClr val="000000">
                      <a:alpha val="48275"/>
                    </a:srgbClr>
                  </a:outerShdw>
                </a:effectLst>
                <a:latin typeface="Arial Rounded MT Bold"/>
                <a:ea typeface="Arial Rounded MT Bold"/>
                <a:cs typeface="Arial Rounded MT Bold"/>
                <a:sym typeface="Arial Rounded MT Bold"/>
              </a:defRPr>
            </a:pPr>
            <a:r>
              <a:t>July 21</a:t>
            </a:r>
            <a:r>
              <a:rPr>
                <a:effectLst>
                  <a:outerShdw sx="100000" sy="100000" kx="0" ky="0" algn="b" rotWithShape="0" blurRad="63500" dist="0" dir="3600000">
                    <a:srgbClr val="000000">
                      <a:alpha val="70000"/>
                    </a:srgbClr>
                  </a:outerShdw>
                </a:effectLst>
                <a:uFill>
                  <a:solidFill>
                    <a:srgbClr val="FFFFFF"/>
                  </a:solidFill>
                </a:uFill>
              </a:rPr>
              <a:t>, 2024</a:t>
            </a:r>
          </a:p>
        </p:txBody>
      </p:sp>
      <p:sp>
        <p:nvSpPr>
          <p:cNvPr id="464" name="ENTER TO WORSHIP"/>
          <p:cNvSpPr txBox="1"/>
          <p:nvPr/>
        </p:nvSpPr>
        <p:spPr>
          <a:xfrm>
            <a:off x="472944" y="9064565"/>
            <a:ext cx="7177684"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0"/>
              </a:spcBef>
              <a:defRPr sz="6300">
                <a:solidFill>
                  <a:srgbClr val="FFFFFF"/>
                </a:solidFill>
                <a:effectLst>
                  <a:outerShdw sx="100000" sy="100000" kx="0" ky="0" algn="b" rotWithShape="0" blurRad="50800" dist="63500" dir="1860000">
                    <a:srgbClr val="000000"/>
                  </a:outerShdw>
                </a:effectLst>
              </a:defRPr>
            </a:lvl1pPr>
          </a:lstStyle>
          <a:p>
            <a:pPr/>
            <a:r>
              <a:t>ENTER TO WORSHIP</a:t>
            </a:r>
          </a:p>
        </p:txBody>
      </p:sp>
      <p:sp>
        <p:nvSpPr>
          <p:cNvPr id="465" name="LEAVE TO SERVE"/>
          <p:cNvSpPr txBox="1"/>
          <p:nvPr/>
        </p:nvSpPr>
        <p:spPr>
          <a:xfrm>
            <a:off x="16733372" y="9064565"/>
            <a:ext cx="5703281"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0"/>
              </a:spcBef>
              <a:defRPr sz="6300">
                <a:solidFill>
                  <a:srgbClr val="FFFFFF"/>
                </a:solidFill>
                <a:effectLst>
                  <a:outerShdw sx="100000" sy="100000" kx="0" ky="0" algn="b" rotWithShape="0" blurRad="50800" dist="63500" dir="2520000">
                    <a:srgbClr val="000000"/>
                  </a:outerShdw>
                </a:effectLst>
              </a:defRPr>
            </a:lvl1pPr>
          </a:lstStyle>
          <a:p>
            <a:pPr/>
            <a:r>
              <a:t>LEAVE TO SERVE</a:t>
            </a:r>
          </a:p>
        </p:txBody>
      </p:sp>
      <p:pic>
        <p:nvPicPr>
          <p:cNvPr id="466" name="pasted-movie.png" descr="pasted-movie.png"/>
          <p:cNvPicPr>
            <a:picLocks noChangeAspect="1"/>
          </p:cNvPicPr>
          <p:nvPr/>
        </p:nvPicPr>
        <p:blipFill>
          <a:blip r:embed="rId7">
            <a:extLst/>
          </a:blip>
          <a:stretch>
            <a:fillRect/>
          </a:stretch>
        </p:blipFill>
        <p:spPr>
          <a:xfrm>
            <a:off x="246696" y="113127"/>
            <a:ext cx="23890608" cy="2891221"/>
          </a:xfrm>
          <a:prstGeom prst="rect">
            <a:avLst/>
          </a:prstGeom>
          <a:ln w="12700">
            <a:miter lim="400000"/>
          </a:ln>
          <a:effectLst>
            <a:outerShdw sx="100000" sy="100000" kx="0" ky="0" algn="b" rotWithShape="0" blurRad="368300" dist="196137" dir="1653782">
              <a:srgbClr val="000000"/>
            </a:outerShdw>
          </a:effectLst>
        </p:spPr>
      </p:pic>
      <p:pic>
        <p:nvPicPr>
          <p:cNvPr id="467" name="pasted-movie.png" descr="pasted-movie.png"/>
          <p:cNvPicPr>
            <a:picLocks noChangeAspect="1"/>
          </p:cNvPicPr>
          <p:nvPr/>
        </p:nvPicPr>
        <p:blipFill>
          <a:blip r:embed="rId8">
            <a:extLst/>
          </a:blip>
          <a:stretch>
            <a:fillRect/>
          </a:stretch>
        </p:blipFill>
        <p:spPr>
          <a:xfrm>
            <a:off x="71200" y="3676319"/>
            <a:ext cx="24241600" cy="2351997"/>
          </a:xfrm>
          <a:prstGeom prst="rect">
            <a:avLst/>
          </a:prstGeom>
          <a:ln w="12700">
            <a:miter lim="400000"/>
          </a:ln>
        </p:spPr>
      </p:pic>
      <p:sp>
        <p:nvSpPr>
          <p:cNvPr id="468" name="BRYANTCHURCHOFCHRIST.COM"/>
          <p:cNvSpPr txBox="1"/>
          <p:nvPr/>
        </p:nvSpPr>
        <p:spPr>
          <a:xfrm>
            <a:off x="5331699" y="5816501"/>
            <a:ext cx="13720602" cy="838201"/>
          </a:xfrm>
          <a:prstGeom prst="rect">
            <a:avLst/>
          </a:prstGeom>
          <a:ln w="12700">
            <a:miter lim="400000"/>
          </a:ln>
          <a:effectLst>
            <a:outerShdw sx="100000" sy="100000" kx="0" ky="0" algn="b" rotWithShape="0" blurRad="203200" dist="79218"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b="1" sz="5000">
                <a:solidFill>
                  <a:srgbClr val="FFFFFF"/>
                </a:solidFill>
                <a:latin typeface="Gill Sans"/>
                <a:ea typeface="Gill Sans"/>
                <a:cs typeface="Gill Sans"/>
                <a:sym typeface="Gill Sans"/>
              </a:defRPr>
            </a:pPr>
            <a:r>
              <a:rPr u="sng">
                <a:hlinkClick r:id="rId9" invalidUrl="" action="" tgtFrame="" tooltip="" history="1" highlightClick="0" endSnd="0"/>
              </a:rPr>
              <a:t>BRYANTCHURCHOFCHRIST.COM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0600" fill="hold"/>
                                        <p:tgtEl>
                                          <p:spTgt spid="45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58"/>
                </p:tgtEl>
              </p:cMediaNode>
            </p:video>
            <p:seq concurrent="1" prevAc="none" nextAc="seek">
              <p:cTn id="8" evtFilter="cancelBubble" nodeType="interactiveSeq" restart="whenNotActive" fill="hold">
                <p:stCondLst>
                  <p:cond delay="0" evt="onClick">
                    <p:tgtEl>
                      <p:spTgt spid="45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58"/>
                                        </p:tgtEl>
                                      </p:cBhvr>
                                    </p:cmd>
                                  </p:childTnLst>
                                </p:cTn>
                              </p:par>
                            </p:childTnLst>
                          </p:cTn>
                        </p:par>
                      </p:childTnLst>
                    </p:cTn>
                  </p:par>
                </p:childTnLst>
              </p:cTn>
              <p:nextCondLst>
                <p:cond delay="0" evt="onClick">
                  <p:tgtEl>
                    <p:spTgt spid="458"/>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peelOff/>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Image" descr="Image"/>
          <p:cNvPicPr>
            <a:picLocks noChangeAspect="1"/>
          </p:cNvPicPr>
          <p:nvPr/>
        </p:nvPicPr>
        <p:blipFill>
          <a:blip r:embed="rId2">
            <a:extLst/>
          </a:blip>
          <a:stretch>
            <a:fillRect/>
          </a:stretch>
        </p:blipFill>
        <p:spPr>
          <a:xfrm>
            <a:off x="-205774" y="5035550"/>
            <a:ext cx="24795548" cy="8678442"/>
          </a:xfrm>
          <a:prstGeom prst="rect">
            <a:avLst/>
          </a:prstGeom>
          <a:ln w="12700">
            <a:miter lim="400000"/>
          </a:ln>
        </p:spPr>
      </p:pic>
      <p:pic>
        <p:nvPicPr>
          <p:cNvPr id="221" name="pasted-movie.png" descr="pasted-movie.png"/>
          <p:cNvPicPr>
            <a:picLocks noChangeAspect="1"/>
          </p:cNvPicPr>
          <p:nvPr/>
        </p:nvPicPr>
        <p:blipFill>
          <a:blip r:embed="rId3">
            <a:extLst/>
          </a:blip>
          <a:stretch>
            <a:fillRect/>
          </a:stretch>
        </p:blipFill>
        <p:spPr>
          <a:xfrm>
            <a:off x="-383472" y="-383130"/>
            <a:ext cx="25150944" cy="3565774"/>
          </a:xfrm>
          <a:prstGeom prst="rect">
            <a:avLst/>
          </a:prstGeom>
          <a:ln w="12700">
            <a:miter lim="400000"/>
          </a:ln>
        </p:spPr>
      </p:pic>
      <p:pic>
        <p:nvPicPr>
          <p:cNvPr id="222" name="pasted-movie.png" descr="pasted-movie.png"/>
          <p:cNvPicPr>
            <a:picLocks noChangeAspect="1"/>
          </p:cNvPicPr>
          <p:nvPr/>
        </p:nvPicPr>
        <p:blipFill>
          <a:blip r:embed="rId4">
            <a:alphaModFix amt="67986"/>
            <a:extLst/>
          </a:blip>
          <a:stretch>
            <a:fillRect/>
          </a:stretch>
        </p:blipFill>
        <p:spPr>
          <a:xfrm>
            <a:off x="774977" y="783205"/>
            <a:ext cx="10943269" cy="1436305"/>
          </a:xfrm>
          <a:prstGeom prst="rect">
            <a:avLst/>
          </a:prstGeom>
          <a:ln w="12700">
            <a:miter lim="400000"/>
          </a:ln>
          <a:effectLst>
            <a:outerShdw sx="100000" sy="100000" kx="0" ky="0" algn="b" rotWithShape="0" blurRad="203200" dist="101600" dir="5400000">
              <a:srgbClr val="000000">
                <a:alpha val="92550"/>
              </a:srgbClr>
            </a:outerShdw>
          </a:effectLst>
        </p:spPr>
      </p:pic>
      <p:pic>
        <p:nvPicPr>
          <p:cNvPr id="223" name="pasted-movie.png" descr="pasted-movie.png"/>
          <p:cNvPicPr>
            <a:picLocks noChangeAspect="1"/>
          </p:cNvPicPr>
          <p:nvPr/>
        </p:nvPicPr>
        <p:blipFill>
          <a:blip r:embed="rId5">
            <a:alphaModFix amt="85743"/>
            <a:extLst/>
          </a:blip>
          <a:stretch>
            <a:fillRect/>
          </a:stretch>
        </p:blipFill>
        <p:spPr>
          <a:xfrm>
            <a:off x="11898007" y="284855"/>
            <a:ext cx="11711016" cy="2433005"/>
          </a:xfrm>
          <a:prstGeom prst="rect">
            <a:avLst/>
          </a:prstGeom>
          <a:ln w="12700">
            <a:miter lim="400000"/>
          </a:ln>
          <a:effectLst>
            <a:outerShdw sx="100000" sy="100000" kx="0" ky="0" algn="b" rotWithShape="0" blurRad="203200" dist="180298" dir="3065745">
              <a:srgbClr val="000000"/>
            </a:outerShdw>
          </a:effectLst>
        </p:spPr>
      </p:pic>
      <p:sp>
        <p:nvSpPr>
          <p:cNvPr id="224" name="WHY ARE HUMANS THE ONLY CREATURES WITH THE ABILITY TO REASON?"/>
          <p:cNvSpPr txBox="1"/>
          <p:nvPr/>
        </p:nvSpPr>
        <p:spPr>
          <a:xfrm>
            <a:off x="150733" y="2718480"/>
            <a:ext cx="24082535" cy="2336801"/>
          </a:xfrm>
          <a:prstGeom prst="rect">
            <a:avLst/>
          </a:prstGeom>
          <a:solidFill>
            <a:srgbClr val="AB1802"/>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600">
                <a:ln w="12700" cap="flat">
                  <a:solidFill>
                    <a:srgbClr val="000000"/>
                  </a:solidFill>
                  <a:prstDash val="solid"/>
                  <a:miter lim="400000"/>
                </a:ln>
                <a:solidFill>
                  <a:srgbClr val="FFFFFF"/>
                </a:solidFill>
                <a:effectLst>
                  <a:outerShdw sx="100000" sy="100000" kx="0" ky="0" algn="b" rotWithShape="0" blurRad="50800" dist="63500" dir="2940000">
                    <a:srgbClr val="000000"/>
                  </a:outerShdw>
                </a:effectLst>
                <a:latin typeface="Gill Sans"/>
                <a:ea typeface="Gill Sans"/>
                <a:cs typeface="Gill Sans"/>
                <a:sym typeface="Gill Sans"/>
              </a:defRPr>
            </a:lvl1pPr>
          </a:lstStyle>
          <a:p>
            <a:pPr/>
            <a:r>
              <a:t>WHY ARE HUMANS THE ONLY CREATURES WITH THE ABILITY TO REASON?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1" name="Front view of a red Ducati motorcycle against a black background" descr="Front view of a red Ducati motorcycle against a black background"/>
          <p:cNvPicPr>
            <a:picLocks noChangeAspect="1"/>
          </p:cNvPicPr>
          <p:nvPr>
            <p:ph type="pic" idx="21"/>
          </p:nvPr>
        </p:nvPicPr>
        <p:blipFill>
          <a:blip r:embed="rId2">
            <a:extLst/>
          </a:blip>
          <a:srcRect l="0" t="14" r="0" b="14"/>
          <a:stretch>
            <a:fillRect/>
          </a:stretch>
        </p:blipFill>
        <p:spPr>
          <a:prstGeom prst="rect">
            <a:avLst/>
          </a:prstGeom>
        </p:spPr>
      </p:pic>
      <p:pic>
        <p:nvPicPr>
          <p:cNvPr id="472" name="pasted-movie.png" descr="pasted-movie.png"/>
          <p:cNvPicPr>
            <a:picLocks noChangeAspect="1"/>
          </p:cNvPicPr>
          <p:nvPr/>
        </p:nvPicPr>
        <p:blipFill>
          <a:blip r:embed="rId3">
            <a:alphaModFix amt="67986"/>
            <a:extLst/>
          </a:blip>
          <a:stretch>
            <a:fillRect/>
          </a:stretch>
        </p:blipFill>
        <p:spPr>
          <a:xfrm>
            <a:off x="554832" y="297621"/>
            <a:ext cx="12217882" cy="1603598"/>
          </a:xfrm>
          <a:prstGeom prst="rect">
            <a:avLst/>
          </a:prstGeom>
          <a:ln w="12700">
            <a:miter lim="400000"/>
          </a:ln>
          <a:effectLst>
            <a:outerShdw sx="100000" sy="100000" kx="0" ky="0" algn="b" rotWithShape="0" blurRad="203200" dist="101600" dir="5400000">
              <a:srgbClr val="000000">
                <a:alpha val="92550"/>
              </a:srgbClr>
            </a:outerShdw>
          </a:effectLst>
        </p:spPr>
      </p:pic>
      <p:pic>
        <p:nvPicPr>
          <p:cNvPr id="473" name="pasted-movie.png" descr="pasted-movie.png"/>
          <p:cNvPicPr>
            <a:picLocks noChangeAspect="1"/>
          </p:cNvPicPr>
          <p:nvPr/>
        </p:nvPicPr>
        <p:blipFill>
          <a:blip r:embed="rId4">
            <a:alphaModFix amt="85743"/>
            <a:extLst/>
          </a:blip>
          <a:stretch>
            <a:fillRect/>
          </a:stretch>
        </p:blipFill>
        <p:spPr>
          <a:xfrm>
            <a:off x="554832" y="1482408"/>
            <a:ext cx="12217882" cy="2538308"/>
          </a:xfrm>
          <a:prstGeom prst="rect">
            <a:avLst/>
          </a:prstGeom>
          <a:ln w="12700">
            <a:miter lim="400000"/>
          </a:ln>
          <a:effectLst>
            <a:outerShdw sx="100000" sy="100000" kx="0" ky="0" algn="b" rotWithShape="0" blurRad="203200" dist="180298" dir="3065745">
              <a:srgbClr val="000000"/>
            </a:outerShdw>
          </a:effectLst>
        </p:spPr>
      </p:pic>
      <p:pic>
        <p:nvPicPr>
          <p:cNvPr id="474" name="The Most Reasonable Explanation For Morality, Conscience &amp; Spirituality? The Most Reasonable Explanation For Morality, Conscience &amp; Spirituality?" descr="The Most Reasonable Explanation For Morality, Conscience &amp; Spirituality? The Most Reasonable Explanation For Morality, Conscience &amp; Spirituality?"/>
          <p:cNvPicPr>
            <a:picLocks noChangeAspect="0"/>
          </p:cNvPicPr>
          <p:nvPr/>
        </p:nvPicPr>
        <p:blipFill>
          <a:blip r:embed="rId5">
            <a:alphaModFix amt="99000"/>
            <a:extLst/>
          </a:blip>
          <a:stretch>
            <a:fillRect/>
          </a:stretch>
        </p:blipFill>
        <p:spPr>
          <a:xfrm>
            <a:off x="936600" y="3947645"/>
            <a:ext cx="15312024" cy="4054476"/>
          </a:xfrm>
          <a:prstGeom prst="rect">
            <a:avLst/>
          </a:prstGeom>
          <a:effectLst>
            <a:outerShdw sx="100000" sy="100000" kx="0" ky="0" algn="b" rotWithShape="0" blurRad="203200" dist="101600" dir="5400000">
              <a:srgbClr val="000000"/>
            </a:outerShdw>
          </a:effectLst>
        </p:spPr>
      </p:pic>
      <p:sp>
        <p:nvSpPr>
          <p:cNvPr id="475" name="Charts by Don McClain…"/>
          <p:cNvSpPr txBox="1"/>
          <p:nvPr/>
        </p:nvSpPr>
        <p:spPr>
          <a:xfrm>
            <a:off x="202255" y="9997747"/>
            <a:ext cx="23979489" cy="3717540"/>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642937">
              <a:lnSpc>
                <a:spcPct val="100000"/>
              </a:lnSpc>
              <a:spcBef>
                <a:spcPts val="0"/>
              </a:spcBef>
              <a:defRPr sz="58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October 13, 2013 W 65th Street church of Christ / July 20, 2024, Bryant church of Christ</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9500 AR 5, Aexander AR, 72002 - 501-568-1062 / Email – </a:t>
            </a:r>
            <a:r>
              <a:rPr>
                <a:hlinkClick r:id="rId6" invalidUrl="" action="" tgtFrame="" tooltip="" history="1" highlightClick="0" endSnd="0"/>
              </a:rPr>
              <a:t>donmcclain@sbcglobal.net</a:t>
            </a:r>
            <a:r>
              <a:t>  </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7" invalidUrl="" action="" tgtFrame="" tooltip="" history="1" highlightClick="0" endSnd="0"/>
              </a:rPr>
              <a:t>BRYANTCHURCHOFCHRIST.COM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74"/>
                                        </p:tgtEl>
                                        <p:attrNameLst>
                                          <p:attrName>style.visibility</p:attrName>
                                        </p:attrNameLst>
                                      </p:cBhvr>
                                      <p:to>
                                        <p:strVal val="visible"/>
                                      </p:to>
                                    </p:set>
                                    <p:anim calcmode="lin" valueType="num">
                                      <p:cBhvr>
                                        <p:cTn id="7" dur="2250" fill="hold"/>
                                        <p:tgtEl>
                                          <p:spTgt spid="474"/>
                                        </p:tgtEl>
                                        <p:attrNameLst>
                                          <p:attrName>ppt_w</p:attrName>
                                        </p:attrNameLst>
                                      </p:cBhvr>
                                      <p:tavLst>
                                        <p:tav tm="0">
                                          <p:val>
                                            <p:fltVal val="0"/>
                                          </p:val>
                                        </p:tav>
                                        <p:tav tm="100000">
                                          <p:val>
                                            <p:strVal val="#ppt_w"/>
                                          </p:val>
                                        </p:tav>
                                      </p:tavLst>
                                    </p:anim>
                                    <p:anim calcmode="lin" valueType="num">
                                      <p:cBhvr>
                                        <p:cTn id="8" dur="2250" fill="hold"/>
                                        <p:tgtEl>
                                          <p:spTgt spid="4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4"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7" name="Front view of a red Ducati motorcycle against a black background" descr="Front view of a red Ducati motorcycle against a black background"/>
          <p:cNvPicPr>
            <a:picLocks noChangeAspect="1"/>
          </p:cNvPicPr>
          <p:nvPr>
            <p:ph type="pic" idx="21"/>
          </p:nvPr>
        </p:nvPicPr>
        <p:blipFill>
          <a:blip r:embed="rId2">
            <a:extLst/>
          </a:blip>
          <a:srcRect l="0" t="14" r="0" b="14"/>
          <a:stretch>
            <a:fillRect/>
          </a:stretch>
        </p:blipFill>
        <p:spPr>
          <a:prstGeom prst="rect">
            <a:avLst/>
          </a:prstGeom>
        </p:spPr>
      </p:pic>
      <p:sp>
        <p:nvSpPr>
          <p:cNvPr id="478" name="Romans 2:14–16 (NKJV)…"/>
          <p:cNvSpPr txBox="1"/>
          <p:nvPr/>
        </p:nvSpPr>
        <p:spPr>
          <a:xfrm>
            <a:off x="413960" y="551203"/>
            <a:ext cx="14792819" cy="13436396"/>
          </a:xfrm>
          <a:prstGeom prst="rect">
            <a:avLst/>
          </a:prstGeom>
          <a:ln w="12700">
            <a:miter lim="400000"/>
          </a:ln>
          <a:effectLst>
            <a:outerShdw sx="100000" sy="100000" kx="0" ky="0" algn="b" rotWithShape="0" blurRad="203200" dist="101600" dir="5400000">
              <a:srgbClr val="000000">
                <a:alpha val="925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100">
                <a:solidFill>
                  <a:srgbClr val="FFFFFF"/>
                </a:solidFill>
                <a:effectLst>
                  <a:outerShdw sx="100000" sy="100000" kx="0" ky="0" algn="b" rotWithShape="0" blurRad="50800" dist="63500" dir="2864839">
                    <a:srgbClr val="000000"/>
                  </a:outerShdw>
                </a:effectLst>
                <a:latin typeface="Times New Roman"/>
                <a:ea typeface="Times New Roman"/>
                <a:cs typeface="Times New Roman"/>
                <a:sym typeface="Times New Roman"/>
              </a:defRPr>
            </a:pPr>
            <a:r>
              <a:t>Romans 2:14–16 (NKJV)</a:t>
            </a:r>
          </a:p>
          <a:p>
            <a:pPr algn="ctr" defTabSz="457200">
              <a:lnSpc>
                <a:spcPct val="100000"/>
              </a:lnSpc>
              <a:spcBef>
                <a:spcPts val="0"/>
              </a:spcBef>
              <a:defRPr sz="7100">
                <a:solidFill>
                  <a:srgbClr val="FFFFFF"/>
                </a:solidFill>
                <a:effectLst>
                  <a:outerShdw sx="100000" sy="100000" kx="0" ky="0" algn="b" rotWithShape="0" blurRad="50800" dist="63500" dir="2864839">
                    <a:srgbClr val="000000"/>
                  </a:outerShdw>
                </a:effectLst>
                <a:latin typeface="Times New Roman"/>
                <a:ea typeface="Times New Roman"/>
                <a:cs typeface="Times New Roman"/>
                <a:sym typeface="Times New Roman"/>
              </a:defRPr>
            </a:pPr>
            <a:r>
              <a:rPr baseline="31999"/>
              <a:t>14</a:t>
            </a:r>
            <a:r>
              <a:t> for when Gentiles, who do not have the law, by nature do the things in the law, these, although not having the law, are a law to themselves, </a:t>
            </a:r>
            <a:r>
              <a:rPr baseline="31999"/>
              <a:t>15</a:t>
            </a:r>
            <a:r>
              <a:t> who show the work of the law written in their hearts, their conscience also bearing witness, and between themselves </a:t>
            </a:r>
            <a:r>
              <a:rPr i="1"/>
              <a:t>their</a:t>
            </a:r>
            <a:r>
              <a:t> thoughts accusing or else excusing </a:t>
            </a:r>
            <a:r>
              <a:rPr i="1"/>
              <a:t>them</a:t>
            </a:r>
            <a:r>
              <a:t>) </a:t>
            </a:r>
            <a:r>
              <a:rPr baseline="31999"/>
              <a:t>16</a:t>
            </a:r>
            <a:r>
              <a:t> in the day when God will judge the secrets of men by Jesus Christ, according to my gospel.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6" name="Sense of Morality?…"/>
          <p:cNvSpPr txBox="1"/>
          <p:nvPr/>
        </p:nvSpPr>
        <p:spPr>
          <a:xfrm>
            <a:off x="11659400" y="6331469"/>
            <a:ext cx="12191758" cy="6946901"/>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914400" indent="-914400" defTabSz="821531">
              <a:lnSpc>
                <a:spcPct val="100000"/>
              </a:lnSpc>
              <a:spcBef>
                <a:spcPts val="1600"/>
              </a:spcBef>
              <a:buSzPct val="80000"/>
              <a:buBlip>
                <a:blip r:embed="rId3"/>
              </a:buBlip>
              <a:defRPr sz="6700">
                <a:solidFill>
                  <a:srgbClr val="FFFFFF"/>
                </a:solidFill>
                <a:effectLst>
                  <a:outerShdw sx="100000" sy="100000" kx="0" ky="0" algn="b" rotWithShape="0" blurRad="152400" dist="76200" dir="5400000">
                    <a:srgbClr val="000000"/>
                  </a:outerShdw>
                </a:effectLst>
                <a:latin typeface="American Typewriter"/>
                <a:ea typeface="American Typewriter"/>
                <a:cs typeface="American Typewriter"/>
                <a:sym typeface="American Typewriter"/>
              </a:defRPr>
            </a:pPr>
            <a:r>
              <a:t>Sense of Morality? </a:t>
            </a:r>
          </a:p>
          <a:p>
            <a:pPr marL="914400" indent="-914400" defTabSz="821531">
              <a:lnSpc>
                <a:spcPct val="100000"/>
              </a:lnSpc>
              <a:spcBef>
                <a:spcPts val="1600"/>
              </a:spcBef>
              <a:buSzPct val="80000"/>
              <a:buBlip>
                <a:blip r:embed="rId3"/>
              </a:buBlip>
              <a:defRPr sz="6700">
                <a:solidFill>
                  <a:srgbClr val="FFFFFF"/>
                </a:solidFill>
                <a:effectLst>
                  <a:outerShdw sx="100000" sy="100000" kx="0" ky="0" algn="b" rotWithShape="0" blurRad="152400" dist="76200" dir="5400000">
                    <a:srgbClr val="000000"/>
                  </a:outerShdw>
                </a:effectLst>
                <a:latin typeface="American Typewriter"/>
                <a:ea typeface="American Typewriter"/>
                <a:cs typeface="American Typewriter"/>
                <a:sym typeface="American Typewriter"/>
              </a:defRPr>
            </a:pPr>
            <a:r>
              <a:t>Ability to Reason? </a:t>
            </a:r>
          </a:p>
          <a:p>
            <a:pPr marL="914400" indent="-914400" defTabSz="821531">
              <a:lnSpc>
                <a:spcPct val="100000"/>
              </a:lnSpc>
              <a:spcBef>
                <a:spcPts val="1600"/>
              </a:spcBef>
              <a:buSzPct val="80000"/>
              <a:buBlip>
                <a:blip r:embed="rId3"/>
              </a:buBlip>
              <a:defRPr sz="6700">
                <a:solidFill>
                  <a:srgbClr val="FFFFFF"/>
                </a:solidFill>
                <a:effectLst>
                  <a:outerShdw sx="100000" sy="100000" kx="0" ky="0" algn="b" rotWithShape="0" blurRad="152400" dist="76200" dir="5400000">
                    <a:srgbClr val="000000"/>
                  </a:outerShdw>
                </a:effectLst>
                <a:latin typeface="American Typewriter"/>
                <a:ea typeface="American Typewriter"/>
                <a:cs typeface="American Typewriter"/>
                <a:sym typeface="American Typewriter"/>
              </a:defRPr>
            </a:pPr>
            <a:r>
              <a:t>Consciousness? </a:t>
            </a:r>
          </a:p>
          <a:p>
            <a:pPr marL="914400" indent="-914400" defTabSz="821531">
              <a:lnSpc>
                <a:spcPct val="100000"/>
              </a:lnSpc>
              <a:spcBef>
                <a:spcPts val="1600"/>
              </a:spcBef>
              <a:buSzPct val="80000"/>
              <a:buBlip>
                <a:blip r:embed="rId3"/>
              </a:buBlip>
              <a:defRPr sz="6700">
                <a:solidFill>
                  <a:srgbClr val="FFFFFF"/>
                </a:solidFill>
                <a:effectLst>
                  <a:outerShdw sx="100000" sy="100000" kx="0" ky="0" algn="b" rotWithShape="0" blurRad="152400" dist="76200" dir="5400000">
                    <a:srgbClr val="000000"/>
                  </a:outerShdw>
                </a:effectLst>
                <a:latin typeface="American Typewriter"/>
                <a:ea typeface="American Typewriter"/>
                <a:cs typeface="American Typewriter"/>
                <a:sym typeface="American Typewriter"/>
              </a:defRPr>
            </a:pPr>
            <a:r>
              <a:t>Emotions? </a:t>
            </a:r>
          </a:p>
          <a:p>
            <a:pPr marL="1371600" indent="-914400" defTabSz="821531">
              <a:lnSpc>
                <a:spcPct val="100000"/>
              </a:lnSpc>
              <a:spcBef>
                <a:spcPts val="1600"/>
              </a:spcBef>
              <a:buSzPct val="80000"/>
              <a:buBlip>
                <a:blip r:embed="rId4"/>
              </a:buBlip>
              <a:defRPr i="1" sz="6000">
                <a:solidFill>
                  <a:srgbClr val="FFFFFF"/>
                </a:solidFill>
                <a:effectLst>
                  <a:outerShdw sx="100000" sy="100000" kx="0" ky="0" algn="b" rotWithShape="0" blurRad="152400" dist="76200" dir="5400000">
                    <a:srgbClr val="000000"/>
                  </a:outerShdw>
                </a:effectLst>
                <a:latin typeface="Times New Roman"/>
                <a:ea typeface="Times New Roman"/>
                <a:cs typeface="Times New Roman"/>
                <a:sym typeface="Times New Roman"/>
              </a:defRPr>
            </a:pPr>
            <a:r>
              <a:t>Compassion? Fear? Love? Guilt? </a:t>
            </a:r>
          </a:p>
          <a:p>
            <a:pPr marL="914400" indent="-914400" defTabSz="821531">
              <a:lnSpc>
                <a:spcPct val="100000"/>
              </a:lnSpc>
              <a:spcBef>
                <a:spcPts val="1600"/>
              </a:spcBef>
              <a:buSzPct val="80000"/>
              <a:buBlip>
                <a:blip r:embed="rId3"/>
              </a:buBlip>
              <a:defRPr sz="6700">
                <a:solidFill>
                  <a:srgbClr val="FFFFFF"/>
                </a:solidFill>
                <a:effectLst>
                  <a:outerShdw sx="100000" sy="100000" kx="0" ky="0" algn="b" rotWithShape="0" blurRad="152400" dist="76200" dir="5400000">
                    <a:srgbClr val="000000"/>
                  </a:outerShdw>
                </a:effectLst>
                <a:latin typeface="American Typewriter"/>
                <a:ea typeface="American Typewriter"/>
                <a:cs typeface="American Typewriter"/>
                <a:sym typeface="American Typewriter"/>
              </a:defRPr>
            </a:pPr>
            <a:r>
              <a:t>Religion?</a:t>
            </a:r>
          </a:p>
        </p:txBody>
      </p:sp>
      <p:pic>
        <p:nvPicPr>
          <p:cNvPr id="227" name="pasted-movie.png" descr="pasted-movie.png"/>
          <p:cNvPicPr>
            <a:picLocks noChangeAspect="1"/>
          </p:cNvPicPr>
          <p:nvPr/>
        </p:nvPicPr>
        <p:blipFill>
          <a:blip r:embed="rId5">
            <a:alphaModFix amt="67986"/>
            <a:extLst/>
          </a:blip>
          <a:stretch>
            <a:fillRect/>
          </a:stretch>
        </p:blipFill>
        <p:spPr>
          <a:xfrm>
            <a:off x="11646337" y="211349"/>
            <a:ext cx="12217883" cy="1603598"/>
          </a:xfrm>
          <a:prstGeom prst="rect">
            <a:avLst/>
          </a:prstGeom>
          <a:ln w="12700">
            <a:miter lim="400000"/>
          </a:ln>
          <a:effectLst>
            <a:outerShdw sx="100000" sy="100000" kx="0" ky="0" algn="b" rotWithShape="0" blurRad="203200" dist="101600" dir="5400000">
              <a:srgbClr val="000000">
                <a:alpha val="92550"/>
              </a:srgbClr>
            </a:outerShdw>
          </a:effectLst>
        </p:spPr>
      </p:pic>
      <p:pic>
        <p:nvPicPr>
          <p:cNvPr id="228" name="pasted-movie.png" descr="pasted-movie.png"/>
          <p:cNvPicPr>
            <a:picLocks noChangeAspect="1"/>
          </p:cNvPicPr>
          <p:nvPr/>
        </p:nvPicPr>
        <p:blipFill>
          <a:blip r:embed="rId6">
            <a:alphaModFix amt="85743"/>
            <a:extLst/>
          </a:blip>
          <a:stretch>
            <a:fillRect/>
          </a:stretch>
        </p:blipFill>
        <p:spPr>
          <a:xfrm>
            <a:off x="11646337" y="1396136"/>
            <a:ext cx="12217883" cy="2538308"/>
          </a:xfrm>
          <a:prstGeom prst="rect">
            <a:avLst/>
          </a:prstGeom>
          <a:ln w="12700">
            <a:miter lim="400000"/>
          </a:ln>
          <a:effectLst>
            <a:outerShdw sx="100000" sy="100000" kx="0" ky="0" algn="b" rotWithShape="0" blurRad="203200" dist="180298" dir="3065745">
              <a:srgbClr val="000000"/>
            </a:outerShdw>
          </a:effectLst>
        </p:spPr>
      </p:pic>
      <p:sp>
        <p:nvSpPr>
          <p:cNvPr id="229" name="The Most Reasonable Explanation For:"/>
          <p:cNvSpPr txBox="1"/>
          <p:nvPr/>
        </p:nvSpPr>
        <p:spPr>
          <a:xfrm>
            <a:off x="11659400" y="3964556"/>
            <a:ext cx="12191758" cy="2336801"/>
          </a:xfrm>
          <a:prstGeom prst="rect">
            <a:avLst/>
          </a:prstGeom>
          <a:solidFill>
            <a:srgbClr val="AB1802"/>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600">
                <a:ln w="12700" cap="flat">
                  <a:solidFill>
                    <a:srgbClr val="000000"/>
                  </a:solidFill>
                  <a:prstDash val="solid"/>
                  <a:miter lim="400000"/>
                </a:ln>
                <a:solidFill>
                  <a:srgbClr val="FFFFFF"/>
                </a:solidFill>
                <a:effectLst>
                  <a:outerShdw sx="100000" sy="100000" kx="0" ky="0" algn="b" rotWithShape="0" blurRad="50800" dist="63500" dir="2940000">
                    <a:srgbClr val="000000"/>
                  </a:outerShdw>
                </a:effectLst>
                <a:latin typeface="Gill Sans"/>
                <a:ea typeface="Gill Sans"/>
                <a:cs typeface="Gill Sans"/>
                <a:sym typeface="Gill Sans"/>
              </a:defRPr>
            </a:lvl1pPr>
          </a:lstStyle>
          <a:p>
            <a:pPr/>
            <a:r>
              <a:t>The Most Reasonable Explanation For:</a:t>
            </a:r>
          </a:p>
        </p:txBody>
      </p:sp>
      <p:pic>
        <p:nvPicPr>
          <p:cNvPr id="230" name="Front view of a red Ducati motorcycle against a black background" descr="Front view of a red Ducati motorcycle against a black background"/>
          <p:cNvPicPr>
            <a:picLocks noChangeAspect="1"/>
          </p:cNvPicPr>
          <p:nvPr/>
        </p:nvPicPr>
        <p:blipFill>
          <a:blip r:embed="rId7">
            <a:extLst/>
          </a:blip>
          <a:srcRect l="54373" t="0" r="3703" b="0"/>
          <a:stretch>
            <a:fillRect/>
          </a:stretch>
        </p:blipFill>
        <p:spPr>
          <a:xfrm flipH="1">
            <a:off x="0" y="0"/>
            <a:ext cx="11040180" cy="13716000"/>
          </a:xfrm>
          <a:custGeom>
            <a:avLst/>
            <a:gdLst/>
            <a:ahLst/>
            <a:cxnLst>
              <a:cxn ang="0">
                <a:pos x="wd2" y="hd2"/>
              </a:cxn>
              <a:cxn ang="5400000">
                <a:pos x="wd2" y="hd2"/>
              </a:cxn>
              <a:cxn ang="10800000">
                <a:pos x="wd2" y="hd2"/>
              </a:cxn>
              <a:cxn ang="16200000">
                <a:pos x="wd2" y="hd2"/>
              </a:cxn>
            </a:cxnLst>
            <a:rect l="0" t="0" r="r" b="b"/>
            <a:pathLst>
              <a:path w="21543" h="21600" fill="norm" stroke="1" extrusionOk="0">
                <a:moveTo>
                  <a:pt x="4174" y="0"/>
                </a:moveTo>
                <a:lnTo>
                  <a:pt x="3927" y="205"/>
                </a:lnTo>
                <a:cubicBezTo>
                  <a:pt x="3654" y="431"/>
                  <a:pt x="3060" y="1145"/>
                  <a:pt x="2947" y="1382"/>
                </a:cubicBezTo>
                <a:cubicBezTo>
                  <a:pt x="2907" y="1466"/>
                  <a:pt x="2820" y="1582"/>
                  <a:pt x="2753" y="1642"/>
                </a:cubicBezTo>
                <a:cubicBezTo>
                  <a:pt x="2642" y="1740"/>
                  <a:pt x="2580" y="1849"/>
                  <a:pt x="2419" y="2225"/>
                </a:cubicBezTo>
                <a:cubicBezTo>
                  <a:pt x="2350" y="2388"/>
                  <a:pt x="2249" y="2841"/>
                  <a:pt x="2249" y="2992"/>
                </a:cubicBezTo>
                <a:cubicBezTo>
                  <a:pt x="2249" y="3055"/>
                  <a:pt x="2144" y="3307"/>
                  <a:pt x="2014" y="3551"/>
                </a:cubicBezTo>
                <a:cubicBezTo>
                  <a:pt x="1684" y="4176"/>
                  <a:pt x="1610" y="4402"/>
                  <a:pt x="1553" y="4968"/>
                </a:cubicBezTo>
                <a:cubicBezTo>
                  <a:pt x="1493" y="5563"/>
                  <a:pt x="1471" y="5660"/>
                  <a:pt x="1338" y="5916"/>
                </a:cubicBezTo>
                <a:cubicBezTo>
                  <a:pt x="1219" y="6143"/>
                  <a:pt x="1175" y="6292"/>
                  <a:pt x="1140" y="6575"/>
                </a:cubicBezTo>
                <a:cubicBezTo>
                  <a:pt x="1116" y="6771"/>
                  <a:pt x="1121" y="6780"/>
                  <a:pt x="1294" y="6839"/>
                </a:cubicBezTo>
                <a:cubicBezTo>
                  <a:pt x="1393" y="6873"/>
                  <a:pt x="1533" y="6953"/>
                  <a:pt x="1605" y="7017"/>
                </a:cubicBezTo>
                <a:lnTo>
                  <a:pt x="1738" y="7132"/>
                </a:lnTo>
                <a:lnTo>
                  <a:pt x="1624" y="7314"/>
                </a:lnTo>
                <a:cubicBezTo>
                  <a:pt x="1562" y="7414"/>
                  <a:pt x="1496" y="7531"/>
                  <a:pt x="1478" y="7576"/>
                </a:cubicBezTo>
                <a:cubicBezTo>
                  <a:pt x="1456" y="7628"/>
                  <a:pt x="1410" y="7649"/>
                  <a:pt x="1346" y="7636"/>
                </a:cubicBezTo>
                <a:cubicBezTo>
                  <a:pt x="1192" y="7603"/>
                  <a:pt x="1071" y="7682"/>
                  <a:pt x="1071" y="7816"/>
                </a:cubicBezTo>
                <a:cubicBezTo>
                  <a:pt x="1071" y="8071"/>
                  <a:pt x="1438" y="8273"/>
                  <a:pt x="1850" y="8244"/>
                </a:cubicBezTo>
                <a:cubicBezTo>
                  <a:pt x="2014" y="8233"/>
                  <a:pt x="2056" y="8250"/>
                  <a:pt x="2148" y="8367"/>
                </a:cubicBezTo>
                <a:cubicBezTo>
                  <a:pt x="2216" y="8454"/>
                  <a:pt x="2234" y="8513"/>
                  <a:pt x="2198" y="8531"/>
                </a:cubicBezTo>
                <a:cubicBezTo>
                  <a:pt x="2167" y="8546"/>
                  <a:pt x="2142" y="8606"/>
                  <a:pt x="2142" y="8664"/>
                </a:cubicBezTo>
                <a:cubicBezTo>
                  <a:pt x="2142" y="8740"/>
                  <a:pt x="2171" y="8769"/>
                  <a:pt x="2246" y="8769"/>
                </a:cubicBezTo>
                <a:cubicBezTo>
                  <a:pt x="2432" y="8769"/>
                  <a:pt x="2420" y="8850"/>
                  <a:pt x="2173" y="9256"/>
                </a:cubicBezTo>
                <a:cubicBezTo>
                  <a:pt x="1878" y="9740"/>
                  <a:pt x="1749" y="9914"/>
                  <a:pt x="1547" y="10099"/>
                </a:cubicBezTo>
                <a:cubicBezTo>
                  <a:pt x="1462" y="10177"/>
                  <a:pt x="1392" y="10269"/>
                  <a:pt x="1392" y="10303"/>
                </a:cubicBezTo>
                <a:cubicBezTo>
                  <a:pt x="1392" y="10357"/>
                  <a:pt x="1230" y="10619"/>
                  <a:pt x="1053" y="10850"/>
                </a:cubicBezTo>
                <a:cubicBezTo>
                  <a:pt x="1014" y="10902"/>
                  <a:pt x="1026" y="10995"/>
                  <a:pt x="1096" y="11182"/>
                </a:cubicBezTo>
                <a:cubicBezTo>
                  <a:pt x="1190" y="11433"/>
                  <a:pt x="1204" y="11446"/>
                  <a:pt x="1467" y="11533"/>
                </a:cubicBezTo>
                <a:cubicBezTo>
                  <a:pt x="2135" y="11755"/>
                  <a:pt x="2169" y="11811"/>
                  <a:pt x="1959" y="12344"/>
                </a:cubicBezTo>
                <a:cubicBezTo>
                  <a:pt x="1876" y="12552"/>
                  <a:pt x="1797" y="12810"/>
                  <a:pt x="1783" y="12917"/>
                </a:cubicBezTo>
                <a:cubicBezTo>
                  <a:pt x="1768" y="13024"/>
                  <a:pt x="1721" y="13144"/>
                  <a:pt x="1677" y="13184"/>
                </a:cubicBezTo>
                <a:cubicBezTo>
                  <a:pt x="1550" y="13299"/>
                  <a:pt x="1637" y="13484"/>
                  <a:pt x="1925" y="13714"/>
                </a:cubicBezTo>
                <a:lnTo>
                  <a:pt x="2186" y="13921"/>
                </a:lnTo>
                <a:lnTo>
                  <a:pt x="2084" y="14068"/>
                </a:lnTo>
                <a:cubicBezTo>
                  <a:pt x="2028" y="14149"/>
                  <a:pt x="1981" y="14283"/>
                  <a:pt x="1981" y="14366"/>
                </a:cubicBezTo>
                <a:cubicBezTo>
                  <a:pt x="1981" y="14537"/>
                  <a:pt x="2206" y="14844"/>
                  <a:pt x="2360" y="14883"/>
                </a:cubicBezTo>
                <a:cubicBezTo>
                  <a:pt x="2652" y="14958"/>
                  <a:pt x="2796" y="15568"/>
                  <a:pt x="2574" y="15795"/>
                </a:cubicBezTo>
                <a:cubicBezTo>
                  <a:pt x="2461" y="15911"/>
                  <a:pt x="2475" y="15991"/>
                  <a:pt x="2665" y="16338"/>
                </a:cubicBezTo>
                <a:cubicBezTo>
                  <a:pt x="2841" y="16659"/>
                  <a:pt x="3219" y="16821"/>
                  <a:pt x="3940" y="16885"/>
                </a:cubicBezTo>
                <a:cubicBezTo>
                  <a:pt x="4177" y="16906"/>
                  <a:pt x="4490" y="16916"/>
                  <a:pt x="4635" y="16907"/>
                </a:cubicBezTo>
                <a:cubicBezTo>
                  <a:pt x="4780" y="16898"/>
                  <a:pt x="5354" y="16861"/>
                  <a:pt x="5910" y="16824"/>
                </a:cubicBezTo>
                <a:lnTo>
                  <a:pt x="6921" y="16758"/>
                </a:lnTo>
                <a:lnTo>
                  <a:pt x="7049" y="16854"/>
                </a:lnTo>
                <a:cubicBezTo>
                  <a:pt x="7372" y="17099"/>
                  <a:pt x="7619" y="17640"/>
                  <a:pt x="7736" y="18358"/>
                </a:cubicBezTo>
                <a:cubicBezTo>
                  <a:pt x="7866" y="19158"/>
                  <a:pt x="7871" y="19139"/>
                  <a:pt x="7482" y="19384"/>
                </a:cubicBezTo>
                <a:cubicBezTo>
                  <a:pt x="7041" y="19661"/>
                  <a:pt x="6603" y="19872"/>
                  <a:pt x="6470" y="19872"/>
                </a:cubicBezTo>
                <a:cubicBezTo>
                  <a:pt x="6412" y="19872"/>
                  <a:pt x="6314" y="19894"/>
                  <a:pt x="6253" y="19920"/>
                </a:cubicBezTo>
                <a:cubicBezTo>
                  <a:pt x="6192" y="19946"/>
                  <a:pt x="5862" y="19996"/>
                  <a:pt x="5520" y="20029"/>
                </a:cubicBezTo>
                <a:cubicBezTo>
                  <a:pt x="5178" y="20063"/>
                  <a:pt x="4815" y="20110"/>
                  <a:pt x="4712" y="20134"/>
                </a:cubicBezTo>
                <a:cubicBezTo>
                  <a:pt x="4609" y="20158"/>
                  <a:pt x="4211" y="20216"/>
                  <a:pt x="3828" y="20261"/>
                </a:cubicBezTo>
                <a:cubicBezTo>
                  <a:pt x="2984" y="20360"/>
                  <a:pt x="2554" y="20463"/>
                  <a:pt x="1832" y="20741"/>
                </a:cubicBezTo>
                <a:cubicBezTo>
                  <a:pt x="1530" y="20857"/>
                  <a:pt x="1271" y="20952"/>
                  <a:pt x="1258" y="20952"/>
                </a:cubicBezTo>
                <a:cubicBezTo>
                  <a:pt x="1234" y="20952"/>
                  <a:pt x="161" y="21466"/>
                  <a:pt x="1" y="21554"/>
                </a:cubicBezTo>
                <a:cubicBezTo>
                  <a:pt x="-54" y="21585"/>
                  <a:pt x="3648" y="21599"/>
                  <a:pt x="11683" y="21599"/>
                </a:cubicBezTo>
                <a:lnTo>
                  <a:pt x="21543" y="21600"/>
                </a:lnTo>
                <a:lnTo>
                  <a:pt x="21543" y="19912"/>
                </a:lnTo>
                <a:cubicBezTo>
                  <a:pt x="21459" y="19875"/>
                  <a:pt x="21389" y="19856"/>
                  <a:pt x="21311" y="19851"/>
                </a:cubicBezTo>
                <a:cubicBezTo>
                  <a:pt x="21151" y="19839"/>
                  <a:pt x="20979" y="19763"/>
                  <a:pt x="20593" y="19532"/>
                </a:cubicBezTo>
                <a:cubicBezTo>
                  <a:pt x="20313" y="19366"/>
                  <a:pt x="20068" y="19208"/>
                  <a:pt x="20048" y="19182"/>
                </a:cubicBezTo>
                <a:cubicBezTo>
                  <a:pt x="20029" y="19157"/>
                  <a:pt x="19900" y="19087"/>
                  <a:pt x="19763" y="19028"/>
                </a:cubicBezTo>
                <a:cubicBezTo>
                  <a:pt x="18983" y="18693"/>
                  <a:pt x="17954" y="17999"/>
                  <a:pt x="17471" y="17480"/>
                </a:cubicBezTo>
                <a:cubicBezTo>
                  <a:pt x="16887" y="16853"/>
                  <a:pt x="16385" y="15757"/>
                  <a:pt x="16276" y="14875"/>
                </a:cubicBezTo>
                <a:cubicBezTo>
                  <a:pt x="16246" y="14633"/>
                  <a:pt x="16181" y="14366"/>
                  <a:pt x="16131" y="14281"/>
                </a:cubicBezTo>
                <a:cubicBezTo>
                  <a:pt x="16051" y="14146"/>
                  <a:pt x="16049" y="14114"/>
                  <a:pt x="16117" y="14012"/>
                </a:cubicBezTo>
                <a:cubicBezTo>
                  <a:pt x="16159" y="13949"/>
                  <a:pt x="16237" y="13887"/>
                  <a:pt x="16289" y="13876"/>
                </a:cubicBezTo>
                <a:cubicBezTo>
                  <a:pt x="16366" y="13860"/>
                  <a:pt x="16379" y="13826"/>
                  <a:pt x="16356" y="13709"/>
                </a:cubicBezTo>
                <a:cubicBezTo>
                  <a:pt x="16317" y="13509"/>
                  <a:pt x="16454" y="13332"/>
                  <a:pt x="16600" y="13394"/>
                </a:cubicBezTo>
                <a:cubicBezTo>
                  <a:pt x="16675" y="13427"/>
                  <a:pt x="16702" y="13424"/>
                  <a:pt x="16702" y="13382"/>
                </a:cubicBezTo>
                <a:cubicBezTo>
                  <a:pt x="16702" y="13352"/>
                  <a:pt x="16752" y="13262"/>
                  <a:pt x="16813" y="13181"/>
                </a:cubicBezTo>
                <a:cubicBezTo>
                  <a:pt x="16889" y="13080"/>
                  <a:pt x="16940" y="13048"/>
                  <a:pt x="16979" y="13079"/>
                </a:cubicBezTo>
                <a:cubicBezTo>
                  <a:pt x="17045" y="13133"/>
                  <a:pt x="17504" y="13020"/>
                  <a:pt x="17504" y="12951"/>
                </a:cubicBezTo>
                <a:cubicBezTo>
                  <a:pt x="17504" y="12926"/>
                  <a:pt x="17457" y="12917"/>
                  <a:pt x="17398" y="12929"/>
                </a:cubicBezTo>
                <a:cubicBezTo>
                  <a:pt x="17338" y="12942"/>
                  <a:pt x="17239" y="12918"/>
                  <a:pt x="17174" y="12876"/>
                </a:cubicBezTo>
                <a:lnTo>
                  <a:pt x="17058" y="12801"/>
                </a:lnTo>
                <a:lnTo>
                  <a:pt x="17185" y="12589"/>
                </a:lnTo>
                <a:cubicBezTo>
                  <a:pt x="17254" y="12472"/>
                  <a:pt x="17414" y="12280"/>
                  <a:pt x="17541" y="12161"/>
                </a:cubicBezTo>
                <a:cubicBezTo>
                  <a:pt x="17668" y="12043"/>
                  <a:pt x="17772" y="11931"/>
                  <a:pt x="17772" y="11914"/>
                </a:cubicBezTo>
                <a:cubicBezTo>
                  <a:pt x="17772" y="11896"/>
                  <a:pt x="17931" y="11692"/>
                  <a:pt x="18125" y="11459"/>
                </a:cubicBezTo>
                <a:cubicBezTo>
                  <a:pt x="18497" y="11013"/>
                  <a:pt x="18566" y="10904"/>
                  <a:pt x="18761" y="10454"/>
                </a:cubicBezTo>
                <a:cubicBezTo>
                  <a:pt x="18827" y="10300"/>
                  <a:pt x="18930" y="10086"/>
                  <a:pt x="18989" y="9979"/>
                </a:cubicBezTo>
                <a:cubicBezTo>
                  <a:pt x="19306" y="9402"/>
                  <a:pt x="19387" y="9170"/>
                  <a:pt x="19361" y="8914"/>
                </a:cubicBezTo>
                <a:cubicBezTo>
                  <a:pt x="19350" y="8799"/>
                  <a:pt x="19358" y="8666"/>
                  <a:pt x="19380" y="8618"/>
                </a:cubicBezTo>
                <a:cubicBezTo>
                  <a:pt x="19439" y="8488"/>
                  <a:pt x="19479" y="7810"/>
                  <a:pt x="19434" y="7712"/>
                </a:cubicBezTo>
                <a:cubicBezTo>
                  <a:pt x="19404" y="7645"/>
                  <a:pt x="19454" y="7577"/>
                  <a:pt x="19667" y="7403"/>
                </a:cubicBezTo>
                <a:cubicBezTo>
                  <a:pt x="20564" y="6670"/>
                  <a:pt x="20909" y="6301"/>
                  <a:pt x="21115" y="5854"/>
                </a:cubicBezTo>
                <a:cubicBezTo>
                  <a:pt x="21169" y="5735"/>
                  <a:pt x="21247" y="5599"/>
                  <a:pt x="21287" y="5552"/>
                </a:cubicBezTo>
                <a:cubicBezTo>
                  <a:pt x="21326" y="5506"/>
                  <a:pt x="21359" y="5392"/>
                  <a:pt x="21359" y="5299"/>
                </a:cubicBezTo>
                <a:cubicBezTo>
                  <a:pt x="21359" y="5207"/>
                  <a:pt x="21397" y="5012"/>
                  <a:pt x="21444" y="4866"/>
                </a:cubicBezTo>
                <a:cubicBezTo>
                  <a:pt x="21546" y="4549"/>
                  <a:pt x="21496" y="4125"/>
                  <a:pt x="21275" y="3433"/>
                </a:cubicBezTo>
                <a:cubicBezTo>
                  <a:pt x="21087" y="2845"/>
                  <a:pt x="20640" y="2203"/>
                  <a:pt x="20419" y="2203"/>
                </a:cubicBezTo>
                <a:cubicBezTo>
                  <a:pt x="20385" y="2203"/>
                  <a:pt x="20298" y="2166"/>
                  <a:pt x="20227" y="2121"/>
                </a:cubicBezTo>
                <a:cubicBezTo>
                  <a:pt x="19942" y="1940"/>
                  <a:pt x="19670" y="1861"/>
                  <a:pt x="19245" y="1834"/>
                </a:cubicBezTo>
                <a:cubicBezTo>
                  <a:pt x="18806" y="1806"/>
                  <a:pt x="18682" y="1754"/>
                  <a:pt x="18682" y="1596"/>
                </a:cubicBezTo>
                <a:cubicBezTo>
                  <a:pt x="18682" y="1556"/>
                  <a:pt x="18646" y="1498"/>
                  <a:pt x="18602" y="1469"/>
                </a:cubicBezTo>
                <a:cubicBezTo>
                  <a:pt x="18558" y="1439"/>
                  <a:pt x="18522" y="1392"/>
                  <a:pt x="18522" y="1363"/>
                </a:cubicBezTo>
                <a:cubicBezTo>
                  <a:pt x="18522" y="1334"/>
                  <a:pt x="18366" y="1237"/>
                  <a:pt x="18175" y="1147"/>
                </a:cubicBezTo>
                <a:cubicBezTo>
                  <a:pt x="17816" y="978"/>
                  <a:pt x="17680" y="881"/>
                  <a:pt x="17736" y="836"/>
                </a:cubicBezTo>
                <a:cubicBezTo>
                  <a:pt x="17795" y="788"/>
                  <a:pt x="17663" y="648"/>
                  <a:pt x="17559" y="648"/>
                </a:cubicBezTo>
                <a:cubicBezTo>
                  <a:pt x="17503" y="648"/>
                  <a:pt x="17443" y="629"/>
                  <a:pt x="17425" y="605"/>
                </a:cubicBezTo>
                <a:cubicBezTo>
                  <a:pt x="17406" y="581"/>
                  <a:pt x="17333" y="562"/>
                  <a:pt x="17262" y="562"/>
                </a:cubicBezTo>
                <a:cubicBezTo>
                  <a:pt x="17119" y="562"/>
                  <a:pt x="16998" y="440"/>
                  <a:pt x="16939" y="238"/>
                </a:cubicBezTo>
                <a:cubicBezTo>
                  <a:pt x="16918" y="166"/>
                  <a:pt x="16877" y="83"/>
                  <a:pt x="16848" y="54"/>
                </a:cubicBezTo>
                <a:cubicBezTo>
                  <a:pt x="16807" y="11"/>
                  <a:pt x="15470" y="0"/>
                  <a:pt x="10485" y="0"/>
                </a:cubicBezTo>
                <a:lnTo>
                  <a:pt x="4174" y="0"/>
                </a:ln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32" name="pasted-movie.png" descr="pasted-movie.png"/>
          <p:cNvPicPr>
            <a:picLocks noChangeAspect="1"/>
          </p:cNvPicPr>
          <p:nvPr/>
        </p:nvPicPr>
        <p:blipFill>
          <a:blip r:embed="rId3">
            <a:alphaModFix amt="67986"/>
            <a:extLst/>
          </a:blip>
          <a:stretch>
            <a:fillRect/>
          </a:stretch>
        </p:blipFill>
        <p:spPr>
          <a:xfrm>
            <a:off x="11646337" y="211349"/>
            <a:ext cx="12217883" cy="1603598"/>
          </a:xfrm>
          <a:prstGeom prst="rect">
            <a:avLst/>
          </a:prstGeom>
          <a:ln w="12700">
            <a:miter lim="400000"/>
          </a:ln>
          <a:effectLst>
            <a:outerShdw sx="100000" sy="100000" kx="0" ky="0" algn="b" rotWithShape="0" blurRad="203200" dist="101600" dir="5400000">
              <a:srgbClr val="000000">
                <a:alpha val="92550"/>
              </a:srgbClr>
            </a:outerShdw>
          </a:effectLst>
        </p:spPr>
      </p:pic>
      <p:pic>
        <p:nvPicPr>
          <p:cNvPr id="233" name="pasted-movie.png" descr="pasted-movie.png"/>
          <p:cNvPicPr>
            <a:picLocks noChangeAspect="1"/>
          </p:cNvPicPr>
          <p:nvPr/>
        </p:nvPicPr>
        <p:blipFill>
          <a:blip r:embed="rId4">
            <a:alphaModFix amt="85743"/>
            <a:extLst/>
          </a:blip>
          <a:stretch>
            <a:fillRect/>
          </a:stretch>
        </p:blipFill>
        <p:spPr>
          <a:xfrm>
            <a:off x="11646337" y="1396136"/>
            <a:ext cx="12217883" cy="2538308"/>
          </a:xfrm>
          <a:prstGeom prst="rect">
            <a:avLst/>
          </a:prstGeom>
          <a:ln w="12700">
            <a:miter lim="400000"/>
          </a:ln>
          <a:effectLst>
            <a:outerShdw sx="100000" sy="100000" kx="0" ky="0" algn="b" rotWithShape="0" blurRad="203200" dist="180298" dir="3065745">
              <a:srgbClr val="000000"/>
            </a:outerShdw>
          </a:effectLst>
        </p:spPr>
      </p:pic>
      <p:sp>
        <p:nvSpPr>
          <p:cNvPr id="234" name="Genesis 1:26–27 (NKJV)…"/>
          <p:cNvSpPr txBox="1"/>
          <p:nvPr/>
        </p:nvSpPr>
        <p:spPr>
          <a:xfrm>
            <a:off x="10886067" y="4048347"/>
            <a:ext cx="13159091" cy="9224852"/>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000">
                <a:solidFill>
                  <a:srgbClr val="000000"/>
                </a:solidFill>
                <a:latin typeface="Times New Roman"/>
                <a:ea typeface="Times New Roman"/>
                <a:cs typeface="Times New Roman"/>
                <a:sym typeface="Times New Roman"/>
              </a:defRPr>
            </a:pPr>
            <a:r>
              <a:t>Genesis 1:26–27 (NKJV)</a:t>
            </a:r>
          </a:p>
          <a:p>
            <a:pPr algn="ctr" defTabSz="457200">
              <a:lnSpc>
                <a:spcPct val="100000"/>
              </a:lnSpc>
              <a:spcBef>
                <a:spcPts val="0"/>
              </a:spcBef>
              <a:defRPr sz="6200">
                <a:solidFill>
                  <a:srgbClr val="000000"/>
                </a:solidFill>
                <a:latin typeface="Times New Roman"/>
                <a:ea typeface="Times New Roman"/>
                <a:cs typeface="Times New Roman"/>
                <a:sym typeface="Times New Roman"/>
              </a:defRPr>
            </a:pPr>
            <a:r>
              <a:rPr baseline="31999"/>
              <a:t>26</a:t>
            </a:r>
            <a:r>
              <a:t> Then God said, “Let Us make man in Our image, according to Our likeness; let them have dominion over the fish of the sea, over the birds of the air, and over the cattle, over all the earth and over every creeping thing that creeps on the earth.” </a:t>
            </a:r>
            <a:r>
              <a:rPr baseline="31999"/>
              <a:t>27</a:t>
            </a:r>
            <a:r>
              <a:t> So God created man in His </a:t>
            </a:r>
            <a:r>
              <a:rPr i="1"/>
              <a:t>own</a:t>
            </a:r>
            <a:r>
              <a:t> image; in the image of God He created him; male and female He created them. </a:t>
            </a:r>
          </a:p>
        </p:txBody>
      </p:sp>
      <p:pic>
        <p:nvPicPr>
          <p:cNvPr id="235" name="Front view of a red Ducati motorcycle against a black background" descr="Front view of a red Ducati motorcycle against a black background"/>
          <p:cNvPicPr>
            <a:picLocks noChangeAspect="1"/>
          </p:cNvPicPr>
          <p:nvPr/>
        </p:nvPicPr>
        <p:blipFill>
          <a:blip r:embed="rId5">
            <a:extLst/>
          </a:blip>
          <a:srcRect l="54373" t="0" r="3703" b="0"/>
          <a:stretch>
            <a:fillRect/>
          </a:stretch>
        </p:blipFill>
        <p:spPr>
          <a:xfrm flipH="1">
            <a:off x="0" y="0"/>
            <a:ext cx="11040180" cy="13716000"/>
          </a:xfrm>
          <a:custGeom>
            <a:avLst/>
            <a:gdLst/>
            <a:ahLst/>
            <a:cxnLst>
              <a:cxn ang="0">
                <a:pos x="wd2" y="hd2"/>
              </a:cxn>
              <a:cxn ang="5400000">
                <a:pos x="wd2" y="hd2"/>
              </a:cxn>
              <a:cxn ang="10800000">
                <a:pos x="wd2" y="hd2"/>
              </a:cxn>
              <a:cxn ang="16200000">
                <a:pos x="wd2" y="hd2"/>
              </a:cxn>
            </a:cxnLst>
            <a:rect l="0" t="0" r="r" b="b"/>
            <a:pathLst>
              <a:path w="21543" h="21600" fill="norm" stroke="1" extrusionOk="0">
                <a:moveTo>
                  <a:pt x="4174" y="0"/>
                </a:moveTo>
                <a:lnTo>
                  <a:pt x="3927" y="205"/>
                </a:lnTo>
                <a:cubicBezTo>
                  <a:pt x="3654" y="431"/>
                  <a:pt x="3060" y="1145"/>
                  <a:pt x="2947" y="1382"/>
                </a:cubicBezTo>
                <a:cubicBezTo>
                  <a:pt x="2907" y="1466"/>
                  <a:pt x="2820" y="1582"/>
                  <a:pt x="2753" y="1642"/>
                </a:cubicBezTo>
                <a:cubicBezTo>
                  <a:pt x="2642" y="1740"/>
                  <a:pt x="2580" y="1849"/>
                  <a:pt x="2419" y="2225"/>
                </a:cubicBezTo>
                <a:cubicBezTo>
                  <a:pt x="2350" y="2388"/>
                  <a:pt x="2249" y="2841"/>
                  <a:pt x="2249" y="2992"/>
                </a:cubicBezTo>
                <a:cubicBezTo>
                  <a:pt x="2249" y="3055"/>
                  <a:pt x="2144" y="3307"/>
                  <a:pt x="2014" y="3551"/>
                </a:cubicBezTo>
                <a:cubicBezTo>
                  <a:pt x="1684" y="4176"/>
                  <a:pt x="1610" y="4402"/>
                  <a:pt x="1553" y="4968"/>
                </a:cubicBezTo>
                <a:cubicBezTo>
                  <a:pt x="1493" y="5563"/>
                  <a:pt x="1471" y="5660"/>
                  <a:pt x="1338" y="5916"/>
                </a:cubicBezTo>
                <a:cubicBezTo>
                  <a:pt x="1219" y="6143"/>
                  <a:pt x="1175" y="6292"/>
                  <a:pt x="1140" y="6575"/>
                </a:cubicBezTo>
                <a:cubicBezTo>
                  <a:pt x="1116" y="6771"/>
                  <a:pt x="1121" y="6780"/>
                  <a:pt x="1294" y="6839"/>
                </a:cubicBezTo>
                <a:cubicBezTo>
                  <a:pt x="1393" y="6873"/>
                  <a:pt x="1533" y="6953"/>
                  <a:pt x="1605" y="7017"/>
                </a:cubicBezTo>
                <a:lnTo>
                  <a:pt x="1738" y="7132"/>
                </a:lnTo>
                <a:lnTo>
                  <a:pt x="1624" y="7314"/>
                </a:lnTo>
                <a:cubicBezTo>
                  <a:pt x="1562" y="7414"/>
                  <a:pt x="1496" y="7531"/>
                  <a:pt x="1478" y="7576"/>
                </a:cubicBezTo>
                <a:cubicBezTo>
                  <a:pt x="1456" y="7628"/>
                  <a:pt x="1410" y="7649"/>
                  <a:pt x="1346" y="7636"/>
                </a:cubicBezTo>
                <a:cubicBezTo>
                  <a:pt x="1192" y="7603"/>
                  <a:pt x="1071" y="7682"/>
                  <a:pt x="1071" y="7816"/>
                </a:cubicBezTo>
                <a:cubicBezTo>
                  <a:pt x="1071" y="8071"/>
                  <a:pt x="1438" y="8273"/>
                  <a:pt x="1850" y="8244"/>
                </a:cubicBezTo>
                <a:cubicBezTo>
                  <a:pt x="2014" y="8233"/>
                  <a:pt x="2056" y="8250"/>
                  <a:pt x="2148" y="8367"/>
                </a:cubicBezTo>
                <a:cubicBezTo>
                  <a:pt x="2216" y="8454"/>
                  <a:pt x="2234" y="8513"/>
                  <a:pt x="2198" y="8531"/>
                </a:cubicBezTo>
                <a:cubicBezTo>
                  <a:pt x="2167" y="8546"/>
                  <a:pt x="2142" y="8606"/>
                  <a:pt x="2142" y="8664"/>
                </a:cubicBezTo>
                <a:cubicBezTo>
                  <a:pt x="2142" y="8740"/>
                  <a:pt x="2171" y="8769"/>
                  <a:pt x="2246" y="8769"/>
                </a:cubicBezTo>
                <a:cubicBezTo>
                  <a:pt x="2432" y="8769"/>
                  <a:pt x="2420" y="8850"/>
                  <a:pt x="2173" y="9256"/>
                </a:cubicBezTo>
                <a:cubicBezTo>
                  <a:pt x="1878" y="9740"/>
                  <a:pt x="1749" y="9914"/>
                  <a:pt x="1547" y="10099"/>
                </a:cubicBezTo>
                <a:cubicBezTo>
                  <a:pt x="1462" y="10177"/>
                  <a:pt x="1392" y="10269"/>
                  <a:pt x="1392" y="10303"/>
                </a:cubicBezTo>
                <a:cubicBezTo>
                  <a:pt x="1392" y="10357"/>
                  <a:pt x="1230" y="10619"/>
                  <a:pt x="1053" y="10850"/>
                </a:cubicBezTo>
                <a:cubicBezTo>
                  <a:pt x="1014" y="10902"/>
                  <a:pt x="1026" y="10995"/>
                  <a:pt x="1096" y="11182"/>
                </a:cubicBezTo>
                <a:cubicBezTo>
                  <a:pt x="1190" y="11433"/>
                  <a:pt x="1204" y="11446"/>
                  <a:pt x="1467" y="11533"/>
                </a:cubicBezTo>
                <a:cubicBezTo>
                  <a:pt x="2135" y="11755"/>
                  <a:pt x="2169" y="11811"/>
                  <a:pt x="1959" y="12344"/>
                </a:cubicBezTo>
                <a:cubicBezTo>
                  <a:pt x="1876" y="12552"/>
                  <a:pt x="1797" y="12810"/>
                  <a:pt x="1783" y="12917"/>
                </a:cubicBezTo>
                <a:cubicBezTo>
                  <a:pt x="1768" y="13024"/>
                  <a:pt x="1721" y="13144"/>
                  <a:pt x="1677" y="13184"/>
                </a:cubicBezTo>
                <a:cubicBezTo>
                  <a:pt x="1550" y="13299"/>
                  <a:pt x="1637" y="13484"/>
                  <a:pt x="1925" y="13714"/>
                </a:cubicBezTo>
                <a:lnTo>
                  <a:pt x="2186" y="13921"/>
                </a:lnTo>
                <a:lnTo>
                  <a:pt x="2084" y="14068"/>
                </a:lnTo>
                <a:cubicBezTo>
                  <a:pt x="2028" y="14149"/>
                  <a:pt x="1981" y="14283"/>
                  <a:pt x="1981" y="14366"/>
                </a:cubicBezTo>
                <a:cubicBezTo>
                  <a:pt x="1981" y="14537"/>
                  <a:pt x="2206" y="14844"/>
                  <a:pt x="2360" y="14883"/>
                </a:cubicBezTo>
                <a:cubicBezTo>
                  <a:pt x="2652" y="14958"/>
                  <a:pt x="2796" y="15568"/>
                  <a:pt x="2574" y="15795"/>
                </a:cubicBezTo>
                <a:cubicBezTo>
                  <a:pt x="2461" y="15911"/>
                  <a:pt x="2475" y="15991"/>
                  <a:pt x="2665" y="16338"/>
                </a:cubicBezTo>
                <a:cubicBezTo>
                  <a:pt x="2841" y="16659"/>
                  <a:pt x="3219" y="16821"/>
                  <a:pt x="3940" y="16885"/>
                </a:cubicBezTo>
                <a:cubicBezTo>
                  <a:pt x="4177" y="16906"/>
                  <a:pt x="4490" y="16916"/>
                  <a:pt x="4635" y="16907"/>
                </a:cubicBezTo>
                <a:cubicBezTo>
                  <a:pt x="4780" y="16898"/>
                  <a:pt x="5354" y="16861"/>
                  <a:pt x="5910" y="16824"/>
                </a:cubicBezTo>
                <a:lnTo>
                  <a:pt x="6921" y="16758"/>
                </a:lnTo>
                <a:lnTo>
                  <a:pt x="7049" y="16854"/>
                </a:lnTo>
                <a:cubicBezTo>
                  <a:pt x="7372" y="17099"/>
                  <a:pt x="7619" y="17640"/>
                  <a:pt x="7736" y="18358"/>
                </a:cubicBezTo>
                <a:cubicBezTo>
                  <a:pt x="7866" y="19158"/>
                  <a:pt x="7871" y="19139"/>
                  <a:pt x="7482" y="19384"/>
                </a:cubicBezTo>
                <a:cubicBezTo>
                  <a:pt x="7041" y="19661"/>
                  <a:pt x="6603" y="19872"/>
                  <a:pt x="6470" y="19872"/>
                </a:cubicBezTo>
                <a:cubicBezTo>
                  <a:pt x="6412" y="19872"/>
                  <a:pt x="6314" y="19894"/>
                  <a:pt x="6253" y="19920"/>
                </a:cubicBezTo>
                <a:cubicBezTo>
                  <a:pt x="6192" y="19946"/>
                  <a:pt x="5862" y="19996"/>
                  <a:pt x="5520" y="20029"/>
                </a:cubicBezTo>
                <a:cubicBezTo>
                  <a:pt x="5178" y="20063"/>
                  <a:pt x="4815" y="20110"/>
                  <a:pt x="4712" y="20134"/>
                </a:cubicBezTo>
                <a:cubicBezTo>
                  <a:pt x="4609" y="20158"/>
                  <a:pt x="4211" y="20216"/>
                  <a:pt x="3828" y="20261"/>
                </a:cubicBezTo>
                <a:cubicBezTo>
                  <a:pt x="2984" y="20360"/>
                  <a:pt x="2554" y="20463"/>
                  <a:pt x="1832" y="20741"/>
                </a:cubicBezTo>
                <a:cubicBezTo>
                  <a:pt x="1530" y="20857"/>
                  <a:pt x="1271" y="20952"/>
                  <a:pt x="1258" y="20952"/>
                </a:cubicBezTo>
                <a:cubicBezTo>
                  <a:pt x="1234" y="20952"/>
                  <a:pt x="161" y="21466"/>
                  <a:pt x="1" y="21554"/>
                </a:cubicBezTo>
                <a:cubicBezTo>
                  <a:pt x="-54" y="21585"/>
                  <a:pt x="3648" y="21599"/>
                  <a:pt x="11683" y="21599"/>
                </a:cubicBezTo>
                <a:lnTo>
                  <a:pt x="21543" y="21600"/>
                </a:lnTo>
                <a:lnTo>
                  <a:pt x="21543" y="19912"/>
                </a:lnTo>
                <a:cubicBezTo>
                  <a:pt x="21459" y="19875"/>
                  <a:pt x="21389" y="19856"/>
                  <a:pt x="21311" y="19851"/>
                </a:cubicBezTo>
                <a:cubicBezTo>
                  <a:pt x="21151" y="19839"/>
                  <a:pt x="20979" y="19763"/>
                  <a:pt x="20593" y="19532"/>
                </a:cubicBezTo>
                <a:cubicBezTo>
                  <a:pt x="20313" y="19366"/>
                  <a:pt x="20068" y="19208"/>
                  <a:pt x="20048" y="19182"/>
                </a:cubicBezTo>
                <a:cubicBezTo>
                  <a:pt x="20029" y="19157"/>
                  <a:pt x="19900" y="19087"/>
                  <a:pt x="19763" y="19028"/>
                </a:cubicBezTo>
                <a:cubicBezTo>
                  <a:pt x="18983" y="18693"/>
                  <a:pt x="17954" y="17999"/>
                  <a:pt x="17471" y="17480"/>
                </a:cubicBezTo>
                <a:cubicBezTo>
                  <a:pt x="16887" y="16853"/>
                  <a:pt x="16385" y="15757"/>
                  <a:pt x="16276" y="14875"/>
                </a:cubicBezTo>
                <a:cubicBezTo>
                  <a:pt x="16246" y="14633"/>
                  <a:pt x="16181" y="14366"/>
                  <a:pt x="16131" y="14281"/>
                </a:cubicBezTo>
                <a:cubicBezTo>
                  <a:pt x="16051" y="14146"/>
                  <a:pt x="16049" y="14114"/>
                  <a:pt x="16117" y="14012"/>
                </a:cubicBezTo>
                <a:cubicBezTo>
                  <a:pt x="16159" y="13949"/>
                  <a:pt x="16237" y="13887"/>
                  <a:pt x="16289" y="13876"/>
                </a:cubicBezTo>
                <a:cubicBezTo>
                  <a:pt x="16366" y="13860"/>
                  <a:pt x="16379" y="13826"/>
                  <a:pt x="16356" y="13709"/>
                </a:cubicBezTo>
                <a:cubicBezTo>
                  <a:pt x="16317" y="13509"/>
                  <a:pt x="16454" y="13332"/>
                  <a:pt x="16600" y="13394"/>
                </a:cubicBezTo>
                <a:cubicBezTo>
                  <a:pt x="16675" y="13427"/>
                  <a:pt x="16702" y="13424"/>
                  <a:pt x="16702" y="13382"/>
                </a:cubicBezTo>
                <a:cubicBezTo>
                  <a:pt x="16702" y="13352"/>
                  <a:pt x="16752" y="13262"/>
                  <a:pt x="16813" y="13181"/>
                </a:cubicBezTo>
                <a:cubicBezTo>
                  <a:pt x="16889" y="13080"/>
                  <a:pt x="16940" y="13048"/>
                  <a:pt x="16979" y="13079"/>
                </a:cubicBezTo>
                <a:cubicBezTo>
                  <a:pt x="17045" y="13133"/>
                  <a:pt x="17504" y="13020"/>
                  <a:pt x="17504" y="12951"/>
                </a:cubicBezTo>
                <a:cubicBezTo>
                  <a:pt x="17504" y="12926"/>
                  <a:pt x="17457" y="12917"/>
                  <a:pt x="17398" y="12929"/>
                </a:cubicBezTo>
                <a:cubicBezTo>
                  <a:pt x="17338" y="12942"/>
                  <a:pt x="17239" y="12918"/>
                  <a:pt x="17174" y="12876"/>
                </a:cubicBezTo>
                <a:lnTo>
                  <a:pt x="17058" y="12801"/>
                </a:lnTo>
                <a:lnTo>
                  <a:pt x="17185" y="12589"/>
                </a:lnTo>
                <a:cubicBezTo>
                  <a:pt x="17254" y="12472"/>
                  <a:pt x="17414" y="12280"/>
                  <a:pt x="17541" y="12161"/>
                </a:cubicBezTo>
                <a:cubicBezTo>
                  <a:pt x="17668" y="12043"/>
                  <a:pt x="17772" y="11931"/>
                  <a:pt x="17772" y="11914"/>
                </a:cubicBezTo>
                <a:cubicBezTo>
                  <a:pt x="17772" y="11896"/>
                  <a:pt x="17931" y="11692"/>
                  <a:pt x="18125" y="11459"/>
                </a:cubicBezTo>
                <a:cubicBezTo>
                  <a:pt x="18497" y="11013"/>
                  <a:pt x="18566" y="10904"/>
                  <a:pt x="18761" y="10454"/>
                </a:cubicBezTo>
                <a:cubicBezTo>
                  <a:pt x="18827" y="10300"/>
                  <a:pt x="18930" y="10086"/>
                  <a:pt x="18989" y="9979"/>
                </a:cubicBezTo>
                <a:cubicBezTo>
                  <a:pt x="19306" y="9402"/>
                  <a:pt x="19387" y="9170"/>
                  <a:pt x="19361" y="8914"/>
                </a:cubicBezTo>
                <a:cubicBezTo>
                  <a:pt x="19350" y="8799"/>
                  <a:pt x="19358" y="8666"/>
                  <a:pt x="19380" y="8618"/>
                </a:cubicBezTo>
                <a:cubicBezTo>
                  <a:pt x="19439" y="8488"/>
                  <a:pt x="19479" y="7810"/>
                  <a:pt x="19434" y="7712"/>
                </a:cubicBezTo>
                <a:cubicBezTo>
                  <a:pt x="19404" y="7645"/>
                  <a:pt x="19454" y="7577"/>
                  <a:pt x="19667" y="7403"/>
                </a:cubicBezTo>
                <a:cubicBezTo>
                  <a:pt x="20564" y="6670"/>
                  <a:pt x="20909" y="6301"/>
                  <a:pt x="21115" y="5854"/>
                </a:cubicBezTo>
                <a:cubicBezTo>
                  <a:pt x="21169" y="5735"/>
                  <a:pt x="21247" y="5599"/>
                  <a:pt x="21287" y="5552"/>
                </a:cubicBezTo>
                <a:cubicBezTo>
                  <a:pt x="21326" y="5506"/>
                  <a:pt x="21359" y="5392"/>
                  <a:pt x="21359" y="5299"/>
                </a:cubicBezTo>
                <a:cubicBezTo>
                  <a:pt x="21359" y="5207"/>
                  <a:pt x="21397" y="5012"/>
                  <a:pt x="21444" y="4866"/>
                </a:cubicBezTo>
                <a:cubicBezTo>
                  <a:pt x="21546" y="4549"/>
                  <a:pt x="21496" y="4125"/>
                  <a:pt x="21275" y="3433"/>
                </a:cubicBezTo>
                <a:cubicBezTo>
                  <a:pt x="21087" y="2845"/>
                  <a:pt x="20640" y="2203"/>
                  <a:pt x="20419" y="2203"/>
                </a:cubicBezTo>
                <a:cubicBezTo>
                  <a:pt x="20385" y="2203"/>
                  <a:pt x="20298" y="2166"/>
                  <a:pt x="20227" y="2121"/>
                </a:cubicBezTo>
                <a:cubicBezTo>
                  <a:pt x="19942" y="1940"/>
                  <a:pt x="19670" y="1861"/>
                  <a:pt x="19245" y="1834"/>
                </a:cubicBezTo>
                <a:cubicBezTo>
                  <a:pt x="18806" y="1806"/>
                  <a:pt x="18682" y="1754"/>
                  <a:pt x="18682" y="1596"/>
                </a:cubicBezTo>
                <a:cubicBezTo>
                  <a:pt x="18682" y="1556"/>
                  <a:pt x="18646" y="1498"/>
                  <a:pt x="18602" y="1469"/>
                </a:cubicBezTo>
                <a:cubicBezTo>
                  <a:pt x="18558" y="1439"/>
                  <a:pt x="18522" y="1392"/>
                  <a:pt x="18522" y="1363"/>
                </a:cubicBezTo>
                <a:cubicBezTo>
                  <a:pt x="18522" y="1334"/>
                  <a:pt x="18366" y="1237"/>
                  <a:pt x="18175" y="1147"/>
                </a:cubicBezTo>
                <a:cubicBezTo>
                  <a:pt x="17816" y="978"/>
                  <a:pt x="17680" y="881"/>
                  <a:pt x="17736" y="836"/>
                </a:cubicBezTo>
                <a:cubicBezTo>
                  <a:pt x="17795" y="788"/>
                  <a:pt x="17663" y="648"/>
                  <a:pt x="17559" y="648"/>
                </a:cubicBezTo>
                <a:cubicBezTo>
                  <a:pt x="17503" y="648"/>
                  <a:pt x="17443" y="629"/>
                  <a:pt x="17425" y="605"/>
                </a:cubicBezTo>
                <a:cubicBezTo>
                  <a:pt x="17406" y="581"/>
                  <a:pt x="17333" y="562"/>
                  <a:pt x="17262" y="562"/>
                </a:cubicBezTo>
                <a:cubicBezTo>
                  <a:pt x="17119" y="562"/>
                  <a:pt x="16998" y="440"/>
                  <a:pt x="16939" y="238"/>
                </a:cubicBezTo>
                <a:cubicBezTo>
                  <a:pt x="16918" y="166"/>
                  <a:pt x="16877" y="83"/>
                  <a:pt x="16848" y="54"/>
                </a:cubicBezTo>
                <a:cubicBezTo>
                  <a:pt x="16807" y="11"/>
                  <a:pt x="15470" y="0"/>
                  <a:pt x="10485" y="0"/>
                </a:cubicBezTo>
                <a:lnTo>
                  <a:pt x="4174" y="0"/>
                </a:ln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37" name="pasted-movie.png" descr="pasted-movie.png"/>
          <p:cNvPicPr>
            <a:picLocks noChangeAspect="1"/>
          </p:cNvPicPr>
          <p:nvPr/>
        </p:nvPicPr>
        <p:blipFill>
          <a:blip r:embed="rId3">
            <a:alphaModFix amt="67986"/>
            <a:extLst/>
          </a:blip>
          <a:stretch>
            <a:fillRect/>
          </a:stretch>
        </p:blipFill>
        <p:spPr>
          <a:xfrm>
            <a:off x="11646337" y="211349"/>
            <a:ext cx="12217883" cy="1603598"/>
          </a:xfrm>
          <a:prstGeom prst="rect">
            <a:avLst/>
          </a:prstGeom>
          <a:ln w="12700">
            <a:miter lim="400000"/>
          </a:ln>
          <a:effectLst>
            <a:outerShdw sx="100000" sy="100000" kx="0" ky="0" algn="b" rotWithShape="0" blurRad="203200" dist="101600" dir="5400000">
              <a:srgbClr val="000000">
                <a:alpha val="92550"/>
              </a:srgbClr>
            </a:outerShdw>
          </a:effectLst>
        </p:spPr>
      </p:pic>
      <p:pic>
        <p:nvPicPr>
          <p:cNvPr id="238" name="pasted-movie.png" descr="pasted-movie.png"/>
          <p:cNvPicPr>
            <a:picLocks noChangeAspect="1"/>
          </p:cNvPicPr>
          <p:nvPr/>
        </p:nvPicPr>
        <p:blipFill>
          <a:blip r:embed="rId4">
            <a:alphaModFix amt="85743"/>
            <a:extLst/>
          </a:blip>
          <a:stretch>
            <a:fillRect/>
          </a:stretch>
        </p:blipFill>
        <p:spPr>
          <a:xfrm>
            <a:off x="11646337" y="1396136"/>
            <a:ext cx="12217883" cy="2538308"/>
          </a:xfrm>
          <a:prstGeom prst="rect">
            <a:avLst/>
          </a:prstGeom>
          <a:ln w="12700">
            <a:miter lim="400000"/>
          </a:ln>
          <a:effectLst>
            <a:outerShdw sx="100000" sy="100000" kx="0" ky="0" algn="b" rotWithShape="0" blurRad="203200" dist="180298" dir="3065745">
              <a:srgbClr val="000000"/>
            </a:outerShdw>
          </a:effectLst>
        </p:spPr>
      </p:pic>
      <p:sp>
        <p:nvSpPr>
          <p:cNvPr id="239" name="Romans 2:14–15 (NKJV)…"/>
          <p:cNvSpPr txBox="1"/>
          <p:nvPr/>
        </p:nvSpPr>
        <p:spPr>
          <a:xfrm>
            <a:off x="10959365" y="3681854"/>
            <a:ext cx="13159091" cy="9806894"/>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100">
                <a:solidFill>
                  <a:srgbClr val="000000"/>
                </a:solidFill>
                <a:latin typeface="Times New Roman"/>
                <a:ea typeface="Times New Roman"/>
                <a:cs typeface="Times New Roman"/>
                <a:sym typeface="Times New Roman"/>
              </a:defRPr>
            </a:pPr>
            <a:r>
              <a:t>Romans 2:14–15 (NKJV) </a:t>
            </a:r>
          </a:p>
          <a:p>
            <a:pPr algn="ctr" defTabSz="457200">
              <a:lnSpc>
                <a:spcPct val="100000"/>
              </a:lnSpc>
              <a:spcBef>
                <a:spcPts val="0"/>
              </a:spcBef>
              <a:defRPr sz="6600">
                <a:solidFill>
                  <a:srgbClr val="000000"/>
                </a:solidFill>
                <a:latin typeface="Times New Roman"/>
                <a:ea typeface="Times New Roman"/>
                <a:cs typeface="Times New Roman"/>
                <a:sym typeface="Times New Roman"/>
              </a:defRPr>
            </a:pPr>
            <a:r>
              <a:rPr baseline="31999"/>
              <a:t>14</a:t>
            </a:r>
            <a:r>
              <a:t> for when Gentiles, who do not have the law, by nature do the things in the law, these, although not having the law, are a law to themselves, </a:t>
            </a:r>
            <a:r>
              <a:rPr baseline="31999"/>
              <a:t>15</a:t>
            </a:r>
            <a:r>
              <a:t> who show the work of the law written in their hearts, their conscience also bearing witness, and between themselves </a:t>
            </a:r>
            <a:r>
              <a:rPr i="1"/>
              <a:t>their</a:t>
            </a:r>
            <a:r>
              <a:t> thoughts accusing or else excusing </a:t>
            </a:r>
            <a:r>
              <a:rPr i="1"/>
              <a:t>them</a:t>
            </a:r>
            <a:r>
              <a:t>)</a:t>
            </a:r>
          </a:p>
        </p:txBody>
      </p:sp>
      <p:pic>
        <p:nvPicPr>
          <p:cNvPr id="240" name="Front view of a red Ducati motorcycle against a black background" descr="Front view of a red Ducati motorcycle against a black background"/>
          <p:cNvPicPr>
            <a:picLocks noChangeAspect="1"/>
          </p:cNvPicPr>
          <p:nvPr/>
        </p:nvPicPr>
        <p:blipFill>
          <a:blip r:embed="rId5">
            <a:extLst/>
          </a:blip>
          <a:srcRect l="54373" t="0" r="3703" b="0"/>
          <a:stretch>
            <a:fillRect/>
          </a:stretch>
        </p:blipFill>
        <p:spPr>
          <a:xfrm flipH="1">
            <a:off x="0" y="0"/>
            <a:ext cx="11040180" cy="13716000"/>
          </a:xfrm>
          <a:custGeom>
            <a:avLst/>
            <a:gdLst/>
            <a:ahLst/>
            <a:cxnLst>
              <a:cxn ang="0">
                <a:pos x="wd2" y="hd2"/>
              </a:cxn>
              <a:cxn ang="5400000">
                <a:pos x="wd2" y="hd2"/>
              </a:cxn>
              <a:cxn ang="10800000">
                <a:pos x="wd2" y="hd2"/>
              </a:cxn>
              <a:cxn ang="16200000">
                <a:pos x="wd2" y="hd2"/>
              </a:cxn>
            </a:cxnLst>
            <a:rect l="0" t="0" r="r" b="b"/>
            <a:pathLst>
              <a:path w="21543" h="21600" fill="norm" stroke="1" extrusionOk="0">
                <a:moveTo>
                  <a:pt x="4174" y="0"/>
                </a:moveTo>
                <a:lnTo>
                  <a:pt x="3927" y="205"/>
                </a:lnTo>
                <a:cubicBezTo>
                  <a:pt x="3654" y="431"/>
                  <a:pt x="3060" y="1145"/>
                  <a:pt x="2947" y="1382"/>
                </a:cubicBezTo>
                <a:cubicBezTo>
                  <a:pt x="2907" y="1466"/>
                  <a:pt x="2820" y="1582"/>
                  <a:pt x="2753" y="1642"/>
                </a:cubicBezTo>
                <a:cubicBezTo>
                  <a:pt x="2642" y="1740"/>
                  <a:pt x="2580" y="1849"/>
                  <a:pt x="2419" y="2225"/>
                </a:cubicBezTo>
                <a:cubicBezTo>
                  <a:pt x="2350" y="2388"/>
                  <a:pt x="2249" y="2841"/>
                  <a:pt x="2249" y="2992"/>
                </a:cubicBezTo>
                <a:cubicBezTo>
                  <a:pt x="2249" y="3055"/>
                  <a:pt x="2144" y="3307"/>
                  <a:pt x="2014" y="3551"/>
                </a:cubicBezTo>
                <a:cubicBezTo>
                  <a:pt x="1684" y="4176"/>
                  <a:pt x="1610" y="4402"/>
                  <a:pt x="1553" y="4968"/>
                </a:cubicBezTo>
                <a:cubicBezTo>
                  <a:pt x="1493" y="5563"/>
                  <a:pt x="1471" y="5660"/>
                  <a:pt x="1338" y="5916"/>
                </a:cubicBezTo>
                <a:cubicBezTo>
                  <a:pt x="1219" y="6143"/>
                  <a:pt x="1175" y="6292"/>
                  <a:pt x="1140" y="6575"/>
                </a:cubicBezTo>
                <a:cubicBezTo>
                  <a:pt x="1116" y="6771"/>
                  <a:pt x="1121" y="6780"/>
                  <a:pt x="1294" y="6839"/>
                </a:cubicBezTo>
                <a:cubicBezTo>
                  <a:pt x="1393" y="6873"/>
                  <a:pt x="1533" y="6953"/>
                  <a:pt x="1605" y="7017"/>
                </a:cubicBezTo>
                <a:lnTo>
                  <a:pt x="1738" y="7132"/>
                </a:lnTo>
                <a:lnTo>
                  <a:pt x="1624" y="7314"/>
                </a:lnTo>
                <a:cubicBezTo>
                  <a:pt x="1562" y="7414"/>
                  <a:pt x="1496" y="7531"/>
                  <a:pt x="1478" y="7576"/>
                </a:cubicBezTo>
                <a:cubicBezTo>
                  <a:pt x="1456" y="7628"/>
                  <a:pt x="1410" y="7649"/>
                  <a:pt x="1346" y="7636"/>
                </a:cubicBezTo>
                <a:cubicBezTo>
                  <a:pt x="1192" y="7603"/>
                  <a:pt x="1071" y="7682"/>
                  <a:pt x="1071" y="7816"/>
                </a:cubicBezTo>
                <a:cubicBezTo>
                  <a:pt x="1071" y="8071"/>
                  <a:pt x="1438" y="8273"/>
                  <a:pt x="1850" y="8244"/>
                </a:cubicBezTo>
                <a:cubicBezTo>
                  <a:pt x="2014" y="8233"/>
                  <a:pt x="2056" y="8250"/>
                  <a:pt x="2148" y="8367"/>
                </a:cubicBezTo>
                <a:cubicBezTo>
                  <a:pt x="2216" y="8454"/>
                  <a:pt x="2234" y="8513"/>
                  <a:pt x="2198" y="8531"/>
                </a:cubicBezTo>
                <a:cubicBezTo>
                  <a:pt x="2167" y="8546"/>
                  <a:pt x="2142" y="8606"/>
                  <a:pt x="2142" y="8664"/>
                </a:cubicBezTo>
                <a:cubicBezTo>
                  <a:pt x="2142" y="8740"/>
                  <a:pt x="2171" y="8769"/>
                  <a:pt x="2246" y="8769"/>
                </a:cubicBezTo>
                <a:cubicBezTo>
                  <a:pt x="2432" y="8769"/>
                  <a:pt x="2420" y="8850"/>
                  <a:pt x="2173" y="9256"/>
                </a:cubicBezTo>
                <a:cubicBezTo>
                  <a:pt x="1878" y="9740"/>
                  <a:pt x="1749" y="9914"/>
                  <a:pt x="1547" y="10099"/>
                </a:cubicBezTo>
                <a:cubicBezTo>
                  <a:pt x="1462" y="10177"/>
                  <a:pt x="1392" y="10269"/>
                  <a:pt x="1392" y="10303"/>
                </a:cubicBezTo>
                <a:cubicBezTo>
                  <a:pt x="1392" y="10357"/>
                  <a:pt x="1230" y="10619"/>
                  <a:pt x="1053" y="10850"/>
                </a:cubicBezTo>
                <a:cubicBezTo>
                  <a:pt x="1014" y="10902"/>
                  <a:pt x="1026" y="10995"/>
                  <a:pt x="1096" y="11182"/>
                </a:cubicBezTo>
                <a:cubicBezTo>
                  <a:pt x="1190" y="11433"/>
                  <a:pt x="1204" y="11446"/>
                  <a:pt x="1467" y="11533"/>
                </a:cubicBezTo>
                <a:cubicBezTo>
                  <a:pt x="2135" y="11755"/>
                  <a:pt x="2169" y="11811"/>
                  <a:pt x="1959" y="12344"/>
                </a:cubicBezTo>
                <a:cubicBezTo>
                  <a:pt x="1876" y="12552"/>
                  <a:pt x="1797" y="12810"/>
                  <a:pt x="1783" y="12917"/>
                </a:cubicBezTo>
                <a:cubicBezTo>
                  <a:pt x="1768" y="13024"/>
                  <a:pt x="1721" y="13144"/>
                  <a:pt x="1677" y="13184"/>
                </a:cubicBezTo>
                <a:cubicBezTo>
                  <a:pt x="1550" y="13299"/>
                  <a:pt x="1637" y="13484"/>
                  <a:pt x="1925" y="13714"/>
                </a:cubicBezTo>
                <a:lnTo>
                  <a:pt x="2186" y="13921"/>
                </a:lnTo>
                <a:lnTo>
                  <a:pt x="2084" y="14068"/>
                </a:lnTo>
                <a:cubicBezTo>
                  <a:pt x="2028" y="14149"/>
                  <a:pt x="1981" y="14283"/>
                  <a:pt x="1981" y="14366"/>
                </a:cubicBezTo>
                <a:cubicBezTo>
                  <a:pt x="1981" y="14537"/>
                  <a:pt x="2206" y="14844"/>
                  <a:pt x="2360" y="14883"/>
                </a:cubicBezTo>
                <a:cubicBezTo>
                  <a:pt x="2652" y="14958"/>
                  <a:pt x="2796" y="15568"/>
                  <a:pt x="2574" y="15795"/>
                </a:cubicBezTo>
                <a:cubicBezTo>
                  <a:pt x="2461" y="15911"/>
                  <a:pt x="2475" y="15991"/>
                  <a:pt x="2665" y="16338"/>
                </a:cubicBezTo>
                <a:cubicBezTo>
                  <a:pt x="2841" y="16659"/>
                  <a:pt x="3219" y="16821"/>
                  <a:pt x="3940" y="16885"/>
                </a:cubicBezTo>
                <a:cubicBezTo>
                  <a:pt x="4177" y="16906"/>
                  <a:pt x="4490" y="16916"/>
                  <a:pt x="4635" y="16907"/>
                </a:cubicBezTo>
                <a:cubicBezTo>
                  <a:pt x="4780" y="16898"/>
                  <a:pt x="5354" y="16861"/>
                  <a:pt x="5910" y="16824"/>
                </a:cubicBezTo>
                <a:lnTo>
                  <a:pt x="6921" y="16758"/>
                </a:lnTo>
                <a:lnTo>
                  <a:pt x="7049" y="16854"/>
                </a:lnTo>
                <a:cubicBezTo>
                  <a:pt x="7372" y="17099"/>
                  <a:pt x="7619" y="17640"/>
                  <a:pt x="7736" y="18358"/>
                </a:cubicBezTo>
                <a:cubicBezTo>
                  <a:pt x="7866" y="19158"/>
                  <a:pt x="7871" y="19139"/>
                  <a:pt x="7482" y="19384"/>
                </a:cubicBezTo>
                <a:cubicBezTo>
                  <a:pt x="7041" y="19661"/>
                  <a:pt x="6603" y="19872"/>
                  <a:pt x="6470" y="19872"/>
                </a:cubicBezTo>
                <a:cubicBezTo>
                  <a:pt x="6412" y="19872"/>
                  <a:pt x="6314" y="19894"/>
                  <a:pt x="6253" y="19920"/>
                </a:cubicBezTo>
                <a:cubicBezTo>
                  <a:pt x="6192" y="19946"/>
                  <a:pt x="5862" y="19996"/>
                  <a:pt x="5520" y="20029"/>
                </a:cubicBezTo>
                <a:cubicBezTo>
                  <a:pt x="5178" y="20063"/>
                  <a:pt x="4815" y="20110"/>
                  <a:pt x="4712" y="20134"/>
                </a:cubicBezTo>
                <a:cubicBezTo>
                  <a:pt x="4609" y="20158"/>
                  <a:pt x="4211" y="20216"/>
                  <a:pt x="3828" y="20261"/>
                </a:cubicBezTo>
                <a:cubicBezTo>
                  <a:pt x="2984" y="20360"/>
                  <a:pt x="2554" y="20463"/>
                  <a:pt x="1832" y="20741"/>
                </a:cubicBezTo>
                <a:cubicBezTo>
                  <a:pt x="1530" y="20857"/>
                  <a:pt x="1271" y="20952"/>
                  <a:pt x="1258" y="20952"/>
                </a:cubicBezTo>
                <a:cubicBezTo>
                  <a:pt x="1234" y="20952"/>
                  <a:pt x="161" y="21466"/>
                  <a:pt x="1" y="21554"/>
                </a:cubicBezTo>
                <a:cubicBezTo>
                  <a:pt x="-54" y="21585"/>
                  <a:pt x="3648" y="21599"/>
                  <a:pt x="11683" y="21599"/>
                </a:cubicBezTo>
                <a:lnTo>
                  <a:pt x="21543" y="21600"/>
                </a:lnTo>
                <a:lnTo>
                  <a:pt x="21543" y="19912"/>
                </a:lnTo>
                <a:cubicBezTo>
                  <a:pt x="21459" y="19875"/>
                  <a:pt x="21389" y="19856"/>
                  <a:pt x="21311" y="19851"/>
                </a:cubicBezTo>
                <a:cubicBezTo>
                  <a:pt x="21151" y="19839"/>
                  <a:pt x="20979" y="19763"/>
                  <a:pt x="20593" y="19532"/>
                </a:cubicBezTo>
                <a:cubicBezTo>
                  <a:pt x="20313" y="19366"/>
                  <a:pt x="20068" y="19208"/>
                  <a:pt x="20048" y="19182"/>
                </a:cubicBezTo>
                <a:cubicBezTo>
                  <a:pt x="20029" y="19157"/>
                  <a:pt x="19900" y="19087"/>
                  <a:pt x="19763" y="19028"/>
                </a:cubicBezTo>
                <a:cubicBezTo>
                  <a:pt x="18983" y="18693"/>
                  <a:pt x="17954" y="17999"/>
                  <a:pt x="17471" y="17480"/>
                </a:cubicBezTo>
                <a:cubicBezTo>
                  <a:pt x="16887" y="16853"/>
                  <a:pt x="16385" y="15757"/>
                  <a:pt x="16276" y="14875"/>
                </a:cubicBezTo>
                <a:cubicBezTo>
                  <a:pt x="16246" y="14633"/>
                  <a:pt x="16181" y="14366"/>
                  <a:pt x="16131" y="14281"/>
                </a:cubicBezTo>
                <a:cubicBezTo>
                  <a:pt x="16051" y="14146"/>
                  <a:pt x="16049" y="14114"/>
                  <a:pt x="16117" y="14012"/>
                </a:cubicBezTo>
                <a:cubicBezTo>
                  <a:pt x="16159" y="13949"/>
                  <a:pt x="16237" y="13887"/>
                  <a:pt x="16289" y="13876"/>
                </a:cubicBezTo>
                <a:cubicBezTo>
                  <a:pt x="16366" y="13860"/>
                  <a:pt x="16379" y="13826"/>
                  <a:pt x="16356" y="13709"/>
                </a:cubicBezTo>
                <a:cubicBezTo>
                  <a:pt x="16317" y="13509"/>
                  <a:pt x="16454" y="13332"/>
                  <a:pt x="16600" y="13394"/>
                </a:cubicBezTo>
                <a:cubicBezTo>
                  <a:pt x="16675" y="13427"/>
                  <a:pt x="16702" y="13424"/>
                  <a:pt x="16702" y="13382"/>
                </a:cubicBezTo>
                <a:cubicBezTo>
                  <a:pt x="16702" y="13352"/>
                  <a:pt x="16752" y="13262"/>
                  <a:pt x="16813" y="13181"/>
                </a:cubicBezTo>
                <a:cubicBezTo>
                  <a:pt x="16889" y="13080"/>
                  <a:pt x="16940" y="13048"/>
                  <a:pt x="16979" y="13079"/>
                </a:cubicBezTo>
                <a:cubicBezTo>
                  <a:pt x="17045" y="13133"/>
                  <a:pt x="17504" y="13020"/>
                  <a:pt x="17504" y="12951"/>
                </a:cubicBezTo>
                <a:cubicBezTo>
                  <a:pt x="17504" y="12926"/>
                  <a:pt x="17457" y="12917"/>
                  <a:pt x="17398" y="12929"/>
                </a:cubicBezTo>
                <a:cubicBezTo>
                  <a:pt x="17338" y="12942"/>
                  <a:pt x="17239" y="12918"/>
                  <a:pt x="17174" y="12876"/>
                </a:cubicBezTo>
                <a:lnTo>
                  <a:pt x="17058" y="12801"/>
                </a:lnTo>
                <a:lnTo>
                  <a:pt x="17185" y="12589"/>
                </a:lnTo>
                <a:cubicBezTo>
                  <a:pt x="17254" y="12472"/>
                  <a:pt x="17414" y="12280"/>
                  <a:pt x="17541" y="12161"/>
                </a:cubicBezTo>
                <a:cubicBezTo>
                  <a:pt x="17668" y="12043"/>
                  <a:pt x="17772" y="11931"/>
                  <a:pt x="17772" y="11914"/>
                </a:cubicBezTo>
                <a:cubicBezTo>
                  <a:pt x="17772" y="11896"/>
                  <a:pt x="17931" y="11692"/>
                  <a:pt x="18125" y="11459"/>
                </a:cubicBezTo>
                <a:cubicBezTo>
                  <a:pt x="18497" y="11013"/>
                  <a:pt x="18566" y="10904"/>
                  <a:pt x="18761" y="10454"/>
                </a:cubicBezTo>
                <a:cubicBezTo>
                  <a:pt x="18827" y="10300"/>
                  <a:pt x="18930" y="10086"/>
                  <a:pt x="18989" y="9979"/>
                </a:cubicBezTo>
                <a:cubicBezTo>
                  <a:pt x="19306" y="9402"/>
                  <a:pt x="19387" y="9170"/>
                  <a:pt x="19361" y="8914"/>
                </a:cubicBezTo>
                <a:cubicBezTo>
                  <a:pt x="19350" y="8799"/>
                  <a:pt x="19358" y="8666"/>
                  <a:pt x="19380" y="8618"/>
                </a:cubicBezTo>
                <a:cubicBezTo>
                  <a:pt x="19439" y="8488"/>
                  <a:pt x="19479" y="7810"/>
                  <a:pt x="19434" y="7712"/>
                </a:cubicBezTo>
                <a:cubicBezTo>
                  <a:pt x="19404" y="7645"/>
                  <a:pt x="19454" y="7577"/>
                  <a:pt x="19667" y="7403"/>
                </a:cubicBezTo>
                <a:cubicBezTo>
                  <a:pt x="20564" y="6670"/>
                  <a:pt x="20909" y="6301"/>
                  <a:pt x="21115" y="5854"/>
                </a:cubicBezTo>
                <a:cubicBezTo>
                  <a:pt x="21169" y="5735"/>
                  <a:pt x="21247" y="5599"/>
                  <a:pt x="21287" y="5552"/>
                </a:cubicBezTo>
                <a:cubicBezTo>
                  <a:pt x="21326" y="5506"/>
                  <a:pt x="21359" y="5392"/>
                  <a:pt x="21359" y="5299"/>
                </a:cubicBezTo>
                <a:cubicBezTo>
                  <a:pt x="21359" y="5207"/>
                  <a:pt x="21397" y="5012"/>
                  <a:pt x="21444" y="4866"/>
                </a:cubicBezTo>
                <a:cubicBezTo>
                  <a:pt x="21546" y="4549"/>
                  <a:pt x="21496" y="4125"/>
                  <a:pt x="21275" y="3433"/>
                </a:cubicBezTo>
                <a:cubicBezTo>
                  <a:pt x="21087" y="2845"/>
                  <a:pt x="20640" y="2203"/>
                  <a:pt x="20419" y="2203"/>
                </a:cubicBezTo>
                <a:cubicBezTo>
                  <a:pt x="20385" y="2203"/>
                  <a:pt x="20298" y="2166"/>
                  <a:pt x="20227" y="2121"/>
                </a:cubicBezTo>
                <a:cubicBezTo>
                  <a:pt x="19942" y="1940"/>
                  <a:pt x="19670" y="1861"/>
                  <a:pt x="19245" y="1834"/>
                </a:cubicBezTo>
                <a:cubicBezTo>
                  <a:pt x="18806" y="1806"/>
                  <a:pt x="18682" y="1754"/>
                  <a:pt x="18682" y="1596"/>
                </a:cubicBezTo>
                <a:cubicBezTo>
                  <a:pt x="18682" y="1556"/>
                  <a:pt x="18646" y="1498"/>
                  <a:pt x="18602" y="1469"/>
                </a:cubicBezTo>
                <a:cubicBezTo>
                  <a:pt x="18558" y="1439"/>
                  <a:pt x="18522" y="1392"/>
                  <a:pt x="18522" y="1363"/>
                </a:cubicBezTo>
                <a:cubicBezTo>
                  <a:pt x="18522" y="1334"/>
                  <a:pt x="18366" y="1237"/>
                  <a:pt x="18175" y="1147"/>
                </a:cubicBezTo>
                <a:cubicBezTo>
                  <a:pt x="17816" y="978"/>
                  <a:pt x="17680" y="881"/>
                  <a:pt x="17736" y="836"/>
                </a:cubicBezTo>
                <a:cubicBezTo>
                  <a:pt x="17795" y="788"/>
                  <a:pt x="17663" y="648"/>
                  <a:pt x="17559" y="648"/>
                </a:cubicBezTo>
                <a:cubicBezTo>
                  <a:pt x="17503" y="648"/>
                  <a:pt x="17443" y="629"/>
                  <a:pt x="17425" y="605"/>
                </a:cubicBezTo>
                <a:cubicBezTo>
                  <a:pt x="17406" y="581"/>
                  <a:pt x="17333" y="562"/>
                  <a:pt x="17262" y="562"/>
                </a:cubicBezTo>
                <a:cubicBezTo>
                  <a:pt x="17119" y="562"/>
                  <a:pt x="16998" y="440"/>
                  <a:pt x="16939" y="238"/>
                </a:cubicBezTo>
                <a:cubicBezTo>
                  <a:pt x="16918" y="166"/>
                  <a:pt x="16877" y="83"/>
                  <a:pt x="16848" y="54"/>
                </a:cubicBezTo>
                <a:cubicBezTo>
                  <a:pt x="16807" y="11"/>
                  <a:pt x="15470" y="0"/>
                  <a:pt x="10485" y="0"/>
                </a:cubicBezTo>
                <a:lnTo>
                  <a:pt x="4174" y="0"/>
                </a:ln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42" name="pasted-movie.png" descr="pasted-movie.png"/>
          <p:cNvPicPr>
            <a:picLocks noChangeAspect="1"/>
          </p:cNvPicPr>
          <p:nvPr/>
        </p:nvPicPr>
        <p:blipFill>
          <a:blip r:embed="rId3">
            <a:alphaModFix amt="67986"/>
            <a:extLst/>
          </a:blip>
          <a:stretch>
            <a:fillRect/>
          </a:stretch>
        </p:blipFill>
        <p:spPr>
          <a:xfrm>
            <a:off x="11646337" y="211349"/>
            <a:ext cx="12217883" cy="1603598"/>
          </a:xfrm>
          <a:prstGeom prst="rect">
            <a:avLst/>
          </a:prstGeom>
          <a:ln w="12700">
            <a:miter lim="400000"/>
          </a:ln>
          <a:effectLst>
            <a:outerShdw sx="100000" sy="100000" kx="0" ky="0" algn="b" rotWithShape="0" blurRad="203200" dist="101600" dir="5400000">
              <a:srgbClr val="000000">
                <a:alpha val="92550"/>
              </a:srgbClr>
            </a:outerShdw>
          </a:effectLst>
        </p:spPr>
      </p:pic>
      <p:pic>
        <p:nvPicPr>
          <p:cNvPr id="243" name="pasted-movie.png" descr="pasted-movie.png"/>
          <p:cNvPicPr>
            <a:picLocks noChangeAspect="1"/>
          </p:cNvPicPr>
          <p:nvPr/>
        </p:nvPicPr>
        <p:blipFill>
          <a:blip r:embed="rId4">
            <a:alphaModFix amt="85743"/>
            <a:extLst/>
          </a:blip>
          <a:stretch>
            <a:fillRect/>
          </a:stretch>
        </p:blipFill>
        <p:spPr>
          <a:xfrm>
            <a:off x="11646337" y="1396136"/>
            <a:ext cx="12217883" cy="2538308"/>
          </a:xfrm>
          <a:prstGeom prst="rect">
            <a:avLst/>
          </a:prstGeom>
          <a:ln w="12700">
            <a:miter lim="400000"/>
          </a:ln>
          <a:effectLst>
            <a:outerShdw sx="100000" sy="100000" kx="0" ky="0" algn="b" rotWithShape="0" blurRad="203200" dist="180298" dir="3065745">
              <a:srgbClr val="000000"/>
            </a:outerShdw>
          </a:effectLst>
        </p:spPr>
      </p:pic>
      <p:sp>
        <p:nvSpPr>
          <p:cNvPr id="244" name="Ecclesiastes 3:11 (NKJV)…"/>
          <p:cNvSpPr txBox="1"/>
          <p:nvPr/>
        </p:nvSpPr>
        <p:spPr>
          <a:xfrm>
            <a:off x="10910500" y="4585870"/>
            <a:ext cx="13159091" cy="8439362"/>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200">
                <a:solidFill>
                  <a:srgbClr val="000000"/>
                </a:solidFill>
                <a:latin typeface="Times New Roman"/>
                <a:ea typeface="Times New Roman"/>
                <a:cs typeface="Times New Roman"/>
                <a:sym typeface="Times New Roman"/>
              </a:defRPr>
            </a:pPr>
            <a:r>
              <a:t>Ecclesiastes 3:11 (NKJV) </a:t>
            </a:r>
          </a:p>
          <a:p>
            <a:pPr algn="ctr" defTabSz="457200">
              <a:lnSpc>
                <a:spcPct val="100000"/>
              </a:lnSpc>
              <a:spcBef>
                <a:spcPts val="0"/>
              </a:spcBef>
              <a:defRPr sz="8200">
                <a:solidFill>
                  <a:srgbClr val="000000"/>
                </a:solidFill>
                <a:latin typeface="Times New Roman"/>
                <a:ea typeface="Times New Roman"/>
                <a:cs typeface="Times New Roman"/>
                <a:sym typeface="Times New Roman"/>
              </a:defRPr>
            </a:pPr>
            <a:r>
              <a:rPr baseline="31999"/>
              <a:t>11</a:t>
            </a:r>
            <a:r>
              <a:t> He has made everything beautiful in its time. Also He has put eternity in their hearts, except that no one can find out the work that God does from beginning to end.</a:t>
            </a:r>
          </a:p>
        </p:txBody>
      </p:sp>
      <p:pic>
        <p:nvPicPr>
          <p:cNvPr id="245" name="Front view of a red Ducati motorcycle against a black background" descr="Front view of a red Ducati motorcycle against a black background"/>
          <p:cNvPicPr>
            <a:picLocks noChangeAspect="1"/>
          </p:cNvPicPr>
          <p:nvPr/>
        </p:nvPicPr>
        <p:blipFill>
          <a:blip r:embed="rId5">
            <a:extLst/>
          </a:blip>
          <a:srcRect l="54373" t="0" r="3703" b="0"/>
          <a:stretch>
            <a:fillRect/>
          </a:stretch>
        </p:blipFill>
        <p:spPr>
          <a:xfrm flipH="1">
            <a:off x="0" y="0"/>
            <a:ext cx="11040180" cy="13716000"/>
          </a:xfrm>
          <a:custGeom>
            <a:avLst/>
            <a:gdLst/>
            <a:ahLst/>
            <a:cxnLst>
              <a:cxn ang="0">
                <a:pos x="wd2" y="hd2"/>
              </a:cxn>
              <a:cxn ang="5400000">
                <a:pos x="wd2" y="hd2"/>
              </a:cxn>
              <a:cxn ang="10800000">
                <a:pos x="wd2" y="hd2"/>
              </a:cxn>
              <a:cxn ang="16200000">
                <a:pos x="wd2" y="hd2"/>
              </a:cxn>
            </a:cxnLst>
            <a:rect l="0" t="0" r="r" b="b"/>
            <a:pathLst>
              <a:path w="21543" h="21600" fill="norm" stroke="1" extrusionOk="0">
                <a:moveTo>
                  <a:pt x="4174" y="0"/>
                </a:moveTo>
                <a:lnTo>
                  <a:pt x="3927" y="205"/>
                </a:lnTo>
                <a:cubicBezTo>
                  <a:pt x="3654" y="431"/>
                  <a:pt x="3060" y="1145"/>
                  <a:pt x="2947" y="1382"/>
                </a:cubicBezTo>
                <a:cubicBezTo>
                  <a:pt x="2907" y="1466"/>
                  <a:pt x="2820" y="1582"/>
                  <a:pt x="2753" y="1642"/>
                </a:cubicBezTo>
                <a:cubicBezTo>
                  <a:pt x="2642" y="1740"/>
                  <a:pt x="2580" y="1849"/>
                  <a:pt x="2419" y="2225"/>
                </a:cubicBezTo>
                <a:cubicBezTo>
                  <a:pt x="2350" y="2388"/>
                  <a:pt x="2249" y="2841"/>
                  <a:pt x="2249" y="2992"/>
                </a:cubicBezTo>
                <a:cubicBezTo>
                  <a:pt x="2249" y="3055"/>
                  <a:pt x="2144" y="3307"/>
                  <a:pt x="2014" y="3551"/>
                </a:cubicBezTo>
                <a:cubicBezTo>
                  <a:pt x="1684" y="4176"/>
                  <a:pt x="1610" y="4402"/>
                  <a:pt x="1553" y="4968"/>
                </a:cubicBezTo>
                <a:cubicBezTo>
                  <a:pt x="1493" y="5563"/>
                  <a:pt x="1471" y="5660"/>
                  <a:pt x="1338" y="5916"/>
                </a:cubicBezTo>
                <a:cubicBezTo>
                  <a:pt x="1219" y="6143"/>
                  <a:pt x="1175" y="6292"/>
                  <a:pt x="1140" y="6575"/>
                </a:cubicBezTo>
                <a:cubicBezTo>
                  <a:pt x="1116" y="6771"/>
                  <a:pt x="1121" y="6780"/>
                  <a:pt x="1294" y="6839"/>
                </a:cubicBezTo>
                <a:cubicBezTo>
                  <a:pt x="1393" y="6873"/>
                  <a:pt x="1533" y="6953"/>
                  <a:pt x="1605" y="7017"/>
                </a:cubicBezTo>
                <a:lnTo>
                  <a:pt x="1738" y="7132"/>
                </a:lnTo>
                <a:lnTo>
                  <a:pt x="1624" y="7314"/>
                </a:lnTo>
                <a:cubicBezTo>
                  <a:pt x="1562" y="7414"/>
                  <a:pt x="1496" y="7531"/>
                  <a:pt x="1478" y="7576"/>
                </a:cubicBezTo>
                <a:cubicBezTo>
                  <a:pt x="1456" y="7628"/>
                  <a:pt x="1410" y="7649"/>
                  <a:pt x="1346" y="7636"/>
                </a:cubicBezTo>
                <a:cubicBezTo>
                  <a:pt x="1192" y="7603"/>
                  <a:pt x="1071" y="7682"/>
                  <a:pt x="1071" y="7816"/>
                </a:cubicBezTo>
                <a:cubicBezTo>
                  <a:pt x="1071" y="8071"/>
                  <a:pt x="1438" y="8273"/>
                  <a:pt x="1850" y="8244"/>
                </a:cubicBezTo>
                <a:cubicBezTo>
                  <a:pt x="2014" y="8233"/>
                  <a:pt x="2056" y="8250"/>
                  <a:pt x="2148" y="8367"/>
                </a:cubicBezTo>
                <a:cubicBezTo>
                  <a:pt x="2216" y="8454"/>
                  <a:pt x="2234" y="8513"/>
                  <a:pt x="2198" y="8531"/>
                </a:cubicBezTo>
                <a:cubicBezTo>
                  <a:pt x="2167" y="8546"/>
                  <a:pt x="2142" y="8606"/>
                  <a:pt x="2142" y="8664"/>
                </a:cubicBezTo>
                <a:cubicBezTo>
                  <a:pt x="2142" y="8740"/>
                  <a:pt x="2171" y="8769"/>
                  <a:pt x="2246" y="8769"/>
                </a:cubicBezTo>
                <a:cubicBezTo>
                  <a:pt x="2432" y="8769"/>
                  <a:pt x="2420" y="8850"/>
                  <a:pt x="2173" y="9256"/>
                </a:cubicBezTo>
                <a:cubicBezTo>
                  <a:pt x="1878" y="9740"/>
                  <a:pt x="1749" y="9914"/>
                  <a:pt x="1547" y="10099"/>
                </a:cubicBezTo>
                <a:cubicBezTo>
                  <a:pt x="1462" y="10177"/>
                  <a:pt x="1392" y="10269"/>
                  <a:pt x="1392" y="10303"/>
                </a:cubicBezTo>
                <a:cubicBezTo>
                  <a:pt x="1392" y="10357"/>
                  <a:pt x="1230" y="10619"/>
                  <a:pt x="1053" y="10850"/>
                </a:cubicBezTo>
                <a:cubicBezTo>
                  <a:pt x="1014" y="10902"/>
                  <a:pt x="1026" y="10995"/>
                  <a:pt x="1096" y="11182"/>
                </a:cubicBezTo>
                <a:cubicBezTo>
                  <a:pt x="1190" y="11433"/>
                  <a:pt x="1204" y="11446"/>
                  <a:pt x="1467" y="11533"/>
                </a:cubicBezTo>
                <a:cubicBezTo>
                  <a:pt x="2135" y="11755"/>
                  <a:pt x="2169" y="11811"/>
                  <a:pt x="1959" y="12344"/>
                </a:cubicBezTo>
                <a:cubicBezTo>
                  <a:pt x="1876" y="12552"/>
                  <a:pt x="1797" y="12810"/>
                  <a:pt x="1783" y="12917"/>
                </a:cubicBezTo>
                <a:cubicBezTo>
                  <a:pt x="1768" y="13024"/>
                  <a:pt x="1721" y="13144"/>
                  <a:pt x="1677" y="13184"/>
                </a:cubicBezTo>
                <a:cubicBezTo>
                  <a:pt x="1550" y="13299"/>
                  <a:pt x="1637" y="13484"/>
                  <a:pt x="1925" y="13714"/>
                </a:cubicBezTo>
                <a:lnTo>
                  <a:pt x="2186" y="13921"/>
                </a:lnTo>
                <a:lnTo>
                  <a:pt x="2084" y="14068"/>
                </a:lnTo>
                <a:cubicBezTo>
                  <a:pt x="2028" y="14149"/>
                  <a:pt x="1981" y="14283"/>
                  <a:pt x="1981" y="14366"/>
                </a:cubicBezTo>
                <a:cubicBezTo>
                  <a:pt x="1981" y="14537"/>
                  <a:pt x="2206" y="14844"/>
                  <a:pt x="2360" y="14883"/>
                </a:cubicBezTo>
                <a:cubicBezTo>
                  <a:pt x="2652" y="14958"/>
                  <a:pt x="2796" y="15568"/>
                  <a:pt x="2574" y="15795"/>
                </a:cubicBezTo>
                <a:cubicBezTo>
                  <a:pt x="2461" y="15911"/>
                  <a:pt x="2475" y="15991"/>
                  <a:pt x="2665" y="16338"/>
                </a:cubicBezTo>
                <a:cubicBezTo>
                  <a:pt x="2841" y="16659"/>
                  <a:pt x="3219" y="16821"/>
                  <a:pt x="3940" y="16885"/>
                </a:cubicBezTo>
                <a:cubicBezTo>
                  <a:pt x="4177" y="16906"/>
                  <a:pt x="4490" y="16916"/>
                  <a:pt x="4635" y="16907"/>
                </a:cubicBezTo>
                <a:cubicBezTo>
                  <a:pt x="4780" y="16898"/>
                  <a:pt x="5354" y="16861"/>
                  <a:pt x="5910" y="16824"/>
                </a:cubicBezTo>
                <a:lnTo>
                  <a:pt x="6921" y="16758"/>
                </a:lnTo>
                <a:lnTo>
                  <a:pt x="7049" y="16854"/>
                </a:lnTo>
                <a:cubicBezTo>
                  <a:pt x="7372" y="17099"/>
                  <a:pt x="7619" y="17640"/>
                  <a:pt x="7736" y="18358"/>
                </a:cubicBezTo>
                <a:cubicBezTo>
                  <a:pt x="7866" y="19158"/>
                  <a:pt x="7871" y="19139"/>
                  <a:pt x="7482" y="19384"/>
                </a:cubicBezTo>
                <a:cubicBezTo>
                  <a:pt x="7041" y="19661"/>
                  <a:pt x="6603" y="19872"/>
                  <a:pt x="6470" y="19872"/>
                </a:cubicBezTo>
                <a:cubicBezTo>
                  <a:pt x="6412" y="19872"/>
                  <a:pt x="6314" y="19894"/>
                  <a:pt x="6253" y="19920"/>
                </a:cubicBezTo>
                <a:cubicBezTo>
                  <a:pt x="6192" y="19946"/>
                  <a:pt x="5862" y="19996"/>
                  <a:pt x="5520" y="20029"/>
                </a:cubicBezTo>
                <a:cubicBezTo>
                  <a:pt x="5178" y="20063"/>
                  <a:pt x="4815" y="20110"/>
                  <a:pt x="4712" y="20134"/>
                </a:cubicBezTo>
                <a:cubicBezTo>
                  <a:pt x="4609" y="20158"/>
                  <a:pt x="4211" y="20216"/>
                  <a:pt x="3828" y="20261"/>
                </a:cubicBezTo>
                <a:cubicBezTo>
                  <a:pt x="2984" y="20360"/>
                  <a:pt x="2554" y="20463"/>
                  <a:pt x="1832" y="20741"/>
                </a:cubicBezTo>
                <a:cubicBezTo>
                  <a:pt x="1530" y="20857"/>
                  <a:pt x="1271" y="20952"/>
                  <a:pt x="1258" y="20952"/>
                </a:cubicBezTo>
                <a:cubicBezTo>
                  <a:pt x="1234" y="20952"/>
                  <a:pt x="161" y="21466"/>
                  <a:pt x="1" y="21554"/>
                </a:cubicBezTo>
                <a:cubicBezTo>
                  <a:pt x="-54" y="21585"/>
                  <a:pt x="3648" y="21599"/>
                  <a:pt x="11683" y="21599"/>
                </a:cubicBezTo>
                <a:lnTo>
                  <a:pt x="21543" y="21600"/>
                </a:lnTo>
                <a:lnTo>
                  <a:pt x="21543" y="19912"/>
                </a:lnTo>
                <a:cubicBezTo>
                  <a:pt x="21459" y="19875"/>
                  <a:pt x="21389" y="19856"/>
                  <a:pt x="21311" y="19851"/>
                </a:cubicBezTo>
                <a:cubicBezTo>
                  <a:pt x="21151" y="19839"/>
                  <a:pt x="20979" y="19763"/>
                  <a:pt x="20593" y="19532"/>
                </a:cubicBezTo>
                <a:cubicBezTo>
                  <a:pt x="20313" y="19366"/>
                  <a:pt x="20068" y="19208"/>
                  <a:pt x="20048" y="19182"/>
                </a:cubicBezTo>
                <a:cubicBezTo>
                  <a:pt x="20029" y="19157"/>
                  <a:pt x="19900" y="19087"/>
                  <a:pt x="19763" y="19028"/>
                </a:cubicBezTo>
                <a:cubicBezTo>
                  <a:pt x="18983" y="18693"/>
                  <a:pt x="17954" y="17999"/>
                  <a:pt x="17471" y="17480"/>
                </a:cubicBezTo>
                <a:cubicBezTo>
                  <a:pt x="16887" y="16853"/>
                  <a:pt x="16385" y="15757"/>
                  <a:pt x="16276" y="14875"/>
                </a:cubicBezTo>
                <a:cubicBezTo>
                  <a:pt x="16246" y="14633"/>
                  <a:pt x="16181" y="14366"/>
                  <a:pt x="16131" y="14281"/>
                </a:cubicBezTo>
                <a:cubicBezTo>
                  <a:pt x="16051" y="14146"/>
                  <a:pt x="16049" y="14114"/>
                  <a:pt x="16117" y="14012"/>
                </a:cubicBezTo>
                <a:cubicBezTo>
                  <a:pt x="16159" y="13949"/>
                  <a:pt x="16237" y="13887"/>
                  <a:pt x="16289" y="13876"/>
                </a:cubicBezTo>
                <a:cubicBezTo>
                  <a:pt x="16366" y="13860"/>
                  <a:pt x="16379" y="13826"/>
                  <a:pt x="16356" y="13709"/>
                </a:cubicBezTo>
                <a:cubicBezTo>
                  <a:pt x="16317" y="13509"/>
                  <a:pt x="16454" y="13332"/>
                  <a:pt x="16600" y="13394"/>
                </a:cubicBezTo>
                <a:cubicBezTo>
                  <a:pt x="16675" y="13427"/>
                  <a:pt x="16702" y="13424"/>
                  <a:pt x="16702" y="13382"/>
                </a:cubicBezTo>
                <a:cubicBezTo>
                  <a:pt x="16702" y="13352"/>
                  <a:pt x="16752" y="13262"/>
                  <a:pt x="16813" y="13181"/>
                </a:cubicBezTo>
                <a:cubicBezTo>
                  <a:pt x="16889" y="13080"/>
                  <a:pt x="16940" y="13048"/>
                  <a:pt x="16979" y="13079"/>
                </a:cubicBezTo>
                <a:cubicBezTo>
                  <a:pt x="17045" y="13133"/>
                  <a:pt x="17504" y="13020"/>
                  <a:pt x="17504" y="12951"/>
                </a:cubicBezTo>
                <a:cubicBezTo>
                  <a:pt x="17504" y="12926"/>
                  <a:pt x="17457" y="12917"/>
                  <a:pt x="17398" y="12929"/>
                </a:cubicBezTo>
                <a:cubicBezTo>
                  <a:pt x="17338" y="12942"/>
                  <a:pt x="17239" y="12918"/>
                  <a:pt x="17174" y="12876"/>
                </a:cubicBezTo>
                <a:lnTo>
                  <a:pt x="17058" y="12801"/>
                </a:lnTo>
                <a:lnTo>
                  <a:pt x="17185" y="12589"/>
                </a:lnTo>
                <a:cubicBezTo>
                  <a:pt x="17254" y="12472"/>
                  <a:pt x="17414" y="12280"/>
                  <a:pt x="17541" y="12161"/>
                </a:cubicBezTo>
                <a:cubicBezTo>
                  <a:pt x="17668" y="12043"/>
                  <a:pt x="17772" y="11931"/>
                  <a:pt x="17772" y="11914"/>
                </a:cubicBezTo>
                <a:cubicBezTo>
                  <a:pt x="17772" y="11896"/>
                  <a:pt x="17931" y="11692"/>
                  <a:pt x="18125" y="11459"/>
                </a:cubicBezTo>
                <a:cubicBezTo>
                  <a:pt x="18497" y="11013"/>
                  <a:pt x="18566" y="10904"/>
                  <a:pt x="18761" y="10454"/>
                </a:cubicBezTo>
                <a:cubicBezTo>
                  <a:pt x="18827" y="10300"/>
                  <a:pt x="18930" y="10086"/>
                  <a:pt x="18989" y="9979"/>
                </a:cubicBezTo>
                <a:cubicBezTo>
                  <a:pt x="19306" y="9402"/>
                  <a:pt x="19387" y="9170"/>
                  <a:pt x="19361" y="8914"/>
                </a:cubicBezTo>
                <a:cubicBezTo>
                  <a:pt x="19350" y="8799"/>
                  <a:pt x="19358" y="8666"/>
                  <a:pt x="19380" y="8618"/>
                </a:cubicBezTo>
                <a:cubicBezTo>
                  <a:pt x="19439" y="8488"/>
                  <a:pt x="19479" y="7810"/>
                  <a:pt x="19434" y="7712"/>
                </a:cubicBezTo>
                <a:cubicBezTo>
                  <a:pt x="19404" y="7645"/>
                  <a:pt x="19454" y="7577"/>
                  <a:pt x="19667" y="7403"/>
                </a:cubicBezTo>
                <a:cubicBezTo>
                  <a:pt x="20564" y="6670"/>
                  <a:pt x="20909" y="6301"/>
                  <a:pt x="21115" y="5854"/>
                </a:cubicBezTo>
                <a:cubicBezTo>
                  <a:pt x="21169" y="5735"/>
                  <a:pt x="21247" y="5599"/>
                  <a:pt x="21287" y="5552"/>
                </a:cubicBezTo>
                <a:cubicBezTo>
                  <a:pt x="21326" y="5506"/>
                  <a:pt x="21359" y="5392"/>
                  <a:pt x="21359" y="5299"/>
                </a:cubicBezTo>
                <a:cubicBezTo>
                  <a:pt x="21359" y="5207"/>
                  <a:pt x="21397" y="5012"/>
                  <a:pt x="21444" y="4866"/>
                </a:cubicBezTo>
                <a:cubicBezTo>
                  <a:pt x="21546" y="4549"/>
                  <a:pt x="21496" y="4125"/>
                  <a:pt x="21275" y="3433"/>
                </a:cubicBezTo>
                <a:cubicBezTo>
                  <a:pt x="21087" y="2845"/>
                  <a:pt x="20640" y="2203"/>
                  <a:pt x="20419" y="2203"/>
                </a:cubicBezTo>
                <a:cubicBezTo>
                  <a:pt x="20385" y="2203"/>
                  <a:pt x="20298" y="2166"/>
                  <a:pt x="20227" y="2121"/>
                </a:cubicBezTo>
                <a:cubicBezTo>
                  <a:pt x="19942" y="1940"/>
                  <a:pt x="19670" y="1861"/>
                  <a:pt x="19245" y="1834"/>
                </a:cubicBezTo>
                <a:cubicBezTo>
                  <a:pt x="18806" y="1806"/>
                  <a:pt x="18682" y="1754"/>
                  <a:pt x="18682" y="1596"/>
                </a:cubicBezTo>
                <a:cubicBezTo>
                  <a:pt x="18682" y="1556"/>
                  <a:pt x="18646" y="1498"/>
                  <a:pt x="18602" y="1469"/>
                </a:cubicBezTo>
                <a:cubicBezTo>
                  <a:pt x="18558" y="1439"/>
                  <a:pt x="18522" y="1392"/>
                  <a:pt x="18522" y="1363"/>
                </a:cubicBezTo>
                <a:cubicBezTo>
                  <a:pt x="18522" y="1334"/>
                  <a:pt x="18366" y="1237"/>
                  <a:pt x="18175" y="1147"/>
                </a:cubicBezTo>
                <a:cubicBezTo>
                  <a:pt x="17816" y="978"/>
                  <a:pt x="17680" y="881"/>
                  <a:pt x="17736" y="836"/>
                </a:cubicBezTo>
                <a:cubicBezTo>
                  <a:pt x="17795" y="788"/>
                  <a:pt x="17663" y="648"/>
                  <a:pt x="17559" y="648"/>
                </a:cubicBezTo>
                <a:cubicBezTo>
                  <a:pt x="17503" y="648"/>
                  <a:pt x="17443" y="629"/>
                  <a:pt x="17425" y="605"/>
                </a:cubicBezTo>
                <a:cubicBezTo>
                  <a:pt x="17406" y="581"/>
                  <a:pt x="17333" y="562"/>
                  <a:pt x="17262" y="562"/>
                </a:cubicBezTo>
                <a:cubicBezTo>
                  <a:pt x="17119" y="562"/>
                  <a:pt x="16998" y="440"/>
                  <a:pt x="16939" y="238"/>
                </a:cubicBezTo>
                <a:cubicBezTo>
                  <a:pt x="16918" y="166"/>
                  <a:pt x="16877" y="83"/>
                  <a:pt x="16848" y="54"/>
                </a:cubicBezTo>
                <a:cubicBezTo>
                  <a:pt x="16807" y="11"/>
                  <a:pt x="15470" y="0"/>
                  <a:pt x="10485" y="0"/>
                </a:cubicBezTo>
                <a:lnTo>
                  <a:pt x="4174" y="0"/>
                </a:ln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47" name="pasted-movie.png" descr="pasted-movie.png"/>
          <p:cNvPicPr>
            <a:picLocks noChangeAspect="1"/>
          </p:cNvPicPr>
          <p:nvPr/>
        </p:nvPicPr>
        <p:blipFill>
          <a:blip r:embed="rId3">
            <a:alphaModFix amt="67986"/>
            <a:extLst/>
          </a:blip>
          <a:stretch>
            <a:fillRect/>
          </a:stretch>
        </p:blipFill>
        <p:spPr>
          <a:xfrm>
            <a:off x="11646337" y="211349"/>
            <a:ext cx="12217883" cy="1603598"/>
          </a:xfrm>
          <a:prstGeom prst="rect">
            <a:avLst/>
          </a:prstGeom>
          <a:ln w="12700">
            <a:miter lim="400000"/>
          </a:ln>
          <a:effectLst>
            <a:outerShdw sx="100000" sy="100000" kx="0" ky="0" algn="b" rotWithShape="0" blurRad="203200" dist="101600" dir="5400000">
              <a:srgbClr val="000000">
                <a:alpha val="92550"/>
              </a:srgbClr>
            </a:outerShdw>
          </a:effectLst>
        </p:spPr>
      </p:pic>
      <p:pic>
        <p:nvPicPr>
          <p:cNvPr id="248" name="pasted-movie.png" descr="pasted-movie.png"/>
          <p:cNvPicPr>
            <a:picLocks noChangeAspect="1"/>
          </p:cNvPicPr>
          <p:nvPr/>
        </p:nvPicPr>
        <p:blipFill>
          <a:blip r:embed="rId4">
            <a:alphaModFix amt="85743"/>
            <a:extLst/>
          </a:blip>
          <a:stretch>
            <a:fillRect/>
          </a:stretch>
        </p:blipFill>
        <p:spPr>
          <a:xfrm>
            <a:off x="11646337" y="1396136"/>
            <a:ext cx="12217883" cy="2538308"/>
          </a:xfrm>
          <a:prstGeom prst="rect">
            <a:avLst/>
          </a:prstGeom>
          <a:ln w="12700">
            <a:miter lim="400000"/>
          </a:ln>
          <a:effectLst>
            <a:outerShdw sx="100000" sy="100000" kx="0" ky="0" algn="b" rotWithShape="0" blurRad="203200" dist="180298" dir="3065745">
              <a:srgbClr val="000000"/>
            </a:outerShdw>
          </a:effectLst>
        </p:spPr>
      </p:pic>
      <p:sp>
        <p:nvSpPr>
          <p:cNvPr id="249" name="1. Man has rational intelligence. He has ability to reason, invent, communicate, etc.…"/>
          <p:cNvSpPr txBox="1"/>
          <p:nvPr/>
        </p:nvSpPr>
        <p:spPr>
          <a:xfrm>
            <a:off x="10256995" y="3960866"/>
            <a:ext cx="13824495" cy="9205977"/>
          </a:xfrm>
          <a:prstGeom prst="rect">
            <a:avLst/>
          </a:prstGeom>
          <a:solidFill>
            <a:srgbClr val="FFFFFF"/>
          </a:solidFill>
          <a:ln w="12700">
            <a:solidFill>
              <a:srgbClr val="000000"/>
            </a:solidFill>
          </a:ln>
          <a:effectLst>
            <a:outerShdw sx="100000" sy="100000" kx="0" ky="0" algn="b" rotWithShape="0" blurRad="127000" dist="203200" dir="2700000">
              <a:srgbClr val="808080">
                <a:alpha val="50000"/>
              </a:srgbClr>
            </a:outerShdw>
          </a:effectLst>
          <a:extLst>
            <a:ext uri="{C572A759-6A51-4108-AA02-DFA0A04FC94B}">
              <ma14:wrappingTextBoxFlag xmlns:ma14="http://schemas.microsoft.com/office/mac/drawingml/2011/main" val="1"/>
            </a:ext>
          </a:extLst>
        </p:spPr>
        <p:txBody>
          <a:bodyPr tIns="91439" bIns="91439">
            <a:spAutoFit/>
          </a:bodyPr>
          <a:lstStyle/>
          <a:p>
            <a:pPr marL="914400" indent="-914400" defTabSz="1828800">
              <a:lnSpc>
                <a:spcPct val="100000"/>
              </a:lnSpc>
              <a:spcBef>
                <a:spcPts val="2000"/>
              </a:spcBef>
              <a:defRPr sz="4800">
                <a:solidFill>
                  <a:srgbClr val="000000"/>
                </a:solidFill>
                <a:latin typeface="Century Gothic"/>
                <a:ea typeface="Century Gothic"/>
                <a:cs typeface="Century Gothic"/>
                <a:sym typeface="Century Gothic"/>
              </a:defRPr>
            </a:pPr>
            <a:r>
              <a:t>1. </a:t>
            </a:r>
            <a:r>
              <a:rPr b="1"/>
              <a:t>Man has rational intelligence</a:t>
            </a:r>
            <a:r>
              <a:t>. He has ability to reason, invent, communicate, etc.</a:t>
            </a:r>
          </a:p>
          <a:p>
            <a:pPr marL="914400" indent="-914400" defTabSz="1828800">
              <a:lnSpc>
                <a:spcPct val="100000"/>
              </a:lnSpc>
              <a:spcBef>
                <a:spcPts val="2000"/>
              </a:spcBef>
              <a:defRPr sz="4800">
                <a:solidFill>
                  <a:srgbClr val="000000"/>
                </a:solidFill>
                <a:latin typeface="Century Gothic"/>
                <a:ea typeface="Century Gothic"/>
                <a:cs typeface="Century Gothic"/>
                <a:sym typeface="Century Gothic"/>
              </a:defRPr>
            </a:pPr>
            <a:r>
              <a:t>2. </a:t>
            </a:r>
            <a:r>
              <a:rPr b="1"/>
              <a:t>Man has a will, and a power to choose</a:t>
            </a:r>
            <a:r>
              <a:t>. He is a free moral agent.</a:t>
            </a:r>
          </a:p>
          <a:p>
            <a:pPr marL="914400" indent="-914400" defTabSz="1828800">
              <a:lnSpc>
                <a:spcPct val="100000"/>
              </a:lnSpc>
              <a:spcBef>
                <a:spcPts val="2000"/>
              </a:spcBef>
              <a:defRPr sz="4800">
                <a:solidFill>
                  <a:srgbClr val="000000"/>
                </a:solidFill>
                <a:latin typeface="Century Gothic"/>
                <a:ea typeface="Century Gothic"/>
                <a:cs typeface="Century Gothic"/>
                <a:sym typeface="Century Gothic"/>
              </a:defRPr>
            </a:pPr>
            <a:r>
              <a:t>3. </a:t>
            </a:r>
            <a:r>
              <a:rPr b="1"/>
              <a:t>Man has emotions</a:t>
            </a:r>
            <a:r>
              <a:t>. He can experience joy, love, fear, anger, hatred, sorrow, etc. </a:t>
            </a:r>
          </a:p>
          <a:p>
            <a:pPr marL="914400" indent="-914400" defTabSz="1828800">
              <a:lnSpc>
                <a:spcPct val="100000"/>
              </a:lnSpc>
              <a:spcBef>
                <a:spcPts val="2000"/>
              </a:spcBef>
              <a:defRPr sz="4800">
                <a:solidFill>
                  <a:srgbClr val="000000"/>
                </a:solidFill>
                <a:latin typeface="Century Gothic"/>
                <a:ea typeface="Century Gothic"/>
                <a:cs typeface="Century Gothic"/>
                <a:sym typeface="Century Gothic"/>
              </a:defRPr>
            </a:pPr>
            <a:r>
              <a:t>4. </a:t>
            </a:r>
            <a:r>
              <a:rPr b="1"/>
              <a:t>Man has a conscience</a:t>
            </a:r>
            <a:r>
              <a:t>. He is able, not only to distinguish right from wrong, but also to have an inherent sense of guilt when he has done wrong and a sense of approval when he has done right.</a:t>
            </a:r>
          </a:p>
        </p:txBody>
      </p:sp>
      <p:pic>
        <p:nvPicPr>
          <p:cNvPr id="250" name="Front view of a red Ducati motorcycle against a black background" descr="Front view of a red Ducati motorcycle against a black background"/>
          <p:cNvPicPr>
            <a:picLocks noChangeAspect="1"/>
          </p:cNvPicPr>
          <p:nvPr/>
        </p:nvPicPr>
        <p:blipFill>
          <a:blip r:embed="rId5">
            <a:extLst/>
          </a:blip>
          <a:srcRect l="54373" t="0" r="3703" b="0"/>
          <a:stretch>
            <a:fillRect/>
          </a:stretch>
        </p:blipFill>
        <p:spPr>
          <a:xfrm flipH="1">
            <a:off x="0" y="0"/>
            <a:ext cx="11040180" cy="13716000"/>
          </a:xfrm>
          <a:custGeom>
            <a:avLst/>
            <a:gdLst/>
            <a:ahLst/>
            <a:cxnLst>
              <a:cxn ang="0">
                <a:pos x="wd2" y="hd2"/>
              </a:cxn>
              <a:cxn ang="5400000">
                <a:pos x="wd2" y="hd2"/>
              </a:cxn>
              <a:cxn ang="10800000">
                <a:pos x="wd2" y="hd2"/>
              </a:cxn>
              <a:cxn ang="16200000">
                <a:pos x="wd2" y="hd2"/>
              </a:cxn>
            </a:cxnLst>
            <a:rect l="0" t="0" r="r" b="b"/>
            <a:pathLst>
              <a:path w="21543" h="21600" fill="norm" stroke="1" extrusionOk="0">
                <a:moveTo>
                  <a:pt x="4174" y="0"/>
                </a:moveTo>
                <a:lnTo>
                  <a:pt x="3927" y="205"/>
                </a:lnTo>
                <a:cubicBezTo>
                  <a:pt x="3654" y="431"/>
                  <a:pt x="3060" y="1145"/>
                  <a:pt x="2947" y="1382"/>
                </a:cubicBezTo>
                <a:cubicBezTo>
                  <a:pt x="2907" y="1466"/>
                  <a:pt x="2820" y="1582"/>
                  <a:pt x="2753" y="1642"/>
                </a:cubicBezTo>
                <a:cubicBezTo>
                  <a:pt x="2642" y="1740"/>
                  <a:pt x="2580" y="1849"/>
                  <a:pt x="2419" y="2225"/>
                </a:cubicBezTo>
                <a:cubicBezTo>
                  <a:pt x="2350" y="2388"/>
                  <a:pt x="2249" y="2841"/>
                  <a:pt x="2249" y="2992"/>
                </a:cubicBezTo>
                <a:cubicBezTo>
                  <a:pt x="2249" y="3055"/>
                  <a:pt x="2144" y="3307"/>
                  <a:pt x="2014" y="3551"/>
                </a:cubicBezTo>
                <a:cubicBezTo>
                  <a:pt x="1684" y="4176"/>
                  <a:pt x="1610" y="4402"/>
                  <a:pt x="1553" y="4968"/>
                </a:cubicBezTo>
                <a:cubicBezTo>
                  <a:pt x="1493" y="5563"/>
                  <a:pt x="1471" y="5660"/>
                  <a:pt x="1338" y="5916"/>
                </a:cubicBezTo>
                <a:cubicBezTo>
                  <a:pt x="1219" y="6143"/>
                  <a:pt x="1175" y="6292"/>
                  <a:pt x="1140" y="6575"/>
                </a:cubicBezTo>
                <a:cubicBezTo>
                  <a:pt x="1116" y="6771"/>
                  <a:pt x="1121" y="6780"/>
                  <a:pt x="1294" y="6839"/>
                </a:cubicBezTo>
                <a:cubicBezTo>
                  <a:pt x="1393" y="6873"/>
                  <a:pt x="1533" y="6953"/>
                  <a:pt x="1605" y="7017"/>
                </a:cubicBezTo>
                <a:lnTo>
                  <a:pt x="1738" y="7132"/>
                </a:lnTo>
                <a:lnTo>
                  <a:pt x="1624" y="7314"/>
                </a:lnTo>
                <a:cubicBezTo>
                  <a:pt x="1562" y="7414"/>
                  <a:pt x="1496" y="7531"/>
                  <a:pt x="1478" y="7576"/>
                </a:cubicBezTo>
                <a:cubicBezTo>
                  <a:pt x="1456" y="7628"/>
                  <a:pt x="1410" y="7649"/>
                  <a:pt x="1346" y="7636"/>
                </a:cubicBezTo>
                <a:cubicBezTo>
                  <a:pt x="1192" y="7603"/>
                  <a:pt x="1071" y="7682"/>
                  <a:pt x="1071" y="7816"/>
                </a:cubicBezTo>
                <a:cubicBezTo>
                  <a:pt x="1071" y="8071"/>
                  <a:pt x="1438" y="8273"/>
                  <a:pt x="1850" y="8244"/>
                </a:cubicBezTo>
                <a:cubicBezTo>
                  <a:pt x="2014" y="8233"/>
                  <a:pt x="2056" y="8250"/>
                  <a:pt x="2148" y="8367"/>
                </a:cubicBezTo>
                <a:cubicBezTo>
                  <a:pt x="2216" y="8454"/>
                  <a:pt x="2234" y="8513"/>
                  <a:pt x="2198" y="8531"/>
                </a:cubicBezTo>
                <a:cubicBezTo>
                  <a:pt x="2167" y="8546"/>
                  <a:pt x="2142" y="8606"/>
                  <a:pt x="2142" y="8664"/>
                </a:cubicBezTo>
                <a:cubicBezTo>
                  <a:pt x="2142" y="8740"/>
                  <a:pt x="2171" y="8769"/>
                  <a:pt x="2246" y="8769"/>
                </a:cubicBezTo>
                <a:cubicBezTo>
                  <a:pt x="2432" y="8769"/>
                  <a:pt x="2420" y="8850"/>
                  <a:pt x="2173" y="9256"/>
                </a:cubicBezTo>
                <a:cubicBezTo>
                  <a:pt x="1878" y="9740"/>
                  <a:pt x="1749" y="9914"/>
                  <a:pt x="1547" y="10099"/>
                </a:cubicBezTo>
                <a:cubicBezTo>
                  <a:pt x="1462" y="10177"/>
                  <a:pt x="1392" y="10269"/>
                  <a:pt x="1392" y="10303"/>
                </a:cubicBezTo>
                <a:cubicBezTo>
                  <a:pt x="1392" y="10357"/>
                  <a:pt x="1230" y="10619"/>
                  <a:pt x="1053" y="10850"/>
                </a:cubicBezTo>
                <a:cubicBezTo>
                  <a:pt x="1014" y="10902"/>
                  <a:pt x="1026" y="10995"/>
                  <a:pt x="1096" y="11182"/>
                </a:cubicBezTo>
                <a:cubicBezTo>
                  <a:pt x="1190" y="11433"/>
                  <a:pt x="1204" y="11446"/>
                  <a:pt x="1467" y="11533"/>
                </a:cubicBezTo>
                <a:cubicBezTo>
                  <a:pt x="2135" y="11755"/>
                  <a:pt x="2169" y="11811"/>
                  <a:pt x="1959" y="12344"/>
                </a:cubicBezTo>
                <a:cubicBezTo>
                  <a:pt x="1876" y="12552"/>
                  <a:pt x="1797" y="12810"/>
                  <a:pt x="1783" y="12917"/>
                </a:cubicBezTo>
                <a:cubicBezTo>
                  <a:pt x="1768" y="13024"/>
                  <a:pt x="1721" y="13144"/>
                  <a:pt x="1677" y="13184"/>
                </a:cubicBezTo>
                <a:cubicBezTo>
                  <a:pt x="1550" y="13299"/>
                  <a:pt x="1637" y="13484"/>
                  <a:pt x="1925" y="13714"/>
                </a:cubicBezTo>
                <a:lnTo>
                  <a:pt x="2186" y="13921"/>
                </a:lnTo>
                <a:lnTo>
                  <a:pt x="2084" y="14068"/>
                </a:lnTo>
                <a:cubicBezTo>
                  <a:pt x="2028" y="14149"/>
                  <a:pt x="1981" y="14283"/>
                  <a:pt x="1981" y="14366"/>
                </a:cubicBezTo>
                <a:cubicBezTo>
                  <a:pt x="1981" y="14537"/>
                  <a:pt x="2206" y="14844"/>
                  <a:pt x="2360" y="14883"/>
                </a:cubicBezTo>
                <a:cubicBezTo>
                  <a:pt x="2652" y="14958"/>
                  <a:pt x="2796" y="15568"/>
                  <a:pt x="2574" y="15795"/>
                </a:cubicBezTo>
                <a:cubicBezTo>
                  <a:pt x="2461" y="15911"/>
                  <a:pt x="2475" y="15991"/>
                  <a:pt x="2665" y="16338"/>
                </a:cubicBezTo>
                <a:cubicBezTo>
                  <a:pt x="2841" y="16659"/>
                  <a:pt x="3219" y="16821"/>
                  <a:pt x="3940" y="16885"/>
                </a:cubicBezTo>
                <a:cubicBezTo>
                  <a:pt x="4177" y="16906"/>
                  <a:pt x="4490" y="16916"/>
                  <a:pt x="4635" y="16907"/>
                </a:cubicBezTo>
                <a:cubicBezTo>
                  <a:pt x="4780" y="16898"/>
                  <a:pt x="5354" y="16861"/>
                  <a:pt x="5910" y="16824"/>
                </a:cubicBezTo>
                <a:lnTo>
                  <a:pt x="6921" y="16758"/>
                </a:lnTo>
                <a:lnTo>
                  <a:pt x="7049" y="16854"/>
                </a:lnTo>
                <a:cubicBezTo>
                  <a:pt x="7372" y="17099"/>
                  <a:pt x="7619" y="17640"/>
                  <a:pt x="7736" y="18358"/>
                </a:cubicBezTo>
                <a:cubicBezTo>
                  <a:pt x="7866" y="19158"/>
                  <a:pt x="7871" y="19139"/>
                  <a:pt x="7482" y="19384"/>
                </a:cubicBezTo>
                <a:cubicBezTo>
                  <a:pt x="7041" y="19661"/>
                  <a:pt x="6603" y="19872"/>
                  <a:pt x="6470" y="19872"/>
                </a:cubicBezTo>
                <a:cubicBezTo>
                  <a:pt x="6412" y="19872"/>
                  <a:pt x="6314" y="19894"/>
                  <a:pt x="6253" y="19920"/>
                </a:cubicBezTo>
                <a:cubicBezTo>
                  <a:pt x="6192" y="19946"/>
                  <a:pt x="5862" y="19996"/>
                  <a:pt x="5520" y="20029"/>
                </a:cubicBezTo>
                <a:cubicBezTo>
                  <a:pt x="5178" y="20063"/>
                  <a:pt x="4815" y="20110"/>
                  <a:pt x="4712" y="20134"/>
                </a:cubicBezTo>
                <a:cubicBezTo>
                  <a:pt x="4609" y="20158"/>
                  <a:pt x="4211" y="20216"/>
                  <a:pt x="3828" y="20261"/>
                </a:cubicBezTo>
                <a:cubicBezTo>
                  <a:pt x="2984" y="20360"/>
                  <a:pt x="2554" y="20463"/>
                  <a:pt x="1832" y="20741"/>
                </a:cubicBezTo>
                <a:cubicBezTo>
                  <a:pt x="1530" y="20857"/>
                  <a:pt x="1271" y="20952"/>
                  <a:pt x="1258" y="20952"/>
                </a:cubicBezTo>
                <a:cubicBezTo>
                  <a:pt x="1234" y="20952"/>
                  <a:pt x="161" y="21466"/>
                  <a:pt x="1" y="21554"/>
                </a:cubicBezTo>
                <a:cubicBezTo>
                  <a:pt x="-54" y="21585"/>
                  <a:pt x="3648" y="21599"/>
                  <a:pt x="11683" y="21599"/>
                </a:cubicBezTo>
                <a:lnTo>
                  <a:pt x="21543" y="21600"/>
                </a:lnTo>
                <a:lnTo>
                  <a:pt x="21543" y="19912"/>
                </a:lnTo>
                <a:cubicBezTo>
                  <a:pt x="21459" y="19875"/>
                  <a:pt x="21389" y="19856"/>
                  <a:pt x="21311" y="19851"/>
                </a:cubicBezTo>
                <a:cubicBezTo>
                  <a:pt x="21151" y="19839"/>
                  <a:pt x="20979" y="19763"/>
                  <a:pt x="20593" y="19532"/>
                </a:cubicBezTo>
                <a:cubicBezTo>
                  <a:pt x="20313" y="19366"/>
                  <a:pt x="20068" y="19208"/>
                  <a:pt x="20048" y="19182"/>
                </a:cubicBezTo>
                <a:cubicBezTo>
                  <a:pt x="20029" y="19157"/>
                  <a:pt x="19900" y="19087"/>
                  <a:pt x="19763" y="19028"/>
                </a:cubicBezTo>
                <a:cubicBezTo>
                  <a:pt x="18983" y="18693"/>
                  <a:pt x="17954" y="17999"/>
                  <a:pt x="17471" y="17480"/>
                </a:cubicBezTo>
                <a:cubicBezTo>
                  <a:pt x="16887" y="16853"/>
                  <a:pt x="16385" y="15757"/>
                  <a:pt x="16276" y="14875"/>
                </a:cubicBezTo>
                <a:cubicBezTo>
                  <a:pt x="16246" y="14633"/>
                  <a:pt x="16181" y="14366"/>
                  <a:pt x="16131" y="14281"/>
                </a:cubicBezTo>
                <a:cubicBezTo>
                  <a:pt x="16051" y="14146"/>
                  <a:pt x="16049" y="14114"/>
                  <a:pt x="16117" y="14012"/>
                </a:cubicBezTo>
                <a:cubicBezTo>
                  <a:pt x="16159" y="13949"/>
                  <a:pt x="16237" y="13887"/>
                  <a:pt x="16289" y="13876"/>
                </a:cubicBezTo>
                <a:cubicBezTo>
                  <a:pt x="16366" y="13860"/>
                  <a:pt x="16379" y="13826"/>
                  <a:pt x="16356" y="13709"/>
                </a:cubicBezTo>
                <a:cubicBezTo>
                  <a:pt x="16317" y="13509"/>
                  <a:pt x="16454" y="13332"/>
                  <a:pt x="16600" y="13394"/>
                </a:cubicBezTo>
                <a:cubicBezTo>
                  <a:pt x="16675" y="13427"/>
                  <a:pt x="16702" y="13424"/>
                  <a:pt x="16702" y="13382"/>
                </a:cubicBezTo>
                <a:cubicBezTo>
                  <a:pt x="16702" y="13352"/>
                  <a:pt x="16752" y="13262"/>
                  <a:pt x="16813" y="13181"/>
                </a:cubicBezTo>
                <a:cubicBezTo>
                  <a:pt x="16889" y="13080"/>
                  <a:pt x="16940" y="13048"/>
                  <a:pt x="16979" y="13079"/>
                </a:cubicBezTo>
                <a:cubicBezTo>
                  <a:pt x="17045" y="13133"/>
                  <a:pt x="17504" y="13020"/>
                  <a:pt x="17504" y="12951"/>
                </a:cubicBezTo>
                <a:cubicBezTo>
                  <a:pt x="17504" y="12926"/>
                  <a:pt x="17457" y="12917"/>
                  <a:pt x="17398" y="12929"/>
                </a:cubicBezTo>
                <a:cubicBezTo>
                  <a:pt x="17338" y="12942"/>
                  <a:pt x="17239" y="12918"/>
                  <a:pt x="17174" y="12876"/>
                </a:cubicBezTo>
                <a:lnTo>
                  <a:pt x="17058" y="12801"/>
                </a:lnTo>
                <a:lnTo>
                  <a:pt x="17185" y="12589"/>
                </a:lnTo>
                <a:cubicBezTo>
                  <a:pt x="17254" y="12472"/>
                  <a:pt x="17414" y="12280"/>
                  <a:pt x="17541" y="12161"/>
                </a:cubicBezTo>
                <a:cubicBezTo>
                  <a:pt x="17668" y="12043"/>
                  <a:pt x="17772" y="11931"/>
                  <a:pt x="17772" y="11914"/>
                </a:cubicBezTo>
                <a:cubicBezTo>
                  <a:pt x="17772" y="11896"/>
                  <a:pt x="17931" y="11692"/>
                  <a:pt x="18125" y="11459"/>
                </a:cubicBezTo>
                <a:cubicBezTo>
                  <a:pt x="18497" y="11013"/>
                  <a:pt x="18566" y="10904"/>
                  <a:pt x="18761" y="10454"/>
                </a:cubicBezTo>
                <a:cubicBezTo>
                  <a:pt x="18827" y="10300"/>
                  <a:pt x="18930" y="10086"/>
                  <a:pt x="18989" y="9979"/>
                </a:cubicBezTo>
                <a:cubicBezTo>
                  <a:pt x="19306" y="9402"/>
                  <a:pt x="19387" y="9170"/>
                  <a:pt x="19361" y="8914"/>
                </a:cubicBezTo>
                <a:cubicBezTo>
                  <a:pt x="19350" y="8799"/>
                  <a:pt x="19358" y="8666"/>
                  <a:pt x="19380" y="8618"/>
                </a:cubicBezTo>
                <a:cubicBezTo>
                  <a:pt x="19439" y="8488"/>
                  <a:pt x="19479" y="7810"/>
                  <a:pt x="19434" y="7712"/>
                </a:cubicBezTo>
                <a:cubicBezTo>
                  <a:pt x="19404" y="7645"/>
                  <a:pt x="19454" y="7577"/>
                  <a:pt x="19667" y="7403"/>
                </a:cubicBezTo>
                <a:cubicBezTo>
                  <a:pt x="20564" y="6670"/>
                  <a:pt x="20909" y="6301"/>
                  <a:pt x="21115" y="5854"/>
                </a:cubicBezTo>
                <a:cubicBezTo>
                  <a:pt x="21169" y="5735"/>
                  <a:pt x="21247" y="5599"/>
                  <a:pt x="21287" y="5552"/>
                </a:cubicBezTo>
                <a:cubicBezTo>
                  <a:pt x="21326" y="5506"/>
                  <a:pt x="21359" y="5392"/>
                  <a:pt x="21359" y="5299"/>
                </a:cubicBezTo>
                <a:cubicBezTo>
                  <a:pt x="21359" y="5207"/>
                  <a:pt x="21397" y="5012"/>
                  <a:pt x="21444" y="4866"/>
                </a:cubicBezTo>
                <a:cubicBezTo>
                  <a:pt x="21546" y="4549"/>
                  <a:pt x="21496" y="4125"/>
                  <a:pt x="21275" y="3433"/>
                </a:cubicBezTo>
                <a:cubicBezTo>
                  <a:pt x="21087" y="2845"/>
                  <a:pt x="20640" y="2203"/>
                  <a:pt x="20419" y="2203"/>
                </a:cubicBezTo>
                <a:cubicBezTo>
                  <a:pt x="20385" y="2203"/>
                  <a:pt x="20298" y="2166"/>
                  <a:pt x="20227" y="2121"/>
                </a:cubicBezTo>
                <a:cubicBezTo>
                  <a:pt x="19942" y="1940"/>
                  <a:pt x="19670" y="1861"/>
                  <a:pt x="19245" y="1834"/>
                </a:cubicBezTo>
                <a:cubicBezTo>
                  <a:pt x="18806" y="1806"/>
                  <a:pt x="18682" y="1754"/>
                  <a:pt x="18682" y="1596"/>
                </a:cubicBezTo>
                <a:cubicBezTo>
                  <a:pt x="18682" y="1556"/>
                  <a:pt x="18646" y="1498"/>
                  <a:pt x="18602" y="1469"/>
                </a:cubicBezTo>
                <a:cubicBezTo>
                  <a:pt x="18558" y="1439"/>
                  <a:pt x="18522" y="1392"/>
                  <a:pt x="18522" y="1363"/>
                </a:cubicBezTo>
                <a:cubicBezTo>
                  <a:pt x="18522" y="1334"/>
                  <a:pt x="18366" y="1237"/>
                  <a:pt x="18175" y="1147"/>
                </a:cubicBezTo>
                <a:cubicBezTo>
                  <a:pt x="17816" y="978"/>
                  <a:pt x="17680" y="881"/>
                  <a:pt x="17736" y="836"/>
                </a:cubicBezTo>
                <a:cubicBezTo>
                  <a:pt x="17795" y="788"/>
                  <a:pt x="17663" y="648"/>
                  <a:pt x="17559" y="648"/>
                </a:cubicBezTo>
                <a:cubicBezTo>
                  <a:pt x="17503" y="648"/>
                  <a:pt x="17443" y="629"/>
                  <a:pt x="17425" y="605"/>
                </a:cubicBezTo>
                <a:cubicBezTo>
                  <a:pt x="17406" y="581"/>
                  <a:pt x="17333" y="562"/>
                  <a:pt x="17262" y="562"/>
                </a:cubicBezTo>
                <a:cubicBezTo>
                  <a:pt x="17119" y="562"/>
                  <a:pt x="16998" y="440"/>
                  <a:pt x="16939" y="238"/>
                </a:cubicBezTo>
                <a:cubicBezTo>
                  <a:pt x="16918" y="166"/>
                  <a:pt x="16877" y="83"/>
                  <a:pt x="16848" y="54"/>
                </a:cubicBezTo>
                <a:cubicBezTo>
                  <a:pt x="16807" y="11"/>
                  <a:pt x="15470" y="0"/>
                  <a:pt x="10485" y="0"/>
                </a:cubicBezTo>
                <a:lnTo>
                  <a:pt x="4174" y="0"/>
                </a:ln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9">
                                            <p:txEl>
                                              <p:pRg st="1" end="1"/>
                                            </p:txEl>
                                          </p:spTgt>
                                        </p:tgtEl>
                                        <p:attrNameLst>
                                          <p:attrName>style.visibility</p:attrName>
                                        </p:attrNameLst>
                                      </p:cBhvr>
                                      <p:to>
                                        <p:strVal val="visible"/>
                                      </p:to>
                                    </p:set>
                                    <p:animEffect filter="wipe(left)" transition="in">
                                      <p:cBhvr>
                                        <p:cTn id="7" dur="500"/>
                                        <p:tgtEl>
                                          <p:spTgt spid="24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9">
                                            <p:txEl>
                                              <p:pRg st="2" end="2"/>
                                            </p:txEl>
                                          </p:spTgt>
                                        </p:tgtEl>
                                        <p:attrNameLst>
                                          <p:attrName>style.visibility</p:attrName>
                                        </p:attrNameLst>
                                      </p:cBhvr>
                                      <p:to>
                                        <p:strVal val="visible"/>
                                      </p:to>
                                    </p:set>
                                    <p:animEffect filter="wipe(left)" transition="in">
                                      <p:cBhvr>
                                        <p:cTn id="12" dur="500"/>
                                        <p:tgtEl>
                                          <p:spTgt spid="24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49">
                                            <p:txEl>
                                              <p:pRg st="3" end="3"/>
                                            </p:txEl>
                                          </p:spTgt>
                                        </p:tgtEl>
                                        <p:attrNameLst>
                                          <p:attrName>style.visibility</p:attrName>
                                        </p:attrNameLst>
                                      </p:cBhvr>
                                      <p:to>
                                        <p:strVal val="visible"/>
                                      </p:to>
                                    </p:set>
                                    <p:animEffect filter="wipe(left)" transition="in">
                                      <p:cBhvr>
                                        <p:cTn id="17" dur="500"/>
                                        <p:tgtEl>
                                          <p:spTgt spid="24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9"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