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1pPr>
    <a:lvl2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2pPr>
    <a:lvl3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3pPr>
    <a:lvl4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4pPr>
    <a:lvl5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5pPr>
    <a:lvl6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6pPr>
    <a:lvl7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7pPr>
    <a:lvl8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8pPr>
    <a:lvl9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0" name="Shape 150"/>
          <p:cNvSpPr/>
          <p:nvPr>
            <p:ph type="sldImg"/>
          </p:nvPr>
        </p:nvSpPr>
        <p:spPr>
          <a:xfrm>
            <a:off x="1143000" y="685800"/>
            <a:ext cx="4572000" cy="3429000"/>
          </a:xfrm>
          <a:prstGeom prst="rect">
            <a:avLst/>
          </a:prstGeom>
        </p:spPr>
        <p:txBody>
          <a:bodyPr/>
          <a:lstStyle/>
          <a:p>
            <a:pPr/>
          </a:p>
        </p:txBody>
      </p:sp>
      <p:sp>
        <p:nvSpPr>
          <p:cNvPr id="151" name="Shape 15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xfrm>
            <a:off x="673100" y="2870200"/>
            <a:ext cx="23050500" cy="4559300"/>
          </a:xfrm>
          <a:prstGeom prst="rect">
            <a:avLst/>
          </a:prstGeom>
        </p:spPr>
        <p:txBody>
          <a:bodyPr anchor="b"/>
          <a:lstStyle/>
          <a:p>
            <a:pPr/>
            <a:r>
              <a:t>Title Text</a:t>
            </a:r>
          </a:p>
        </p:txBody>
      </p:sp>
      <p:sp>
        <p:nvSpPr>
          <p:cNvPr id="12" name="Body Level One…"/>
          <p:cNvSpPr txBox="1"/>
          <p:nvPr>
            <p:ph type="body" sz="quarter" idx="1"/>
          </p:nvPr>
        </p:nvSpPr>
        <p:spPr>
          <a:xfrm>
            <a:off x="673100" y="7416800"/>
            <a:ext cx="23050500" cy="18161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93" name="Body Level One…"/>
          <p:cNvSpPr txBox="1"/>
          <p:nvPr>
            <p:ph type="body" idx="1"/>
          </p:nvPr>
        </p:nvSpPr>
        <p:spPr>
          <a:xfrm>
            <a:off x="1435100" y="1066800"/>
            <a:ext cx="21501100" cy="11557000"/>
          </a:xfrm>
          <a:prstGeom prst="rect">
            <a:avLst/>
          </a:prstGeom>
        </p:spPr>
        <p:txBody>
          <a:bodyPr/>
          <a:lstStyle>
            <a:lvl1pPr marL="736600" indent="-736600">
              <a:lnSpc>
                <a:spcPct val="120000"/>
              </a:lnSpc>
              <a:spcBef>
                <a:spcPts val="6500"/>
              </a:spcBef>
              <a:defRPr sz="6400"/>
            </a:lvl1pPr>
            <a:lvl2pPr marL="1473200" indent="-736600">
              <a:lnSpc>
                <a:spcPct val="120000"/>
              </a:lnSpc>
              <a:spcBef>
                <a:spcPts val="6500"/>
              </a:spcBef>
              <a:defRPr sz="6400"/>
            </a:lvl2pPr>
            <a:lvl3pPr marL="2209800" indent="-736600">
              <a:lnSpc>
                <a:spcPct val="120000"/>
              </a:lnSpc>
              <a:spcBef>
                <a:spcPts val="6500"/>
              </a:spcBef>
              <a:defRPr sz="6400"/>
            </a:lvl3pPr>
            <a:lvl4pPr marL="2946400" indent="-736600">
              <a:lnSpc>
                <a:spcPct val="120000"/>
              </a:lnSpc>
              <a:spcBef>
                <a:spcPts val="6500"/>
              </a:spcBef>
              <a:defRPr sz="6400"/>
            </a:lvl4pPr>
            <a:lvl5pPr marL="3683000" indent="-736600">
              <a:lnSpc>
                <a:spcPct val="120000"/>
              </a:lnSpc>
              <a:spcBef>
                <a:spcPts val="6500"/>
              </a:spcBef>
              <a:defRPr sz="6400"/>
            </a:lvl5p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01" name="Close-up of Ducati motorcycle engine components"/>
          <p:cNvSpPr/>
          <p:nvPr>
            <p:ph type="pic" sz="half" idx="21"/>
          </p:nvPr>
        </p:nvSpPr>
        <p:spPr>
          <a:xfrm>
            <a:off x="12420509" y="5714207"/>
            <a:ext cx="11023601" cy="8255001"/>
          </a:xfrm>
          <a:prstGeom prst="rect">
            <a:avLst/>
          </a:prstGeom>
        </p:spPr>
        <p:txBody>
          <a:bodyPr lIns="91439" tIns="45719" rIns="91439" bIns="45719" anchor="t">
            <a:noAutofit/>
          </a:bodyPr>
          <a:lstStyle/>
          <a:p>
            <a:pPr/>
          </a:p>
        </p:txBody>
      </p:sp>
      <p:sp>
        <p:nvSpPr>
          <p:cNvPr id="102" name="Close-up of Ducati motorcycle gas cap"/>
          <p:cNvSpPr/>
          <p:nvPr>
            <p:ph type="pic" sz="half" idx="22"/>
          </p:nvPr>
        </p:nvSpPr>
        <p:spPr>
          <a:xfrm>
            <a:off x="12420600" y="-673100"/>
            <a:ext cx="11023600" cy="8255000"/>
          </a:xfrm>
          <a:prstGeom prst="rect">
            <a:avLst/>
          </a:prstGeom>
        </p:spPr>
        <p:txBody>
          <a:bodyPr lIns="91439" tIns="45719" rIns="91439" bIns="45719" anchor="t">
            <a:noAutofit/>
          </a:bodyPr>
          <a:lstStyle/>
          <a:p>
            <a:pPr/>
          </a:p>
        </p:txBody>
      </p:sp>
      <p:sp>
        <p:nvSpPr>
          <p:cNvPr id="103" name="Black and white photo of Ducati motorcycle engine components"/>
          <p:cNvSpPr/>
          <p:nvPr>
            <p:ph type="pic" idx="23"/>
          </p:nvPr>
        </p:nvSpPr>
        <p:spPr>
          <a:xfrm>
            <a:off x="-825499" y="-2108200"/>
            <a:ext cx="13804901" cy="18443211"/>
          </a:xfrm>
          <a:prstGeom prst="rect">
            <a:avLst/>
          </a:prstGeom>
        </p:spPr>
        <p:txBody>
          <a:bodyPr lIns="91439" tIns="45719" rIns="91439" bIns="45719" anchor="t">
            <a:noAutofit/>
          </a:bodyPr>
          <a:lstStyle/>
          <a:p>
            <a:pPr/>
          </a:p>
        </p:txBody>
      </p:sp>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1" name="–Johnny Appleseed"/>
          <p:cNvSpPr txBox="1"/>
          <p:nvPr>
            <p:ph type="body" sz="quarter" idx="21"/>
          </p:nvPr>
        </p:nvSpPr>
        <p:spPr>
          <a:xfrm>
            <a:off x="2387600" y="8001000"/>
            <a:ext cx="19621500" cy="647700"/>
          </a:xfrm>
          <a:prstGeom prst="rect">
            <a:avLst/>
          </a:prstGeom>
        </p:spPr>
        <p:txBody>
          <a:bodyPr anchor="t">
            <a:spAutoFit/>
          </a:bodyPr>
          <a:lstStyle>
            <a:lvl1pPr marL="0" indent="0" algn="ctr">
              <a:spcBef>
                <a:spcPts val="0"/>
              </a:spcBef>
              <a:buSzTx/>
              <a:buNone/>
              <a:defRPr sz="3800"/>
            </a:lvl1pPr>
          </a:lstStyle>
          <a:p>
            <a:pPr/>
            <a:r>
              <a:t>–Johnny Appleseed</a:t>
            </a:r>
          </a:p>
        </p:txBody>
      </p:sp>
      <p:sp>
        <p:nvSpPr>
          <p:cNvPr id="112" name="“Type a quote here.”"/>
          <p:cNvSpPr txBox="1"/>
          <p:nvPr>
            <p:ph type="body" sz="quarter" idx="22"/>
          </p:nvPr>
        </p:nvSpPr>
        <p:spPr>
          <a:xfrm>
            <a:off x="2374900" y="5892800"/>
            <a:ext cx="19621500" cy="850900"/>
          </a:xfrm>
          <a:prstGeom prst="rect">
            <a:avLst/>
          </a:prstGeom>
        </p:spPr>
        <p:txBody>
          <a:bodyPr>
            <a:spAutoFit/>
          </a:bodyPr>
          <a:lstStyle>
            <a:lvl1pPr marL="0" indent="0" algn="ctr">
              <a:spcBef>
                <a:spcPts val="0"/>
              </a:spcBef>
              <a:buSzTx/>
              <a:buNone/>
            </a:lvl1pPr>
          </a:lstStyle>
          <a:p>
            <a:pPr/>
            <a:r>
              <a:t>“Type a quote here.”</a:t>
            </a:r>
          </a:p>
        </p:txBody>
      </p:sp>
      <p:sp>
        <p:nvSpPr>
          <p:cNvPr id="1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20" name="Front view of a red Ducati motorcycle against a black background"/>
          <p:cNvSpPr/>
          <p:nvPr>
            <p:ph type="pic" idx="21"/>
          </p:nvPr>
        </p:nvSpPr>
        <p:spPr>
          <a:xfrm>
            <a:off x="0" y="0"/>
            <a:ext cx="24384000" cy="13716000"/>
          </a:xfrm>
          <a:prstGeom prst="rect">
            <a:avLst/>
          </a:prstGeom>
        </p:spPr>
        <p:txBody>
          <a:bodyPr lIns="91439" tIns="45719" rIns="91439" bIns="45719" anchor="t">
            <a:noAutofit/>
          </a:bodyPr>
          <a:lstStyle/>
          <a:p>
            <a:pPr/>
          </a:p>
        </p:txBody>
      </p:sp>
      <p:sp>
        <p:nvSpPr>
          <p:cNvPr id="1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5" name="Slide Number"/>
          <p:cNvSpPr txBox="1"/>
          <p:nvPr>
            <p:ph type="sldNum" sz="quarter" idx="2"/>
          </p:nvPr>
        </p:nvSpPr>
        <p:spPr>
          <a:xfrm>
            <a:off x="11952882" y="13038931"/>
            <a:ext cx="460376" cy="498476"/>
          </a:xfrm>
          <a:prstGeom prst="rect">
            <a:avLst/>
          </a:prstGeom>
        </p:spPr>
        <p:txBody>
          <a:bodyPr lIns="71437" tIns="71437" rIns="71437" bIns="71437"/>
          <a:lstStyle>
            <a:lvl1pPr defTabSz="821531"/>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2" name="Title Text"/>
          <p:cNvSpPr txBox="1"/>
          <p:nvPr>
            <p:ph type="title"/>
          </p:nvPr>
        </p:nvSpPr>
        <p:spPr>
          <a:xfrm>
            <a:off x="4476750" y="767953"/>
            <a:ext cx="15430500" cy="2607469"/>
          </a:xfrm>
          <a:prstGeom prst="rect">
            <a:avLst/>
          </a:prstGeom>
        </p:spPr>
        <p:txBody>
          <a:bodyPr lIns="71437" tIns="71437" rIns="71437" bIns="71437"/>
          <a:lstStyle>
            <a:lvl1pPr defTabSz="821531">
              <a:defRPr cap="none" sz="10800">
                <a:solidFill>
                  <a:srgbClr val="6F6A5A"/>
                </a:solidFill>
                <a:latin typeface="Copperplate"/>
                <a:ea typeface="Copperplate"/>
                <a:cs typeface="Copperplate"/>
                <a:sym typeface="Copperplate"/>
              </a:defRPr>
            </a:lvl1pPr>
          </a:lstStyle>
          <a:p>
            <a:pPr/>
            <a:r>
              <a:t>Title Text</a:t>
            </a:r>
          </a:p>
        </p:txBody>
      </p:sp>
      <p:sp>
        <p:nvSpPr>
          <p:cNvPr id="143" name="Body Level One…"/>
          <p:cNvSpPr txBox="1"/>
          <p:nvPr>
            <p:ph type="body" sz="half" idx="1"/>
          </p:nvPr>
        </p:nvSpPr>
        <p:spPr>
          <a:xfrm>
            <a:off x="4476750" y="3893343"/>
            <a:ext cx="15430500" cy="8036720"/>
          </a:xfrm>
          <a:prstGeom prst="rect">
            <a:avLst/>
          </a:prstGeom>
        </p:spPr>
        <p:txBody>
          <a:bodyPr lIns="71437" tIns="71437" rIns="71437" bIns="71437"/>
          <a:lstStyle>
            <a:lvl1pPr marL="586740" indent="-586740" defTabSz="821531">
              <a:spcBef>
                <a:spcPts val="4200"/>
              </a:spcBef>
              <a:buClr>
                <a:srgbClr val="A29A85"/>
              </a:buClr>
              <a:buSzPct val="100000"/>
              <a:defRPr sz="5600">
                <a:solidFill>
                  <a:srgbClr val="6F6A5A"/>
                </a:solidFill>
                <a:latin typeface="Baskerville"/>
                <a:ea typeface="Baskerville"/>
                <a:cs typeface="Baskerville"/>
                <a:sym typeface="Baskerville"/>
              </a:defRPr>
            </a:lvl1pPr>
            <a:lvl2pPr marL="1005839" indent="-586739" defTabSz="821531">
              <a:spcBef>
                <a:spcPts val="4200"/>
              </a:spcBef>
              <a:buClr>
                <a:srgbClr val="A29A85"/>
              </a:buClr>
              <a:buSzPct val="100000"/>
              <a:defRPr sz="5600">
                <a:solidFill>
                  <a:srgbClr val="6F6A5A"/>
                </a:solidFill>
                <a:latin typeface="Baskerville"/>
                <a:ea typeface="Baskerville"/>
                <a:cs typeface="Baskerville"/>
                <a:sym typeface="Baskerville"/>
              </a:defRPr>
            </a:lvl2pPr>
            <a:lvl3pPr marL="1348739" indent="-586739" defTabSz="821531">
              <a:spcBef>
                <a:spcPts val="4200"/>
              </a:spcBef>
              <a:buClr>
                <a:srgbClr val="A29A85"/>
              </a:buClr>
              <a:buSzPct val="100000"/>
              <a:defRPr sz="5600">
                <a:solidFill>
                  <a:srgbClr val="6F6A5A"/>
                </a:solidFill>
                <a:latin typeface="Baskerville"/>
                <a:ea typeface="Baskerville"/>
                <a:cs typeface="Baskerville"/>
                <a:sym typeface="Baskerville"/>
              </a:defRPr>
            </a:lvl3pPr>
            <a:lvl4pPr marL="1729739" indent="-586739" defTabSz="821531">
              <a:spcBef>
                <a:spcPts val="4200"/>
              </a:spcBef>
              <a:buClr>
                <a:srgbClr val="A29A85"/>
              </a:buClr>
              <a:buSzPct val="100000"/>
              <a:defRPr sz="5600">
                <a:solidFill>
                  <a:srgbClr val="6F6A5A"/>
                </a:solidFill>
                <a:latin typeface="Baskerville"/>
                <a:ea typeface="Baskerville"/>
                <a:cs typeface="Baskerville"/>
                <a:sym typeface="Baskerville"/>
              </a:defRPr>
            </a:lvl4pPr>
            <a:lvl5pPr marL="2110739" indent="-586739" defTabSz="821531">
              <a:spcBef>
                <a:spcPts val="4200"/>
              </a:spcBef>
              <a:buClr>
                <a:srgbClr val="A29A85"/>
              </a:buClr>
              <a:buSzPct val="100000"/>
              <a:defRPr sz="5600">
                <a:solidFill>
                  <a:srgbClr val="6F6A5A"/>
                </a:solidFill>
                <a:latin typeface="Baskerville"/>
                <a:ea typeface="Baskerville"/>
                <a:cs typeface="Baskerville"/>
                <a:sym typeface="Baskerville"/>
              </a:defRPr>
            </a:lvl5pPr>
          </a:lstStyle>
          <a:p>
            <a:pPr/>
            <a:r>
              <a:t>Body Level One</a:t>
            </a:r>
          </a:p>
          <a:p>
            <a:pPr lvl="1"/>
            <a:r>
              <a:t>Body Level Two</a:t>
            </a:r>
          </a:p>
          <a:p>
            <a:pPr lvl="2"/>
            <a:r>
              <a:t>Body Level Three</a:t>
            </a:r>
          </a:p>
          <a:p>
            <a:pPr lvl="3"/>
            <a:r>
              <a:t>Body Level Four</a:t>
            </a:r>
          </a:p>
          <a:p>
            <a:pPr lvl="4"/>
            <a:r>
              <a:t>Body Level Five</a:t>
            </a:r>
          </a:p>
        </p:txBody>
      </p:sp>
      <p:sp>
        <p:nvSpPr>
          <p:cNvPr id="144" name="Slide Number"/>
          <p:cNvSpPr txBox="1"/>
          <p:nvPr>
            <p:ph type="sldNum" sz="quarter" idx="2"/>
          </p:nvPr>
        </p:nvSpPr>
        <p:spPr>
          <a:xfrm>
            <a:off x="11952882" y="12662296"/>
            <a:ext cx="460376" cy="498476"/>
          </a:xfrm>
          <a:prstGeom prst="rect">
            <a:avLst/>
          </a:prstGeom>
        </p:spPr>
        <p:txBody>
          <a:bodyPr lIns="71437" tIns="71437" rIns="71437" bIns="71437" anchor="t"/>
          <a:lstStyle>
            <a:lvl1pPr defTabSz="821531">
              <a:defRPr>
                <a:solidFill>
                  <a:srgbClr val="6F6A5A"/>
                </a:solidFill>
                <a:latin typeface="Cochin"/>
                <a:ea typeface="Cochin"/>
                <a:cs typeface="Cochin"/>
                <a:sym typeface="Coc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Profile view of a red Ducati motorcycle"/>
          <p:cNvSpPr/>
          <p:nvPr>
            <p:ph type="pic" idx="21"/>
          </p:nvPr>
        </p:nvSpPr>
        <p:spPr>
          <a:xfrm>
            <a:off x="4280774" y="-1688429"/>
            <a:ext cx="15829857" cy="11849101"/>
          </a:xfrm>
          <a:prstGeom prst="rect">
            <a:avLst/>
          </a:prstGeom>
        </p:spPr>
        <p:txBody>
          <a:bodyPr lIns="91439" tIns="45719" rIns="91439" bIns="45719" anchor="t">
            <a:noAutofit/>
          </a:bodyPr>
          <a:lstStyle/>
          <a:p>
            <a:pPr/>
          </a:p>
        </p:txBody>
      </p:sp>
      <p:sp>
        <p:nvSpPr>
          <p:cNvPr id="21" name="Title Text"/>
          <p:cNvSpPr txBox="1"/>
          <p:nvPr>
            <p:ph type="title"/>
          </p:nvPr>
        </p:nvSpPr>
        <p:spPr>
          <a:xfrm>
            <a:off x="2387600" y="9728200"/>
            <a:ext cx="19621500" cy="1803400"/>
          </a:xfrm>
          <a:prstGeom prst="rect">
            <a:avLst/>
          </a:prstGeom>
        </p:spPr>
        <p:txBody>
          <a:bodyPr/>
          <a:lstStyle/>
          <a:p>
            <a:pPr/>
            <a:r>
              <a:t>Title Text</a:t>
            </a:r>
          </a:p>
        </p:txBody>
      </p:sp>
      <p:sp>
        <p:nvSpPr>
          <p:cNvPr id="22" name="Body Level One…"/>
          <p:cNvSpPr txBox="1"/>
          <p:nvPr>
            <p:ph type="body" sz="quarter" idx="1"/>
          </p:nvPr>
        </p:nvSpPr>
        <p:spPr>
          <a:xfrm>
            <a:off x="2387600" y="11518900"/>
            <a:ext cx="19621500" cy="16002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673100" y="4572000"/>
            <a:ext cx="23050500" cy="45593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Front view of a red Ducati motorcycle"/>
          <p:cNvSpPr/>
          <p:nvPr>
            <p:ph type="pic" idx="21"/>
          </p:nvPr>
        </p:nvSpPr>
        <p:spPr>
          <a:xfrm>
            <a:off x="10590462" y="1511300"/>
            <a:ext cx="13644824" cy="12128732"/>
          </a:xfrm>
          <a:prstGeom prst="rect">
            <a:avLst/>
          </a:prstGeom>
        </p:spPr>
        <p:txBody>
          <a:bodyPr lIns="91439" tIns="45719" rIns="91439" bIns="45719" anchor="t">
            <a:noAutofit/>
          </a:bodyPr>
          <a:lstStyle/>
          <a:p>
            <a:pPr/>
          </a:p>
        </p:txBody>
      </p:sp>
      <p:sp>
        <p:nvSpPr>
          <p:cNvPr id="39" name="Title Text"/>
          <p:cNvSpPr txBox="1"/>
          <p:nvPr>
            <p:ph type="title"/>
          </p:nvPr>
        </p:nvSpPr>
        <p:spPr>
          <a:xfrm>
            <a:off x="673100" y="1435100"/>
            <a:ext cx="11049000" cy="5461000"/>
          </a:xfrm>
          <a:prstGeom prst="rect">
            <a:avLst/>
          </a:prstGeom>
        </p:spPr>
        <p:txBody>
          <a:bodyPr anchor="b"/>
          <a:lstStyle/>
          <a:p>
            <a:pPr/>
            <a:r>
              <a:t>Title Text</a:t>
            </a:r>
          </a:p>
        </p:txBody>
      </p:sp>
      <p:sp>
        <p:nvSpPr>
          <p:cNvPr id="40" name="Body Level One…"/>
          <p:cNvSpPr txBox="1"/>
          <p:nvPr>
            <p:ph type="body" sz="quarter" idx="1"/>
          </p:nvPr>
        </p:nvSpPr>
        <p:spPr>
          <a:xfrm>
            <a:off x="673100" y="6870700"/>
            <a:ext cx="11049000" cy="54610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marL="736600" indent="-736600">
              <a:lnSpc>
                <a:spcPct val="120000"/>
              </a:lnSpc>
              <a:spcBef>
                <a:spcPts val="6500"/>
              </a:spcBef>
              <a:defRPr sz="6400"/>
            </a:lvl1pPr>
            <a:lvl2pPr marL="1473200" indent="-736600">
              <a:lnSpc>
                <a:spcPct val="120000"/>
              </a:lnSpc>
              <a:spcBef>
                <a:spcPts val="6500"/>
              </a:spcBef>
              <a:defRPr sz="6400"/>
            </a:lvl2pPr>
            <a:lvl3pPr marL="2209800" indent="-736600">
              <a:lnSpc>
                <a:spcPct val="120000"/>
              </a:lnSpc>
              <a:spcBef>
                <a:spcPts val="6500"/>
              </a:spcBef>
              <a:defRPr sz="6400"/>
            </a:lvl3pPr>
            <a:lvl4pPr marL="2946400" indent="-736600">
              <a:lnSpc>
                <a:spcPct val="120000"/>
              </a:lnSpc>
              <a:spcBef>
                <a:spcPts val="6500"/>
              </a:spcBef>
              <a:defRPr sz="6400"/>
            </a:lvl4pPr>
            <a:lvl5pPr marL="3683000" indent="-736600">
              <a:lnSpc>
                <a:spcPct val="120000"/>
              </a:lnSpc>
              <a:spcBef>
                <a:spcPts val="6500"/>
              </a:spcBef>
              <a:defRPr sz="64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Front view of a red Ducati motorcycle"/>
          <p:cNvSpPr/>
          <p:nvPr>
            <p:ph type="pic" sz="half" idx="21"/>
          </p:nvPr>
        </p:nvSpPr>
        <p:spPr>
          <a:xfrm>
            <a:off x="11814854" y="3233783"/>
            <a:ext cx="11753235" cy="10447317"/>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673100" y="3835400"/>
            <a:ext cx="11049000" cy="8864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5" name="Title Text"/>
          <p:cNvSpPr txBox="1"/>
          <p:nvPr>
            <p:ph type="title"/>
          </p:nvPr>
        </p:nvSpPr>
        <p:spPr>
          <a:prstGeom prst="rect">
            <a:avLst/>
          </a:prstGeom>
        </p:spPr>
        <p:txBody>
          <a:bodyPr/>
          <a:lstStyle/>
          <a:p>
            <a:pPr/>
            <a:r>
              <a:t>Title Text</a:t>
            </a:r>
          </a:p>
        </p:txBody>
      </p:sp>
      <p:sp>
        <p:nvSpPr>
          <p:cNvPr id="76" name="Body Level One…"/>
          <p:cNvSpPr txBox="1"/>
          <p:nvPr>
            <p:ph type="body" sz="half" idx="1"/>
          </p:nvPr>
        </p:nvSpPr>
        <p:spPr>
          <a:xfrm>
            <a:off x="673100" y="3835400"/>
            <a:ext cx="11049000" cy="8864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4" name="Title Text"/>
          <p:cNvSpPr txBox="1"/>
          <p:nvPr>
            <p:ph type="title"/>
          </p:nvPr>
        </p:nvSpPr>
        <p:spPr>
          <a:prstGeom prst="rect">
            <a:avLst/>
          </a:prstGeom>
        </p:spPr>
        <p:txBody>
          <a:bodyPr/>
          <a:lstStyle/>
          <a:p>
            <a:pPr/>
            <a:r>
              <a:t>Title Text</a:t>
            </a:r>
          </a:p>
        </p:txBody>
      </p:sp>
      <p:sp>
        <p:nvSpPr>
          <p:cNvPr id="85" name="Body Level One…"/>
          <p:cNvSpPr txBox="1"/>
          <p:nvPr>
            <p:ph type="body" sz="half" idx="1"/>
          </p:nvPr>
        </p:nvSpPr>
        <p:spPr>
          <a:xfrm>
            <a:off x="673100" y="3835400"/>
            <a:ext cx="11049000" cy="8864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673100" y="355600"/>
            <a:ext cx="23050500" cy="342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673100" y="3835400"/>
            <a:ext cx="23050500" cy="8864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76100" y="13081000"/>
            <a:ext cx="419100" cy="457200"/>
          </a:xfrm>
          <a:prstGeom prst="rect">
            <a:avLst/>
          </a:prstGeom>
          <a:ln w="12700">
            <a:miter lim="400000"/>
          </a:ln>
        </p:spPr>
        <p:txBody>
          <a:bodyPr wrap="none" lIns="50800" tIns="50800" rIns="50800" bIns="50800" anchor="b">
            <a:spAutoFit/>
          </a:bodyPr>
          <a:lstStyle>
            <a:lvl1pPr algn="ctr">
              <a:lnSpc>
                <a:spcPct val="100000"/>
              </a:lnSpc>
              <a:spcBef>
                <a:spcPts val="0"/>
              </a:spcBef>
              <a:defRPr sz="2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1pPr>
      <a:lvl2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2pPr>
      <a:lvl3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3pPr>
      <a:lvl4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4pPr>
      <a:lvl5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5pPr>
      <a:lvl6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6pPr>
      <a:lvl7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7pPr>
      <a:lvl8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8pPr>
      <a:lvl9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9pPr>
    </p:titleStyle>
    <p:bodyStyle>
      <a:lvl1pPr marL="5842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1pPr>
      <a:lvl2pPr marL="11684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2pPr>
      <a:lvl3pPr marL="17526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3pPr>
      <a:lvl4pPr marL="23368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4pPr>
      <a:lvl5pPr marL="29210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5pPr>
      <a:lvl6pPr marL="35052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6pPr>
      <a:lvl7pPr marL="40894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7pPr>
      <a:lvl8pPr marL="46736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8pPr>
      <a:lvl9pPr marL="52578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png"/><Relationship Id="rId3" Type="http://schemas.openxmlformats.org/officeDocument/2006/relationships/image" Target="../media/image2.tif"/><Relationship Id="rId4" Type="http://schemas.openxmlformats.org/officeDocument/2006/relationships/image" Target="../media/image10.png"/><Relationship Id="rId5" Type="http://schemas.openxmlformats.org/officeDocument/2006/relationships/image" Target="../media/image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png"/><Relationship Id="rId3" Type="http://schemas.openxmlformats.org/officeDocument/2006/relationships/image" Target="../media/image2.tif"/><Relationship Id="rId4" Type="http://schemas.openxmlformats.org/officeDocument/2006/relationships/image" Target="../media/image10.png"/><Relationship Id="rId5" Type="http://schemas.openxmlformats.org/officeDocument/2006/relationships/image" Target="../media/image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png"/><Relationship Id="rId3" Type="http://schemas.openxmlformats.org/officeDocument/2006/relationships/image" Target="../media/image2.tif"/><Relationship Id="rId4" Type="http://schemas.openxmlformats.org/officeDocument/2006/relationships/image" Target="../media/image10.png"/><Relationship Id="rId5" Type="http://schemas.openxmlformats.org/officeDocument/2006/relationships/image" Target="../media/image4.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png"/><Relationship Id="rId3" Type="http://schemas.openxmlformats.org/officeDocument/2006/relationships/image" Target="../media/image2.tif"/><Relationship Id="rId4" Type="http://schemas.openxmlformats.org/officeDocument/2006/relationships/image" Target="../media/image10.png"/><Relationship Id="rId5" Type="http://schemas.openxmlformats.org/officeDocument/2006/relationships/image" Target="../media/image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png"/><Relationship Id="rId3" Type="http://schemas.openxmlformats.org/officeDocument/2006/relationships/image" Target="../media/image2.tif"/><Relationship Id="rId4" Type="http://schemas.openxmlformats.org/officeDocument/2006/relationships/image" Target="../media/image10.png"/><Relationship Id="rId5" Type="http://schemas.openxmlformats.org/officeDocument/2006/relationships/image" Target="../media/image4.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png"/><Relationship Id="rId3" Type="http://schemas.openxmlformats.org/officeDocument/2006/relationships/image" Target="../media/image2.tif"/><Relationship Id="rId4" Type="http://schemas.openxmlformats.org/officeDocument/2006/relationships/image" Target="../media/image10.png"/><Relationship Id="rId5" Type="http://schemas.openxmlformats.org/officeDocument/2006/relationships/image" Target="../media/image4.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png"/><Relationship Id="rId3" Type="http://schemas.openxmlformats.org/officeDocument/2006/relationships/image" Target="../media/image2.tif"/><Relationship Id="rId4" Type="http://schemas.openxmlformats.org/officeDocument/2006/relationships/image" Target="../media/image10.png"/><Relationship Id="rId5" Type="http://schemas.openxmlformats.org/officeDocument/2006/relationships/image" Target="../media/image4.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png"/><Relationship Id="rId3" Type="http://schemas.openxmlformats.org/officeDocument/2006/relationships/image" Target="../media/image2.tif"/><Relationship Id="rId4" Type="http://schemas.openxmlformats.org/officeDocument/2006/relationships/image" Target="../media/image10.png"/><Relationship Id="rId5" Type="http://schemas.openxmlformats.org/officeDocument/2006/relationships/image" Target="../media/image4.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png"/><Relationship Id="rId3" Type="http://schemas.openxmlformats.org/officeDocument/2006/relationships/image" Target="../media/image2.tif"/><Relationship Id="rId4" Type="http://schemas.openxmlformats.org/officeDocument/2006/relationships/image" Target="../media/image10.png"/><Relationship Id="rId5" Type="http://schemas.openxmlformats.org/officeDocument/2006/relationships/image" Target="../media/image4.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tif"/><Relationship Id="rId3" Type="http://schemas.openxmlformats.org/officeDocument/2006/relationships/image" Target="../media/image10.png"/><Relationship Id="rId4"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tif"/><Relationship Id="rId3" Type="http://schemas.openxmlformats.org/officeDocument/2006/relationships/image" Target="../media/image10.png"/><Relationship Id="rId4" Type="http://schemas.openxmlformats.org/officeDocument/2006/relationships/image" Target="../media/image4.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tif"/><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4.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tif"/><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4.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tif"/><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4.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tif"/><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4.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png"/><Relationship Id="rId3" Type="http://schemas.openxmlformats.org/officeDocument/2006/relationships/image" Target="../media/image13.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 Id="rId3" Type="http://schemas.openxmlformats.org/officeDocument/2006/relationships/image" Target="../media/image14.png"/><Relationship Id="rId4" Type="http://schemas.openxmlformats.org/officeDocument/2006/relationships/image" Target="../media/image3.tif"/><Relationship Id="rId5" Type="http://schemas.openxmlformats.org/officeDocument/2006/relationships/image" Target="../media/image4.tif"/><Relationship Id="rId6" Type="http://schemas.openxmlformats.org/officeDocument/2006/relationships/hyperlink" Target="https://www.youtube.com/user/donmcclain11/live" TargetMode="External"/><Relationship Id="rId7" Type="http://schemas.openxmlformats.org/officeDocument/2006/relationships/hyperlink" Target="https://www.w65stchurchofchrist.com" TargetMode="External"/></Relationships>

</file>

<file path=ppt/slides/_rels/slide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tif"/><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 Id="rId3" Type="http://schemas.openxmlformats.org/officeDocument/2006/relationships/image" Target="../media/image8.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png"/><Relationship Id="rId3" Type="http://schemas.openxmlformats.org/officeDocument/2006/relationships/image" Target="../media/image2.tif"/><Relationship Id="rId4" Type="http://schemas.openxmlformats.org/officeDocument/2006/relationships/image" Target="../media/image10.png"/><Relationship Id="rId5"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png"/><Relationship Id="rId3" Type="http://schemas.openxmlformats.org/officeDocument/2006/relationships/image" Target="../media/image2.tif"/><Relationship Id="rId4" Type="http://schemas.openxmlformats.org/officeDocument/2006/relationships/image" Target="../media/image10.png"/><Relationship Id="rId5"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tif"/><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3" name="Front view of a red Ducati motorcycle against a black background" descr="Front view of a red Ducati motorcycle against a black background"/>
          <p:cNvPicPr>
            <a:picLocks noChangeAspect="1"/>
          </p:cNvPicPr>
          <p:nvPr>
            <p:ph type="pic" idx="21"/>
          </p:nvPr>
        </p:nvPicPr>
        <p:blipFill>
          <a:blip r:embed="rId2">
            <a:extLst/>
          </a:blip>
          <a:srcRect l="0" t="7787" r="0" b="7787"/>
          <a:stretch>
            <a:fillRect/>
          </a:stretch>
        </p:blipFill>
        <p:spPr>
          <a:prstGeom prst="rect">
            <a:avLst/>
          </a:prstGeom>
        </p:spPr>
      </p:pic>
      <p:grpSp>
        <p:nvGrpSpPr>
          <p:cNvPr id="156" name="“THE AUTHORITY OF ELDERS”…"/>
          <p:cNvGrpSpPr/>
          <p:nvPr/>
        </p:nvGrpSpPr>
        <p:grpSpPr>
          <a:xfrm>
            <a:off x="11681870" y="5398545"/>
            <a:ext cx="12077483" cy="4348530"/>
            <a:chOff x="0" y="0"/>
            <a:chExt cx="12077482" cy="4348528"/>
          </a:xfrm>
        </p:grpSpPr>
        <p:sp>
          <p:nvSpPr>
            <p:cNvPr id="155" name="“THE AUTHORITY OF ELDERS”…"/>
            <p:cNvSpPr txBox="1"/>
            <p:nvPr/>
          </p:nvSpPr>
          <p:spPr>
            <a:xfrm>
              <a:off x="101600" y="63500"/>
              <a:ext cx="11874283" cy="4081829"/>
            </a:xfrm>
            <a:prstGeom prst="rect">
              <a:avLst/>
            </a:prstGeom>
            <a:solidFill>
              <a:srgbClr val="424242">
                <a:alpha val="42866"/>
              </a:srgb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p>
              <a:pPr algn="ctr" defTabSz="821531">
                <a:lnSpc>
                  <a:spcPct val="100000"/>
                </a:lnSpc>
                <a:spcBef>
                  <a:spcPts val="0"/>
                </a:spcBef>
                <a:defRPr cap="all" sz="10200">
                  <a:solidFill>
                    <a:srgbClr val="EBEBEB"/>
                  </a:solidFill>
                  <a:effectLst>
                    <a:outerShdw sx="100000" sy="100000" kx="0" ky="0" algn="b" rotWithShape="0" blurRad="63500" dist="63500" dir="180000">
                      <a:srgbClr val="000000"/>
                    </a:outerShdw>
                  </a:effectLst>
                  <a:latin typeface="Times New Roman"/>
                  <a:ea typeface="Times New Roman"/>
                  <a:cs typeface="Times New Roman"/>
                  <a:sym typeface="Times New Roman"/>
                </a:defRPr>
              </a:pPr>
              <a:r>
                <a:t>“THE AUTHORITY OF ELDERS” </a:t>
              </a:r>
            </a:p>
            <a:p>
              <a:pPr algn="ctr" defTabSz="821531">
                <a:lnSpc>
                  <a:spcPct val="100000"/>
                </a:lnSpc>
                <a:spcBef>
                  <a:spcPts val="0"/>
                </a:spcBef>
                <a:defRPr i="1" sz="6700">
                  <a:solidFill>
                    <a:srgbClr val="EBEBEB"/>
                  </a:solidFill>
                  <a:effectLst>
                    <a:outerShdw sx="100000" sy="100000" kx="0" ky="0" algn="b" rotWithShape="0" blurRad="63500" dist="63500" dir="180000">
                      <a:srgbClr val="000000"/>
                    </a:outerShdw>
                  </a:effectLst>
                  <a:latin typeface="Times New Roman"/>
                  <a:ea typeface="Times New Roman"/>
                  <a:cs typeface="Times New Roman"/>
                  <a:sym typeface="Times New Roman"/>
                </a:defRPr>
              </a:pPr>
              <a:r>
                <a:t>(Submission To Spiritual leaders)</a:t>
              </a:r>
            </a:p>
          </p:txBody>
        </p:sp>
        <p:pic>
          <p:nvPicPr>
            <p:cNvPr id="154" name="“THE AUTHORITY OF ELDERS”… “THE AUTHORITY OF ELDERS” (Submission To Spiritual leaders)" descr="“THE AUTHORITY OF ELDERS”… “THE AUTHORITY OF ELDERS” (Submission To Spiritual leaders)"/>
            <p:cNvPicPr>
              <a:picLocks noChangeAspect="0"/>
            </p:cNvPicPr>
            <p:nvPr/>
          </p:nvPicPr>
          <p:blipFill>
            <a:blip r:embed="rId3">
              <a:extLst/>
            </a:blip>
            <a:stretch>
              <a:fillRect/>
            </a:stretch>
          </p:blipFill>
          <p:spPr>
            <a:xfrm>
              <a:off x="0" y="0"/>
              <a:ext cx="12077483" cy="4348529"/>
            </a:xfrm>
            <a:prstGeom prst="rect">
              <a:avLst/>
            </a:prstGeom>
            <a:effectLst/>
          </p:spPr>
        </p:pic>
      </p:grpSp>
      <p:sp>
        <p:nvSpPr>
          <p:cNvPr id="157" name="(1 Peter 5:1-5)"/>
          <p:cNvSpPr txBox="1"/>
          <p:nvPr/>
        </p:nvSpPr>
        <p:spPr>
          <a:xfrm>
            <a:off x="11743833" y="9706308"/>
            <a:ext cx="11953557" cy="1461667"/>
          </a:xfrm>
          <a:prstGeom prst="rect">
            <a:avLst/>
          </a:prstGeom>
          <a:solidFill>
            <a:srgbClr val="FFFFFF">
              <a:alpha val="78063"/>
            </a:srgbClr>
          </a:solidFill>
          <a:ln w="635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821531">
              <a:lnSpc>
                <a:spcPct val="100000"/>
              </a:lnSpc>
              <a:spcBef>
                <a:spcPts val="0"/>
              </a:spcBef>
              <a:defRPr cap="all" sz="9200">
                <a:solidFill>
                  <a:srgbClr val="000000"/>
                </a:solidFill>
                <a:latin typeface="Times New Roman"/>
                <a:ea typeface="Times New Roman"/>
                <a:cs typeface="Times New Roman"/>
                <a:sym typeface="Times New Roman"/>
              </a:defRPr>
            </a:pPr>
            <a:r>
              <a:t>(1 </a:t>
            </a:r>
            <a:r>
              <a:rPr cap="none"/>
              <a:t>Peter</a:t>
            </a:r>
            <a:r>
              <a:t> 5:1-5)</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Rectangle 1"/>
          <p:cNvSpPr txBox="1"/>
          <p:nvPr/>
        </p:nvSpPr>
        <p:spPr>
          <a:xfrm>
            <a:off x="7042939" y="3483227"/>
            <a:ext cx="17261423" cy="97059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27846" indent="-927846" defTabSz="821531">
              <a:lnSpc>
                <a:spcPct val="100000"/>
              </a:lnSpc>
              <a:spcBef>
                <a:spcPts val="2300"/>
              </a:spcBef>
              <a:buSzPct val="80000"/>
              <a:buBlip>
                <a:blip r:embed="rId2"/>
              </a:buBlip>
              <a:defRPr sz="6000">
                <a:solidFill>
                  <a:srgbClr val="000000"/>
                </a:solidFill>
                <a:latin typeface="Century Gothic"/>
                <a:ea typeface="Century Gothic"/>
                <a:cs typeface="Century Gothic"/>
                <a:sym typeface="Century Gothic"/>
              </a:defRPr>
            </a:pPr>
            <a:r>
              <a:t>Elders, like everyone else, needs instruction and encouragement. As spiritual overseers, elders need to be encouraged and equipped to attend to their responsibilities with diligence, especially in difficult times (2; 4:17-19; 5:1-4)</a:t>
            </a:r>
          </a:p>
          <a:p>
            <a:pPr marL="927846" indent="-927846" defTabSz="821531">
              <a:lnSpc>
                <a:spcPct val="100000"/>
              </a:lnSpc>
              <a:spcBef>
                <a:spcPts val="2300"/>
              </a:spcBef>
              <a:buSzPct val="80000"/>
              <a:buBlip>
                <a:blip r:embed="rId2"/>
              </a:buBlip>
              <a:defRPr sz="6000">
                <a:solidFill>
                  <a:srgbClr val="000000"/>
                </a:solidFill>
                <a:latin typeface="Century Gothic"/>
                <a:ea typeface="Century Gothic"/>
                <a:cs typeface="Century Gothic"/>
                <a:sym typeface="Century Gothic"/>
              </a:defRPr>
            </a:pPr>
            <a:r>
              <a:t>Remember the suffering of Christ, [we should also be sacrificial], and the glorious reward that we will receive, [such sacrificial service will be worth it], (2; He. 12:1,2).</a:t>
            </a:r>
          </a:p>
        </p:txBody>
      </p:sp>
      <p:grpSp>
        <p:nvGrpSpPr>
          <p:cNvPr id="217" name="Image"/>
          <p:cNvGrpSpPr/>
          <p:nvPr/>
        </p:nvGrpSpPr>
        <p:grpSpPr>
          <a:xfrm>
            <a:off x="365973" y="1820856"/>
            <a:ext cx="6665699" cy="11782990"/>
            <a:chOff x="0" y="0"/>
            <a:chExt cx="6665698" cy="11782989"/>
          </a:xfrm>
        </p:grpSpPr>
        <p:pic>
          <p:nvPicPr>
            <p:cNvPr id="216" name="Image" descr="Image"/>
            <p:cNvPicPr>
              <a:picLocks noChangeAspect="1"/>
            </p:cNvPicPr>
            <p:nvPr/>
          </p:nvPicPr>
          <p:blipFill>
            <a:blip r:embed="rId3">
              <a:extLst/>
            </a:blip>
            <a:srcRect l="14542" t="0" r="11479" b="0"/>
            <a:stretch>
              <a:fillRect/>
            </a:stretch>
          </p:blipFill>
          <p:spPr>
            <a:xfrm>
              <a:off x="215900" y="139700"/>
              <a:ext cx="6233899" cy="11224190"/>
            </a:xfrm>
            <a:prstGeom prst="rect">
              <a:avLst/>
            </a:prstGeom>
            <a:ln>
              <a:noFill/>
            </a:ln>
            <a:effectLst/>
          </p:spPr>
        </p:pic>
        <p:pic>
          <p:nvPicPr>
            <p:cNvPr id="215" name="Image" descr="Image"/>
            <p:cNvPicPr>
              <a:picLocks noChangeAspect="0"/>
            </p:cNvPicPr>
            <p:nvPr/>
          </p:nvPicPr>
          <p:blipFill>
            <a:blip r:embed="rId4">
              <a:extLst/>
            </a:blip>
            <a:stretch>
              <a:fillRect/>
            </a:stretch>
          </p:blipFill>
          <p:spPr>
            <a:xfrm>
              <a:off x="0" y="-1"/>
              <a:ext cx="6665699" cy="11782991"/>
            </a:xfrm>
            <a:prstGeom prst="rect">
              <a:avLst/>
            </a:prstGeom>
            <a:effectLst/>
          </p:spPr>
        </p:pic>
      </p:grpSp>
      <p:sp>
        <p:nvSpPr>
          <p:cNvPr id="218" name="1 Peter 5:1 (NKJV)…"/>
          <p:cNvSpPr txBox="1"/>
          <p:nvPr/>
        </p:nvSpPr>
        <p:spPr>
          <a:xfrm>
            <a:off x="758619" y="3812895"/>
            <a:ext cx="5880407" cy="9066703"/>
          </a:xfrm>
          <a:prstGeom prst="rect">
            <a:avLst/>
          </a:prstGeom>
          <a:ln w="12700">
            <a:miter lim="400000"/>
          </a:ln>
          <a:effectLst>
            <a:outerShdw sx="100000" sy="100000" kx="0" ky="0" algn="b" rotWithShape="0" blurRad="88900" dist="127000" dir="3268424">
              <a:srgbClr val="000000"/>
            </a:outerShdw>
          </a:effectLst>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0"/>
              </a:spcBef>
              <a:defRPr b="1" sz="60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t>1 Peter 5:1 (NKJV) </a:t>
            </a:r>
          </a:p>
          <a:p>
            <a:pPr algn="ctr" defTabSz="642937">
              <a:lnSpc>
                <a:spcPct val="100000"/>
              </a:lnSpc>
              <a:spcBef>
                <a:spcPts val="0"/>
              </a:spcBef>
              <a:defRPr sz="55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rPr baseline="31999"/>
              <a:t>1</a:t>
            </a:r>
            <a:r>
              <a:t> The elders who are among you I exhort, I who am a fellow elder and a witness of the sufferings of Christ, and also a partaker of the glory that will be revealed:</a:t>
            </a:r>
          </a:p>
        </p:txBody>
      </p:sp>
      <p:sp>
        <p:nvSpPr>
          <p:cNvPr id="219" name="“elders who are among you I Exhort” (1)"/>
          <p:cNvSpPr/>
          <p:nvPr/>
        </p:nvSpPr>
        <p:spPr>
          <a:xfrm>
            <a:off x="240097" y="1842284"/>
            <a:ext cx="23903806" cy="1311276"/>
          </a:xfrm>
          <a:prstGeom prst="rect">
            <a:avLst/>
          </a:prstGeom>
          <a:solidFill>
            <a:schemeClr val="accent6">
              <a:hueOff val="-133706"/>
              <a:satOff val="8281"/>
              <a:lumOff val="-27269"/>
            </a:schemeClr>
          </a:solidFill>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ctr" defTabSz="821531">
              <a:lnSpc>
                <a:spcPct val="100000"/>
              </a:lnSpc>
              <a:spcBef>
                <a:spcPts val="0"/>
              </a:spcBef>
              <a:defRPr b="1" sz="8000">
                <a:solidFill>
                  <a:srgbClr val="FFFFFF"/>
                </a:solidFill>
                <a:effectLst>
                  <a:outerShdw sx="100000" sy="100000" kx="0" ky="0" algn="b" rotWithShape="0" blurRad="38100" dist="12700" dir="5400000">
                    <a:srgbClr val="000000">
                      <a:alpha val="50000"/>
                    </a:srgbClr>
                  </a:outerShdw>
                </a:effectLst>
                <a:latin typeface="Baskerville"/>
                <a:ea typeface="Baskerville"/>
                <a:cs typeface="Baskerville"/>
                <a:sym typeface="Baskerville"/>
              </a:defRPr>
            </a:lvl1pPr>
          </a:lstStyle>
          <a:p>
            <a:pPr/>
            <a:r>
              <a:t>“elders who are among you I Exhort” (1)</a:t>
            </a:r>
          </a:p>
        </p:txBody>
      </p:sp>
      <p:grpSp>
        <p:nvGrpSpPr>
          <p:cNvPr id="222" name="THE AUTHORITY OF ELDERS / (Submission To Spiritual leaders)"/>
          <p:cNvGrpSpPr/>
          <p:nvPr/>
        </p:nvGrpSpPr>
        <p:grpSpPr>
          <a:xfrm>
            <a:off x="185843" y="309597"/>
            <a:ext cx="24012313" cy="1217564"/>
            <a:chOff x="0" y="0"/>
            <a:chExt cx="24012312" cy="1217562"/>
          </a:xfrm>
        </p:grpSpPr>
        <p:sp>
          <p:nvSpPr>
            <p:cNvPr id="221" name="THE AUTHORITY OF ELDERS / (Submission To Spiritual leaders)"/>
            <p:cNvSpPr txBox="1"/>
            <p:nvPr/>
          </p:nvSpPr>
          <p:spPr>
            <a:xfrm>
              <a:off x="101600" y="63500"/>
              <a:ext cx="23809113" cy="950863"/>
            </a:xfrm>
            <a:prstGeom prst="rect">
              <a:avLst/>
            </a:prstGeom>
            <a:solidFill>
              <a:schemeClr val="accent5">
                <a:hueOff val="-379513"/>
                <a:satOff val="-6951"/>
                <a:lumOff val="-17345"/>
              </a:scheme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5600">
                  <a:solidFill>
                    <a:srgbClr val="F7F6C8"/>
                  </a:solidFill>
                  <a:latin typeface="Times New Roman"/>
                  <a:ea typeface="Times New Roman"/>
                  <a:cs typeface="Times New Roman"/>
                  <a:sym typeface="Times New Roman"/>
                </a:defRPr>
              </a:lvl1pPr>
            </a:lstStyle>
            <a:p>
              <a:pPr/>
              <a:r>
                <a:t>THE AUTHORITY OF ELDERS / (Submission To Spiritual leaders) </a:t>
              </a:r>
            </a:p>
          </p:txBody>
        </p:sp>
        <p:pic>
          <p:nvPicPr>
            <p:cNvPr id="220" name="THE AUTHORITY OF ELDERS / (Submission To Spiritual leaders) THE AUTHORITY OF ELDERS / (Submission To Spiritual leaders) " descr="THE AUTHORITY OF ELDERS / (Submission To Spiritual leaders) THE AUTHORITY OF ELDERS / (Submission To Spiritual leaders) "/>
            <p:cNvPicPr>
              <a:picLocks noChangeAspect="0"/>
            </p:cNvPicPr>
            <p:nvPr/>
          </p:nvPicPr>
          <p:blipFill>
            <a:blip r:embed="rId5">
              <a:extLst/>
            </a:blip>
            <a:stretch>
              <a:fillRect/>
            </a:stretch>
          </p:blipFill>
          <p:spPr>
            <a:xfrm>
              <a:off x="0" y="0"/>
              <a:ext cx="24012313" cy="1217563"/>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14">
                                            <p:txEl>
                                              <p:pRg st="1" end="1"/>
                                            </p:txEl>
                                          </p:spTgt>
                                        </p:tgtEl>
                                        <p:attrNameLst>
                                          <p:attrName>style.visibility</p:attrName>
                                        </p:attrNameLst>
                                      </p:cBhvr>
                                      <p:to>
                                        <p:strVal val="visible"/>
                                      </p:to>
                                    </p:set>
                                    <p:animEffect filter="fade" transition="in">
                                      <p:cBhvr>
                                        <p:cTn id="7" dur="2000"/>
                                        <p:tgtEl>
                                          <p:spTgt spid="214">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4"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Rectangle 1"/>
          <p:cNvSpPr txBox="1"/>
          <p:nvPr/>
        </p:nvSpPr>
        <p:spPr>
          <a:xfrm>
            <a:off x="7042939" y="3483227"/>
            <a:ext cx="17261423" cy="9998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27846" indent="-927846" defTabSz="821531">
              <a:lnSpc>
                <a:spcPct val="100000"/>
              </a:lnSpc>
              <a:spcBef>
                <a:spcPts val="2300"/>
              </a:spcBef>
              <a:buSzPct val="80000"/>
              <a:buBlip>
                <a:blip r:embed="rId2"/>
              </a:buBlip>
              <a:defRPr sz="6000">
                <a:solidFill>
                  <a:srgbClr val="000000"/>
                </a:solidFill>
                <a:latin typeface="Century Gothic"/>
                <a:ea typeface="Century Gothic"/>
                <a:cs typeface="Century Gothic"/>
                <a:sym typeface="Century Gothic"/>
              </a:defRPr>
            </a:pPr>
            <a:r>
              <a:t>‘SHEPHERD’- to care for the flock by feeding and watering, to guide, to guard and protect, to seek out the missing, etc. (Psalm 23:4; Titus 1:9-11; Acts 20:29-30)</a:t>
            </a:r>
          </a:p>
          <a:p>
            <a:pPr marL="927846" indent="-927846" defTabSz="821531">
              <a:lnSpc>
                <a:spcPct val="100000"/>
              </a:lnSpc>
              <a:spcBef>
                <a:spcPts val="2300"/>
              </a:spcBef>
              <a:buSzPct val="80000"/>
              <a:buBlip>
                <a:blip r:embed="rId2"/>
              </a:buBlip>
              <a:defRPr sz="6000">
                <a:solidFill>
                  <a:srgbClr val="000000"/>
                </a:solidFill>
                <a:latin typeface="Century Gothic"/>
                <a:ea typeface="Century Gothic"/>
                <a:cs typeface="Century Gothic"/>
                <a:sym typeface="Century Gothic"/>
              </a:defRPr>
            </a:pPr>
            <a:r>
              <a:t>Elders are taking care of something that belongs to God and not themselves (Jeremiah 23:1-4)</a:t>
            </a:r>
          </a:p>
          <a:p>
            <a:pPr marL="927846" indent="-927846" defTabSz="821531">
              <a:lnSpc>
                <a:spcPct val="100000"/>
              </a:lnSpc>
              <a:spcBef>
                <a:spcPts val="2300"/>
              </a:spcBef>
              <a:buSzPct val="80000"/>
              <a:buBlip>
                <a:blip r:embed="rId2"/>
              </a:buBlip>
              <a:defRPr sz="6000">
                <a:solidFill>
                  <a:srgbClr val="000000"/>
                </a:solidFill>
                <a:latin typeface="Century Gothic"/>
                <a:ea typeface="Century Gothic"/>
                <a:cs typeface="Century Gothic"/>
                <a:sym typeface="Century Gothic"/>
              </a:defRPr>
            </a:pPr>
            <a:r>
              <a:t>“Among you” - their authority and work is limited to the local congregation of which they are overseers (Acts 14:23; 20:17,28)</a:t>
            </a:r>
          </a:p>
        </p:txBody>
      </p:sp>
      <p:grpSp>
        <p:nvGrpSpPr>
          <p:cNvPr id="227" name="Image"/>
          <p:cNvGrpSpPr/>
          <p:nvPr/>
        </p:nvGrpSpPr>
        <p:grpSpPr>
          <a:xfrm>
            <a:off x="365973" y="1820856"/>
            <a:ext cx="6665699" cy="11782990"/>
            <a:chOff x="0" y="0"/>
            <a:chExt cx="6665698" cy="11782989"/>
          </a:xfrm>
        </p:grpSpPr>
        <p:pic>
          <p:nvPicPr>
            <p:cNvPr id="226" name="Image" descr="Image"/>
            <p:cNvPicPr>
              <a:picLocks noChangeAspect="1"/>
            </p:cNvPicPr>
            <p:nvPr/>
          </p:nvPicPr>
          <p:blipFill>
            <a:blip r:embed="rId3">
              <a:extLst/>
            </a:blip>
            <a:srcRect l="14542" t="0" r="11479" b="0"/>
            <a:stretch>
              <a:fillRect/>
            </a:stretch>
          </p:blipFill>
          <p:spPr>
            <a:xfrm>
              <a:off x="215900" y="139700"/>
              <a:ext cx="6233899" cy="11224190"/>
            </a:xfrm>
            <a:prstGeom prst="rect">
              <a:avLst/>
            </a:prstGeom>
            <a:ln>
              <a:noFill/>
            </a:ln>
            <a:effectLst/>
          </p:spPr>
        </p:pic>
        <p:pic>
          <p:nvPicPr>
            <p:cNvPr id="225" name="Image" descr="Image"/>
            <p:cNvPicPr>
              <a:picLocks noChangeAspect="0"/>
            </p:cNvPicPr>
            <p:nvPr/>
          </p:nvPicPr>
          <p:blipFill>
            <a:blip r:embed="rId4">
              <a:extLst/>
            </a:blip>
            <a:stretch>
              <a:fillRect/>
            </a:stretch>
          </p:blipFill>
          <p:spPr>
            <a:xfrm>
              <a:off x="0" y="-1"/>
              <a:ext cx="6665699" cy="11782991"/>
            </a:xfrm>
            <a:prstGeom prst="rect">
              <a:avLst/>
            </a:prstGeom>
            <a:effectLst/>
          </p:spPr>
        </p:pic>
      </p:grpSp>
      <p:sp>
        <p:nvSpPr>
          <p:cNvPr id="228" name="1 Peter 5:2 (NKJV)…"/>
          <p:cNvSpPr txBox="1"/>
          <p:nvPr/>
        </p:nvSpPr>
        <p:spPr>
          <a:xfrm>
            <a:off x="622632" y="3244172"/>
            <a:ext cx="6152381" cy="9749806"/>
          </a:xfrm>
          <a:prstGeom prst="rect">
            <a:avLst/>
          </a:prstGeom>
          <a:ln w="12700">
            <a:miter lim="400000"/>
          </a:ln>
          <a:effectLst>
            <a:outerShdw sx="100000" sy="100000" kx="0" ky="0" algn="b" rotWithShape="0" blurRad="88900" dist="127000" dir="3268424">
              <a:srgbClr val="000000"/>
            </a:outerShdw>
          </a:effectLst>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0"/>
              </a:spcBef>
              <a:defRPr b="1" sz="60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t>1 Peter 5:2 (NKJV) </a:t>
            </a:r>
          </a:p>
          <a:p>
            <a:pPr algn="ctr" defTabSz="642937">
              <a:lnSpc>
                <a:spcPct val="100000"/>
              </a:lnSpc>
              <a:spcBef>
                <a:spcPts val="0"/>
              </a:spcBef>
              <a:defRPr sz="60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rPr baseline="31999"/>
              <a:t>2</a:t>
            </a:r>
            <a:r>
              <a:t> Shepherd the flock of God which is among you, serving as overseers, not by compulsion but willingly, not for dishonest gain but eagerly;</a:t>
            </a:r>
          </a:p>
        </p:txBody>
      </p:sp>
      <p:sp>
        <p:nvSpPr>
          <p:cNvPr id="229" name="“Shepherd the flock of God” (2)"/>
          <p:cNvSpPr/>
          <p:nvPr/>
        </p:nvSpPr>
        <p:spPr>
          <a:xfrm>
            <a:off x="240097" y="1842284"/>
            <a:ext cx="23903806" cy="1311276"/>
          </a:xfrm>
          <a:prstGeom prst="rect">
            <a:avLst/>
          </a:prstGeom>
          <a:solidFill>
            <a:schemeClr val="accent6">
              <a:hueOff val="-133706"/>
              <a:satOff val="8281"/>
              <a:lumOff val="-27269"/>
            </a:schemeClr>
          </a:solidFill>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ctr" defTabSz="821531">
              <a:lnSpc>
                <a:spcPct val="100000"/>
              </a:lnSpc>
              <a:spcBef>
                <a:spcPts val="0"/>
              </a:spcBef>
              <a:defRPr b="1" sz="8000">
                <a:solidFill>
                  <a:srgbClr val="FFFFFF"/>
                </a:solidFill>
                <a:effectLst>
                  <a:outerShdw sx="100000" sy="100000" kx="0" ky="0" algn="b" rotWithShape="0" blurRad="38100" dist="12700" dir="5400000">
                    <a:srgbClr val="000000">
                      <a:alpha val="50000"/>
                    </a:srgbClr>
                  </a:outerShdw>
                </a:effectLst>
                <a:latin typeface="Baskerville"/>
                <a:ea typeface="Baskerville"/>
                <a:cs typeface="Baskerville"/>
                <a:sym typeface="Baskerville"/>
              </a:defRPr>
            </a:lvl1pPr>
          </a:lstStyle>
          <a:p>
            <a:pPr/>
            <a:r>
              <a:t>“Shepherd the flock of God” (2)</a:t>
            </a:r>
          </a:p>
        </p:txBody>
      </p:sp>
      <p:grpSp>
        <p:nvGrpSpPr>
          <p:cNvPr id="232" name="THE AUTHORITY OF ELDERS / (Submission To Spiritual leaders)"/>
          <p:cNvGrpSpPr/>
          <p:nvPr/>
        </p:nvGrpSpPr>
        <p:grpSpPr>
          <a:xfrm>
            <a:off x="185843" y="309597"/>
            <a:ext cx="24012313" cy="1217564"/>
            <a:chOff x="0" y="0"/>
            <a:chExt cx="24012312" cy="1217562"/>
          </a:xfrm>
        </p:grpSpPr>
        <p:sp>
          <p:nvSpPr>
            <p:cNvPr id="231" name="THE AUTHORITY OF ELDERS / (Submission To Spiritual leaders)"/>
            <p:cNvSpPr txBox="1"/>
            <p:nvPr/>
          </p:nvSpPr>
          <p:spPr>
            <a:xfrm>
              <a:off x="101600" y="63500"/>
              <a:ext cx="23809113" cy="950863"/>
            </a:xfrm>
            <a:prstGeom prst="rect">
              <a:avLst/>
            </a:prstGeom>
            <a:solidFill>
              <a:schemeClr val="accent5">
                <a:hueOff val="-379513"/>
                <a:satOff val="-6951"/>
                <a:lumOff val="-17345"/>
              </a:scheme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5600">
                  <a:solidFill>
                    <a:srgbClr val="F7F6C8"/>
                  </a:solidFill>
                  <a:latin typeface="Times New Roman"/>
                  <a:ea typeface="Times New Roman"/>
                  <a:cs typeface="Times New Roman"/>
                  <a:sym typeface="Times New Roman"/>
                </a:defRPr>
              </a:lvl1pPr>
            </a:lstStyle>
            <a:p>
              <a:pPr/>
              <a:r>
                <a:t>THE AUTHORITY OF ELDERS / (Submission To Spiritual leaders) </a:t>
              </a:r>
            </a:p>
          </p:txBody>
        </p:sp>
        <p:pic>
          <p:nvPicPr>
            <p:cNvPr id="230" name="THE AUTHORITY OF ELDERS / (Submission To Spiritual leaders) THE AUTHORITY OF ELDERS / (Submission To Spiritual leaders) " descr="THE AUTHORITY OF ELDERS / (Submission To Spiritual leaders) THE AUTHORITY OF ELDERS / (Submission To Spiritual leaders) "/>
            <p:cNvPicPr>
              <a:picLocks noChangeAspect="0"/>
            </p:cNvPicPr>
            <p:nvPr/>
          </p:nvPicPr>
          <p:blipFill>
            <a:blip r:embed="rId5">
              <a:extLst/>
            </a:blip>
            <a:stretch>
              <a:fillRect/>
            </a:stretch>
          </p:blipFill>
          <p:spPr>
            <a:xfrm>
              <a:off x="0" y="0"/>
              <a:ext cx="24012313" cy="1217563"/>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24">
                                            <p:txEl>
                                              <p:pRg st="1" end="1"/>
                                            </p:txEl>
                                          </p:spTgt>
                                        </p:tgtEl>
                                        <p:attrNameLst>
                                          <p:attrName>style.visibility</p:attrName>
                                        </p:attrNameLst>
                                      </p:cBhvr>
                                      <p:to>
                                        <p:strVal val="visible"/>
                                      </p:to>
                                    </p:set>
                                    <p:animEffect filter="fade" transition="in">
                                      <p:cBhvr>
                                        <p:cTn id="7" dur="2000"/>
                                        <p:tgtEl>
                                          <p:spTgt spid="22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224">
                                            <p:txEl>
                                              <p:pRg st="2" end="2"/>
                                            </p:txEl>
                                          </p:spTgt>
                                        </p:tgtEl>
                                        <p:attrNameLst>
                                          <p:attrName>style.visibility</p:attrName>
                                        </p:attrNameLst>
                                      </p:cBhvr>
                                      <p:to>
                                        <p:strVal val="visible"/>
                                      </p:to>
                                    </p:set>
                                    <p:animEffect filter="fade" transition="in">
                                      <p:cBhvr>
                                        <p:cTn id="12" dur="2000"/>
                                        <p:tgtEl>
                                          <p:spTgt spid="224">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4"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Rectangle 1"/>
          <p:cNvSpPr txBox="1"/>
          <p:nvPr/>
        </p:nvSpPr>
        <p:spPr>
          <a:xfrm>
            <a:off x="7042939" y="3483227"/>
            <a:ext cx="17261423" cy="97059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27846" indent="-927846" defTabSz="821531">
              <a:lnSpc>
                <a:spcPct val="100000"/>
              </a:lnSpc>
              <a:spcBef>
                <a:spcPts val="2300"/>
              </a:spcBef>
              <a:buSzPct val="80000"/>
              <a:buBlip>
                <a:blip r:embed="rId2"/>
              </a:buBlip>
              <a:defRPr sz="6000">
                <a:solidFill>
                  <a:srgbClr val="000000"/>
                </a:solidFill>
                <a:latin typeface="Century Gothic"/>
                <a:ea typeface="Century Gothic"/>
                <a:cs typeface="Century Gothic"/>
                <a:sym typeface="Century Gothic"/>
              </a:defRPr>
            </a:pPr>
            <a:r>
              <a:t>‘SERVING AS OVERSEERS’- accepting the role of serving others by providing care, leadership and oversight of the collective work (Acts 20:28)</a:t>
            </a:r>
          </a:p>
          <a:p>
            <a:pPr marL="927846" indent="-927846" defTabSz="821531">
              <a:lnSpc>
                <a:spcPct val="100000"/>
              </a:lnSpc>
              <a:spcBef>
                <a:spcPts val="2300"/>
              </a:spcBef>
              <a:buSzPct val="80000"/>
              <a:buBlip>
                <a:blip r:embed="rId2"/>
              </a:buBlip>
              <a:defRPr sz="6000">
                <a:solidFill>
                  <a:srgbClr val="000000"/>
                </a:solidFill>
                <a:latin typeface="Century Gothic"/>
                <a:ea typeface="Century Gothic"/>
                <a:cs typeface="Century Gothic"/>
                <a:sym typeface="Century Gothic"/>
              </a:defRPr>
            </a:pPr>
            <a:r>
              <a:t>The office or position of a bishop is NOT a legislative position, but an administrative position in which qualified men are to serve willingly, and eagerly, by serving His people to the best of their ability (1 Tim. 3:1-7; Titus 1:5-9; Acts 20:28-33)</a:t>
            </a:r>
          </a:p>
        </p:txBody>
      </p:sp>
      <p:grpSp>
        <p:nvGrpSpPr>
          <p:cNvPr id="237" name="Image"/>
          <p:cNvGrpSpPr/>
          <p:nvPr/>
        </p:nvGrpSpPr>
        <p:grpSpPr>
          <a:xfrm>
            <a:off x="365973" y="1820856"/>
            <a:ext cx="6665699" cy="11782990"/>
            <a:chOff x="0" y="0"/>
            <a:chExt cx="6665698" cy="11782989"/>
          </a:xfrm>
        </p:grpSpPr>
        <p:pic>
          <p:nvPicPr>
            <p:cNvPr id="236" name="Image" descr="Image"/>
            <p:cNvPicPr>
              <a:picLocks noChangeAspect="1"/>
            </p:cNvPicPr>
            <p:nvPr/>
          </p:nvPicPr>
          <p:blipFill>
            <a:blip r:embed="rId3">
              <a:extLst/>
            </a:blip>
            <a:srcRect l="14542" t="0" r="11479" b="0"/>
            <a:stretch>
              <a:fillRect/>
            </a:stretch>
          </p:blipFill>
          <p:spPr>
            <a:xfrm>
              <a:off x="215900" y="139700"/>
              <a:ext cx="6233899" cy="11224190"/>
            </a:xfrm>
            <a:prstGeom prst="rect">
              <a:avLst/>
            </a:prstGeom>
            <a:ln>
              <a:noFill/>
            </a:ln>
            <a:effectLst/>
          </p:spPr>
        </p:pic>
        <p:pic>
          <p:nvPicPr>
            <p:cNvPr id="235" name="Image" descr="Image"/>
            <p:cNvPicPr>
              <a:picLocks noChangeAspect="0"/>
            </p:cNvPicPr>
            <p:nvPr/>
          </p:nvPicPr>
          <p:blipFill>
            <a:blip r:embed="rId4">
              <a:extLst/>
            </a:blip>
            <a:stretch>
              <a:fillRect/>
            </a:stretch>
          </p:blipFill>
          <p:spPr>
            <a:xfrm>
              <a:off x="0" y="-1"/>
              <a:ext cx="6665699" cy="11782991"/>
            </a:xfrm>
            <a:prstGeom prst="rect">
              <a:avLst/>
            </a:prstGeom>
            <a:effectLst/>
          </p:spPr>
        </p:pic>
      </p:grpSp>
      <p:sp>
        <p:nvSpPr>
          <p:cNvPr id="238" name="1 Peter 5:2 (NKJV)…"/>
          <p:cNvSpPr txBox="1"/>
          <p:nvPr/>
        </p:nvSpPr>
        <p:spPr>
          <a:xfrm>
            <a:off x="622632" y="3244172"/>
            <a:ext cx="6152381" cy="9749806"/>
          </a:xfrm>
          <a:prstGeom prst="rect">
            <a:avLst/>
          </a:prstGeom>
          <a:ln w="12700">
            <a:miter lim="400000"/>
          </a:ln>
          <a:effectLst>
            <a:outerShdw sx="100000" sy="100000" kx="0" ky="0" algn="b" rotWithShape="0" blurRad="88900" dist="127000" dir="3268424">
              <a:srgbClr val="000000"/>
            </a:outerShdw>
          </a:effectLst>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0"/>
              </a:spcBef>
              <a:defRPr b="1" sz="60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t>1 Peter 5:2 (NKJV) </a:t>
            </a:r>
          </a:p>
          <a:p>
            <a:pPr algn="ctr" defTabSz="642937">
              <a:lnSpc>
                <a:spcPct val="100000"/>
              </a:lnSpc>
              <a:spcBef>
                <a:spcPts val="0"/>
              </a:spcBef>
              <a:defRPr sz="60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rPr baseline="31999"/>
              <a:t>2</a:t>
            </a:r>
            <a:r>
              <a:t> Shepherd the flock of God which is among you, serving as overseers, not by compulsion but willingly, not for dishonest gain but eagerly;</a:t>
            </a:r>
          </a:p>
        </p:txBody>
      </p:sp>
      <p:sp>
        <p:nvSpPr>
          <p:cNvPr id="239" name="“Shepherd the flock of God” (2)"/>
          <p:cNvSpPr/>
          <p:nvPr/>
        </p:nvSpPr>
        <p:spPr>
          <a:xfrm>
            <a:off x="240097" y="1842284"/>
            <a:ext cx="23903806" cy="1311276"/>
          </a:xfrm>
          <a:prstGeom prst="rect">
            <a:avLst/>
          </a:prstGeom>
          <a:solidFill>
            <a:schemeClr val="accent6">
              <a:hueOff val="-133706"/>
              <a:satOff val="8281"/>
              <a:lumOff val="-27269"/>
            </a:schemeClr>
          </a:solidFill>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ctr" defTabSz="821531">
              <a:lnSpc>
                <a:spcPct val="100000"/>
              </a:lnSpc>
              <a:spcBef>
                <a:spcPts val="0"/>
              </a:spcBef>
              <a:defRPr b="1" sz="8000">
                <a:solidFill>
                  <a:srgbClr val="FFFFFF"/>
                </a:solidFill>
                <a:effectLst>
                  <a:outerShdw sx="100000" sy="100000" kx="0" ky="0" algn="b" rotWithShape="0" blurRad="38100" dist="12700" dir="5400000">
                    <a:srgbClr val="000000">
                      <a:alpha val="50000"/>
                    </a:srgbClr>
                  </a:outerShdw>
                </a:effectLst>
                <a:latin typeface="Baskerville"/>
                <a:ea typeface="Baskerville"/>
                <a:cs typeface="Baskerville"/>
                <a:sym typeface="Baskerville"/>
              </a:defRPr>
            </a:lvl1pPr>
          </a:lstStyle>
          <a:p>
            <a:pPr/>
            <a:r>
              <a:t>“Shepherd the flock of God” (2)</a:t>
            </a:r>
          </a:p>
        </p:txBody>
      </p:sp>
      <p:grpSp>
        <p:nvGrpSpPr>
          <p:cNvPr id="242" name="THE AUTHORITY OF ELDERS / (Submission To Spiritual leaders)"/>
          <p:cNvGrpSpPr/>
          <p:nvPr/>
        </p:nvGrpSpPr>
        <p:grpSpPr>
          <a:xfrm>
            <a:off x="185843" y="309597"/>
            <a:ext cx="24012313" cy="1217564"/>
            <a:chOff x="0" y="0"/>
            <a:chExt cx="24012312" cy="1217562"/>
          </a:xfrm>
        </p:grpSpPr>
        <p:sp>
          <p:nvSpPr>
            <p:cNvPr id="241" name="THE AUTHORITY OF ELDERS / (Submission To Spiritual leaders)"/>
            <p:cNvSpPr txBox="1"/>
            <p:nvPr/>
          </p:nvSpPr>
          <p:spPr>
            <a:xfrm>
              <a:off x="101600" y="63500"/>
              <a:ext cx="23809113" cy="950863"/>
            </a:xfrm>
            <a:prstGeom prst="rect">
              <a:avLst/>
            </a:prstGeom>
            <a:solidFill>
              <a:schemeClr val="accent5">
                <a:hueOff val="-379513"/>
                <a:satOff val="-6951"/>
                <a:lumOff val="-17345"/>
              </a:scheme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5600">
                  <a:solidFill>
                    <a:srgbClr val="F7F6C8"/>
                  </a:solidFill>
                  <a:latin typeface="Times New Roman"/>
                  <a:ea typeface="Times New Roman"/>
                  <a:cs typeface="Times New Roman"/>
                  <a:sym typeface="Times New Roman"/>
                </a:defRPr>
              </a:lvl1pPr>
            </a:lstStyle>
            <a:p>
              <a:pPr/>
              <a:r>
                <a:t>THE AUTHORITY OF ELDERS / (Submission To Spiritual leaders) </a:t>
              </a:r>
            </a:p>
          </p:txBody>
        </p:sp>
        <p:pic>
          <p:nvPicPr>
            <p:cNvPr id="240" name="THE AUTHORITY OF ELDERS / (Submission To Spiritual leaders) THE AUTHORITY OF ELDERS / (Submission To Spiritual leaders) " descr="THE AUTHORITY OF ELDERS / (Submission To Spiritual leaders) THE AUTHORITY OF ELDERS / (Submission To Spiritual leaders) "/>
            <p:cNvPicPr>
              <a:picLocks noChangeAspect="0"/>
            </p:cNvPicPr>
            <p:nvPr/>
          </p:nvPicPr>
          <p:blipFill>
            <a:blip r:embed="rId5">
              <a:extLst/>
            </a:blip>
            <a:stretch>
              <a:fillRect/>
            </a:stretch>
          </p:blipFill>
          <p:spPr>
            <a:xfrm>
              <a:off x="0" y="0"/>
              <a:ext cx="24012313" cy="1217563"/>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34">
                                            <p:txEl>
                                              <p:pRg st="1" end="1"/>
                                            </p:txEl>
                                          </p:spTgt>
                                        </p:tgtEl>
                                        <p:attrNameLst>
                                          <p:attrName>style.visibility</p:attrName>
                                        </p:attrNameLst>
                                      </p:cBhvr>
                                      <p:to>
                                        <p:strVal val="visible"/>
                                      </p:to>
                                    </p:set>
                                    <p:animEffect filter="fade" transition="in">
                                      <p:cBhvr>
                                        <p:cTn id="7" dur="2000"/>
                                        <p:tgtEl>
                                          <p:spTgt spid="234">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4"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Rectangle 1"/>
          <p:cNvSpPr txBox="1"/>
          <p:nvPr/>
        </p:nvSpPr>
        <p:spPr>
          <a:xfrm>
            <a:off x="7042939" y="3483227"/>
            <a:ext cx="17261423" cy="97059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27846" indent="-927846" defTabSz="821531">
              <a:lnSpc>
                <a:spcPct val="100000"/>
              </a:lnSpc>
              <a:spcBef>
                <a:spcPts val="2300"/>
              </a:spcBef>
              <a:buSzPct val="80000"/>
              <a:buBlip>
                <a:blip r:embed="rId2"/>
              </a:buBlip>
              <a:defRPr sz="6000">
                <a:solidFill>
                  <a:srgbClr val="000000"/>
                </a:solidFill>
                <a:latin typeface="Century Gothic"/>
                <a:ea typeface="Century Gothic"/>
                <a:cs typeface="Century Gothic"/>
                <a:sym typeface="Century Gothic"/>
              </a:defRPr>
            </a:pPr>
            <a:r>
              <a:rPr b="1"/>
              <a:t>“not by compulsion”</a:t>
            </a:r>
            <a:r>
              <a:t>-‘not by force, unwillingly’ (Vine p. 232), ’but willingly, i.e., voluntarily. — The motivation to serve must come from within the man who desires to serve God (Rom. 6:16,17; 1 Tim. 3:1).</a:t>
            </a:r>
          </a:p>
          <a:p>
            <a:pPr marL="927846" indent="-927846" defTabSz="821531">
              <a:lnSpc>
                <a:spcPct val="100000"/>
              </a:lnSpc>
              <a:spcBef>
                <a:spcPts val="2300"/>
              </a:spcBef>
              <a:buSzPct val="80000"/>
              <a:buBlip>
                <a:blip r:embed="rId2"/>
              </a:buBlip>
              <a:defRPr sz="6000">
                <a:solidFill>
                  <a:srgbClr val="000000"/>
                </a:solidFill>
                <a:latin typeface="Century Gothic"/>
                <a:ea typeface="Century Gothic"/>
                <a:cs typeface="Century Gothic"/>
                <a:sym typeface="Century Gothic"/>
              </a:defRPr>
            </a:pPr>
            <a:r>
              <a:rPr b="1"/>
              <a:t>“not for dishonest gain”</a:t>
            </a:r>
            <a:r>
              <a:t> O.T. Shepherds often turned their position into a lucrative business, i.e. serving from the motive of personal profit (Isa. 56:11; Jeremiah 6:13; 8:10; 5:31; 1 Tim. 3:3; 5:17)</a:t>
            </a:r>
          </a:p>
        </p:txBody>
      </p:sp>
      <p:grpSp>
        <p:nvGrpSpPr>
          <p:cNvPr id="247" name="Image"/>
          <p:cNvGrpSpPr/>
          <p:nvPr/>
        </p:nvGrpSpPr>
        <p:grpSpPr>
          <a:xfrm>
            <a:off x="365973" y="1820856"/>
            <a:ext cx="6665699" cy="11782990"/>
            <a:chOff x="0" y="0"/>
            <a:chExt cx="6665698" cy="11782989"/>
          </a:xfrm>
        </p:grpSpPr>
        <p:pic>
          <p:nvPicPr>
            <p:cNvPr id="246" name="Image" descr="Image"/>
            <p:cNvPicPr>
              <a:picLocks noChangeAspect="1"/>
            </p:cNvPicPr>
            <p:nvPr/>
          </p:nvPicPr>
          <p:blipFill>
            <a:blip r:embed="rId3">
              <a:extLst/>
            </a:blip>
            <a:srcRect l="14542" t="0" r="11479" b="0"/>
            <a:stretch>
              <a:fillRect/>
            </a:stretch>
          </p:blipFill>
          <p:spPr>
            <a:xfrm>
              <a:off x="215900" y="139700"/>
              <a:ext cx="6233899" cy="11224190"/>
            </a:xfrm>
            <a:prstGeom prst="rect">
              <a:avLst/>
            </a:prstGeom>
            <a:ln>
              <a:noFill/>
            </a:ln>
            <a:effectLst/>
          </p:spPr>
        </p:pic>
        <p:pic>
          <p:nvPicPr>
            <p:cNvPr id="245" name="Image" descr="Image"/>
            <p:cNvPicPr>
              <a:picLocks noChangeAspect="0"/>
            </p:cNvPicPr>
            <p:nvPr/>
          </p:nvPicPr>
          <p:blipFill>
            <a:blip r:embed="rId4">
              <a:extLst/>
            </a:blip>
            <a:stretch>
              <a:fillRect/>
            </a:stretch>
          </p:blipFill>
          <p:spPr>
            <a:xfrm>
              <a:off x="0" y="-1"/>
              <a:ext cx="6665699" cy="11782991"/>
            </a:xfrm>
            <a:prstGeom prst="rect">
              <a:avLst/>
            </a:prstGeom>
            <a:effectLst/>
          </p:spPr>
        </p:pic>
      </p:grpSp>
      <p:sp>
        <p:nvSpPr>
          <p:cNvPr id="248" name="1 Peter 5:2 (NKJV)…"/>
          <p:cNvSpPr txBox="1"/>
          <p:nvPr/>
        </p:nvSpPr>
        <p:spPr>
          <a:xfrm>
            <a:off x="622632" y="3244172"/>
            <a:ext cx="6152381" cy="9749806"/>
          </a:xfrm>
          <a:prstGeom prst="rect">
            <a:avLst/>
          </a:prstGeom>
          <a:ln w="12700">
            <a:miter lim="400000"/>
          </a:ln>
          <a:effectLst>
            <a:outerShdw sx="100000" sy="100000" kx="0" ky="0" algn="b" rotWithShape="0" blurRad="88900" dist="127000" dir="3268424">
              <a:srgbClr val="000000"/>
            </a:outerShdw>
          </a:effectLst>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0"/>
              </a:spcBef>
              <a:defRPr b="1" sz="60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t>1 Peter 5:2 (NKJV) </a:t>
            </a:r>
          </a:p>
          <a:p>
            <a:pPr algn="ctr" defTabSz="642937">
              <a:lnSpc>
                <a:spcPct val="100000"/>
              </a:lnSpc>
              <a:spcBef>
                <a:spcPts val="0"/>
              </a:spcBef>
              <a:defRPr sz="60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rPr baseline="31999"/>
              <a:t>2</a:t>
            </a:r>
            <a:r>
              <a:t> Shepherd the flock of God which is among you, serving as overseers, not by compulsion but willingly, not for dishonest gain but eagerly;</a:t>
            </a:r>
          </a:p>
        </p:txBody>
      </p:sp>
      <p:sp>
        <p:nvSpPr>
          <p:cNvPr id="249" name="“Shepherd the flock of God” (2)"/>
          <p:cNvSpPr/>
          <p:nvPr/>
        </p:nvSpPr>
        <p:spPr>
          <a:xfrm>
            <a:off x="240097" y="1842284"/>
            <a:ext cx="23903806" cy="1311276"/>
          </a:xfrm>
          <a:prstGeom prst="rect">
            <a:avLst/>
          </a:prstGeom>
          <a:solidFill>
            <a:schemeClr val="accent6">
              <a:hueOff val="-133706"/>
              <a:satOff val="8281"/>
              <a:lumOff val="-27269"/>
            </a:schemeClr>
          </a:solidFill>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ctr" defTabSz="821531">
              <a:lnSpc>
                <a:spcPct val="100000"/>
              </a:lnSpc>
              <a:spcBef>
                <a:spcPts val="0"/>
              </a:spcBef>
              <a:defRPr b="1" sz="8000">
                <a:solidFill>
                  <a:srgbClr val="FFFFFF"/>
                </a:solidFill>
                <a:effectLst>
                  <a:outerShdw sx="100000" sy="100000" kx="0" ky="0" algn="b" rotWithShape="0" blurRad="38100" dist="12700" dir="5400000">
                    <a:srgbClr val="000000">
                      <a:alpha val="50000"/>
                    </a:srgbClr>
                  </a:outerShdw>
                </a:effectLst>
                <a:latin typeface="Baskerville"/>
                <a:ea typeface="Baskerville"/>
                <a:cs typeface="Baskerville"/>
                <a:sym typeface="Baskerville"/>
              </a:defRPr>
            </a:lvl1pPr>
          </a:lstStyle>
          <a:p>
            <a:pPr/>
            <a:r>
              <a:t>“Shepherd the flock of God” (2)</a:t>
            </a:r>
          </a:p>
        </p:txBody>
      </p:sp>
      <p:grpSp>
        <p:nvGrpSpPr>
          <p:cNvPr id="252" name="THE AUTHORITY OF ELDERS / (Submission To Spiritual leaders)"/>
          <p:cNvGrpSpPr/>
          <p:nvPr/>
        </p:nvGrpSpPr>
        <p:grpSpPr>
          <a:xfrm>
            <a:off x="185843" y="309597"/>
            <a:ext cx="24012313" cy="1217564"/>
            <a:chOff x="0" y="0"/>
            <a:chExt cx="24012312" cy="1217562"/>
          </a:xfrm>
        </p:grpSpPr>
        <p:sp>
          <p:nvSpPr>
            <p:cNvPr id="251" name="THE AUTHORITY OF ELDERS / (Submission To Spiritual leaders)"/>
            <p:cNvSpPr txBox="1"/>
            <p:nvPr/>
          </p:nvSpPr>
          <p:spPr>
            <a:xfrm>
              <a:off x="101600" y="63500"/>
              <a:ext cx="23809113" cy="950863"/>
            </a:xfrm>
            <a:prstGeom prst="rect">
              <a:avLst/>
            </a:prstGeom>
            <a:solidFill>
              <a:schemeClr val="accent5">
                <a:hueOff val="-379513"/>
                <a:satOff val="-6951"/>
                <a:lumOff val="-17345"/>
              </a:scheme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5600">
                  <a:solidFill>
                    <a:srgbClr val="F7F6C8"/>
                  </a:solidFill>
                  <a:latin typeface="Times New Roman"/>
                  <a:ea typeface="Times New Roman"/>
                  <a:cs typeface="Times New Roman"/>
                  <a:sym typeface="Times New Roman"/>
                </a:defRPr>
              </a:lvl1pPr>
            </a:lstStyle>
            <a:p>
              <a:pPr/>
              <a:r>
                <a:t>THE AUTHORITY OF ELDERS / (Submission To Spiritual leaders) </a:t>
              </a:r>
            </a:p>
          </p:txBody>
        </p:sp>
        <p:pic>
          <p:nvPicPr>
            <p:cNvPr id="250" name="THE AUTHORITY OF ELDERS / (Submission To Spiritual leaders) THE AUTHORITY OF ELDERS / (Submission To Spiritual leaders) " descr="THE AUTHORITY OF ELDERS / (Submission To Spiritual leaders) THE AUTHORITY OF ELDERS / (Submission To Spiritual leaders) "/>
            <p:cNvPicPr>
              <a:picLocks noChangeAspect="0"/>
            </p:cNvPicPr>
            <p:nvPr/>
          </p:nvPicPr>
          <p:blipFill>
            <a:blip r:embed="rId5">
              <a:extLst/>
            </a:blip>
            <a:stretch>
              <a:fillRect/>
            </a:stretch>
          </p:blipFill>
          <p:spPr>
            <a:xfrm>
              <a:off x="0" y="0"/>
              <a:ext cx="24012313" cy="1217563"/>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44">
                                            <p:txEl>
                                              <p:pRg st="1" end="1"/>
                                            </p:txEl>
                                          </p:spTgt>
                                        </p:tgtEl>
                                        <p:attrNameLst>
                                          <p:attrName>style.visibility</p:attrName>
                                        </p:attrNameLst>
                                      </p:cBhvr>
                                      <p:to>
                                        <p:strVal val="visible"/>
                                      </p:to>
                                    </p:set>
                                    <p:animEffect filter="fade" transition="in">
                                      <p:cBhvr>
                                        <p:cTn id="7" dur="2000"/>
                                        <p:tgtEl>
                                          <p:spTgt spid="244">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4"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Rectangle 1"/>
          <p:cNvSpPr txBox="1"/>
          <p:nvPr/>
        </p:nvSpPr>
        <p:spPr>
          <a:xfrm>
            <a:off x="7042939" y="3483227"/>
            <a:ext cx="17261423" cy="9998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27846" indent="-927846" defTabSz="821531">
              <a:lnSpc>
                <a:spcPct val="100000"/>
              </a:lnSpc>
              <a:spcBef>
                <a:spcPts val="2300"/>
              </a:spcBef>
              <a:buSzPct val="80000"/>
              <a:buBlip>
                <a:blip r:embed="rId2"/>
              </a:buBlip>
              <a:defRPr sz="6000">
                <a:solidFill>
                  <a:srgbClr val="000000"/>
                </a:solidFill>
                <a:latin typeface="Century Gothic"/>
                <a:ea typeface="Century Gothic"/>
                <a:cs typeface="Century Gothic"/>
                <a:sym typeface="Century Gothic"/>
              </a:defRPr>
            </a:pPr>
            <a:r>
              <a:t>“</a:t>
            </a:r>
            <a:r>
              <a:rPr b="1"/>
              <a:t>nor as being lords over</a:t>
            </a:r>
            <a:r>
              <a:t>” —  after warning against the motive of greed, next we are warned against the motive of power.</a:t>
            </a:r>
          </a:p>
          <a:p>
            <a:pPr marL="927846" indent="-927846" defTabSz="821531">
              <a:lnSpc>
                <a:spcPct val="100000"/>
              </a:lnSpc>
              <a:spcBef>
                <a:spcPts val="2300"/>
              </a:spcBef>
              <a:buSzPct val="80000"/>
              <a:buBlip>
                <a:blip r:embed="rId2"/>
              </a:buBlip>
              <a:defRPr sz="6000">
                <a:solidFill>
                  <a:srgbClr val="000000"/>
                </a:solidFill>
                <a:latin typeface="Century Gothic"/>
                <a:ea typeface="Century Gothic"/>
                <a:cs typeface="Century Gothic"/>
                <a:sym typeface="Century Gothic"/>
              </a:defRPr>
            </a:pPr>
            <a:r>
              <a:t>Elders have delegated authority. They are to ‘rule’ by administering the authority of Christ [civil rulers / social / husbands] (1 Thes. 5:12; 1 Tim. 3:4,5; 5:17; Heb 13:17)</a:t>
            </a:r>
          </a:p>
          <a:p>
            <a:pPr marL="927846" indent="-927846" defTabSz="821531">
              <a:lnSpc>
                <a:spcPct val="100000"/>
              </a:lnSpc>
              <a:spcBef>
                <a:spcPts val="2300"/>
              </a:spcBef>
              <a:buSzPct val="80000"/>
              <a:buBlip>
                <a:blip r:embed="rId2"/>
              </a:buBlip>
              <a:defRPr sz="6000">
                <a:solidFill>
                  <a:srgbClr val="000000"/>
                </a:solidFill>
                <a:latin typeface="Century Gothic"/>
                <a:ea typeface="Century Gothic"/>
                <a:cs typeface="Century Gothic"/>
                <a:sym typeface="Century Gothic"/>
              </a:defRPr>
            </a:pPr>
            <a:r>
              <a:t>But NOT like the Gentiles, or Diotrephes, who ruled arbitrarily, tyrannically, selfishly, &amp; with excessive force (Mat 20:25-28; 3 Jn 9)</a:t>
            </a:r>
          </a:p>
        </p:txBody>
      </p:sp>
      <p:grpSp>
        <p:nvGrpSpPr>
          <p:cNvPr id="257" name="Image"/>
          <p:cNvGrpSpPr/>
          <p:nvPr/>
        </p:nvGrpSpPr>
        <p:grpSpPr>
          <a:xfrm>
            <a:off x="365973" y="1820856"/>
            <a:ext cx="6665699" cy="11782990"/>
            <a:chOff x="0" y="0"/>
            <a:chExt cx="6665698" cy="11782989"/>
          </a:xfrm>
        </p:grpSpPr>
        <p:pic>
          <p:nvPicPr>
            <p:cNvPr id="256" name="Image" descr="Image"/>
            <p:cNvPicPr>
              <a:picLocks noChangeAspect="1"/>
            </p:cNvPicPr>
            <p:nvPr/>
          </p:nvPicPr>
          <p:blipFill>
            <a:blip r:embed="rId3">
              <a:extLst/>
            </a:blip>
            <a:srcRect l="14542" t="0" r="11479" b="0"/>
            <a:stretch>
              <a:fillRect/>
            </a:stretch>
          </p:blipFill>
          <p:spPr>
            <a:xfrm>
              <a:off x="215900" y="139700"/>
              <a:ext cx="6233899" cy="11224190"/>
            </a:xfrm>
            <a:prstGeom prst="rect">
              <a:avLst/>
            </a:prstGeom>
            <a:ln>
              <a:noFill/>
            </a:ln>
            <a:effectLst/>
          </p:spPr>
        </p:pic>
        <p:pic>
          <p:nvPicPr>
            <p:cNvPr id="255" name="Image" descr="Image"/>
            <p:cNvPicPr>
              <a:picLocks noChangeAspect="0"/>
            </p:cNvPicPr>
            <p:nvPr/>
          </p:nvPicPr>
          <p:blipFill>
            <a:blip r:embed="rId4">
              <a:extLst/>
            </a:blip>
            <a:stretch>
              <a:fillRect/>
            </a:stretch>
          </p:blipFill>
          <p:spPr>
            <a:xfrm>
              <a:off x="0" y="-1"/>
              <a:ext cx="6665699" cy="11782991"/>
            </a:xfrm>
            <a:prstGeom prst="rect">
              <a:avLst/>
            </a:prstGeom>
            <a:effectLst/>
          </p:spPr>
        </p:pic>
      </p:grpSp>
      <p:sp>
        <p:nvSpPr>
          <p:cNvPr id="258" name="1 Peter 5:3 (NKJV)…"/>
          <p:cNvSpPr txBox="1"/>
          <p:nvPr/>
        </p:nvSpPr>
        <p:spPr>
          <a:xfrm>
            <a:off x="622632" y="6514330"/>
            <a:ext cx="6152381" cy="6244606"/>
          </a:xfrm>
          <a:prstGeom prst="rect">
            <a:avLst/>
          </a:prstGeom>
          <a:ln w="12700">
            <a:miter lim="400000"/>
          </a:ln>
          <a:effectLst>
            <a:outerShdw sx="100000" sy="100000" kx="0" ky="0" algn="b" rotWithShape="0" blurRad="88900" dist="127000" dir="3268424">
              <a:srgbClr val="000000"/>
            </a:outerShdw>
          </a:effectLst>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0"/>
              </a:spcBef>
              <a:defRPr b="1" sz="60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t>1 Peter 5:3 (NKJV) </a:t>
            </a:r>
          </a:p>
          <a:p>
            <a:pPr algn="ctr" defTabSz="642937">
              <a:lnSpc>
                <a:spcPct val="100000"/>
              </a:lnSpc>
              <a:spcBef>
                <a:spcPts val="0"/>
              </a:spcBef>
              <a:defRPr sz="60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rPr baseline="31999"/>
              <a:t>3</a:t>
            </a:r>
            <a:r>
              <a:t> nor as being lords over those entrusted to you, but being examples to the flock;</a:t>
            </a:r>
          </a:p>
        </p:txBody>
      </p:sp>
      <p:sp>
        <p:nvSpPr>
          <p:cNvPr id="259" name="“nor as being lords … but being examples” (3)"/>
          <p:cNvSpPr/>
          <p:nvPr/>
        </p:nvSpPr>
        <p:spPr>
          <a:xfrm>
            <a:off x="240097" y="1842284"/>
            <a:ext cx="23903806" cy="1311276"/>
          </a:xfrm>
          <a:prstGeom prst="rect">
            <a:avLst/>
          </a:prstGeom>
          <a:solidFill>
            <a:schemeClr val="accent6">
              <a:hueOff val="-133706"/>
              <a:satOff val="8281"/>
              <a:lumOff val="-27269"/>
            </a:schemeClr>
          </a:solidFill>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ctr" defTabSz="821531">
              <a:lnSpc>
                <a:spcPct val="100000"/>
              </a:lnSpc>
              <a:spcBef>
                <a:spcPts val="0"/>
              </a:spcBef>
              <a:defRPr b="1" sz="8000">
                <a:solidFill>
                  <a:srgbClr val="FFFFFF"/>
                </a:solidFill>
                <a:effectLst>
                  <a:outerShdw sx="100000" sy="100000" kx="0" ky="0" algn="b" rotWithShape="0" blurRad="38100" dist="12700" dir="5400000">
                    <a:srgbClr val="000000">
                      <a:alpha val="50000"/>
                    </a:srgbClr>
                  </a:outerShdw>
                </a:effectLst>
                <a:latin typeface="Baskerville"/>
                <a:ea typeface="Baskerville"/>
                <a:cs typeface="Baskerville"/>
                <a:sym typeface="Baskerville"/>
              </a:defRPr>
            </a:lvl1pPr>
          </a:lstStyle>
          <a:p>
            <a:pPr/>
            <a:r>
              <a:t>“nor as being lords … but being examples” (3)</a:t>
            </a:r>
          </a:p>
        </p:txBody>
      </p:sp>
      <p:grpSp>
        <p:nvGrpSpPr>
          <p:cNvPr id="262" name="THE AUTHORITY OF ELDERS / (Submission To Spiritual leaders)"/>
          <p:cNvGrpSpPr/>
          <p:nvPr/>
        </p:nvGrpSpPr>
        <p:grpSpPr>
          <a:xfrm>
            <a:off x="185843" y="309597"/>
            <a:ext cx="24012313" cy="1217564"/>
            <a:chOff x="0" y="0"/>
            <a:chExt cx="24012312" cy="1217562"/>
          </a:xfrm>
        </p:grpSpPr>
        <p:sp>
          <p:nvSpPr>
            <p:cNvPr id="261" name="THE AUTHORITY OF ELDERS / (Submission To Spiritual leaders)"/>
            <p:cNvSpPr txBox="1"/>
            <p:nvPr/>
          </p:nvSpPr>
          <p:spPr>
            <a:xfrm>
              <a:off x="101600" y="63500"/>
              <a:ext cx="23809113" cy="950863"/>
            </a:xfrm>
            <a:prstGeom prst="rect">
              <a:avLst/>
            </a:prstGeom>
            <a:solidFill>
              <a:schemeClr val="accent5">
                <a:hueOff val="-379513"/>
                <a:satOff val="-6951"/>
                <a:lumOff val="-17345"/>
              </a:scheme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5600">
                  <a:solidFill>
                    <a:srgbClr val="F7F6C8"/>
                  </a:solidFill>
                  <a:latin typeface="Times New Roman"/>
                  <a:ea typeface="Times New Roman"/>
                  <a:cs typeface="Times New Roman"/>
                  <a:sym typeface="Times New Roman"/>
                </a:defRPr>
              </a:lvl1pPr>
            </a:lstStyle>
            <a:p>
              <a:pPr/>
              <a:r>
                <a:t>THE AUTHORITY OF ELDERS / (Submission To Spiritual leaders) </a:t>
              </a:r>
            </a:p>
          </p:txBody>
        </p:sp>
        <p:pic>
          <p:nvPicPr>
            <p:cNvPr id="260" name="THE AUTHORITY OF ELDERS / (Submission To Spiritual leaders) THE AUTHORITY OF ELDERS / (Submission To Spiritual leaders) " descr="THE AUTHORITY OF ELDERS / (Submission To Spiritual leaders) THE AUTHORITY OF ELDERS / (Submission To Spiritual leaders) "/>
            <p:cNvPicPr>
              <a:picLocks noChangeAspect="0"/>
            </p:cNvPicPr>
            <p:nvPr/>
          </p:nvPicPr>
          <p:blipFill>
            <a:blip r:embed="rId5">
              <a:extLst/>
            </a:blip>
            <a:stretch>
              <a:fillRect/>
            </a:stretch>
          </p:blipFill>
          <p:spPr>
            <a:xfrm>
              <a:off x="0" y="0"/>
              <a:ext cx="24012313" cy="1217563"/>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54">
                                            <p:txEl>
                                              <p:pRg st="1" end="1"/>
                                            </p:txEl>
                                          </p:spTgt>
                                        </p:tgtEl>
                                        <p:attrNameLst>
                                          <p:attrName>style.visibility</p:attrName>
                                        </p:attrNameLst>
                                      </p:cBhvr>
                                      <p:to>
                                        <p:strVal val="visible"/>
                                      </p:to>
                                    </p:set>
                                    <p:animEffect filter="fade" transition="in">
                                      <p:cBhvr>
                                        <p:cTn id="7" dur="2000"/>
                                        <p:tgtEl>
                                          <p:spTgt spid="25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254">
                                            <p:txEl>
                                              <p:pRg st="2" end="2"/>
                                            </p:txEl>
                                          </p:spTgt>
                                        </p:tgtEl>
                                        <p:attrNameLst>
                                          <p:attrName>style.visibility</p:attrName>
                                        </p:attrNameLst>
                                      </p:cBhvr>
                                      <p:to>
                                        <p:strVal val="visible"/>
                                      </p:to>
                                    </p:set>
                                    <p:animEffect filter="fade" transition="in">
                                      <p:cBhvr>
                                        <p:cTn id="12" dur="2000"/>
                                        <p:tgtEl>
                                          <p:spTgt spid="254">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4"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Rectangle 1"/>
          <p:cNvSpPr txBox="1"/>
          <p:nvPr/>
        </p:nvSpPr>
        <p:spPr>
          <a:xfrm>
            <a:off x="7042939" y="3483227"/>
            <a:ext cx="17261423" cy="9998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27846" indent="-927846" defTabSz="821531">
              <a:lnSpc>
                <a:spcPct val="100000"/>
              </a:lnSpc>
              <a:spcBef>
                <a:spcPts val="2300"/>
              </a:spcBef>
              <a:buSzPct val="80000"/>
              <a:buBlip>
                <a:blip r:embed="rId2"/>
              </a:buBlip>
              <a:defRPr sz="6000">
                <a:solidFill>
                  <a:srgbClr val="000000"/>
                </a:solidFill>
                <a:latin typeface="Century Gothic"/>
                <a:ea typeface="Century Gothic"/>
                <a:cs typeface="Century Gothic"/>
                <a:sym typeface="Century Gothic"/>
              </a:defRPr>
            </a:pPr>
            <a:r>
              <a:t>“</a:t>
            </a:r>
            <a:r>
              <a:rPr b="1"/>
              <a:t>those entrusted to you</a:t>
            </a:r>
            <a:r>
              <a:t>” (3) —  that which has been assigned by lot, portion, share’ (Arndt p. 435). </a:t>
            </a:r>
          </a:p>
          <a:p>
            <a:pPr marL="927846" indent="-927846" defTabSz="821531">
              <a:lnSpc>
                <a:spcPct val="100000"/>
              </a:lnSpc>
              <a:spcBef>
                <a:spcPts val="2300"/>
              </a:spcBef>
              <a:buSzPct val="80000"/>
              <a:buBlip>
                <a:blip r:embed="rId2"/>
              </a:buBlip>
              <a:defRPr sz="6000">
                <a:solidFill>
                  <a:srgbClr val="000000"/>
                </a:solidFill>
                <a:latin typeface="Century Gothic"/>
                <a:ea typeface="Century Gothic"/>
                <a:cs typeface="Century Gothic"/>
                <a:sym typeface="Century Gothic"/>
              </a:defRPr>
            </a:pPr>
            <a:r>
              <a:t>The local congregation is the portion of God’s people which have been allotted to the care of an eldership (5:2).</a:t>
            </a:r>
          </a:p>
          <a:p>
            <a:pPr marL="927846" indent="-927846" defTabSz="821531">
              <a:lnSpc>
                <a:spcPct val="100000"/>
              </a:lnSpc>
              <a:spcBef>
                <a:spcPts val="2300"/>
              </a:spcBef>
              <a:buSzPct val="80000"/>
              <a:buBlip>
                <a:blip r:embed="rId2"/>
              </a:buBlip>
              <a:defRPr sz="6000">
                <a:solidFill>
                  <a:srgbClr val="000000"/>
                </a:solidFill>
                <a:latin typeface="Century Gothic"/>
                <a:ea typeface="Century Gothic"/>
                <a:cs typeface="Century Gothic"/>
                <a:sym typeface="Century Gothic"/>
              </a:defRPr>
            </a:pPr>
            <a:r>
              <a:t>Elders are responsible for those who are under their care and will be held accountable by the Lord (Heb. 13:17; Titus 1:7; 1 Cor. 4:2; 1 Pet. 4:10)</a:t>
            </a:r>
          </a:p>
        </p:txBody>
      </p:sp>
      <p:grpSp>
        <p:nvGrpSpPr>
          <p:cNvPr id="267" name="Image"/>
          <p:cNvGrpSpPr/>
          <p:nvPr/>
        </p:nvGrpSpPr>
        <p:grpSpPr>
          <a:xfrm>
            <a:off x="365973" y="1820856"/>
            <a:ext cx="6665699" cy="11782990"/>
            <a:chOff x="0" y="0"/>
            <a:chExt cx="6665698" cy="11782989"/>
          </a:xfrm>
        </p:grpSpPr>
        <p:pic>
          <p:nvPicPr>
            <p:cNvPr id="266" name="Image" descr="Image"/>
            <p:cNvPicPr>
              <a:picLocks noChangeAspect="1"/>
            </p:cNvPicPr>
            <p:nvPr/>
          </p:nvPicPr>
          <p:blipFill>
            <a:blip r:embed="rId3">
              <a:extLst/>
            </a:blip>
            <a:srcRect l="14542" t="0" r="11479" b="0"/>
            <a:stretch>
              <a:fillRect/>
            </a:stretch>
          </p:blipFill>
          <p:spPr>
            <a:xfrm>
              <a:off x="215900" y="139700"/>
              <a:ext cx="6233899" cy="11224190"/>
            </a:xfrm>
            <a:prstGeom prst="rect">
              <a:avLst/>
            </a:prstGeom>
            <a:ln>
              <a:noFill/>
            </a:ln>
            <a:effectLst/>
          </p:spPr>
        </p:pic>
        <p:pic>
          <p:nvPicPr>
            <p:cNvPr id="265" name="Image" descr="Image"/>
            <p:cNvPicPr>
              <a:picLocks noChangeAspect="0"/>
            </p:cNvPicPr>
            <p:nvPr/>
          </p:nvPicPr>
          <p:blipFill>
            <a:blip r:embed="rId4">
              <a:extLst/>
            </a:blip>
            <a:stretch>
              <a:fillRect/>
            </a:stretch>
          </p:blipFill>
          <p:spPr>
            <a:xfrm>
              <a:off x="0" y="-1"/>
              <a:ext cx="6665699" cy="11782991"/>
            </a:xfrm>
            <a:prstGeom prst="rect">
              <a:avLst/>
            </a:prstGeom>
            <a:effectLst/>
          </p:spPr>
        </p:pic>
      </p:grpSp>
      <p:sp>
        <p:nvSpPr>
          <p:cNvPr id="268" name="“nor as being lords … but being examples” (3)"/>
          <p:cNvSpPr/>
          <p:nvPr/>
        </p:nvSpPr>
        <p:spPr>
          <a:xfrm>
            <a:off x="240097" y="1842284"/>
            <a:ext cx="23903806" cy="1311276"/>
          </a:xfrm>
          <a:prstGeom prst="rect">
            <a:avLst/>
          </a:prstGeom>
          <a:solidFill>
            <a:schemeClr val="accent6">
              <a:hueOff val="-133706"/>
              <a:satOff val="8281"/>
              <a:lumOff val="-27269"/>
            </a:schemeClr>
          </a:solidFill>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ctr" defTabSz="821531">
              <a:lnSpc>
                <a:spcPct val="100000"/>
              </a:lnSpc>
              <a:spcBef>
                <a:spcPts val="0"/>
              </a:spcBef>
              <a:defRPr b="1" sz="8000">
                <a:solidFill>
                  <a:srgbClr val="FFFFFF"/>
                </a:solidFill>
                <a:effectLst>
                  <a:outerShdw sx="100000" sy="100000" kx="0" ky="0" algn="b" rotWithShape="0" blurRad="38100" dist="12700" dir="5400000">
                    <a:srgbClr val="000000">
                      <a:alpha val="50000"/>
                    </a:srgbClr>
                  </a:outerShdw>
                </a:effectLst>
                <a:latin typeface="Baskerville"/>
                <a:ea typeface="Baskerville"/>
                <a:cs typeface="Baskerville"/>
                <a:sym typeface="Baskerville"/>
              </a:defRPr>
            </a:lvl1pPr>
          </a:lstStyle>
          <a:p>
            <a:pPr/>
            <a:r>
              <a:t>“nor as being lords … but being examples” (3)</a:t>
            </a:r>
          </a:p>
        </p:txBody>
      </p:sp>
      <p:sp>
        <p:nvSpPr>
          <p:cNvPr id="269" name="1 Peter 5:3 (NKJV)…"/>
          <p:cNvSpPr txBox="1"/>
          <p:nvPr/>
        </p:nvSpPr>
        <p:spPr>
          <a:xfrm>
            <a:off x="622632" y="6514330"/>
            <a:ext cx="6152381" cy="6244606"/>
          </a:xfrm>
          <a:prstGeom prst="rect">
            <a:avLst/>
          </a:prstGeom>
          <a:ln w="12700">
            <a:miter lim="400000"/>
          </a:ln>
          <a:effectLst>
            <a:outerShdw sx="100000" sy="100000" kx="0" ky="0" algn="b" rotWithShape="0" blurRad="88900" dist="127000" dir="3268424">
              <a:srgbClr val="000000"/>
            </a:outerShdw>
          </a:effectLst>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0"/>
              </a:spcBef>
              <a:defRPr b="1" sz="60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t>1 Peter 5:3 (NKJV) </a:t>
            </a:r>
          </a:p>
          <a:p>
            <a:pPr algn="ctr" defTabSz="642937">
              <a:lnSpc>
                <a:spcPct val="100000"/>
              </a:lnSpc>
              <a:spcBef>
                <a:spcPts val="0"/>
              </a:spcBef>
              <a:defRPr sz="60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rPr baseline="31999"/>
              <a:t>3</a:t>
            </a:r>
            <a:r>
              <a:t> nor as being lords over those entrusted to you, but being examples to the flock;</a:t>
            </a:r>
          </a:p>
        </p:txBody>
      </p:sp>
      <p:grpSp>
        <p:nvGrpSpPr>
          <p:cNvPr id="272" name="THE AUTHORITY OF ELDERS / (Submission To Spiritual leaders)"/>
          <p:cNvGrpSpPr/>
          <p:nvPr/>
        </p:nvGrpSpPr>
        <p:grpSpPr>
          <a:xfrm>
            <a:off x="185843" y="309597"/>
            <a:ext cx="24012313" cy="1217564"/>
            <a:chOff x="0" y="0"/>
            <a:chExt cx="24012312" cy="1217562"/>
          </a:xfrm>
        </p:grpSpPr>
        <p:sp>
          <p:nvSpPr>
            <p:cNvPr id="271" name="THE AUTHORITY OF ELDERS / (Submission To Spiritual leaders)"/>
            <p:cNvSpPr txBox="1"/>
            <p:nvPr/>
          </p:nvSpPr>
          <p:spPr>
            <a:xfrm>
              <a:off x="101600" y="63500"/>
              <a:ext cx="23809113" cy="950863"/>
            </a:xfrm>
            <a:prstGeom prst="rect">
              <a:avLst/>
            </a:prstGeom>
            <a:solidFill>
              <a:schemeClr val="accent5">
                <a:hueOff val="-379513"/>
                <a:satOff val="-6951"/>
                <a:lumOff val="-17345"/>
              </a:scheme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5600">
                  <a:solidFill>
                    <a:srgbClr val="F7F6C8"/>
                  </a:solidFill>
                  <a:latin typeface="Times New Roman"/>
                  <a:ea typeface="Times New Roman"/>
                  <a:cs typeface="Times New Roman"/>
                  <a:sym typeface="Times New Roman"/>
                </a:defRPr>
              </a:lvl1pPr>
            </a:lstStyle>
            <a:p>
              <a:pPr/>
              <a:r>
                <a:t>THE AUTHORITY OF ELDERS / (Submission To Spiritual leaders) </a:t>
              </a:r>
            </a:p>
          </p:txBody>
        </p:sp>
        <p:pic>
          <p:nvPicPr>
            <p:cNvPr id="270" name="THE AUTHORITY OF ELDERS / (Submission To Spiritual leaders) THE AUTHORITY OF ELDERS / (Submission To Spiritual leaders) " descr="THE AUTHORITY OF ELDERS / (Submission To Spiritual leaders) THE AUTHORITY OF ELDERS / (Submission To Spiritual leaders) "/>
            <p:cNvPicPr>
              <a:picLocks noChangeAspect="0"/>
            </p:cNvPicPr>
            <p:nvPr/>
          </p:nvPicPr>
          <p:blipFill>
            <a:blip r:embed="rId5">
              <a:extLst/>
            </a:blip>
            <a:stretch>
              <a:fillRect/>
            </a:stretch>
          </p:blipFill>
          <p:spPr>
            <a:xfrm>
              <a:off x="0" y="0"/>
              <a:ext cx="24012313" cy="1217563"/>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64">
                                            <p:txEl>
                                              <p:pRg st="1" end="1"/>
                                            </p:txEl>
                                          </p:spTgt>
                                        </p:tgtEl>
                                        <p:attrNameLst>
                                          <p:attrName>style.visibility</p:attrName>
                                        </p:attrNameLst>
                                      </p:cBhvr>
                                      <p:to>
                                        <p:strVal val="visible"/>
                                      </p:to>
                                    </p:set>
                                    <p:animEffect filter="fade" transition="in">
                                      <p:cBhvr>
                                        <p:cTn id="7" dur="2000"/>
                                        <p:tgtEl>
                                          <p:spTgt spid="26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264">
                                            <p:txEl>
                                              <p:pRg st="2" end="2"/>
                                            </p:txEl>
                                          </p:spTgt>
                                        </p:tgtEl>
                                        <p:attrNameLst>
                                          <p:attrName>style.visibility</p:attrName>
                                        </p:attrNameLst>
                                      </p:cBhvr>
                                      <p:to>
                                        <p:strVal val="visible"/>
                                      </p:to>
                                    </p:set>
                                    <p:animEffect filter="fade" transition="in">
                                      <p:cBhvr>
                                        <p:cTn id="12" dur="2000"/>
                                        <p:tgtEl>
                                          <p:spTgt spid="264">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64"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Rectangle 1"/>
          <p:cNvSpPr txBox="1"/>
          <p:nvPr/>
        </p:nvSpPr>
        <p:spPr>
          <a:xfrm>
            <a:off x="7042939" y="3483227"/>
            <a:ext cx="17261423" cy="9998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27846" indent="-927846" defTabSz="821531">
              <a:lnSpc>
                <a:spcPct val="100000"/>
              </a:lnSpc>
              <a:spcBef>
                <a:spcPts val="2300"/>
              </a:spcBef>
              <a:buSzPct val="80000"/>
              <a:buBlip>
                <a:blip r:embed="rId2"/>
              </a:buBlip>
              <a:defRPr sz="6000">
                <a:solidFill>
                  <a:srgbClr val="000000"/>
                </a:solidFill>
                <a:latin typeface="Century Gothic"/>
                <a:ea typeface="Century Gothic"/>
                <a:cs typeface="Century Gothic"/>
                <a:sym typeface="Century Gothic"/>
              </a:defRPr>
            </a:pPr>
            <a:r>
              <a:t>“</a:t>
            </a:r>
            <a:r>
              <a:rPr b="1"/>
              <a:t>but being examples to the flock</a:t>
            </a:r>
            <a:r>
              <a:t>” —  Examples’-‘models for them to copy.’</a:t>
            </a:r>
          </a:p>
          <a:p>
            <a:pPr marL="927846" indent="-927846" defTabSz="821531">
              <a:lnSpc>
                <a:spcPct val="100000"/>
              </a:lnSpc>
              <a:spcBef>
                <a:spcPts val="2300"/>
              </a:spcBef>
              <a:buSzPct val="80000"/>
              <a:buBlip>
                <a:blip r:embed="rId2"/>
              </a:buBlip>
              <a:defRPr sz="6000">
                <a:solidFill>
                  <a:srgbClr val="000000"/>
                </a:solidFill>
                <a:latin typeface="Century Gothic"/>
                <a:ea typeface="Century Gothic"/>
                <a:cs typeface="Century Gothic"/>
                <a:sym typeface="Century Gothic"/>
              </a:defRPr>
            </a:pPr>
            <a:r>
              <a:t>Paul urged others to imitate his example (1 Cor. 4:16; 11:1; Phil. 3:17; 4:9; 2 Thess. 3:7-9), and instructed Timothy (1 Tim. 4:12) and Titus (Titus 2:7-8) to live as examples of the Christian life before others.</a:t>
            </a:r>
          </a:p>
          <a:p>
            <a:pPr marL="927846" indent="-927846" defTabSz="821531">
              <a:lnSpc>
                <a:spcPct val="100000"/>
              </a:lnSpc>
              <a:spcBef>
                <a:spcPts val="2300"/>
              </a:spcBef>
              <a:buSzPct val="80000"/>
              <a:buBlip>
                <a:blip r:embed="rId2"/>
              </a:buBlip>
              <a:defRPr sz="6000">
                <a:solidFill>
                  <a:srgbClr val="000000"/>
                </a:solidFill>
                <a:latin typeface="Century Gothic"/>
                <a:ea typeface="Century Gothic"/>
                <a:cs typeface="Century Gothic"/>
                <a:sym typeface="Century Gothic"/>
              </a:defRPr>
            </a:pPr>
            <a:r>
              <a:t>To not abuse authority, but be a good example, does not negate authority (Gov. / husbands / Parents / Elders)</a:t>
            </a:r>
          </a:p>
        </p:txBody>
      </p:sp>
      <p:grpSp>
        <p:nvGrpSpPr>
          <p:cNvPr id="277" name="Image"/>
          <p:cNvGrpSpPr/>
          <p:nvPr/>
        </p:nvGrpSpPr>
        <p:grpSpPr>
          <a:xfrm>
            <a:off x="365973" y="1820856"/>
            <a:ext cx="6665699" cy="11782990"/>
            <a:chOff x="0" y="0"/>
            <a:chExt cx="6665698" cy="11782989"/>
          </a:xfrm>
        </p:grpSpPr>
        <p:pic>
          <p:nvPicPr>
            <p:cNvPr id="276" name="Image" descr="Image"/>
            <p:cNvPicPr>
              <a:picLocks noChangeAspect="1"/>
            </p:cNvPicPr>
            <p:nvPr/>
          </p:nvPicPr>
          <p:blipFill>
            <a:blip r:embed="rId3">
              <a:extLst/>
            </a:blip>
            <a:srcRect l="14542" t="0" r="11479" b="0"/>
            <a:stretch>
              <a:fillRect/>
            </a:stretch>
          </p:blipFill>
          <p:spPr>
            <a:xfrm>
              <a:off x="215900" y="139700"/>
              <a:ext cx="6233899" cy="11224190"/>
            </a:xfrm>
            <a:prstGeom prst="rect">
              <a:avLst/>
            </a:prstGeom>
            <a:ln>
              <a:noFill/>
            </a:ln>
            <a:effectLst/>
          </p:spPr>
        </p:pic>
        <p:pic>
          <p:nvPicPr>
            <p:cNvPr id="275" name="Image" descr="Image"/>
            <p:cNvPicPr>
              <a:picLocks noChangeAspect="0"/>
            </p:cNvPicPr>
            <p:nvPr/>
          </p:nvPicPr>
          <p:blipFill>
            <a:blip r:embed="rId4">
              <a:extLst/>
            </a:blip>
            <a:stretch>
              <a:fillRect/>
            </a:stretch>
          </p:blipFill>
          <p:spPr>
            <a:xfrm>
              <a:off x="0" y="-1"/>
              <a:ext cx="6665699" cy="11782991"/>
            </a:xfrm>
            <a:prstGeom prst="rect">
              <a:avLst/>
            </a:prstGeom>
            <a:effectLst/>
          </p:spPr>
        </p:pic>
      </p:grpSp>
      <p:sp>
        <p:nvSpPr>
          <p:cNvPr id="278" name="1 Peter 5:3 (NKJV)…"/>
          <p:cNvSpPr txBox="1"/>
          <p:nvPr/>
        </p:nvSpPr>
        <p:spPr>
          <a:xfrm>
            <a:off x="622632" y="6514330"/>
            <a:ext cx="6152381" cy="6244606"/>
          </a:xfrm>
          <a:prstGeom prst="rect">
            <a:avLst/>
          </a:prstGeom>
          <a:ln w="12700">
            <a:miter lim="400000"/>
          </a:ln>
          <a:effectLst>
            <a:outerShdw sx="100000" sy="100000" kx="0" ky="0" algn="b" rotWithShape="0" blurRad="88900" dist="127000" dir="3268424">
              <a:srgbClr val="000000"/>
            </a:outerShdw>
          </a:effectLst>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0"/>
              </a:spcBef>
              <a:defRPr b="1" sz="60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t>1 Peter 5:3 (NKJV) </a:t>
            </a:r>
          </a:p>
          <a:p>
            <a:pPr algn="ctr" defTabSz="642937">
              <a:lnSpc>
                <a:spcPct val="100000"/>
              </a:lnSpc>
              <a:spcBef>
                <a:spcPts val="0"/>
              </a:spcBef>
              <a:defRPr sz="60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rPr baseline="31999"/>
              <a:t>3</a:t>
            </a:r>
            <a:r>
              <a:t> nor as being lords over those entrusted to you, but being examples to the flock;</a:t>
            </a:r>
          </a:p>
        </p:txBody>
      </p:sp>
      <p:sp>
        <p:nvSpPr>
          <p:cNvPr id="279" name="“nor as being lords … but being examples” (3)"/>
          <p:cNvSpPr/>
          <p:nvPr/>
        </p:nvSpPr>
        <p:spPr>
          <a:xfrm>
            <a:off x="240097" y="1842284"/>
            <a:ext cx="23903806" cy="1311276"/>
          </a:xfrm>
          <a:prstGeom prst="rect">
            <a:avLst/>
          </a:prstGeom>
          <a:solidFill>
            <a:schemeClr val="accent6">
              <a:hueOff val="-133706"/>
              <a:satOff val="8281"/>
              <a:lumOff val="-27269"/>
            </a:schemeClr>
          </a:solidFill>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ctr" defTabSz="821531">
              <a:lnSpc>
                <a:spcPct val="100000"/>
              </a:lnSpc>
              <a:spcBef>
                <a:spcPts val="0"/>
              </a:spcBef>
              <a:defRPr b="1" sz="8000">
                <a:solidFill>
                  <a:srgbClr val="FFFFFF"/>
                </a:solidFill>
                <a:effectLst>
                  <a:outerShdw sx="100000" sy="100000" kx="0" ky="0" algn="b" rotWithShape="0" blurRad="38100" dist="12700" dir="5400000">
                    <a:srgbClr val="000000">
                      <a:alpha val="50000"/>
                    </a:srgbClr>
                  </a:outerShdw>
                </a:effectLst>
                <a:latin typeface="Baskerville"/>
                <a:ea typeface="Baskerville"/>
                <a:cs typeface="Baskerville"/>
                <a:sym typeface="Baskerville"/>
              </a:defRPr>
            </a:lvl1pPr>
          </a:lstStyle>
          <a:p>
            <a:pPr/>
            <a:r>
              <a:t>“nor as being lords … but being examples” (3)</a:t>
            </a:r>
          </a:p>
        </p:txBody>
      </p:sp>
      <p:grpSp>
        <p:nvGrpSpPr>
          <p:cNvPr id="282" name="THE AUTHORITY OF ELDERS / (Submission To Spiritual leaders)"/>
          <p:cNvGrpSpPr/>
          <p:nvPr/>
        </p:nvGrpSpPr>
        <p:grpSpPr>
          <a:xfrm>
            <a:off x="185843" y="309597"/>
            <a:ext cx="24012313" cy="1217564"/>
            <a:chOff x="0" y="0"/>
            <a:chExt cx="24012312" cy="1217562"/>
          </a:xfrm>
        </p:grpSpPr>
        <p:sp>
          <p:nvSpPr>
            <p:cNvPr id="281" name="THE AUTHORITY OF ELDERS / (Submission To Spiritual leaders)"/>
            <p:cNvSpPr txBox="1"/>
            <p:nvPr/>
          </p:nvSpPr>
          <p:spPr>
            <a:xfrm>
              <a:off x="101600" y="63500"/>
              <a:ext cx="23809113" cy="950863"/>
            </a:xfrm>
            <a:prstGeom prst="rect">
              <a:avLst/>
            </a:prstGeom>
            <a:solidFill>
              <a:schemeClr val="accent5">
                <a:hueOff val="-379513"/>
                <a:satOff val="-6951"/>
                <a:lumOff val="-17345"/>
              </a:scheme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5600">
                  <a:solidFill>
                    <a:srgbClr val="F7F6C8"/>
                  </a:solidFill>
                  <a:latin typeface="Times New Roman"/>
                  <a:ea typeface="Times New Roman"/>
                  <a:cs typeface="Times New Roman"/>
                  <a:sym typeface="Times New Roman"/>
                </a:defRPr>
              </a:lvl1pPr>
            </a:lstStyle>
            <a:p>
              <a:pPr/>
              <a:r>
                <a:t>THE AUTHORITY OF ELDERS / (Submission To Spiritual leaders) </a:t>
              </a:r>
            </a:p>
          </p:txBody>
        </p:sp>
        <p:pic>
          <p:nvPicPr>
            <p:cNvPr id="280" name="THE AUTHORITY OF ELDERS / (Submission To Spiritual leaders) THE AUTHORITY OF ELDERS / (Submission To Spiritual leaders) " descr="THE AUTHORITY OF ELDERS / (Submission To Spiritual leaders) THE AUTHORITY OF ELDERS / (Submission To Spiritual leaders) "/>
            <p:cNvPicPr>
              <a:picLocks noChangeAspect="0"/>
            </p:cNvPicPr>
            <p:nvPr/>
          </p:nvPicPr>
          <p:blipFill>
            <a:blip r:embed="rId5">
              <a:extLst/>
            </a:blip>
            <a:stretch>
              <a:fillRect/>
            </a:stretch>
          </p:blipFill>
          <p:spPr>
            <a:xfrm>
              <a:off x="0" y="0"/>
              <a:ext cx="24012313" cy="1217563"/>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74">
                                            <p:txEl>
                                              <p:pRg st="1" end="1"/>
                                            </p:txEl>
                                          </p:spTgt>
                                        </p:tgtEl>
                                        <p:attrNameLst>
                                          <p:attrName>style.visibility</p:attrName>
                                        </p:attrNameLst>
                                      </p:cBhvr>
                                      <p:to>
                                        <p:strVal val="visible"/>
                                      </p:to>
                                    </p:set>
                                    <p:animEffect filter="fade" transition="in">
                                      <p:cBhvr>
                                        <p:cTn id="7" dur="2000"/>
                                        <p:tgtEl>
                                          <p:spTgt spid="27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274">
                                            <p:txEl>
                                              <p:pRg st="2" end="2"/>
                                            </p:txEl>
                                          </p:spTgt>
                                        </p:tgtEl>
                                        <p:attrNameLst>
                                          <p:attrName>style.visibility</p:attrName>
                                        </p:attrNameLst>
                                      </p:cBhvr>
                                      <p:to>
                                        <p:strVal val="visible"/>
                                      </p:to>
                                    </p:set>
                                    <p:animEffect filter="fade" transition="in">
                                      <p:cBhvr>
                                        <p:cTn id="12" dur="2000"/>
                                        <p:tgtEl>
                                          <p:spTgt spid="274">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74"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Rectangle 1"/>
          <p:cNvSpPr txBox="1"/>
          <p:nvPr/>
        </p:nvSpPr>
        <p:spPr>
          <a:xfrm>
            <a:off x="7042939" y="3483227"/>
            <a:ext cx="17261423" cy="9998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27846" indent="-927846" defTabSz="821531">
              <a:lnSpc>
                <a:spcPct val="100000"/>
              </a:lnSpc>
              <a:spcBef>
                <a:spcPts val="2300"/>
              </a:spcBef>
              <a:buSzPct val="80000"/>
              <a:buBlip>
                <a:blip r:embed="rId2"/>
              </a:buBlip>
              <a:defRPr sz="6000">
                <a:solidFill>
                  <a:srgbClr val="000000"/>
                </a:solidFill>
                <a:latin typeface="Century Gothic"/>
                <a:ea typeface="Century Gothic"/>
                <a:cs typeface="Century Gothic"/>
                <a:sym typeface="Century Gothic"/>
              </a:defRPr>
            </a:pPr>
            <a:r>
              <a:t>ACCOUNTABLE: The Chief Shepherd, ( Heb. 13:20; 1 Pet. 2:25), will return and render to all according to their works (John 5:28,29; Rom. 2:6; 2 Cor. 5:10; etc.)</a:t>
            </a:r>
          </a:p>
          <a:p>
            <a:pPr marL="927846" indent="-927846" defTabSz="821531">
              <a:lnSpc>
                <a:spcPct val="100000"/>
              </a:lnSpc>
              <a:spcBef>
                <a:spcPts val="2300"/>
              </a:spcBef>
              <a:buSzPct val="80000"/>
              <a:buBlip>
                <a:blip r:embed="rId2"/>
              </a:buBlip>
              <a:defRPr sz="6000">
                <a:solidFill>
                  <a:srgbClr val="000000"/>
                </a:solidFill>
                <a:latin typeface="Century Gothic"/>
                <a:ea typeface="Century Gothic"/>
                <a:cs typeface="Century Gothic"/>
                <a:sym typeface="Century Gothic"/>
              </a:defRPr>
            </a:pPr>
            <a:r>
              <a:t>Faithful stewards will be rewarded with “the crown of glory that does not fade away,” the “crown of life” (2 Tim. 4:6-8; 1 Cor. 9:25; 2 Tim. 2:5; James 1:12; Rev. 2:10).</a:t>
            </a:r>
          </a:p>
          <a:p>
            <a:pPr marL="927846" indent="-927846" defTabSz="821531">
              <a:lnSpc>
                <a:spcPct val="100000"/>
              </a:lnSpc>
              <a:spcBef>
                <a:spcPts val="2300"/>
              </a:spcBef>
              <a:buSzPct val="80000"/>
              <a:buBlip>
                <a:blip r:embed="rId2"/>
              </a:buBlip>
              <a:defRPr sz="6000">
                <a:solidFill>
                  <a:srgbClr val="000000"/>
                </a:solidFill>
                <a:latin typeface="Century Gothic"/>
                <a:ea typeface="Century Gothic"/>
                <a:cs typeface="Century Gothic"/>
                <a:sym typeface="Century Gothic"/>
              </a:defRPr>
            </a:pPr>
            <a:r>
              <a:t>What about unfaithful stewards?            (Mat 15:14; 23:4–35; Jer. 23:1,2; etc.)</a:t>
            </a:r>
          </a:p>
        </p:txBody>
      </p:sp>
      <p:grpSp>
        <p:nvGrpSpPr>
          <p:cNvPr id="287" name="Image"/>
          <p:cNvGrpSpPr/>
          <p:nvPr/>
        </p:nvGrpSpPr>
        <p:grpSpPr>
          <a:xfrm>
            <a:off x="365973" y="1820856"/>
            <a:ext cx="6665699" cy="11782990"/>
            <a:chOff x="0" y="0"/>
            <a:chExt cx="6665698" cy="11782989"/>
          </a:xfrm>
        </p:grpSpPr>
        <p:pic>
          <p:nvPicPr>
            <p:cNvPr id="286" name="Image" descr="Image"/>
            <p:cNvPicPr>
              <a:picLocks noChangeAspect="1"/>
            </p:cNvPicPr>
            <p:nvPr/>
          </p:nvPicPr>
          <p:blipFill>
            <a:blip r:embed="rId3">
              <a:extLst/>
            </a:blip>
            <a:srcRect l="14542" t="0" r="11479" b="0"/>
            <a:stretch>
              <a:fillRect/>
            </a:stretch>
          </p:blipFill>
          <p:spPr>
            <a:xfrm>
              <a:off x="215900" y="139700"/>
              <a:ext cx="6233899" cy="11224190"/>
            </a:xfrm>
            <a:prstGeom prst="rect">
              <a:avLst/>
            </a:prstGeom>
            <a:ln>
              <a:noFill/>
            </a:ln>
            <a:effectLst/>
          </p:spPr>
        </p:pic>
        <p:pic>
          <p:nvPicPr>
            <p:cNvPr id="285" name="Image" descr="Image"/>
            <p:cNvPicPr>
              <a:picLocks noChangeAspect="0"/>
            </p:cNvPicPr>
            <p:nvPr/>
          </p:nvPicPr>
          <p:blipFill>
            <a:blip r:embed="rId4">
              <a:extLst/>
            </a:blip>
            <a:stretch>
              <a:fillRect/>
            </a:stretch>
          </p:blipFill>
          <p:spPr>
            <a:xfrm>
              <a:off x="0" y="-1"/>
              <a:ext cx="6665699" cy="11782991"/>
            </a:xfrm>
            <a:prstGeom prst="rect">
              <a:avLst/>
            </a:prstGeom>
            <a:effectLst/>
          </p:spPr>
        </p:pic>
      </p:grpSp>
      <p:sp>
        <p:nvSpPr>
          <p:cNvPr id="288" name="“when the Chief Shepherd appears,” (4)"/>
          <p:cNvSpPr/>
          <p:nvPr/>
        </p:nvSpPr>
        <p:spPr>
          <a:xfrm>
            <a:off x="240097" y="1842284"/>
            <a:ext cx="23903806" cy="1311276"/>
          </a:xfrm>
          <a:prstGeom prst="rect">
            <a:avLst/>
          </a:prstGeom>
          <a:solidFill>
            <a:schemeClr val="accent6">
              <a:hueOff val="-133706"/>
              <a:satOff val="8281"/>
              <a:lumOff val="-27269"/>
            </a:schemeClr>
          </a:solidFill>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ctr" defTabSz="821531">
              <a:lnSpc>
                <a:spcPct val="100000"/>
              </a:lnSpc>
              <a:spcBef>
                <a:spcPts val="0"/>
              </a:spcBef>
              <a:defRPr b="1" sz="8000">
                <a:solidFill>
                  <a:srgbClr val="FFFFFF"/>
                </a:solidFill>
                <a:effectLst>
                  <a:outerShdw sx="100000" sy="100000" kx="0" ky="0" algn="b" rotWithShape="0" blurRad="38100" dist="12700" dir="5400000">
                    <a:srgbClr val="000000">
                      <a:alpha val="50000"/>
                    </a:srgbClr>
                  </a:outerShdw>
                </a:effectLst>
                <a:latin typeface="Baskerville"/>
                <a:ea typeface="Baskerville"/>
                <a:cs typeface="Baskerville"/>
                <a:sym typeface="Baskerville"/>
              </a:defRPr>
            </a:lvl1pPr>
          </a:lstStyle>
          <a:p>
            <a:pPr/>
            <a:r>
              <a:t>“when the Chief Shepherd appears,” (4)</a:t>
            </a:r>
          </a:p>
        </p:txBody>
      </p:sp>
      <p:sp>
        <p:nvSpPr>
          <p:cNvPr id="289" name="1 Peter 5:4 (NKJV)…"/>
          <p:cNvSpPr txBox="1"/>
          <p:nvPr/>
        </p:nvSpPr>
        <p:spPr>
          <a:xfrm>
            <a:off x="622632" y="5684942"/>
            <a:ext cx="6152381" cy="7120906"/>
          </a:xfrm>
          <a:prstGeom prst="rect">
            <a:avLst/>
          </a:prstGeom>
          <a:ln w="12700">
            <a:miter lim="400000"/>
          </a:ln>
          <a:effectLst>
            <a:outerShdw sx="100000" sy="100000" kx="0" ky="0" algn="b" rotWithShape="0" blurRad="88900" dist="127000" dir="3268424">
              <a:srgbClr val="000000"/>
            </a:outerShdw>
          </a:effectLst>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0"/>
              </a:spcBef>
              <a:defRPr b="1" sz="60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t>1 Peter 5:4 (NKJV) </a:t>
            </a:r>
          </a:p>
          <a:p>
            <a:pPr algn="ctr" defTabSz="642937">
              <a:lnSpc>
                <a:spcPct val="100000"/>
              </a:lnSpc>
              <a:spcBef>
                <a:spcPts val="0"/>
              </a:spcBef>
              <a:defRPr sz="60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rPr baseline="31999"/>
              <a:t>4</a:t>
            </a:r>
            <a:r>
              <a:t> and when the Chief Shepherd appears, you will receive the crown of glory that does not fade away.</a:t>
            </a:r>
          </a:p>
        </p:txBody>
      </p:sp>
      <p:grpSp>
        <p:nvGrpSpPr>
          <p:cNvPr id="292" name="THE AUTHORITY OF ELDERS / (Submission To Spiritual leaders)"/>
          <p:cNvGrpSpPr/>
          <p:nvPr/>
        </p:nvGrpSpPr>
        <p:grpSpPr>
          <a:xfrm>
            <a:off x="185843" y="309597"/>
            <a:ext cx="24012313" cy="1217564"/>
            <a:chOff x="0" y="0"/>
            <a:chExt cx="24012312" cy="1217562"/>
          </a:xfrm>
        </p:grpSpPr>
        <p:sp>
          <p:nvSpPr>
            <p:cNvPr id="291" name="THE AUTHORITY OF ELDERS / (Submission To Spiritual leaders)"/>
            <p:cNvSpPr txBox="1"/>
            <p:nvPr/>
          </p:nvSpPr>
          <p:spPr>
            <a:xfrm>
              <a:off x="101600" y="63500"/>
              <a:ext cx="23809113" cy="950863"/>
            </a:xfrm>
            <a:prstGeom prst="rect">
              <a:avLst/>
            </a:prstGeom>
            <a:solidFill>
              <a:schemeClr val="accent5">
                <a:hueOff val="-379513"/>
                <a:satOff val="-6951"/>
                <a:lumOff val="-17345"/>
              </a:scheme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5600">
                  <a:solidFill>
                    <a:srgbClr val="F7F6C8"/>
                  </a:solidFill>
                  <a:latin typeface="Times New Roman"/>
                  <a:ea typeface="Times New Roman"/>
                  <a:cs typeface="Times New Roman"/>
                  <a:sym typeface="Times New Roman"/>
                </a:defRPr>
              </a:lvl1pPr>
            </a:lstStyle>
            <a:p>
              <a:pPr/>
              <a:r>
                <a:t>THE AUTHORITY OF ELDERS / (Submission To Spiritual leaders) </a:t>
              </a:r>
            </a:p>
          </p:txBody>
        </p:sp>
        <p:pic>
          <p:nvPicPr>
            <p:cNvPr id="290" name="THE AUTHORITY OF ELDERS / (Submission To Spiritual leaders) THE AUTHORITY OF ELDERS / (Submission To Spiritual leaders) " descr="THE AUTHORITY OF ELDERS / (Submission To Spiritual leaders) THE AUTHORITY OF ELDERS / (Submission To Spiritual leaders) "/>
            <p:cNvPicPr>
              <a:picLocks noChangeAspect="0"/>
            </p:cNvPicPr>
            <p:nvPr/>
          </p:nvPicPr>
          <p:blipFill>
            <a:blip r:embed="rId5">
              <a:extLst/>
            </a:blip>
            <a:stretch>
              <a:fillRect/>
            </a:stretch>
          </p:blipFill>
          <p:spPr>
            <a:xfrm>
              <a:off x="0" y="0"/>
              <a:ext cx="24012313" cy="1217563"/>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84">
                                            <p:txEl>
                                              <p:pRg st="1" end="1"/>
                                            </p:txEl>
                                          </p:spTgt>
                                        </p:tgtEl>
                                        <p:attrNameLst>
                                          <p:attrName>style.visibility</p:attrName>
                                        </p:attrNameLst>
                                      </p:cBhvr>
                                      <p:to>
                                        <p:strVal val="visible"/>
                                      </p:to>
                                    </p:set>
                                    <p:animEffect filter="fade" transition="in">
                                      <p:cBhvr>
                                        <p:cTn id="7" dur="2000"/>
                                        <p:tgtEl>
                                          <p:spTgt spid="28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284">
                                            <p:txEl>
                                              <p:pRg st="2" end="2"/>
                                            </p:txEl>
                                          </p:spTgt>
                                        </p:tgtEl>
                                        <p:attrNameLst>
                                          <p:attrName>style.visibility</p:attrName>
                                        </p:attrNameLst>
                                      </p:cBhvr>
                                      <p:to>
                                        <p:strVal val="visible"/>
                                      </p:to>
                                    </p:set>
                                    <p:animEffect filter="fade" transition="in">
                                      <p:cBhvr>
                                        <p:cTn id="12" dur="2000"/>
                                        <p:tgtEl>
                                          <p:spTgt spid="284">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84"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4" name="Rectangle 1"/>
          <p:cNvSpPr txBox="1"/>
          <p:nvPr/>
        </p:nvSpPr>
        <p:spPr>
          <a:xfrm>
            <a:off x="7042939" y="3483227"/>
            <a:ext cx="17261423" cy="97059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27846" indent="-927846" defTabSz="821531">
              <a:lnSpc>
                <a:spcPct val="100000"/>
              </a:lnSpc>
              <a:spcBef>
                <a:spcPts val="2300"/>
              </a:spcBef>
              <a:buSzPct val="80000"/>
              <a:buBlip>
                <a:blip r:embed="rId2"/>
              </a:buBlip>
              <a:defRPr sz="6000">
                <a:solidFill>
                  <a:srgbClr val="000000"/>
                </a:solidFill>
                <a:latin typeface="Century Gothic"/>
                <a:ea typeface="Century Gothic"/>
                <a:cs typeface="Century Gothic"/>
                <a:sym typeface="Century Gothic"/>
              </a:defRPr>
            </a:pPr>
            <a:r>
              <a:rPr b="1"/>
              <a:t>RWP: “… </a:t>
            </a:r>
            <a:r>
              <a:t>Dative case. Here the antithesis between younger and elder shows that the word refers to age, not to office as in 5:1.”</a:t>
            </a:r>
          </a:p>
          <a:p>
            <a:pPr marL="927846" indent="-927846" defTabSz="821531">
              <a:lnSpc>
                <a:spcPct val="100000"/>
              </a:lnSpc>
              <a:spcBef>
                <a:spcPts val="2300"/>
              </a:spcBef>
              <a:buSzPct val="80000"/>
              <a:buBlip>
                <a:blip r:embed="rId2"/>
              </a:buBlip>
              <a:defRPr sz="6000">
                <a:solidFill>
                  <a:srgbClr val="000000"/>
                </a:solidFill>
                <a:latin typeface="Century Gothic"/>
                <a:ea typeface="Century Gothic"/>
                <a:cs typeface="Century Gothic"/>
                <a:sym typeface="Century Gothic"/>
              </a:defRPr>
            </a:pPr>
            <a:r>
              <a:t>The term “</a:t>
            </a:r>
            <a:r>
              <a:rPr b="1"/>
              <a:t>likewise</a:t>
            </a:r>
            <a:r>
              <a:t>” and the context seems to point to a continuation of the previous discussion of elders in the congregation, (5:1) — “he is not changing the subject to a different classification of elder but is continuing the subject discussed in 5:1-4.” (Clinton Hamilton, Commentary on 1 Peter)</a:t>
            </a:r>
          </a:p>
        </p:txBody>
      </p:sp>
      <p:grpSp>
        <p:nvGrpSpPr>
          <p:cNvPr id="297" name="Image"/>
          <p:cNvGrpSpPr/>
          <p:nvPr/>
        </p:nvGrpSpPr>
        <p:grpSpPr>
          <a:xfrm>
            <a:off x="365973" y="1820856"/>
            <a:ext cx="6665699" cy="11782990"/>
            <a:chOff x="0" y="0"/>
            <a:chExt cx="6665698" cy="11782989"/>
          </a:xfrm>
        </p:grpSpPr>
        <p:pic>
          <p:nvPicPr>
            <p:cNvPr id="296" name="Image" descr="Image"/>
            <p:cNvPicPr>
              <a:picLocks noChangeAspect="1"/>
            </p:cNvPicPr>
            <p:nvPr/>
          </p:nvPicPr>
          <p:blipFill>
            <a:blip r:embed="rId3">
              <a:extLst/>
            </a:blip>
            <a:srcRect l="14542" t="0" r="11479" b="0"/>
            <a:stretch>
              <a:fillRect/>
            </a:stretch>
          </p:blipFill>
          <p:spPr>
            <a:xfrm>
              <a:off x="215900" y="139700"/>
              <a:ext cx="6233899" cy="11224190"/>
            </a:xfrm>
            <a:prstGeom prst="rect">
              <a:avLst/>
            </a:prstGeom>
            <a:ln>
              <a:noFill/>
            </a:ln>
            <a:effectLst/>
          </p:spPr>
        </p:pic>
        <p:pic>
          <p:nvPicPr>
            <p:cNvPr id="295" name="Image" descr="Image"/>
            <p:cNvPicPr>
              <a:picLocks noChangeAspect="0"/>
            </p:cNvPicPr>
            <p:nvPr/>
          </p:nvPicPr>
          <p:blipFill>
            <a:blip r:embed="rId4">
              <a:extLst/>
            </a:blip>
            <a:stretch>
              <a:fillRect/>
            </a:stretch>
          </p:blipFill>
          <p:spPr>
            <a:xfrm>
              <a:off x="0" y="-1"/>
              <a:ext cx="6665699" cy="11782991"/>
            </a:xfrm>
            <a:prstGeom prst="rect">
              <a:avLst/>
            </a:prstGeom>
            <a:effectLst/>
          </p:spPr>
        </p:pic>
      </p:grpSp>
      <p:sp>
        <p:nvSpPr>
          <p:cNvPr id="298" name="“submit yourselves to your elders” (5)"/>
          <p:cNvSpPr/>
          <p:nvPr/>
        </p:nvSpPr>
        <p:spPr>
          <a:xfrm>
            <a:off x="240097" y="1842284"/>
            <a:ext cx="23903806" cy="1311276"/>
          </a:xfrm>
          <a:prstGeom prst="rect">
            <a:avLst/>
          </a:prstGeom>
          <a:solidFill>
            <a:schemeClr val="accent6">
              <a:hueOff val="-133706"/>
              <a:satOff val="8281"/>
              <a:lumOff val="-27269"/>
            </a:schemeClr>
          </a:solidFill>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ctr" defTabSz="821531">
              <a:lnSpc>
                <a:spcPct val="100000"/>
              </a:lnSpc>
              <a:spcBef>
                <a:spcPts val="0"/>
              </a:spcBef>
              <a:defRPr b="1" sz="8000">
                <a:solidFill>
                  <a:srgbClr val="FFFFFF"/>
                </a:solidFill>
                <a:effectLst>
                  <a:outerShdw sx="100000" sy="100000" kx="0" ky="0" algn="b" rotWithShape="0" blurRad="38100" dist="12700" dir="5400000">
                    <a:srgbClr val="000000">
                      <a:alpha val="50000"/>
                    </a:srgbClr>
                  </a:outerShdw>
                </a:effectLst>
                <a:latin typeface="Baskerville"/>
                <a:ea typeface="Baskerville"/>
                <a:cs typeface="Baskerville"/>
                <a:sym typeface="Baskerville"/>
              </a:defRPr>
            </a:lvl1pPr>
          </a:lstStyle>
          <a:p>
            <a:pPr/>
            <a:r>
              <a:t>“submit yourselves to your elders” (5)</a:t>
            </a:r>
          </a:p>
        </p:txBody>
      </p:sp>
      <p:sp>
        <p:nvSpPr>
          <p:cNvPr id="299" name="1 Peter 5:5 (NKJV)…"/>
          <p:cNvSpPr txBox="1"/>
          <p:nvPr/>
        </p:nvSpPr>
        <p:spPr>
          <a:xfrm>
            <a:off x="622632" y="3317350"/>
            <a:ext cx="6152381" cy="9714403"/>
          </a:xfrm>
          <a:prstGeom prst="rect">
            <a:avLst/>
          </a:prstGeom>
          <a:ln w="12700">
            <a:miter lim="400000"/>
          </a:ln>
          <a:effectLst>
            <a:outerShdw sx="100000" sy="100000" kx="0" ky="0" algn="b" rotWithShape="0" blurRad="88900" dist="127000" dir="3268424">
              <a:srgbClr val="000000"/>
            </a:outerShdw>
          </a:effectLst>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0"/>
              </a:spcBef>
              <a:defRPr b="1" sz="55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t>1 Peter 5:5 (NKJV) </a:t>
            </a:r>
          </a:p>
          <a:p>
            <a:pPr algn="ctr" defTabSz="642937">
              <a:lnSpc>
                <a:spcPct val="100000"/>
              </a:lnSpc>
              <a:spcBef>
                <a:spcPts val="0"/>
              </a:spcBef>
              <a:defRPr sz="55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rPr baseline="31999"/>
              <a:t>5</a:t>
            </a:r>
            <a:r>
              <a:t> Likewise you younger people, submit yourselves to </a:t>
            </a:r>
            <a:r>
              <a:rPr i="1"/>
              <a:t>your</a:t>
            </a:r>
            <a:r>
              <a:t> elders. Yes, all of </a:t>
            </a:r>
            <a:r>
              <a:rPr i="1"/>
              <a:t>you</a:t>
            </a:r>
            <a:r>
              <a:t> be submissive to one another, and be clothed with humility, for “</a:t>
            </a:r>
            <a:r>
              <a:rPr i="1"/>
              <a:t>God resists the proud</a:t>
            </a:r>
            <a:r>
              <a:t>, </a:t>
            </a:r>
            <a:r>
              <a:rPr i="1"/>
              <a:t>But</a:t>
            </a:r>
            <a:r>
              <a:t> </a:t>
            </a:r>
            <a:r>
              <a:rPr i="1"/>
              <a:t>gives grace to the humble</a:t>
            </a:r>
            <a:r>
              <a:t>.”</a:t>
            </a:r>
          </a:p>
        </p:txBody>
      </p:sp>
      <p:grpSp>
        <p:nvGrpSpPr>
          <p:cNvPr id="302" name="THE AUTHORITY OF ELDERS / (Submission To Spiritual leaders)"/>
          <p:cNvGrpSpPr/>
          <p:nvPr/>
        </p:nvGrpSpPr>
        <p:grpSpPr>
          <a:xfrm>
            <a:off x="185843" y="309597"/>
            <a:ext cx="24012313" cy="1217564"/>
            <a:chOff x="0" y="0"/>
            <a:chExt cx="24012312" cy="1217562"/>
          </a:xfrm>
        </p:grpSpPr>
        <p:sp>
          <p:nvSpPr>
            <p:cNvPr id="301" name="THE AUTHORITY OF ELDERS / (Submission To Spiritual leaders)"/>
            <p:cNvSpPr txBox="1"/>
            <p:nvPr/>
          </p:nvSpPr>
          <p:spPr>
            <a:xfrm>
              <a:off x="101600" y="63500"/>
              <a:ext cx="23809113" cy="950863"/>
            </a:xfrm>
            <a:prstGeom prst="rect">
              <a:avLst/>
            </a:prstGeom>
            <a:solidFill>
              <a:schemeClr val="accent5">
                <a:hueOff val="-379513"/>
                <a:satOff val="-6951"/>
                <a:lumOff val="-17345"/>
              </a:scheme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5600">
                  <a:solidFill>
                    <a:srgbClr val="F7F6C8"/>
                  </a:solidFill>
                  <a:latin typeface="Times New Roman"/>
                  <a:ea typeface="Times New Roman"/>
                  <a:cs typeface="Times New Roman"/>
                  <a:sym typeface="Times New Roman"/>
                </a:defRPr>
              </a:lvl1pPr>
            </a:lstStyle>
            <a:p>
              <a:pPr/>
              <a:r>
                <a:t>THE AUTHORITY OF ELDERS / (Submission To Spiritual leaders) </a:t>
              </a:r>
            </a:p>
          </p:txBody>
        </p:sp>
        <p:pic>
          <p:nvPicPr>
            <p:cNvPr id="300" name="THE AUTHORITY OF ELDERS / (Submission To Spiritual leaders) THE AUTHORITY OF ELDERS / (Submission To Spiritual leaders) " descr="THE AUTHORITY OF ELDERS / (Submission To Spiritual leaders) THE AUTHORITY OF ELDERS / (Submission To Spiritual leaders) "/>
            <p:cNvPicPr>
              <a:picLocks noChangeAspect="0"/>
            </p:cNvPicPr>
            <p:nvPr/>
          </p:nvPicPr>
          <p:blipFill>
            <a:blip r:embed="rId5">
              <a:extLst/>
            </a:blip>
            <a:stretch>
              <a:fillRect/>
            </a:stretch>
          </p:blipFill>
          <p:spPr>
            <a:xfrm>
              <a:off x="0" y="0"/>
              <a:ext cx="24012313" cy="1217563"/>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94">
                                            <p:bg/>
                                          </p:spTgt>
                                        </p:tgtEl>
                                        <p:attrNameLst>
                                          <p:attrName>style.visibility</p:attrName>
                                        </p:attrNameLst>
                                      </p:cBhvr>
                                      <p:to>
                                        <p:strVal val="visible"/>
                                      </p:to>
                                    </p:set>
                                    <p:animEffect filter="fade" transition="in">
                                      <p:cBhvr>
                                        <p:cTn id="7" dur="2000"/>
                                        <p:tgtEl>
                                          <p:spTgt spid="294">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94">
                                            <p:txEl>
                                              <p:pRg st="0" end="0"/>
                                            </p:txEl>
                                          </p:spTgt>
                                        </p:tgtEl>
                                        <p:attrNameLst>
                                          <p:attrName>style.visibility</p:attrName>
                                        </p:attrNameLst>
                                      </p:cBhvr>
                                      <p:to>
                                        <p:strVal val="visible"/>
                                      </p:to>
                                    </p:set>
                                    <p:animEffect filter="fade" transition="in">
                                      <p:cBhvr>
                                        <p:cTn id="10" dur="2000"/>
                                        <p:tgtEl>
                                          <p:spTgt spid="29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94">
                                            <p:txEl>
                                              <p:pRg st="1" end="1"/>
                                            </p:txEl>
                                          </p:spTgt>
                                        </p:tgtEl>
                                        <p:attrNameLst>
                                          <p:attrName>style.visibility</p:attrName>
                                        </p:attrNameLst>
                                      </p:cBhvr>
                                      <p:to>
                                        <p:strVal val="visible"/>
                                      </p:to>
                                    </p:set>
                                    <p:animEffect filter="fade" transition="in">
                                      <p:cBhvr>
                                        <p:cTn id="15" dur="2000"/>
                                        <p:tgtEl>
                                          <p:spTgt spid="294">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94"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06" name="Image"/>
          <p:cNvGrpSpPr/>
          <p:nvPr/>
        </p:nvGrpSpPr>
        <p:grpSpPr>
          <a:xfrm>
            <a:off x="365973" y="1820856"/>
            <a:ext cx="6665699" cy="11782990"/>
            <a:chOff x="0" y="0"/>
            <a:chExt cx="6665698" cy="11782989"/>
          </a:xfrm>
        </p:grpSpPr>
        <p:pic>
          <p:nvPicPr>
            <p:cNvPr id="305" name="Image" descr="Image"/>
            <p:cNvPicPr>
              <a:picLocks noChangeAspect="1"/>
            </p:cNvPicPr>
            <p:nvPr/>
          </p:nvPicPr>
          <p:blipFill>
            <a:blip r:embed="rId2">
              <a:extLst/>
            </a:blip>
            <a:srcRect l="14542" t="0" r="11479" b="0"/>
            <a:stretch>
              <a:fillRect/>
            </a:stretch>
          </p:blipFill>
          <p:spPr>
            <a:xfrm>
              <a:off x="215900" y="139700"/>
              <a:ext cx="6233899" cy="11224190"/>
            </a:xfrm>
            <a:prstGeom prst="rect">
              <a:avLst/>
            </a:prstGeom>
            <a:ln>
              <a:noFill/>
            </a:ln>
            <a:effectLst/>
          </p:spPr>
        </p:pic>
        <p:pic>
          <p:nvPicPr>
            <p:cNvPr id="304" name="Image" descr="Image"/>
            <p:cNvPicPr>
              <a:picLocks noChangeAspect="0"/>
            </p:cNvPicPr>
            <p:nvPr/>
          </p:nvPicPr>
          <p:blipFill>
            <a:blip r:embed="rId3">
              <a:extLst/>
            </a:blip>
            <a:stretch>
              <a:fillRect/>
            </a:stretch>
          </p:blipFill>
          <p:spPr>
            <a:xfrm>
              <a:off x="0" y="-1"/>
              <a:ext cx="6665699" cy="11782991"/>
            </a:xfrm>
            <a:prstGeom prst="rect">
              <a:avLst/>
            </a:prstGeom>
            <a:effectLst/>
          </p:spPr>
        </p:pic>
      </p:grpSp>
      <p:sp>
        <p:nvSpPr>
          <p:cNvPr id="307" name="“submit yourselves to your elders” (5)"/>
          <p:cNvSpPr/>
          <p:nvPr/>
        </p:nvSpPr>
        <p:spPr>
          <a:xfrm>
            <a:off x="240097" y="1842284"/>
            <a:ext cx="23903806" cy="1311276"/>
          </a:xfrm>
          <a:prstGeom prst="rect">
            <a:avLst/>
          </a:prstGeom>
          <a:solidFill>
            <a:schemeClr val="accent6">
              <a:hueOff val="-133706"/>
              <a:satOff val="8281"/>
              <a:lumOff val="-27269"/>
            </a:schemeClr>
          </a:solidFill>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ctr" defTabSz="821531">
              <a:lnSpc>
                <a:spcPct val="100000"/>
              </a:lnSpc>
              <a:spcBef>
                <a:spcPts val="0"/>
              </a:spcBef>
              <a:defRPr b="1" sz="8000">
                <a:solidFill>
                  <a:srgbClr val="FFFFFF"/>
                </a:solidFill>
                <a:effectLst>
                  <a:outerShdw sx="100000" sy="100000" kx="0" ky="0" algn="b" rotWithShape="0" blurRad="38100" dist="12700" dir="5400000">
                    <a:srgbClr val="000000">
                      <a:alpha val="50000"/>
                    </a:srgbClr>
                  </a:outerShdw>
                </a:effectLst>
                <a:latin typeface="Baskerville"/>
                <a:ea typeface="Baskerville"/>
                <a:cs typeface="Baskerville"/>
                <a:sym typeface="Baskerville"/>
              </a:defRPr>
            </a:lvl1pPr>
          </a:lstStyle>
          <a:p>
            <a:pPr/>
            <a:r>
              <a:t>“submit yourselves to your elders” (5)</a:t>
            </a:r>
          </a:p>
        </p:txBody>
      </p:sp>
      <p:sp>
        <p:nvSpPr>
          <p:cNvPr id="308" name="1 Peter 5:5 (NKJV)…"/>
          <p:cNvSpPr txBox="1"/>
          <p:nvPr/>
        </p:nvSpPr>
        <p:spPr>
          <a:xfrm>
            <a:off x="622632" y="3317350"/>
            <a:ext cx="6152381" cy="9714403"/>
          </a:xfrm>
          <a:prstGeom prst="rect">
            <a:avLst/>
          </a:prstGeom>
          <a:ln w="12700">
            <a:miter lim="400000"/>
          </a:ln>
          <a:effectLst>
            <a:outerShdw sx="100000" sy="100000" kx="0" ky="0" algn="b" rotWithShape="0" blurRad="88900" dist="127000" dir="3268424">
              <a:srgbClr val="000000"/>
            </a:outerShdw>
          </a:effectLst>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0"/>
              </a:spcBef>
              <a:defRPr b="1" sz="55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t>1 Peter 5:5 (NKJV) </a:t>
            </a:r>
          </a:p>
          <a:p>
            <a:pPr algn="ctr" defTabSz="642937">
              <a:lnSpc>
                <a:spcPct val="100000"/>
              </a:lnSpc>
              <a:spcBef>
                <a:spcPts val="0"/>
              </a:spcBef>
              <a:defRPr sz="55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rPr baseline="31999"/>
              <a:t>5</a:t>
            </a:r>
            <a:r>
              <a:t> Likewise you younger people, submit yourselves to </a:t>
            </a:r>
            <a:r>
              <a:rPr i="1"/>
              <a:t>your</a:t>
            </a:r>
            <a:r>
              <a:t> elders. Yes, all of </a:t>
            </a:r>
            <a:r>
              <a:rPr i="1"/>
              <a:t>you</a:t>
            </a:r>
            <a:r>
              <a:t> be submissive to one another, and be clothed with humility, for “</a:t>
            </a:r>
            <a:r>
              <a:rPr i="1"/>
              <a:t>God resists the proud</a:t>
            </a:r>
            <a:r>
              <a:t>, </a:t>
            </a:r>
            <a:r>
              <a:rPr i="1"/>
              <a:t>But</a:t>
            </a:r>
            <a:r>
              <a:t> </a:t>
            </a:r>
            <a:r>
              <a:rPr i="1"/>
              <a:t>gives grace to the humble</a:t>
            </a:r>
            <a:r>
              <a:t>.”</a:t>
            </a:r>
          </a:p>
        </p:txBody>
      </p:sp>
      <p:sp>
        <p:nvSpPr>
          <p:cNvPr id="309" name="Hebrews 13:17 (NKJV)…"/>
          <p:cNvSpPr txBox="1"/>
          <p:nvPr/>
        </p:nvSpPr>
        <p:spPr>
          <a:xfrm>
            <a:off x="7341927" y="3834760"/>
            <a:ext cx="16616619" cy="867958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b="1" sz="8400">
                <a:solidFill>
                  <a:srgbClr val="000000"/>
                </a:solidFill>
                <a:latin typeface="Times New Roman"/>
                <a:ea typeface="Times New Roman"/>
                <a:cs typeface="Times New Roman"/>
                <a:sym typeface="Times New Roman"/>
              </a:defRPr>
            </a:pPr>
            <a:r>
              <a:t>Hebrews 13:17 (NKJV)</a:t>
            </a:r>
          </a:p>
          <a:p>
            <a:pPr algn="ctr" defTabSz="457200">
              <a:lnSpc>
                <a:spcPct val="100000"/>
              </a:lnSpc>
              <a:spcBef>
                <a:spcPts val="0"/>
              </a:spcBef>
              <a:defRPr sz="8400">
                <a:solidFill>
                  <a:srgbClr val="000000"/>
                </a:solidFill>
                <a:latin typeface="Times New Roman"/>
                <a:ea typeface="Times New Roman"/>
                <a:cs typeface="Times New Roman"/>
                <a:sym typeface="Times New Roman"/>
              </a:defRPr>
            </a:pPr>
            <a:r>
              <a:rPr baseline="31999"/>
              <a:t>17</a:t>
            </a:r>
            <a:r>
              <a:t> Obey those who rule over you, and be submissive, for they watch out for your souls, as those who must give account. Let them do so with joy and not with grief, for that would be unprofitable for you.</a:t>
            </a:r>
          </a:p>
        </p:txBody>
      </p:sp>
      <p:grpSp>
        <p:nvGrpSpPr>
          <p:cNvPr id="312" name="THE AUTHORITY OF ELDERS / (Submission To Spiritual leaders)"/>
          <p:cNvGrpSpPr/>
          <p:nvPr/>
        </p:nvGrpSpPr>
        <p:grpSpPr>
          <a:xfrm>
            <a:off x="185843" y="309597"/>
            <a:ext cx="24012313" cy="1217564"/>
            <a:chOff x="0" y="0"/>
            <a:chExt cx="24012312" cy="1217562"/>
          </a:xfrm>
        </p:grpSpPr>
        <p:sp>
          <p:nvSpPr>
            <p:cNvPr id="311" name="THE AUTHORITY OF ELDERS / (Submission To Spiritual leaders)"/>
            <p:cNvSpPr txBox="1"/>
            <p:nvPr/>
          </p:nvSpPr>
          <p:spPr>
            <a:xfrm>
              <a:off x="101600" y="63500"/>
              <a:ext cx="23809113" cy="950863"/>
            </a:xfrm>
            <a:prstGeom prst="rect">
              <a:avLst/>
            </a:prstGeom>
            <a:solidFill>
              <a:schemeClr val="accent5">
                <a:hueOff val="-379513"/>
                <a:satOff val="-6951"/>
                <a:lumOff val="-17345"/>
              </a:scheme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5600">
                  <a:solidFill>
                    <a:srgbClr val="F7F6C8"/>
                  </a:solidFill>
                  <a:latin typeface="Times New Roman"/>
                  <a:ea typeface="Times New Roman"/>
                  <a:cs typeface="Times New Roman"/>
                  <a:sym typeface="Times New Roman"/>
                </a:defRPr>
              </a:lvl1pPr>
            </a:lstStyle>
            <a:p>
              <a:pPr/>
              <a:r>
                <a:t>THE AUTHORITY OF ELDERS / (Submission To Spiritual leaders) </a:t>
              </a:r>
            </a:p>
          </p:txBody>
        </p:sp>
        <p:pic>
          <p:nvPicPr>
            <p:cNvPr id="310" name="THE AUTHORITY OF ELDERS / (Submission To Spiritual leaders) THE AUTHORITY OF ELDERS / (Submission To Spiritual leaders) " descr="THE AUTHORITY OF ELDERS / (Submission To Spiritual leaders) THE AUTHORITY OF ELDERS / (Submission To Spiritual leaders) "/>
            <p:cNvPicPr>
              <a:picLocks noChangeAspect="0"/>
            </p:cNvPicPr>
            <p:nvPr/>
          </p:nvPicPr>
          <p:blipFill>
            <a:blip r:embed="rId4">
              <a:extLst/>
            </a:blip>
            <a:stretch>
              <a:fillRect/>
            </a:stretch>
          </p:blipFill>
          <p:spPr>
            <a:xfrm>
              <a:off x="0" y="0"/>
              <a:ext cx="24012313" cy="1217563"/>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9" name="Front view of a red Ducati motorcycle against a black background" descr="Front view of a red Ducati motorcycle against a black background"/>
          <p:cNvPicPr>
            <a:picLocks noChangeAspect="1"/>
          </p:cNvPicPr>
          <p:nvPr>
            <p:ph type="pic" idx="21"/>
          </p:nvPr>
        </p:nvPicPr>
        <p:blipFill>
          <a:blip r:embed="rId2">
            <a:extLst/>
          </a:blip>
          <a:srcRect l="0" t="7787" r="0" b="7787"/>
          <a:stretch>
            <a:fillRect/>
          </a:stretch>
        </p:blipFill>
        <p:spPr>
          <a:prstGeom prst="rect">
            <a:avLst/>
          </a:prstGeom>
        </p:spPr>
      </p:pic>
      <p:sp>
        <p:nvSpPr>
          <p:cNvPr id="160" name="THE FOURTH OF FOUR LESSONS ……"/>
          <p:cNvSpPr txBox="1"/>
          <p:nvPr/>
        </p:nvSpPr>
        <p:spPr>
          <a:xfrm>
            <a:off x="11443120" y="3758433"/>
            <a:ext cx="12702881" cy="8686802"/>
          </a:xfrm>
          <a:prstGeom prst="rect">
            <a:avLst/>
          </a:prstGeom>
          <a:solidFill>
            <a:srgbClr val="000000">
              <a:alpha val="55348"/>
            </a:srgbClr>
          </a:solidFill>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1143000" indent="-1143000">
              <a:buSzPct val="80000"/>
              <a:buBlip>
                <a:blip r:embed="rId3"/>
              </a:buBlip>
              <a:defRPr b="1">
                <a:solidFill>
                  <a:srgbClr val="FFFFFF"/>
                </a:solidFill>
                <a:latin typeface="Century Gothic"/>
                <a:ea typeface="Century Gothic"/>
                <a:cs typeface="Century Gothic"/>
                <a:sym typeface="Century Gothic"/>
              </a:defRPr>
            </a:pPr>
            <a:r>
              <a:t>THE FOURTH OF FOUR LESSONS …</a:t>
            </a:r>
          </a:p>
          <a:p>
            <a:pPr marL="1143000" indent="-1143000">
              <a:buSzPct val="80000"/>
              <a:buBlip>
                <a:blip r:embed="rId3"/>
              </a:buBlip>
              <a:defRPr b="1">
                <a:solidFill>
                  <a:srgbClr val="FFFFFF"/>
                </a:solidFill>
                <a:latin typeface="Century Gothic"/>
                <a:ea typeface="Century Gothic"/>
                <a:cs typeface="Century Gothic"/>
                <a:sym typeface="Century Gothic"/>
              </a:defRPr>
            </a:pPr>
            <a:r>
              <a:t>A CONTROVERSIAL AND DIFFICULT SUBJECT …</a:t>
            </a:r>
          </a:p>
          <a:p>
            <a:pPr marL="1143000" indent="-1143000">
              <a:buSzPct val="80000"/>
              <a:buBlip>
                <a:blip r:embed="rId3"/>
              </a:buBlip>
              <a:defRPr b="1">
                <a:solidFill>
                  <a:srgbClr val="FFFFFF"/>
                </a:solidFill>
                <a:latin typeface="Century Gothic"/>
                <a:ea typeface="Century Gothic"/>
                <a:cs typeface="Century Gothic"/>
                <a:sym typeface="Century Gothic"/>
              </a:defRPr>
            </a:pPr>
            <a:r>
              <a:t>THE NEED TO AVOID EXTREMES IN APPLICATION …</a:t>
            </a:r>
          </a:p>
        </p:txBody>
      </p:sp>
      <p:grpSp>
        <p:nvGrpSpPr>
          <p:cNvPr id="163" name="THE AUTHORITY OF ELDERS / (Submission To Spiritual leaders)"/>
          <p:cNvGrpSpPr/>
          <p:nvPr/>
        </p:nvGrpSpPr>
        <p:grpSpPr>
          <a:xfrm>
            <a:off x="185843" y="309597"/>
            <a:ext cx="24012313" cy="1217564"/>
            <a:chOff x="0" y="0"/>
            <a:chExt cx="24012312" cy="1217562"/>
          </a:xfrm>
        </p:grpSpPr>
        <p:sp>
          <p:nvSpPr>
            <p:cNvPr id="162" name="THE AUTHORITY OF ELDERS / (Submission To Spiritual leaders)"/>
            <p:cNvSpPr txBox="1"/>
            <p:nvPr/>
          </p:nvSpPr>
          <p:spPr>
            <a:xfrm>
              <a:off x="101600" y="63500"/>
              <a:ext cx="23809113" cy="950863"/>
            </a:xfrm>
            <a:prstGeom prst="rect">
              <a:avLst/>
            </a:prstGeom>
            <a:solidFill>
              <a:schemeClr val="accent5">
                <a:hueOff val="-379513"/>
                <a:satOff val="-6951"/>
                <a:lumOff val="-17345"/>
              </a:scheme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5600">
                  <a:solidFill>
                    <a:srgbClr val="F7F6C8"/>
                  </a:solidFill>
                  <a:latin typeface="Times New Roman"/>
                  <a:ea typeface="Times New Roman"/>
                  <a:cs typeface="Times New Roman"/>
                  <a:sym typeface="Times New Roman"/>
                </a:defRPr>
              </a:lvl1pPr>
            </a:lstStyle>
            <a:p>
              <a:pPr/>
              <a:r>
                <a:t>THE AUTHORITY OF ELDERS / (Submission To Spiritual leaders) </a:t>
              </a:r>
            </a:p>
          </p:txBody>
        </p:sp>
        <p:pic>
          <p:nvPicPr>
            <p:cNvPr id="161" name="THE AUTHORITY OF ELDERS / (Submission To Spiritual leaders) THE AUTHORITY OF ELDERS / (Submission To Spiritual leaders) " descr="THE AUTHORITY OF ELDERS / (Submission To Spiritual leaders) THE AUTHORITY OF ELDERS / (Submission To Spiritual leaders) "/>
            <p:cNvPicPr>
              <a:picLocks noChangeAspect="0"/>
            </p:cNvPicPr>
            <p:nvPr/>
          </p:nvPicPr>
          <p:blipFill>
            <a:blip r:embed="rId4">
              <a:extLst/>
            </a:blip>
            <a:stretch>
              <a:fillRect/>
            </a:stretch>
          </p:blipFill>
          <p:spPr>
            <a:xfrm>
              <a:off x="0" y="0"/>
              <a:ext cx="24012313" cy="1217563"/>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16" name="Image"/>
          <p:cNvGrpSpPr/>
          <p:nvPr/>
        </p:nvGrpSpPr>
        <p:grpSpPr>
          <a:xfrm>
            <a:off x="365973" y="1820856"/>
            <a:ext cx="6665699" cy="11782990"/>
            <a:chOff x="0" y="0"/>
            <a:chExt cx="6665698" cy="11782989"/>
          </a:xfrm>
        </p:grpSpPr>
        <p:pic>
          <p:nvPicPr>
            <p:cNvPr id="315" name="Image" descr="Image"/>
            <p:cNvPicPr>
              <a:picLocks noChangeAspect="1"/>
            </p:cNvPicPr>
            <p:nvPr/>
          </p:nvPicPr>
          <p:blipFill>
            <a:blip r:embed="rId2">
              <a:extLst/>
            </a:blip>
            <a:srcRect l="14542" t="0" r="11479" b="0"/>
            <a:stretch>
              <a:fillRect/>
            </a:stretch>
          </p:blipFill>
          <p:spPr>
            <a:xfrm>
              <a:off x="215900" y="139700"/>
              <a:ext cx="6233899" cy="11224190"/>
            </a:xfrm>
            <a:prstGeom prst="rect">
              <a:avLst/>
            </a:prstGeom>
            <a:ln>
              <a:noFill/>
            </a:ln>
            <a:effectLst/>
          </p:spPr>
        </p:pic>
        <p:pic>
          <p:nvPicPr>
            <p:cNvPr id="314" name="Image" descr="Image"/>
            <p:cNvPicPr>
              <a:picLocks noChangeAspect="0"/>
            </p:cNvPicPr>
            <p:nvPr/>
          </p:nvPicPr>
          <p:blipFill>
            <a:blip r:embed="rId3">
              <a:extLst/>
            </a:blip>
            <a:stretch>
              <a:fillRect/>
            </a:stretch>
          </p:blipFill>
          <p:spPr>
            <a:xfrm>
              <a:off x="0" y="-1"/>
              <a:ext cx="6665699" cy="11782991"/>
            </a:xfrm>
            <a:prstGeom prst="rect">
              <a:avLst/>
            </a:prstGeom>
            <a:effectLst/>
          </p:spPr>
        </p:pic>
      </p:grpSp>
      <p:sp>
        <p:nvSpPr>
          <p:cNvPr id="317" name="“submit yourselves to your elders” (5)"/>
          <p:cNvSpPr/>
          <p:nvPr/>
        </p:nvSpPr>
        <p:spPr>
          <a:xfrm>
            <a:off x="240097" y="1842284"/>
            <a:ext cx="23903806" cy="1311276"/>
          </a:xfrm>
          <a:prstGeom prst="rect">
            <a:avLst/>
          </a:prstGeom>
          <a:solidFill>
            <a:schemeClr val="accent6">
              <a:hueOff val="-133706"/>
              <a:satOff val="8281"/>
              <a:lumOff val="-27269"/>
            </a:schemeClr>
          </a:solidFill>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ctr" defTabSz="821531">
              <a:lnSpc>
                <a:spcPct val="100000"/>
              </a:lnSpc>
              <a:spcBef>
                <a:spcPts val="0"/>
              </a:spcBef>
              <a:defRPr b="1" sz="8000">
                <a:solidFill>
                  <a:srgbClr val="FFFFFF"/>
                </a:solidFill>
                <a:effectLst>
                  <a:outerShdw sx="100000" sy="100000" kx="0" ky="0" algn="b" rotWithShape="0" blurRad="38100" dist="12700" dir="5400000">
                    <a:srgbClr val="000000">
                      <a:alpha val="50000"/>
                    </a:srgbClr>
                  </a:outerShdw>
                </a:effectLst>
                <a:latin typeface="Baskerville"/>
                <a:ea typeface="Baskerville"/>
                <a:cs typeface="Baskerville"/>
                <a:sym typeface="Baskerville"/>
              </a:defRPr>
            </a:lvl1pPr>
          </a:lstStyle>
          <a:p>
            <a:pPr/>
            <a:r>
              <a:t>“submit yourselves to your elders” (5)</a:t>
            </a:r>
          </a:p>
        </p:txBody>
      </p:sp>
      <p:sp>
        <p:nvSpPr>
          <p:cNvPr id="318" name="1 Peter 5:5 (NKJV)…"/>
          <p:cNvSpPr txBox="1"/>
          <p:nvPr/>
        </p:nvSpPr>
        <p:spPr>
          <a:xfrm>
            <a:off x="622632" y="3317350"/>
            <a:ext cx="6152381" cy="9714403"/>
          </a:xfrm>
          <a:prstGeom prst="rect">
            <a:avLst/>
          </a:prstGeom>
          <a:ln w="12700">
            <a:miter lim="400000"/>
          </a:ln>
          <a:effectLst>
            <a:outerShdw sx="100000" sy="100000" kx="0" ky="0" algn="b" rotWithShape="0" blurRad="88900" dist="127000" dir="3268424">
              <a:srgbClr val="000000"/>
            </a:outerShdw>
          </a:effectLst>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0"/>
              </a:spcBef>
              <a:defRPr b="1" sz="55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t>1 Peter 5:5 (NKJV) </a:t>
            </a:r>
          </a:p>
          <a:p>
            <a:pPr algn="ctr" defTabSz="642937">
              <a:lnSpc>
                <a:spcPct val="100000"/>
              </a:lnSpc>
              <a:spcBef>
                <a:spcPts val="0"/>
              </a:spcBef>
              <a:defRPr sz="55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rPr baseline="31999"/>
              <a:t>5</a:t>
            </a:r>
            <a:r>
              <a:t> Likewise you younger people, submit yourselves to </a:t>
            </a:r>
            <a:r>
              <a:rPr i="1"/>
              <a:t>your</a:t>
            </a:r>
            <a:r>
              <a:t> elders. Yes, all of </a:t>
            </a:r>
            <a:r>
              <a:rPr i="1"/>
              <a:t>you</a:t>
            </a:r>
            <a:r>
              <a:t> be submissive to one another, and be clothed with humility, for “</a:t>
            </a:r>
            <a:r>
              <a:rPr i="1"/>
              <a:t>God resists the proud</a:t>
            </a:r>
            <a:r>
              <a:t>, </a:t>
            </a:r>
            <a:r>
              <a:rPr i="1"/>
              <a:t>But</a:t>
            </a:r>
            <a:r>
              <a:t> </a:t>
            </a:r>
            <a:r>
              <a:rPr i="1"/>
              <a:t>gives grace to the humble</a:t>
            </a:r>
            <a:r>
              <a:t>.”</a:t>
            </a:r>
          </a:p>
        </p:txBody>
      </p:sp>
      <p:sp>
        <p:nvSpPr>
          <p:cNvPr id="319" name="1 Thessalonians 5:12–13 (NKJV)…"/>
          <p:cNvSpPr txBox="1"/>
          <p:nvPr/>
        </p:nvSpPr>
        <p:spPr>
          <a:xfrm>
            <a:off x="7341927" y="3834760"/>
            <a:ext cx="16616619" cy="867958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b="1" sz="8400">
                <a:solidFill>
                  <a:srgbClr val="000000"/>
                </a:solidFill>
                <a:latin typeface="Times New Roman"/>
                <a:ea typeface="Times New Roman"/>
                <a:cs typeface="Times New Roman"/>
                <a:sym typeface="Times New Roman"/>
              </a:defRPr>
            </a:pPr>
            <a:r>
              <a:t>1 Thessalonians 5:12–13 (NKJV) </a:t>
            </a:r>
          </a:p>
          <a:p>
            <a:pPr algn="ctr" defTabSz="457200">
              <a:lnSpc>
                <a:spcPct val="100000"/>
              </a:lnSpc>
              <a:spcBef>
                <a:spcPts val="0"/>
              </a:spcBef>
              <a:defRPr sz="8400">
                <a:solidFill>
                  <a:srgbClr val="000000"/>
                </a:solidFill>
                <a:latin typeface="Times New Roman"/>
                <a:ea typeface="Times New Roman"/>
                <a:cs typeface="Times New Roman"/>
                <a:sym typeface="Times New Roman"/>
              </a:defRPr>
            </a:pPr>
            <a:r>
              <a:rPr baseline="31999"/>
              <a:t>12</a:t>
            </a:r>
            <a:r>
              <a:t> And we urge you, brethren, to recognize those who labor among you, and are over you in the Lord and admonish you, </a:t>
            </a:r>
            <a:r>
              <a:rPr baseline="31999"/>
              <a:t>13</a:t>
            </a:r>
            <a:r>
              <a:t> and to esteem them very highly in love for their work’s sake. Be at peace among yourselves.</a:t>
            </a:r>
          </a:p>
        </p:txBody>
      </p:sp>
      <p:grpSp>
        <p:nvGrpSpPr>
          <p:cNvPr id="322" name="THE AUTHORITY OF ELDERS / (Submission To Spiritual leaders)"/>
          <p:cNvGrpSpPr/>
          <p:nvPr/>
        </p:nvGrpSpPr>
        <p:grpSpPr>
          <a:xfrm>
            <a:off x="185843" y="309597"/>
            <a:ext cx="24012313" cy="1217564"/>
            <a:chOff x="0" y="0"/>
            <a:chExt cx="24012312" cy="1217562"/>
          </a:xfrm>
        </p:grpSpPr>
        <p:sp>
          <p:nvSpPr>
            <p:cNvPr id="321" name="THE AUTHORITY OF ELDERS / (Submission To Spiritual leaders)"/>
            <p:cNvSpPr txBox="1"/>
            <p:nvPr/>
          </p:nvSpPr>
          <p:spPr>
            <a:xfrm>
              <a:off x="101600" y="63500"/>
              <a:ext cx="23809113" cy="950863"/>
            </a:xfrm>
            <a:prstGeom prst="rect">
              <a:avLst/>
            </a:prstGeom>
            <a:solidFill>
              <a:schemeClr val="accent5">
                <a:hueOff val="-379513"/>
                <a:satOff val="-6951"/>
                <a:lumOff val="-17345"/>
              </a:scheme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5600">
                  <a:solidFill>
                    <a:srgbClr val="F7F6C8"/>
                  </a:solidFill>
                  <a:latin typeface="Times New Roman"/>
                  <a:ea typeface="Times New Roman"/>
                  <a:cs typeface="Times New Roman"/>
                  <a:sym typeface="Times New Roman"/>
                </a:defRPr>
              </a:lvl1pPr>
            </a:lstStyle>
            <a:p>
              <a:pPr/>
              <a:r>
                <a:t>THE AUTHORITY OF ELDERS / (Submission To Spiritual leaders) </a:t>
              </a:r>
            </a:p>
          </p:txBody>
        </p:sp>
        <p:pic>
          <p:nvPicPr>
            <p:cNvPr id="320" name="THE AUTHORITY OF ELDERS / (Submission To Spiritual leaders) THE AUTHORITY OF ELDERS / (Submission To Spiritual leaders) " descr="THE AUTHORITY OF ELDERS / (Submission To Spiritual leaders) THE AUTHORITY OF ELDERS / (Submission To Spiritual leaders) "/>
            <p:cNvPicPr>
              <a:picLocks noChangeAspect="0"/>
            </p:cNvPicPr>
            <p:nvPr/>
          </p:nvPicPr>
          <p:blipFill>
            <a:blip r:embed="rId4">
              <a:extLst/>
            </a:blip>
            <a:stretch>
              <a:fillRect/>
            </a:stretch>
          </p:blipFill>
          <p:spPr>
            <a:xfrm>
              <a:off x="0" y="0"/>
              <a:ext cx="24012313" cy="1217563"/>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26" name="Image"/>
          <p:cNvGrpSpPr/>
          <p:nvPr/>
        </p:nvGrpSpPr>
        <p:grpSpPr>
          <a:xfrm>
            <a:off x="365973" y="1820856"/>
            <a:ext cx="6665699" cy="11782990"/>
            <a:chOff x="0" y="0"/>
            <a:chExt cx="6665698" cy="11782989"/>
          </a:xfrm>
        </p:grpSpPr>
        <p:pic>
          <p:nvPicPr>
            <p:cNvPr id="325" name="Image" descr="Image"/>
            <p:cNvPicPr>
              <a:picLocks noChangeAspect="1"/>
            </p:cNvPicPr>
            <p:nvPr/>
          </p:nvPicPr>
          <p:blipFill>
            <a:blip r:embed="rId2">
              <a:extLst/>
            </a:blip>
            <a:srcRect l="14542" t="0" r="11479" b="0"/>
            <a:stretch>
              <a:fillRect/>
            </a:stretch>
          </p:blipFill>
          <p:spPr>
            <a:xfrm>
              <a:off x="215900" y="139700"/>
              <a:ext cx="6233899" cy="11224190"/>
            </a:xfrm>
            <a:prstGeom prst="rect">
              <a:avLst/>
            </a:prstGeom>
            <a:ln>
              <a:noFill/>
            </a:ln>
            <a:effectLst/>
          </p:spPr>
        </p:pic>
        <p:pic>
          <p:nvPicPr>
            <p:cNvPr id="324" name="Image" descr="Image"/>
            <p:cNvPicPr>
              <a:picLocks noChangeAspect="0"/>
            </p:cNvPicPr>
            <p:nvPr/>
          </p:nvPicPr>
          <p:blipFill>
            <a:blip r:embed="rId3">
              <a:extLst/>
            </a:blip>
            <a:stretch>
              <a:fillRect/>
            </a:stretch>
          </p:blipFill>
          <p:spPr>
            <a:xfrm>
              <a:off x="0" y="-1"/>
              <a:ext cx="6665699" cy="11782991"/>
            </a:xfrm>
            <a:prstGeom prst="rect">
              <a:avLst/>
            </a:prstGeom>
            <a:effectLst/>
          </p:spPr>
        </p:pic>
      </p:grpSp>
      <p:sp>
        <p:nvSpPr>
          <p:cNvPr id="327" name="“submit yourselves to your elders” (5)"/>
          <p:cNvSpPr/>
          <p:nvPr/>
        </p:nvSpPr>
        <p:spPr>
          <a:xfrm>
            <a:off x="240097" y="1842284"/>
            <a:ext cx="23903806" cy="1311276"/>
          </a:xfrm>
          <a:prstGeom prst="rect">
            <a:avLst/>
          </a:prstGeom>
          <a:solidFill>
            <a:schemeClr val="accent6">
              <a:hueOff val="-133706"/>
              <a:satOff val="8281"/>
              <a:lumOff val="-27269"/>
            </a:schemeClr>
          </a:solidFill>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ctr" defTabSz="821531">
              <a:lnSpc>
                <a:spcPct val="100000"/>
              </a:lnSpc>
              <a:spcBef>
                <a:spcPts val="0"/>
              </a:spcBef>
              <a:defRPr b="1" sz="8000">
                <a:solidFill>
                  <a:srgbClr val="FFFFFF"/>
                </a:solidFill>
                <a:effectLst>
                  <a:outerShdw sx="100000" sy="100000" kx="0" ky="0" algn="b" rotWithShape="0" blurRad="38100" dist="12700" dir="5400000">
                    <a:srgbClr val="000000">
                      <a:alpha val="50000"/>
                    </a:srgbClr>
                  </a:outerShdw>
                </a:effectLst>
                <a:latin typeface="Baskerville"/>
                <a:ea typeface="Baskerville"/>
                <a:cs typeface="Baskerville"/>
                <a:sym typeface="Baskerville"/>
              </a:defRPr>
            </a:lvl1pPr>
          </a:lstStyle>
          <a:p>
            <a:pPr/>
            <a:r>
              <a:t>“submit yourselves to your elders” (5)</a:t>
            </a:r>
          </a:p>
        </p:txBody>
      </p:sp>
      <p:sp>
        <p:nvSpPr>
          <p:cNvPr id="328" name="1 Peter 5:5 (NKJV)…"/>
          <p:cNvSpPr txBox="1"/>
          <p:nvPr/>
        </p:nvSpPr>
        <p:spPr>
          <a:xfrm>
            <a:off x="622632" y="3317350"/>
            <a:ext cx="6152381" cy="9714403"/>
          </a:xfrm>
          <a:prstGeom prst="rect">
            <a:avLst/>
          </a:prstGeom>
          <a:ln w="12700">
            <a:miter lim="400000"/>
          </a:ln>
          <a:effectLst>
            <a:outerShdw sx="100000" sy="100000" kx="0" ky="0" algn="b" rotWithShape="0" blurRad="88900" dist="127000" dir="3268424">
              <a:srgbClr val="000000"/>
            </a:outerShdw>
          </a:effectLst>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0"/>
              </a:spcBef>
              <a:defRPr b="1" sz="55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t>1 Peter 5:5 (NKJV) </a:t>
            </a:r>
          </a:p>
          <a:p>
            <a:pPr algn="ctr" defTabSz="642937">
              <a:lnSpc>
                <a:spcPct val="100000"/>
              </a:lnSpc>
              <a:spcBef>
                <a:spcPts val="0"/>
              </a:spcBef>
              <a:defRPr sz="55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rPr baseline="31999"/>
              <a:t>5</a:t>
            </a:r>
            <a:r>
              <a:t> Likewise you younger people, submit yourselves to </a:t>
            </a:r>
            <a:r>
              <a:rPr i="1"/>
              <a:t>your</a:t>
            </a:r>
            <a:r>
              <a:t> elders. Yes, all of </a:t>
            </a:r>
            <a:r>
              <a:rPr i="1"/>
              <a:t>you</a:t>
            </a:r>
            <a:r>
              <a:t> be submissive to one another, and be clothed with humility, for “</a:t>
            </a:r>
            <a:r>
              <a:rPr i="1"/>
              <a:t>God resists the proud</a:t>
            </a:r>
            <a:r>
              <a:t>, </a:t>
            </a:r>
            <a:r>
              <a:rPr i="1"/>
              <a:t>But</a:t>
            </a:r>
            <a:r>
              <a:t> </a:t>
            </a:r>
            <a:r>
              <a:rPr i="1"/>
              <a:t>gives grace to the humble</a:t>
            </a:r>
            <a:r>
              <a:t>.”</a:t>
            </a:r>
          </a:p>
        </p:txBody>
      </p:sp>
      <p:sp>
        <p:nvSpPr>
          <p:cNvPr id="329" name="Rectangle 1"/>
          <p:cNvSpPr txBox="1"/>
          <p:nvPr/>
        </p:nvSpPr>
        <p:spPr>
          <a:xfrm>
            <a:off x="7042939" y="3483227"/>
            <a:ext cx="17261423" cy="96932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27846" indent="-927846" defTabSz="821531">
              <a:lnSpc>
                <a:spcPct val="100000"/>
              </a:lnSpc>
              <a:spcBef>
                <a:spcPts val="2300"/>
              </a:spcBef>
              <a:buSzPct val="80000"/>
              <a:buBlip>
                <a:blip r:embed="rId4"/>
              </a:buBlip>
              <a:defRPr sz="6600">
                <a:solidFill>
                  <a:srgbClr val="000000"/>
                </a:solidFill>
                <a:latin typeface="Century Gothic"/>
                <a:ea typeface="Century Gothic"/>
                <a:cs typeface="Century Gothic"/>
                <a:sym typeface="Century Gothic"/>
              </a:defRPr>
            </a:pPr>
            <a:r>
              <a:t>A congregation is to submit to its elders in a similar way we are all to submit to the governing authorities (2:13-17) / servants are to submit to their masters (2:18-21) / and wives are to submit to their husbands (3:1-6).</a:t>
            </a:r>
          </a:p>
          <a:p>
            <a:pPr marL="927846" indent="-927846" defTabSz="821531">
              <a:lnSpc>
                <a:spcPct val="100000"/>
              </a:lnSpc>
              <a:spcBef>
                <a:spcPts val="2300"/>
              </a:spcBef>
              <a:buSzPct val="80000"/>
              <a:buBlip>
                <a:blip r:embed="rId4"/>
              </a:buBlip>
              <a:defRPr sz="6600">
                <a:solidFill>
                  <a:srgbClr val="000000"/>
                </a:solidFill>
                <a:latin typeface="Century Gothic"/>
                <a:ea typeface="Century Gothic"/>
                <a:cs typeface="Century Gothic"/>
                <a:sym typeface="Century Gothic"/>
              </a:defRPr>
            </a:pPr>
            <a:r>
              <a:t>Elders are to rule with humility, love, respect, and concern for those under them, (1 Pet. 3:7; 5:5b). </a:t>
            </a:r>
          </a:p>
        </p:txBody>
      </p:sp>
      <p:grpSp>
        <p:nvGrpSpPr>
          <p:cNvPr id="332" name="THE AUTHORITY OF ELDERS / (Submission To Spiritual leaders)"/>
          <p:cNvGrpSpPr/>
          <p:nvPr/>
        </p:nvGrpSpPr>
        <p:grpSpPr>
          <a:xfrm>
            <a:off x="185843" y="309597"/>
            <a:ext cx="24012313" cy="1217564"/>
            <a:chOff x="0" y="0"/>
            <a:chExt cx="24012312" cy="1217562"/>
          </a:xfrm>
        </p:grpSpPr>
        <p:sp>
          <p:nvSpPr>
            <p:cNvPr id="331" name="THE AUTHORITY OF ELDERS / (Submission To Spiritual leaders)"/>
            <p:cNvSpPr txBox="1"/>
            <p:nvPr/>
          </p:nvSpPr>
          <p:spPr>
            <a:xfrm>
              <a:off x="101600" y="63500"/>
              <a:ext cx="23809113" cy="950863"/>
            </a:xfrm>
            <a:prstGeom prst="rect">
              <a:avLst/>
            </a:prstGeom>
            <a:solidFill>
              <a:schemeClr val="accent5">
                <a:hueOff val="-379513"/>
                <a:satOff val="-6951"/>
                <a:lumOff val="-17345"/>
              </a:scheme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5600">
                  <a:solidFill>
                    <a:srgbClr val="F7F6C8"/>
                  </a:solidFill>
                  <a:latin typeface="Times New Roman"/>
                  <a:ea typeface="Times New Roman"/>
                  <a:cs typeface="Times New Roman"/>
                  <a:sym typeface="Times New Roman"/>
                </a:defRPr>
              </a:lvl1pPr>
            </a:lstStyle>
            <a:p>
              <a:pPr/>
              <a:r>
                <a:t>THE AUTHORITY OF ELDERS / (Submission To Spiritual leaders) </a:t>
              </a:r>
            </a:p>
          </p:txBody>
        </p:sp>
        <p:pic>
          <p:nvPicPr>
            <p:cNvPr id="330" name="THE AUTHORITY OF ELDERS / (Submission To Spiritual leaders) THE AUTHORITY OF ELDERS / (Submission To Spiritual leaders) " descr="THE AUTHORITY OF ELDERS / (Submission To Spiritual leaders) THE AUTHORITY OF ELDERS / (Submission To Spiritual leaders) "/>
            <p:cNvPicPr>
              <a:picLocks noChangeAspect="0"/>
            </p:cNvPicPr>
            <p:nvPr/>
          </p:nvPicPr>
          <p:blipFill>
            <a:blip r:embed="rId5">
              <a:extLst/>
            </a:blip>
            <a:stretch>
              <a:fillRect/>
            </a:stretch>
          </p:blipFill>
          <p:spPr>
            <a:xfrm>
              <a:off x="0" y="0"/>
              <a:ext cx="24012313" cy="1217563"/>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29">
                                            <p:bg/>
                                          </p:spTgt>
                                        </p:tgtEl>
                                        <p:attrNameLst>
                                          <p:attrName>style.visibility</p:attrName>
                                        </p:attrNameLst>
                                      </p:cBhvr>
                                      <p:to>
                                        <p:strVal val="visible"/>
                                      </p:to>
                                    </p:set>
                                    <p:animEffect filter="fade" transition="in">
                                      <p:cBhvr>
                                        <p:cTn id="7" dur="2000"/>
                                        <p:tgtEl>
                                          <p:spTgt spid="329">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329">
                                            <p:txEl>
                                              <p:pRg st="0" end="0"/>
                                            </p:txEl>
                                          </p:spTgt>
                                        </p:tgtEl>
                                        <p:attrNameLst>
                                          <p:attrName>style.visibility</p:attrName>
                                        </p:attrNameLst>
                                      </p:cBhvr>
                                      <p:to>
                                        <p:strVal val="visible"/>
                                      </p:to>
                                    </p:set>
                                    <p:animEffect filter="fade" transition="in">
                                      <p:cBhvr>
                                        <p:cTn id="10" dur="2000"/>
                                        <p:tgtEl>
                                          <p:spTgt spid="32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329">
                                            <p:txEl>
                                              <p:pRg st="1" end="1"/>
                                            </p:txEl>
                                          </p:spTgt>
                                        </p:tgtEl>
                                        <p:attrNameLst>
                                          <p:attrName>style.visibility</p:attrName>
                                        </p:attrNameLst>
                                      </p:cBhvr>
                                      <p:to>
                                        <p:strVal val="visible"/>
                                      </p:to>
                                    </p:set>
                                    <p:animEffect filter="fade" transition="in">
                                      <p:cBhvr>
                                        <p:cTn id="15" dur="2000"/>
                                        <p:tgtEl>
                                          <p:spTgt spid="329">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29"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36" name="Image"/>
          <p:cNvGrpSpPr/>
          <p:nvPr/>
        </p:nvGrpSpPr>
        <p:grpSpPr>
          <a:xfrm>
            <a:off x="365973" y="1820856"/>
            <a:ext cx="6665699" cy="11782990"/>
            <a:chOff x="0" y="0"/>
            <a:chExt cx="6665698" cy="11782989"/>
          </a:xfrm>
        </p:grpSpPr>
        <p:pic>
          <p:nvPicPr>
            <p:cNvPr id="335" name="Image" descr="Image"/>
            <p:cNvPicPr>
              <a:picLocks noChangeAspect="1"/>
            </p:cNvPicPr>
            <p:nvPr/>
          </p:nvPicPr>
          <p:blipFill>
            <a:blip r:embed="rId2">
              <a:extLst/>
            </a:blip>
            <a:srcRect l="14542" t="0" r="11479" b="0"/>
            <a:stretch>
              <a:fillRect/>
            </a:stretch>
          </p:blipFill>
          <p:spPr>
            <a:xfrm>
              <a:off x="215900" y="139700"/>
              <a:ext cx="6233899" cy="11224190"/>
            </a:xfrm>
            <a:prstGeom prst="rect">
              <a:avLst/>
            </a:prstGeom>
            <a:ln>
              <a:noFill/>
            </a:ln>
            <a:effectLst/>
          </p:spPr>
        </p:pic>
        <p:pic>
          <p:nvPicPr>
            <p:cNvPr id="334" name="Image" descr="Image"/>
            <p:cNvPicPr>
              <a:picLocks noChangeAspect="0"/>
            </p:cNvPicPr>
            <p:nvPr/>
          </p:nvPicPr>
          <p:blipFill>
            <a:blip r:embed="rId3">
              <a:extLst/>
            </a:blip>
            <a:stretch>
              <a:fillRect/>
            </a:stretch>
          </p:blipFill>
          <p:spPr>
            <a:xfrm>
              <a:off x="0" y="-1"/>
              <a:ext cx="6665699" cy="11782991"/>
            </a:xfrm>
            <a:prstGeom prst="rect">
              <a:avLst/>
            </a:prstGeom>
            <a:effectLst/>
          </p:spPr>
        </p:pic>
      </p:grpSp>
      <p:sp>
        <p:nvSpPr>
          <p:cNvPr id="337" name="The church of today &amp; tomorrow NEEDS godly leadership!"/>
          <p:cNvSpPr/>
          <p:nvPr/>
        </p:nvSpPr>
        <p:spPr>
          <a:xfrm>
            <a:off x="7351509" y="1903962"/>
            <a:ext cx="16694845" cy="2047876"/>
          </a:xfrm>
          <a:prstGeom prst="rect">
            <a:avLst/>
          </a:prstGeom>
          <a:blipFill>
            <a:blip r:embed="rId4"/>
          </a:blipFill>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ctr" defTabSz="821531">
              <a:lnSpc>
                <a:spcPct val="100000"/>
              </a:lnSpc>
              <a:spcBef>
                <a:spcPts val="0"/>
              </a:spcBef>
              <a:defRPr cap="all" sz="6600">
                <a:solidFill>
                  <a:srgbClr val="FFFFFF"/>
                </a:solidFill>
                <a:effectLst>
                  <a:outerShdw sx="100000" sy="100000" kx="0" ky="0" algn="b" rotWithShape="0" blurRad="63500" dist="12700" dir="2850653">
                    <a:srgbClr val="000000"/>
                  </a:outerShdw>
                </a:effectLst>
                <a:latin typeface="Baskerville"/>
                <a:ea typeface="Baskerville"/>
                <a:cs typeface="Baskerville"/>
                <a:sym typeface="Baskerville"/>
              </a:defRPr>
            </a:lvl1pPr>
          </a:lstStyle>
          <a:p>
            <a:pPr/>
            <a:r>
              <a:t>The church of today &amp; tomorrow NEEDS godly leadership!</a:t>
            </a:r>
          </a:p>
        </p:txBody>
      </p:sp>
      <p:sp>
        <p:nvSpPr>
          <p:cNvPr id="338" name="Rectangle 1"/>
          <p:cNvSpPr txBox="1"/>
          <p:nvPr/>
        </p:nvSpPr>
        <p:spPr>
          <a:xfrm>
            <a:off x="7249958" y="4170434"/>
            <a:ext cx="16897948" cy="78517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27846" indent="-927846" defTabSz="821531">
              <a:lnSpc>
                <a:spcPct val="100000"/>
              </a:lnSpc>
              <a:spcBef>
                <a:spcPts val="2300"/>
              </a:spcBef>
              <a:buSzPct val="80000"/>
              <a:buBlip>
                <a:blip r:embed="rId5"/>
              </a:buBlip>
              <a:defRPr sz="6000">
                <a:solidFill>
                  <a:srgbClr val="000000"/>
                </a:solidFill>
                <a:latin typeface="Century Gothic"/>
                <a:ea typeface="Century Gothic"/>
                <a:cs typeface="Century Gothic"/>
                <a:sym typeface="Century Gothic"/>
              </a:defRPr>
            </a:pPr>
            <a:r>
              <a:t>Every father &amp; mother should strive to raise their sons and daughters in a way that will equip them to be faithful servants of God -</a:t>
            </a:r>
          </a:p>
          <a:p>
            <a:pPr marL="927846" indent="-927846" defTabSz="821531">
              <a:lnSpc>
                <a:spcPct val="100000"/>
              </a:lnSpc>
              <a:spcBef>
                <a:spcPts val="2300"/>
              </a:spcBef>
              <a:buSzPct val="80000"/>
              <a:buBlip>
                <a:blip r:embed="rId5"/>
              </a:buBlip>
              <a:defRPr sz="6000">
                <a:solidFill>
                  <a:srgbClr val="000000"/>
                </a:solidFill>
                <a:latin typeface="Century Gothic"/>
                <a:ea typeface="Century Gothic"/>
                <a:cs typeface="Century Gothic"/>
                <a:sym typeface="Century Gothic"/>
              </a:defRPr>
            </a:pPr>
            <a:r>
              <a:t>Every young man should strive to grow and mature in the faith - make wise decisions - that will prepare him so that one day he will be able to serve &amp; help shepherd the Lord’s flock.</a:t>
            </a:r>
          </a:p>
        </p:txBody>
      </p:sp>
      <p:grpSp>
        <p:nvGrpSpPr>
          <p:cNvPr id="341" name="THE AUTHORITY OF ELDERS / (Submission To Spiritual leaders)"/>
          <p:cNvGrpSpPr/>
          <p:nvPr/>
        </p:nvGrpSpPr>
        <p:grpSpPr>
          <a:xfrm>
            <a:off x="185843" y="309597"/>
            <a:ext cx="24012313" cy="1217564"/>
            <a:chOff x="0" y="0"/>
            <a:chExt cx="24012312" cy="1217562"/>
          </a:xfrm>
        </p:grpSpPr>
        <p:sp>
          <p:nvSpPr>
            <p:cNvPr id="340" name="THE AUTHORITY OF ELDERS / (Submission To Spiritual leaders)"/>
            <p:cNvSpPr txBox="1"/>
            <p:nvPr/>
          </p:nvSpPr>
          <p:spPr>
            <a:xfrm>
              <a:off x="101600" y="63500"/>
              <a:ext cx="23809113" cy="950863"/>
            </a:xfrm>
            <a:prstGeom prst="rect">
              <a:avLst/>
            </a:prstGeom>
            <a:solidFill>
              <a:schemeClr val="accent5">
                <a:hueOff val="-379513"/>
                <a:satOff val="-6951"/>
                <a:lumOff val="-17345"/>
              </a:scheme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5600">
                  <a:solidFill>
                    <a:srgbClr val="F7F6C8"/>
                  </a:solidFill>
                  <a:latin typeface="Times New Roman"/>
                  <a:ea typeface="Times New Roman"/>
                  <a:cs typeface="Times New Roman"/>
                  <a:sym typeface="Times New Roman"/>
                </a:defRPr>
              </a:lvl1pPr>
            </a:lstStyle>
            <a:p>
              <a:pPr/>
              <a:r>
                <a:t>THE AUTHORITY OF ELDERS / (Submission To Spiritual leaders) </a:t>
              </a:r>
            </a:p>
          </p:txBody>
        </p:sp>
        <p:pic>
          <p:nvPicPr>
            <p:cNvPr id="339" name="THE AUTHORITY OF ELDERS / (Submission To Spiritual leaders) THE AUTHORITY OF ELDERS / (Submission To Spiritual leaders) " descr="THE AUTHORITY OF ELDERS / (Submission To Spiritual leaders) THE AUTHORITY OF ELDERS / (Submission To Spiritual leaders) "/>
            <p:cNvPicPr>
              <a:picLocks noChangeAspect="0"/>
            </p:cNvPicPr>
            <p:nvPr/>
          </p:nvPicPr>
          <p:blipFill>
            <a:blip r:embed="rId6">
              <a:extLst/>
            </a:blip>
            <a:stretch>
              <a:fillRect/>
            </a:stretch>
          </p:blipFill>
          <p:spPr>
            <a:xfrm>
              <a:off x="0" y="0"/>
              <a:ext cx="24012313" cy="1217563"/>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38">
                                            <p:bg/>
                                          </p:spTgt>
                                        </p:tgtEl>
                                        <p:attrNameLst>
                                          <p:attrName>style.visibility</p:attrName>
                                        </p:attrNameLst>
                                      </p:cBhvr>
                                      <p:to>
                                        <p:strVal val="visible"/>
                                      </p:to>
                                    </p:set>
                                    <p:animEffect filter="fade" transition="in">
                                      <p:cBhvr>
                                        <p:cTn id="7" dur="2000"/>
                                        <p:tgtEl>
                                          <p:spTgt spid="338">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338">
                                            <p:txEl>
                                              <p:pRg st="0" end="0"/>
                                            </p:txEl>
                                          </p:spTgt>
                                        </p:tgtEl>
                                        <p:attrNameLst>
                                          <p:attrName>style.visibility</p:attrName>
                                        </p:attrNameLst>
                                      </p:cBhvr>
                                      <p:to>
                                        <p:strVal val="visible"/>
                                      </p:to>
                                    </p:set>
                                    <p:animEffect filter="fade" transition="in">
                                      <p:cBhvr>
                                        <p:cTn id="10" dur="2000"/>
                                        <p:tgtEl>
                                          <p:spTgt spid="33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338">
                                            <p:txEl>
                                              <p:pRg st="1" end="1"/>
                                            </p:txEl>
                                          </p:spTgt>
                                        </p:tgtEl>
                                        <p:attrNameLst>
                                          <p:attrName>style.visibility</p:attrName>
                                        </p:attrNameLst>
                                      </p:cBhvr>
                                      <p:to>
                                        <p:strVal val="visible"/>
                                      </p:to>
                                    </p:set>
                                    <p:animEffect filter="fade" transition="in">
                                      <p:cBhvr>
                                        <p:cTn id="15" dur="2000"/>
                                        <p:tgtEl>
                                          <p:spTgt spid="338">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38"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43" name="Front view of a red Ducati motorcycle against a black background" descr="Front view of a red Ducati motorcycle against a black background"/>
          <p:cNvPicPr>
            <a:picLocks noChangeAspect="1"/>
          </p:cNvPicPr>
          <p:nvPr/>
        </p:nvPicPr>
        <p:blipFill>
          <a:blip r:embed="rId2">
            <a:extLst/>
          </a:blip>
          <a:srcRect l="28693" t="0" r="28693" b="0"/>
          <a:stretch>
            <a:fillRect/>
          </a:stretch>
        </p:blipFill>
        <p:spPr>
          <a:xfrm>
            <a:off x="509749" y="2028031"/>
            <a:ext cx="9991195" cy="11355600"/>
          </a:xfrm>
          <a:prstGeom prst="rect">
            <a:avLst/>
          </a:prstGeom>
          <a:ln w="12700">
            <a:miter lim="400000"/>
          </a:ln>
        </p:spPr>
      </p:pic>
      <p:grpSp>
        <p:nvGrpSpPr>
          <p:cNvPr id="346" name="ABSTAIN FROM FLESHLY LUST WHICH WAR AGAINST THE SOUL! (2:12)"/>
          <p:cNvGrpSpPr/>
          <p:nvPr/>
        </p:nvGrpSpPr>
        <p:grpSpPr>
          <a:xfrm>
            <a:off x="746114" y="8983700"/>
            <a:ext cx="9518598" cy="4310429"/>
            <a:chOff x="0" y="0"/>
            <a:chExt cx="9518596" cy="4310428"/>
          </a:xfrm>
        </p:grpSpPr>
        <p:sp>
          <p:nvSpPr>
            <p:cNvPr id="345" name="ABSTAIN FROM FLESHLY LUST WHICH WAR AGAINST THE SOUL! (2:12)"/>
            <p:cNvSpPr txBox="1"/>
            <p:nvPr/>
          </p:nvSpPr>
          <p:spPr>
            <a:xfrm>
              <a:off x="101600" y="63500"/>
              <a:ext cx="9315397" cy="4043729"/>
            </a:xfrm>
            <a:prstGeom prst="rect">
              <a:avLst/>
            </a:prstGeom>
            <a:solidFill>
              <a:schemeClr val="accent6">
                <a:satOff val="1848"/>
                <a:lumOff val="-15262"/>
              </a:scheme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6700">
                  <a:solidFill>
                    <a:schemeClr val="accent1">
                      <a:hueOff val="-78595"/>
                      <a:satOff val="12505"/>
                      <a:lumOff val="13871"/>
                    </a:schemeClr>
                  </a:solidFill>
                  <a:latin typeface="Times New Roman"/>
                  <a:ea typeface="Times New Roman"/>
                  <a:cs typeface="Times New Roman"/>
                  <a:sym typeface="Times New Roman"/>
                </a:defRPr>
              </a:lvl1pPr>
            </a:lstStyle>
            <a:p>
              <a:pPr/>
              <a:r>
                <a:t>ABSTAIN FROM FLESHLY LUST WHICH WAR AGAINST THE SOUL! (2:12)</a:t>
              </a:r>
            </a:p>
          </p:txBody>
        </p:sp>
        <p:pic>
          <p:nvPicPr>
            <p:cNvPr id="344" name="ABSTAIN FROM FLESHLY LUST WHICH WAR AGAINST THE SOUL! (2:12) ABSTAIN FROM FLESHLY LUST WHICH WAR AGAINST THE SOUL! (2:12)" descr="ABSTAIN FROM FLESHLY LUST WHICH WAR AGAINST THE SOUL! (2:12) ABSTAIN FROM FLESHLY LUST WHICH WAR AGAINST THE SOUL! (2:12)"/>
            <p:cNvPicPr>
              <a:picLocks noChangeAspect="0"/>
            </p:cNvPicPr>
            <p:nvPr/>
          </p:nvPicPr>
          <p:blipFill>
            <a:blip r:embed="rId3">
              <a:extLst/>
            </a:blip>
            <a:stretch>
              <a:fillRect/>
            </a:stretch>
          </p:blipFill>
          <p:spPr>
            <a:xfrm>
              <a:off x="0" y="0"/>
              <a:ext cx="9518597" cy="4310429"/>
            </a:xfrm>
            <a:prstGeom prst="rect">
              <a:avLst/>
            </a:prstGeom>
            <a:effectLst/>
          </p:spPr>
        </p:pic>
      </p:grpSp>
      <p:sp>
        <p:nvSpPr>
          <p:cNvPr id="347" name="Christians are not greedy, power hungry, defiant, rebellious, or insolent.…"/>
          <p:cNvSpPr/>
          <p:nvPr/>
        </p:nvSpPr>
        <p:spPr>
          <a:xfrm>
            <a:off x="10775005" y="2028031"/>
            <a:ext cx="13218723" cy="11355785"/>
          </a:xfrm>
          <a:prstGeom prst="rect">
            <a:avLst/>
          </a:prstGeom>
          <a:solidFill>
            <a:schemeClr val="accent6">
              <a:hueOff val="-133706"/>
              <a:satOff val="8281"/>
              <a:lumOff val="-27269"/>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marL="664915" indent="-664915" defTabSz="821531">
              <a:lnSpc>
                <a:spcPct val="100000"/>
              </a:lnSpc>
              <a:spcBef>
                <a:spcPts val="3600"/>
              </a:spcBef>
              <a:buSzPct val="35000"/>
              <a:buBlip>
                <a:blip r:embed="rId4"/>
              </a:buBlip>
              <a:defRPr b="1" sz="7800">
                <a:solidFill>
                  <a:srgbClr val="FFFFFF">
                    <a:alpha val="83754"/>
                  </a:srgbClr>
                </a:solidFill>
                <a:effectLst>
                  <a:outerShdw sx="100000" sy="100000" kx="0" ky="0" algn="b" rotWithShape="0" blurRad="76200" dist="76200" dir="2759547">
                    <a:srgbClr val="000000"/>
                  </a:outerShdw>
                </a:effectLst>
                <a:latin typeface="Century Gothic"/>
                <a:ea typeface="Century Gothic"/>
                <a:cs typeface="Century Gothic"/>
                <a:sym typeface="Century Gothic"/>
              </a:defRPr>
            </a:pPr>
            <a:r>
              <a:t>Christians are not greedy, power hungry, defiant, rebellious, or insolent. </a:t>
            </a:r>
          </a:p>
          <a:p>
            <a:pPr marL="664915" indent="-664915" defTabSz="821531">
              <a:lnSpc>
                <a:spcPct val="100000"/>
              </a:lnSpc>
              <a:spcBef>
                <a:spcPts val="3600"/>
              </a:spcBef>
              <a:buSzPct val="35000"/>
              <a:buBlip>
                <a:blip r:embed="rId4"/>
              </a:buBlip>
              <a:defRPr b="1" sz="7800">
                <a:solidFill>
                  <a:srgbClr val="FFFFFF">
                    <a:alpha val="83754"/>
                  </a:srgbClr>
                </a:solidFill>
                <a:effectLst>
                  <a:outerShdw sx="100000" sy="100000" kx="0" ky="0" algn="b" rotWithShape="0" blurRad="76200" dist="76200" dir="2759547">
                    <a:srgbClr val="000000"/>
                  </a:outerShdw>
                </a:effectLst>
                <a:latin typeface="Century Gothic"/>
                <a:ea typeface="Century Gothic"/>
                <a:cs typeface="Century Gothic"/>
                <a:sym typeface="Century Gothic"/>
              </a:defRPr>
            </a:pPr>
            <a:r>
              <a:t>We have a spirit of meekness, submission, and compliance - regardless of how others treat us.</a:t>
            </a:r>
          </a:p>
        </p:txBody>
      </p:sp>
      <p:grpSp>
        <p:nvGrpSpPr>
          <p:cNvPr id="350" name="THE AUTHORITY OF ELDERS / (Submission To Spiritual leaders)"/>
          <p:cNvGrpSpPr/>
          <p:nvPr/>
        </p:nvGrpSpPr>
        <p:grpSpPr>
          <a:xfrm>
            <a:off x="185843" y="309597"/>
            <a:ext cx="24012313" cy="1217564"/>
            <a:chOff x="0" y="0"/>
            <a:chExt cx="24012312" cy="1217562"/>
          </a:xfrm>
        </p:grpSpPr>
        <p:sp>
          <p:nvSpPr>
            <p:cNvPr id="349" name="THE AUTHORITY OF ELDERS / (Submission To Spiritual leaders)"/>
            <p:cNvSpPr txBox="1"/>
            <p:nvPr/>
          </p:nvSpPr>
          <p:spPr>
            <a:xfrm>
              <a:off x="101600" y="63500"/>
              <a:ext cx="23809113" cy="950863"/>
            </a:xfrm>
            <a:prstGeom prst="rect">
              <a:avLst/>
            </a:prstGeom>
            <a:solidFill>
              <a:schemeClr val="accent5">
                <a:hueOff val="-379513"/>
                <a:satOff val="-6951"/>
                <a:lumOff val="-17345"/>
              </a:scheme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5600">
                  <a:solidFill>
                    <a:srgbClr val="F7F6C8"/>
                  </a:solidFill>
                  <a:latin typeface="Times New Roman"/>
                  <a:ea typeface="Times New Roman"/>
                  <a:cs typeface="Times New Roman"/>
                  <a:sym typeface="Times New Roman"/>
                </a:defRPr>
              </a:lvl1pPr>
            </a:lstStyle>
            <a:p>
              <a:pPr/>
              <a:r>
                <a:t>THE AUTHORITY OF ELDERS / (Submission To Spiritual leaders) </a:t>
              </a:r>
            </a:p>
          </p:txBody>
        </p:sp>
        <p:pic>
          <p:nvPicPr>
            <p:cNvPr id="348" name="THE AUTHORITY OF ELDERS / (Submission To Spiritual leaders) THE AUTHORITY OF ELDERS / (Submission To Spiritual leaders) " descr="THE AUTHORITY OF ELDERS / (Submission To Spiritual leaders) THE AUTHORITY OF ELDERS / (Submission To Spiritual leaders) "/>
            <p:cNvPicPr>
              <a:picLocks noChangeAspect="0"/>
            </p:cNvPicPr>
            <p:nvPr/>
          </p:nvPicPr>
          <p:blipFill>
            <a:blip r:embed="rId5">
              <a:extLst/>
            </a:blip>
            <a:stretch>
              <a:fillRect/>
            </a:stretch>
          </p:blipFill>
          <p:spPr>
            <a:xfrm>
              <a:off x="0" y="0"/>
              <a:ext cx="24012313" cy="1217563"/>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52" name="Front view of a red Ducati motorcycle against a black background" descr="Front view of a red Ducati motorcycle against a black background"/>
          <p:cNvPicPr>
            <a:picLocks noChangeAspect="1"/>
          </p:cNvPicPr>
          <p:nvPr/>
        </p:nvPicPr>
        <p:blipFill>
          <a:blip r:embed="rId2">
            <a:extLst/>
          </a:blip>
          <a:srcRect l="28693" t="0" r="28693" b="0"/>
          <a:stretch>
            <a:fillRect/>
          </a:stretch>
        </p:blipFill>
        <p:spPr>
          <a:xfrm>
            <a:off x="509749" y="2028031"/>
            <a:ext cx="9991195" cy="11355600"/>
          </a:xfrm>
          <a:prstGeom prst="rect">
            <a:avLst/>
          </a:prstGeom>
          <a:ln w="12700">
            <a:miter lim="400000"/>
          </a:ln>
        </p:spPr>
      </p:pic>
      <p:grpSp>
        <p:nvGrpSpPr>
          <p:cNvPr id="355" name="ABSTAIN FROM FLESHLY LUST WHICH WAR AGAINST THE SOUL! (2:12)"/>
          <p:cNvGrpSpPr/>
          <p:nvPr/>
        </p:nvGrpSpPr>
        <p:grpSpPr>
          <a:xfrm>
            <a:off x="746114" y="8983700"/>
            <a:ext cx="9518598" cy="4310429"/>
            <a:chOff x="0" y="0"/>
            <a:chExt cx="9518596" cy="4310428"/>
          </a:xfrm>
        </p:grpSpPr>
        <p:sp>
          <p:nvSpPr>
            <p:cNvPr id="354" name="ABSTAIN FROM FLESHLY LUST WHICH WAR AGAINST THE SOUL! (2:12)"/>
            <p:cNvSpPr txBox="1"/>
            <p:nvPr/>
          </p:nvSpPr>
          <p:spPr>
            <a:xfrm>
              <a:off x="101600" y="63500"/>
              <a:ext cx="9315397" cy="4043729"/>
            </a:xfrm>
            <a:prstGeom prst="rect">
              <a:avLst/>
            </a:prstGeom>
            <a:solidFill>
              <a:schemeClr val="accent6">
                <a:satOff val="1848"/>
                <a:lumOff val="-15262"/>
              </a:scheme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6700">
                  <a:solidFill>
                    <a:schemeClr val="accent1">
                      <a:hueOff val="-78595"/>
                      <a:satOff val="12505"/>
                      <a:lumOff val="13871"/>
                    </a:schemeClr>
                  </a:solidFill>
                  <a:latin typeface="Times New Roman"/>
                  <a:ea typeface="Times New Roman"/>
                  <a:cs typeface="Times New Roman"/>
                  <a:sym typeface="Times New Roman"/>
                </a:defRPr>
              </a:lvl1pPr>
            </a:lstStyle>
            <a:p>
              <a:pPr/>
              <a:r>
                <a:t>ABSTAIN FROM FLESHLY LUST WHICH WAR AGAINST THE SOUL! (2:12)</a:t>
              </a:r>
            </a:p>
          </p:txBody>
        </p:sp>
        <p:pic>
          <p:nvPicPr>
            <p:cNvPr id="353" name="ABSTAIN FROM FLESHLY LUST WHICH WAR AGAINST THE SOUL! (2:12) ABSTAIN FROM FLESHLY LUST WHICH WAR AGAINST THE SOUL! (2:12)" descr="ABSTAIN FROM FLESHLY LUST WHICH WAR AGAINST THE SOUL! (2:12) ABSTAIN FROM FLESHLY LUST WHICH WAR AGAINST THE SOUL! (2:12)"/>
            <p:cNvPicPr>
              <a:picLocks noChangeAspect="0"/>
            </p:cNvPicPr>
            <p:nvPr/>
          </p:nvPicPr>
          <p:blipFill>
            <a:blip r:embed="rId3">
              <a:extLst/>
            </a:blip>
            <a:stretch>
              <a:fillRect/>
            </a:stretch>
          </p:blipFill>
          <p:spPr>
            <a:xfrm>
              <a:off x="0" y="0"/>
              <a:ext cx="9518597" cy="4310429"/>
            </a:xfrm>
            <a:prstGeom prst="rect">
              <a:avLst/>
            </a:prstGeom>
            <a:effectLst/>
          </p:spPr>
        </p:pic>
      </p:grpSp>
      <p:sp>
        <p:nvSpPr>
          <p:cNvPr id="356" name="We Are &quot;Sojourners And Pilgrims&quot;...…"/>
          <p:cNvSpPr/>
          <p:nvPr/>
        </p:nvSpPr>
        <p:spPr>
          <a:xfrm>
            <a:off x="10775005" y="2028031"/>
            <a:ext cx="13218723" cy="11355785"/>
          </a:xfrm>
          <a:prstGeom prst="rect">
            <a:avLst/>
          </a:prstGeom>
          <a:solidFill>
            <a:schemeClr val="accent6">
              <a:hueOff val="-133706"/>
              <a:satOff val="8281"/>
              <a:lumOff val="-27269"/>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marL="664915" indent="-664915" defTabSz="821531">
              <a:lnSpc>
                <a:spcPct val="100000"/>
              </a:lnSpc>
              <a:spcBef>
                <a:spcPts val="3300"/>
              </a:spcBef>
              <a:buSzPct val="35000"/>
              <a:buBlip>
                <a:blip r:embed="rId4"/>
              </a:buBlip>
              <a:defRPr b="1" sz="7600">
                <a:solidFill>
                  <a:srgbClr val="FFFFFF">
                    <a:alpha val="83754"/>
                  </a:srgbClr>
                </a:solidFill>
                <a:effectLst>
                  <a:outerShdw sx="100000" sy="100000" kx="0" ky="0" algn="b" rotWithShape="0" blurRad="76200" dist="76200" dir="2759547">
                    <a:srgbClr val="000000"/>
                  </a:outerShdw>
                </a:effectLst>
                <a:latin typeface="Century Gothic"/>
                <a:ea typeface="Century Gothic"/>
                <a:cs typeface="Century Gothic"/>
                <a:sym typeface="Century Gothic"/>
              </a:defRPr>
            </a:pPr>
            <a:r>
              <a:t>We Are "Sojourners And Pilgrims"...</a:t>
            </a:r>
          </a:p>
          <a:p>
            <a:pPr marL="664915" indent="-664915" defTabSz="821531">
              <a:lnSpc>
                <a:spcPct val="100000"/>
              </a:lnSpc>
              <a:spcBef>
                <a:spcPts val="3300"/>
              </a:spcBef>
              <a:buSzPct val="35000"/>
              <a:buBlip>
                <a:blip r:embed="rId4"/>
              </a:buBlip>
              <a:defRPr b="1" sz="7600">
                <a:solidFill>
                  <a:srgbClr val="FFFFFF">
                    <a:alpha val="83754"/>
                  </a:srgbClr>
                </a:solidFill>
                <a:effectLst>
                  <a:outerShdw sx="100000" sy="100000" kx="0" ky="0" algn="b" rotWithShape="0" blurRad="76200" dist="76200" dir="2759547">
                    <a:srgbClr val="000000"/>
                  </a:outerShdw>
                </a:effectLst>
                <a:latin typeface="Century Gothic"/>
                <a:ea typeface="Century Gothic"/>
                <a:cs typeface="Century Gothic"/>
                <a:sym typeface="Century Gothic"/>
              </a:defRPr>
            </a:pPr>
            <a:r>
              <a:t>Our submission to God’s will is NOT dependent on how others treat us ...</a:t>
            </a:r>
          </a:p>
          <a:p>
            <a:pPr marL="664915" indent="-664915" defTabSz="821531">
              <a:lnSpc>
                <a:spcPct val="100000"/>
              </a:lnSpc>
              <a:spcBef>
                <a:spcPts val="3300"/>
              </a:spcBef>
              <a:buSzPct val="35000"/>
              <a:buBlip>
                <a:blip r:embed="rId4"/>
              </a:buBlip>
              <a:defRPr b="1" sz="7600">
                <a:solidFill>
                  <a:srgbClr val="FFFFFF">
                    <a:alpha val="83754"/>
                  </a:srgbClr>
                </a:solidFill>
                <a:effectLst>
                  <a:outerShdw sx="100000" sy="100000" kx="0" ky="0" algn="b" rotWithShape="0" blurRad="76200" dist="76200" dir="2759547">
                    <a:srgbClr val="000000"/>
                  </a:outerShdw>
                </a:effectLst>
                <a:latin typeface="Century Gothic"/>
                <a:ea typeface="Century Gothic"/>
                <a:cs typeface="Century Gothic"/>
                <a:sym typeface="Century Gothic"/>
              </a:defRPr>
            </a:pPr>
            <a:r>
              <a:t>We Are Being Observed By Others...</a:t>
            </a:r>
          </a:p>
          <a:p>
            <a:pPr marL="664915" indent="-664915" defTabSz="821531">
              <a:lnSpc>
                <a:spcPct val="100000"/>
              </a:lnSpc>
              <a:spcBef>
                <a:spcPts val="3300"/>
              </a:spcBef>
              <a:buSzPct val="35000"/>
              <a:buBlip>
                <a:blip r:embed="rId4"/>
              </a:buBlip>
              <a:defRPr b="1" sz="7600">
                <a:solidFill>
                  <a:srgbClr val="FFFFFF">
                    <a:alpha val="83754"/>
                  </a:srgbClr>
                </a:solidFill>
                <a:effectLst>
                  <a:outerShdw sx="100000" sy="100000" kx="0" ky="0" algn="b" rotWithShape="0" blurRad="76200" dist="76200" dir="2759547">
                    <a:srgbClr val="000000"/>
                  </a:outerShdw>
                </a:effectLst>
                <a:latin typeface="Century Gothic"/>
                <a:ea typeface="Century Gothic"/>
                <a:cs typeface="Century Gothic"/>
                <a:sym typeface="Century Gothic"/>
              </a:defRPr>
            </a:pPr>
            <a:r>
              <a:t>Is MY Life Glorifying God?</a:t>
            </a:r>
          </a:p>
        </p:txBody>
      </p:sp>
      <p:grpSp>
        <p:nvGrpSpPr>
          <p:cNvPr id="359" name="THE AUTHORITY OF ELDERS / (Submission To Spiritual leaders)"/>
          <p:cNvGrpSpPr/>
          <p:nvPr/>
        </p:nvGrpSpPr>
        <p:grpSpPr>
          <a:xfrm>
            <a:off x="185843" y="309597"/>
            <a:ext cx="24012313" cy="1217564"/>
            <a:chOff x="0" y="0"/>
            <a:chExt cx="24012312" cy="1217562"/>
          </a:xfrm>
        </p:grpSpPr>
        <p:sp>
          <p:nvSpPr>
            <p:cNvPr id="358" name="THE AUTHORITY OF ELDERS / (Submission To Spiritual leaders)"/>
            <p:cNvSpPr txBox="1"/>
            <p:nvPr/>
          </p:nvSpPr>
          <p:spPr>
            <a:xfrm>
              <a:off x="101600" y="63500"/>
              <a:ext cx="23809113" cy="950863"/>
            </a:xfrm>
            <a:prstGeom prst="rect">
              <a:avLst/>
            </a:prstGeom>
            <a:solidFill>
              <a:schemeClr val="accent5">
                <a:hueOff val="-379513"/>
                <a:satOff val="-6951"/>
                <a:lumOff val="-17345"/>
              </a:scheme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5600">
                  <a:solidFill>
                    <a:srgbClr val="F7F6C8"/>
                  </a:solidFill>
                  <a:latin typeface="Times New Roman"/>
                  <a:ea typeface="Times New Roman"/>
                  <a:cs typeface="Times New Roman"/>
                  <a:sym typeface="Times New Roman"/>
                </a:defRPr>
              </a:lvl1pPr>
            </a:lstStyle>
            <a:p>
              <a:pPr/>
              <a:r>
                <a:t>THE AUTHORITY OF ELDERS / (Submission To Spiritual leaders) </a:t>
              </a:r>
            </a:p>
          </p:txBody>
        </p:sp>
        <p:pic>
          <p:nvPicPr>
            <p:cNvPr id="357" name="THE AUTHORITY OF ELDERS / (Submission To Spiritual leaders) THE AUTHORITY OF ELDERS / (Submission To Spiritual leaders) " descr="THE AUTHORITY OF ELDERS / (Submission To Spiritual leaders) THE AUTHORITY OF ELDERS / (Submission To Spiritual leaders) "/>
            <p:cNvPicPr>
              <a:picLocks noChangeAspect="0"/>
            </p:cNvPicPr>
            <p:nvPr/>
          </p:nvPicPr>
          <p:blipFill>
            <a:blip r:embed="rId5">
              <a:extLst/>
            </a:blip>
            <a:stretch>
              <a:fillRect/>
            </a:stretch>
          </p:blipFill>
          <p:spPr>
            <a:xfrm>
              <a:off x="0" y="0"/>
              <a:ext cx="24012313" cy="1217563"/>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63" name="“THE AUTHORITY OF ELDERS”…"/>
          <p:cNvGrpSpPr/>
          <p:nvPr/>
        </p:nvGrpSpPr>
        <p:grpSpPr>
          <a:xfrm>
            <a:off x="11800354" y="682883"/>
            <a:ext cx="12077484" cy="4348530"/>
            <a:chOff x="0" y="0"/>
            <a:chExt cx="12077482" cy="4348528"/>
          </a:xfrm>
        </p:grpSpPr>
        <p:sp>
          <p:nvSpPr>
            <p:cNvPr id="362" name="“THE AUTHORITY OF ELDERS”…"/>
            <p:cNvSpPr txBox="1"/>
            <p:nvPr/>
          </p:nvSpPr>
          <p:spPr>
            <a:xfrm>
              <a:off x="101600" y="63500"/>
              <a:ext cx="11874283" cy="4081829"/>
            </a:xfrm>
            <a:prstGeom prst="rect">
              <a:avLst/>
            </a:prstGeom>
            <a:solidFill>
              <a:srgbClr val="424242">
                <a:alpha val="42866"/>
              </a:srgb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p>
              <a:pPr algn="ctr" defTabSz="821531">
                <a:lnSpc>
                  <a:spcPct val="100000"/>
                </a:lnSpc>
                <a:spcBef>
                  <a:spcPts val="0"/>
                </a:spcBef>
                <a:defRPr cap="all" sz="10200">
                  <a:solidFill>
                    <a:srgbClr val="EBEBEB"/>
                  </a:solidFill>
                  <a:effectLst>
                    <a:outerShdw sx="100000" sy="100000" kx="0" ky="0" algn="b" rotWithShape="0" blurRad="63500" dist="63500" dir="180000">
                      <a:srgbClr val="000000"/>
                    </a:outerShdw>
                  </a:effectLst>
                  <a:latin typeface="Times New Roman"/>
                  <a:ea typeface="Times New Roman"/>
                  <a:cs typeface="Times New Roman"/>
                  <a:sym typeface="Times New Roman"/>
                </a:defRPr>
              </a:pPr>
              <a:r>
                <a:t>“THE AUTHORITY OF ELDERS” </a:t>
              </a:r>
            </a:p>
            <a:p>
              <a:pPr algn="ctr" defTabSz="821531">
                <a:lnSpc>
                  <a:spcPct val="100000"/>
                </a:lnSpc>
                <a:spcBef>
                  <a:spcPts val="0"/>
                </a:spcBef>
                <a:defRPr i="1" sz="6700">
                  <a:solidFill>
                    <a:srgbClr val="EBEBEB"/>
                  </a:solidFill>
                  <a:effectLst>
                    <a:outerShdw sx="100000" sy="100000" kx="0" ky="0" algn="b" rotWithShape="0" blurRad="63500" dist="63500" dir="180000">
                      <a:srgbClr val="000000"/>
                    </a:outerShdw>
                  </a:effectLst>
                  <a:latin typeface="Times New Roman"/>
                  <a:ea typeface="Times New Roman"/>
                  <a:cs typeface="Times New Roman"/>
                  <a:sym typeface="Times New Roman"/>
                </a:defRPr>
              </a:pPr>
              <a:r>
                <a:t>(Submission To Spiritual leaders)</a:t>
              </a:r>
            </a:p>
          </p:txBody>
        </p:sp>
        <p:pic>
          <p:nvPicPr>
            <p:cNvPr id="361" name="“THE AUTHORITY OF ELDERS”… “THE AUTHORITY OF ELDERS” (Submission To Spiritual leaders)" descr="“THE AUTHORITY OF ELDERS”… “THE AUTHORITY OF ELDERS” (Submission To Spiritual leaders)"/>
            <p:cNvPicPr>
              <a:picLocks noChangeAspect="0"/>
            </p:cNvPicPr>
            <p:nvPr/>
          </p:nvPicPr>
          <p:blipFill>
            <a:blip r:embed="rId2">
              <a:extLst/>
            </a:blip>
            <a:stretch>
              <a:fillRect/>
            </a:stretch>
          </p:blipFill>
          <p:spPr>
            <a:xfrm>
              <a:off x="0" y="0"/>
              <a:ext cx="12077483" cy="4348529"/>
            </a:xfrm>
            <a:prstGeom prst="rect">
              <a:avLst/>
            </a:prstGeom>
            <a:effectLst/>
          </p:spPr>
        </p:pic>
      </p:grpSp>
      <p:sp>
        <p:nvSpPr>
          <p:cNvPr id="364" name="(1 Peter 5:1-5)"/>
          <p:cNvSpPr txBox="1"/>
          <p:nvPr/>
        </p:nvSpPr>
        <p:spPr>
          <a:xfrm>
            <a:off x="11862317" y="4990646"/>
            <a:ext cx="11953558" cy="1461667"/>
          </a:xfrm>
          <a:prstGeom prst="rect">
            <a:avLst/>
          </a:prstGeom>
          <a:solidFill>
            <a:srgbClr val="FFFFFF">
              <a:alpha val="78063"/>
            </a:srgbClr>
          </a:solidFill>
          <a:ln w="635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821531">
              <a:lnSpc>
                <a:spcPct val="100000"/>
              </a:lnSpc>
              <a:spcBef>
                <a:spcPts val="0"/>
              </a:spcBef>
              <a:defRPr cap="all" sz="9200">
                <a:solidFill>
                  <a:srgbClr val="000000"/>
                </a:solidFill>
                <a:latin typeface="Times New Roman"/>
                <a:ea typeface="Times New Roman"/>
                <a:cs typeface="Times New Roman"/>
                <a:sym typeface="Times New Roman"/>
              </a:defRPr>
            </a:pPr>
            <a:r>
              <a:t>(1 </a:t>
            </a:r>
            <a:r>
              <a:rPr cap="none"/>
              <a:t>Peter</a:t>
            </a:r>
            <a:r>
              <a:t> 5:1-5)</a:t>
            </a:r>
          </a:p>
        </p:txBody>
      </p:sp>
      <p:pic>
        <p:nvPicPr>
          <p:cNvPr id="365" name="jesus+good+shepherd+3.tiff" descr="jesus+good+shepherd+3.tiff"/>
          <p:cNvPicPr>
            <a:picLocks noChangeAspect="1"/>
          </p:cNvPicPr>
          <p:nvPr/>
        </p:nvPicPr>
        <p:blipFill>
          <a:blip r:embed="rId3">
            <a:extLst/>
          </a:blip>
          <a:srcRect l="0" t="967" r="618" b="0"/>
          <a:stretch>
            <a:fillRect/>
          </a:stretch>
        </p:blipFill>
        <p:spPr>
          <a:xfrm>
            <a:off x="-32584" y="178047"/>
            <a:ext cx="11194258" cy="13603553"/>
          </a:xfrm>
          <a:custGeom>
            <a:avLst/>
            <a:gdLst/>
            <a:ahLst/>
            <a:cxnLst>
              <a:cxn ang="0">
                <a:pos x="wd2" y="hd2"/>
              </a:cxn>
              <a:cxn ang="5400000">
                <a:pos x="wd2" y="hd2"/>
              </a:cxn>
              <a:cxn ang="10800000">
                <a:pos x="wd2" y="hd2"/>
              </a:cxn>
              <a:cxn ang="16200000">
                <a:pos x="wd2" y="hd2"/>
              </a:cxn>
            </a:cxnLst>
            <a:rect l="0" t="0" r="r" b="b"/>
            <a:pathLst>
              <a:path w="21600" h="21595" fill="norm" stroke="1" extrusionOk="0">
                <a:moveTo>
                  <a:pt x="14507" y="0"/>
                </a:moveTo>
                <a:cubicBezTo>
                  <a:pt x="14256" y="2"/>
                  <a:pt x="13982" y="27"/>
                  <a:pt x="13683" y="77"/>
                </a:cubicBezTo>
                <a:cubicBezTo>
                  <a:pt x="13103" y="173"/>
                  <a:pt x="12770" y="328"/>
                  <a:pt x="12261" y="736"/>
                </a:cubicBezTo>
                <a:cubicBezTo>
                  <a:pt x="11954" y="982"/>
                  <a:pt x="11853" y="1041"/>
                  <a:pt x="11677" y="1053"/>
                </a:cubicBezTo>
                <a:cubicBezTo>
                  <a:pt x="11671" y="1059"/>
                  <a:pt x="11669" y="1067"/>
                  <a:pt x="11660" y="1072"/>
                </a:cubicBezTo>
                <a:cubicBezTo>
                  <a:pt x="11624" y="1090"/>
                  <a:pt x="11569" y="1076"/>
                  <a:pt x="11521" y="1051"/>
                </a:cubicBezTo>
                <a:cubicBezTo>
                  <a:pt x="11375" y="1044"/>
                  <a:pt x="11274" y="1017"/>
                  <a:pt x="11221" y="958"/>
                </a:cubicBezTo>
                <a:cubicBezTo>
                  <a:pt x="11172" y="903"/>
                  <a:pt x="11132" y="877"/>
                  <a:pt x="11132" y="900"/>
                </a:cubicBezTo>
                <a:cubicBezTo>
                  <a:pt x="11132" y="922"/>
                  <a:pt x="11045" y="890"/>
                  <a:pt x="10939" y="828"/>
                </a:cubicBezTo>
                <a:cubicBezTo>
                  <a:pt x="10702" y="689"/>
                  <a:pt x="10700" y="690"/>
                  <a:pt x="10462" y="830"/>
                </a:cubicBezTo>
                <a:cubicBezTo>
                  <a:pt x="10223" y="970"/>
                  <a:pt x="10059" y="1277"/>
                  <a:pt x="10082" y="1542"/>
                </a:cubicBezTo>
                <a:cubicBezTo>
                  <a:pt x="10092" y="1651"/>
                  <a:pt x="10058" y="1782"/>
                  <a:pt x="10008" y="1831"/>
                </a:cubicBezTo>
                <a:cubicBezTo>
                  <a:pt x="9910" y="1929"/>
                  <a:pt x="9983" y="2213"/>
                  <a:pt x="10107" y="2215"/>
                </a:cubicBezTo>
                <a:cubicBezTo>
                  <a:pt x="10344" y="2218"/>
                  <a:pt x="10367" y="2533"/>
                  <a:pt x="10148" y="2762"/>
                </a:cubicBezTo>
                <a:cubicBezTo>
                  <a:pt x="10069" y="2844"/>
                  <a:pt x="10006" y="2940"/>
                  <a:pt x="10006" y="2976"/>
                </a:cubicBezTo>
                <a:cubicBezTo>
                  <a:pt x="10006" y="3012"/>
                  <a:pt x="9957" y="3124"/>
                  <a:pt x="9898" y="3222"/>
                </a:cubicBezTo>
                <a:cubicBezTo>
                  <a:pt x="9839" y="3320"/>
                  <a:pt x="9793" y="3514"/>
                  <a:pt x="9797" y="3656"/>
                </a:cubicBezTo>
                <a:cubicBezTo>
                  <a:pt x="9803" y="3887"/>
                  <a:pt x="9773" y="3945"/>
                  <a:pt x="9498" y="4210"/>
                </a:cubicBezTo>
                <a:cubicBezTo>
                  <a:pt x="9468" y="4239"/>
                  <a:pt x="9433" y="4264"/>
                  <a:pt x="9401" y="4293"/>
                </a:cubicBezTo>
                <a:cubicBezTo>
                  <a:pt x="9367" y="4329"/>
                  <a:pt x="9330" y="4361"/>
                  <a:pt x="9306" y="4392"/>
                </a:cubicBezTo>
                <a:cubicBezTo>
                  <a:pt x="9244" y="4469"/>
                  <a:pt x="9161" y="4528"/>
                  <a:pt x="9120" y="4523"/>
                </a:cubicBezTo>
                <a:cubicBezTo>
                  <a:pt x="9119" y="4523"/>
                  <a:pt x="9118" y="4523"/>
                  <a:pt x="9118" y="4523"/>
                </a:cubicBezTo>
                <a:cubicBezTo>
                  <a:pt x="9084" y="4546"/>
                  <a:pt x="9040" y="4581"/>
                  <a:pt x="9018" y="4593"/>
                </a:cubicBezTo>
                <a:cubicBezTo>
                  <a:pt x="8759" y="4725"/>
                  <a:pt x="8563" y="4923"/>
                  <a:pt x="8538" y="5077"/>
                </a:cubicBezTo>
                <a:cubicBezTo>
                  <a:pt x="8516" y="5208"/>
                  <a:pt x="8270" y="5309"/>
                  <a:pt x="7902" y="5354"/>
                </a:cubicBezTo>
                <a:cubicBezTo>
                  <a:pt x="7877" y="5359"/>
                  <a:pt x="7859" y="5371"/>
                  <a:pt x="7832" y="5375"/>
                </a:cubicBezTo>
                <a:cubicBezTo>
                  <a:pt x="7762" y="5385"/>
                  <a:pt x="7707" y="5384"/>
                  <a:pt x="7653" y="5383"/>
                </a:cubicBezTo>
                <a:cubicBezTo>
                  <a:pt x="7526" y="5395"/>
                  <a:pt x="7390" y="5414"/>
                  <a:pt x="7353" y="5433"/>
                </a:cubicBezTo>
                <a:cubicBezTo>
                  <a:pt x="7267" y="5477"/>
                  <a:pt x="6366" y="5625"/>
                  <a:pt x="6096" y="5640"/>
                </a:cubicBezTo>
                <a:cubicBezTo>
                  <a:pt x="5867" y="5653"/>
                  <a:pt x="5173" y="5949"/>
                  <a:pt x="5096" y="6066"/>
                </a:cubicBezTo>
                <a:cubicBezTo>
                  <a:pt x="5060" y="6122"/>
                  <a:pt x="4992" y="6149"/>
                  <a:pt x="4935" y="6131"/>
                </a:cubicBezTo>
                <a:cubicBezTo>
                  <a:pt x="4880" y="6114"/>
                  <a:pt x="4799" y="6124"/>
                  <a:pt x="4754" y="6152"/>
                </a:cubicBezTo>
                <a:cubicBezTo>
                  <a:pt x="4709" y="6180"/>
                  <a:pt x="4587" y="6206"/>
                  <a:pt x="4481" y="6211"/>
                </a:cubicBezTo>
                <a:cubicBezTo>
                  <a:pt x="4376" y="6217"/>
                  <a:pt x="4252" y="6263"/>
                  <a:pt x="4208" y="6312"/>
                </a:cubicBezTo>
                <a:cubicBezTo>
                  <a:pt x="4152" y="6375"/>
                  <a:pt x="4115" y="6383"/>
                  <a:pt x="4082" y="6339"/>
                </a:cubicBezTo>
                <a:cubicBezTo>
                  <a:pt x="4056" y="6305"/>
                  <a:pt x="3987" y="6276"/>
                  <a:pt x="3930" y="6276"/>
                </a:cubicBezTo>
                <a:cubicBezTo>
                  <a:pt x="3849" y="6276"/>
                  <a:pt x="3844" y="6292"/>
                  <a:pt x="3903" y="6351"/>
                </a:cubicBezTo>
                <a:cubicBezTo>
                  <a:pt x="3964" y="6411"/>
                  <a:pt x="3936" y="6456"/>
                  <a:pt x="3773" y="6569"/>
                </a:cubicBezTo>
                <a:cubicBezTo>
                  <a:pt x="3660" y="6647"/>
                  <a:pt x="3534" y="6713"/>
                  <a:pt x="3491" y="6714"/>
                </a:cubicBezTo>
                <a:cubicBezTo>
                  <a:pt x="3371" y="6716"/>
                  <a:pt x="2298" y="7627"/>
                  <a:pt x="1994" y="7988"/>
                </a:cubicBezTo>
                <a:cubicBezTo>
                  <a:pt x="1845" y="8165"/>
                  <a:pt x="1723" y="8357"/>
                  <a:pt x="1723" y="8413"/>
                </a:cubicBezTo>
                <a:cubicBezTo>
                  <a:pt x="1723" y="8468"/>
                  <a:pt x="1670" y="8530"/>
                  <a:pt x="1607" y="8549"/>
                </a:cubicBezTo>
                <a:cubicBezTo>
                  <a:pt x="1475" y="8586"/>
                  <a:pt x="662" y="9270"/>
                  <a:pt x="662" y="9342"/>
                </a:cubicBezTo>
                <a:cubicBezTo>
                  <a:pt x="662" y="9437"/>
                  <a:pt x="303" y="9776"/>
                  <a:pt x="153" y="9823"/>
                </a:cubicBezTo>
                <a:lnTo>
                  <a:pt x="0" y="9870"/>
                </a:lnTo>
                <a:lnTo>
                  <a:pt x="0" y="10692"/>
                </a:lnTo>
                <a:lnTo>
                  <a:pt x="0" y="15706"/>
                </a:lnTo>
                <a:lnTo>
                  <a:pt x="0" y="15733"/>
                </a:lnTo>
                <a:lnTo>
                  <a:pt x="0" y="21595"/>
                </a:lnTo>
                <a:lnTo>
                  <a:pt x="10867" y="21595"/>
                </a:lnTo>
                <a:lnTo>
                  <a:pt x="18456" y="21595"/>
                </a:lnTo>
                <a:lnTo>
                  <a:pt x="18515" y="21249"/>
                </a:lnTo>
                <a:cubicBezTo>
                  <a:pt x="18530" y="21111"/>
                  <a:pt x="18546" y="20951"/>
                  <a:pt x="18587" y="20750"/>
                </a:cubicBezTo>
                <a:cubicBezTo>
                  <a:pt x="18627" y="20550"/>
                  <a:pt x="18646" y="20344"/>
                  <a:pt x="18662" y="20160"/>
                </a:cubicBezTo>
                <a:cubicBezTo>
                  <a:pt x="18667" y="20096"/>
                  <a:pt x="18689" y="19963"/>
                  <a:pt x="18688" y="19927"/>
                </a:cubicBezTo>
                <a:cubicBezTo>
                  <a:pt x="18688" y="19864"/>
                  <a:pt x="18699" y="19851"/>
                  <a:pt x="18703" y="19808"/>
                </a:cubicBezTo>
                <a:cubicBezTo>
                  <a:pt x="18709" y="19747"/>
                  <a:pt x="18710" y="19661"/>
                  <a:pt x="18726" y="19636"/>
                </a:cubicBezTo>
                <a:cubicBezTo>
                  <a:pt x="18740" y="19613"/>
                  <a:pt x="18756" y="19602"/>
                  <a:pt x="18780" y="19604"/>
                </a:cubicBezTo>
                <a:cubicBezTo>
                  <a:pt x="18803" y="19605"/>
                  <a:pt x="18831" y="19618"/>
                  <a:pt x="18865" y="19641"/>
                </a:cubicBezTo>
                <a:cubicBezTo>
                  <a:pt x="18927" y="19683"/>
                  <a:pt x="19125" y="19690"/>
                  <a:pt x="19500" y="19663"/>
                </a:cubicBezTo>
                <a:cubicBezTo>
                  <a:pt x="19800" y="19641"/>
                  <a:pt x="20212" y="19615"/>
                  <a:pt x="20418" y="19607"/>
                </a:cubicBezTo>
                <a:cubicBezTo>
                  <a:pt x="20623" y="19598"/>
                  <a:pt x="20826" y="19574"/>
                  <a:pt x="20869" y="19552"/>
                </a:cubicBezTo>
                <a:cubicBezTo>
                  <a:pt x="20911" y="19530"/>
                  <a:pt x="20998" y="19549"/>
                  <a:pt x="21059" y="19593"/>
                </a:cubicBezTo>
                <a:cubicBezTo>
                  <a:pt x="21118" y="19636"/>
                  <a:pt x="21256" y="19686"/>
                  <a:pt x="21372" y="19709"/>
                </a:cubicBezTo>
                <a:cubicBezTo>
                  <a:pt x="21497" y="19731"/>
                  <a:pt x="21548" y="19718"/>
                  <a:pt x="21575" y="19648"/>
                </a:cubicBezTo>
                <a:cubicBezTo>
                  <a:pt x="21580" y="19634"/>
                  <a:pt x="21592" y="19615"/>
                  <a:pt x="21600" y="19598"/>
                </a:cubicBezTo>
                <a:lnTo>
                  <a:pt x="21571" y="17715"/>
                </a:lnTo>
                <a:cubicBezTo>
                  <a:pt x="21554" y="16596"/>
                  <a:pt x="21525" y="15631"/>
                  <a:pt x="21509" y="15571"/>
                </a:cubicBezTo>
                <a:cubicBezTo>
                  <a:pt x="21493" y="15511"/>
                  <a:pt x="21476" y="15431"/>
                  <a:pt x="21474" y="15392"/>
                </a:cubicBezTo>
                <a:cubicBezTo>
                  <a:pt x="21471" y="15353"/>
                  <a:pt x="21388" y="15255"/>
                  <a:pt x="21289" y="15174"/>
                </a:cubicBezTo>
                <a:cubicBezTo>
                  <a:pt x="21096" y="15016"/>
                  <a:pt x="21047" y="14908"/>
                  <a:pt x="21144" y="14859"/>
                </a:cubicBezTo>
                <a:cubicBezTo>
                  <a:pt x="21248" y="14806"/>
                  <a:pt x="21210" y="14726"/>
                  <a:pt x="21082" y="14726"/>
                </a:cubicBezTo>
                <a:cubicBezTo>
                  <a:pt x="20918" y="14726"/>
                  <a:pt x="20860" y="14669"/>
                  <a:pt x="20941" y="14588"/>
                </a:cubicBezTo>
                <a:cubicBezTo>
                  <a:pt x="20989" y="14541"/>
                  <a:pt x="20978" y="14511"/>
                  <a:pt x="20904" y="14487"/>
                </a:cubicBezTo>
                <a:cubicBezTo>
                  <a:pt x="20748" y="14438"/>
                  <a:pt x="20839" y="14361"/>
                  <a:pt x="21103" y="14320"/>
                </a:cubicBezTo>
                <a:cubicBezTo>
                  <a:pt x="21395" y="14275"/>
                  <a:pt x="21537" y="14098"/>
                  <a:pt x="21318" y="14051"/>
                </a:cubicBezTo>
                <a:cubicBezTo>
                  <a:pt x="21180" y="14021"/>
                  <a:pt x="21179" y="14014"/>
                  <a:pt x="21285" y="13927"/>
                </a:cubicBezTo>
                <a:cubicBezTo>
                  <a:pt x="21388" y="13843"/>
                  <a:pt x="21389" y="13829"/>
                  <a:pt x="21294" y="13772"/>
                </a:cubicBezTo>
                <a:cubicBezTo>
                  <a:pt x="21236" y="13737"/>
                  <a:pt x="21184" y="13649"/>
                  <a:pt x="21180" y="13576"/>
                </a:cubicBezTo>
                <a:cubicBezTo>
                  <a:pt x="21173" y="13475"/>
                  <a:pt x="21132" y="13444"/>
                  <a:pt x="21006" y="13439"/>
                </a:cubicBezTo>
                <a:cubicBezTo>
                  <a:pt x="20736" y="13430"/>
                  <a:pt x="20720" y="13421"/>
                  <a:pt x="20807" y="13335"/>
                </a:cubicBezTo>
                <a:cubicBezTo>
                  <a:pt x="20852" y="13291"/>
                  <a:pt x="20943" y="13254"/>
                  <a:pt x="21010" y="13254"/>
                </a:cubicBezTo>
                <a:cubicBezTo>
                  <a:pt x="21172" y="13254"/>
                  <a:pt x="21233" y="13158"/>
                  <a:pt x="21134" y="13060"/>
                </a:cubicBezTo>
                <a:cubicBezTo>
                  <a:pt x="21059" y="12985"/>
                  <a:pt x="21088" y="12906"/>
                  <a:pt x="21194" y="12894"/>
                </a:cubicBezTo>
                <a:cubicBezTo>
                  <a:pt x="21218" y="12892"/>
                  <a:pt x="21291" y="12870"/>
                  <a:pt x="21356" y="12847"/>
                </a:cubicBezTo>
                <a:cubicBezTo>
                  <a:pt x="21445" y="12814"/>
                  <a:pt x="21454" y="12787"/>
                  <a:pt x="21399" y="12733"/>
                </a:cubicBezTo>
                <a:cubicBezTo>
                  <a:pt x="21359" y="12693"/>
                  <a:pt x="21285" y="12674"/>
                  <a:pt x="21233" y="12690"/>
                </a:cubicBezTo>
                <a:cubicBezTo>
                  <a:pt x="21181" y="12707"/>
                  <a:pt x="21093" y="12706"/>
                  <a:pt x="21036" y="12688"/>
                </a:cubicBezTo>
                <a:cubicBezTo>
                  <a:pt x="20890" y="12642"/>
                  <a:pt x="21019" y="12460"/>
                  <a:pt x="21277" y="12351"/>
                </a:cubicBezTo>
                <a:cubicBezTo>
                  <a:pt x="21557" y="12232"/>
                  <a:pt x="21428" y="12120"/>
                  <a:pt x="20989" y="12099"/>
                </a:cubicBezTo>
                <a:cubicBezTo>
                  <a:pt x="20794" y="12089"/>
                  <a:pt x="20640" y="12053"/>
                  <a:pt x="20624" y="12014"/>
                </a:cubicBezTo>
                <a:cubicBezTo>
                  <a:pt x="20596" y="11943"/>
                  <a:pt x="20858" y="11837"/>
                  <a:pt x="21125" y="11811"/>
                </a:cubicBezTo>
                <a:cubicBezTo>
                  <a:pt x="21269" y="11797"/>
                  <a:pt x="21493" y="11673"/>
                  <a:pt x="21374" y="11673"/>
                </a:cubicBezTo>
                <a:cubicBezTo>
                  <a:pt x="21344" y="11673"/>
                  <a:pt x="21355" y="11638"/>
                  <a:pt x="21399" y="11595"/>
                </a:cubicBezTo>
                <a:cubicBezTo>
                  <a:pt x="21462" y="11532"/>
                  <a:pt x="21448" y="11504"/>
                  <a:pt x="21328" y="11452"/>
                </a:cubicBezTo>
                <a:cubicBezTo>
                  <a:pt x="21185" y="11389"/>
                  <a:pt x="21184" y="11384"/>
                  <a:pt x="21304" y="11312"/>
                </a:cubicBezTo>
                <a:cubicBezTo>
                  <a:pt x="21372" y="11271"/>
                  <a:pt x="21400" y="11236"/>
                  <a:pt x="21366" y="11235"/>
                </a:cubicBezTo>
                <a:cubicBezTo>
                  <a:pt x="21331" y="11234"/>
                  <a:pt x="21349" y="11203"/>
                  <a:pt x="21403" y="11167"/>
                </a:cubicBezTo>
                <a:cubicBezTo>
                  <a:pt x="21458" y="11130"/>
                  <a:pt x="21507" y="11056"/>
                  <a:pt x="21513" y="11002"/>
                </a:cubicBezTo>
                <a:cubicBezTo>
                  <a:pt x="21518" y="10947"/>
                  <a:pt x="21508" y="10916"/>
                  <a:pt x="21488" y="10932"/>
                </a:cubicBezTo>
                <a:cubicBezTo>
                  <a:pt x="21469" y="10948"/>
                  <a:pt x="21395" y="10936"/>
                  <a:pt x="21324" y="10905"/>
                </a:cubicBezTo>
                <a:cubicBezTo>
                  <a:pt x="21230" y="10863"/>
                  <a:pt x="21215" y="10830"/>
                  <a:pt x="21266" y="10779"/>
                </a:cubicBezTo>
                <a:cubicBezTo>
                  <a:pt x="21305" y="10741"/>
                  <a:pt x="21317" y="10694"/>
                  <a:pt x="21294" y="10675"/>
                </a:cubicBezTo>
                <a:cubicBezTo>
                  <a:pt x="21271" y="10656"/>
                  <a:pt x="21292" y="10598"/>
                  <a:pt x="21343" y="10547"/>
                </a:cubicBezTo>
                <a:cubicBezTo>
                  <a:pt x="21393" y="10496"/>
                  <a:pt x="21403" y="10471"/>
                  <a:pt x="21362" y="10491"/>
                </a:cubicBezTo>
                <a:cubicBezTo>
                  <a:pt x="21320" y="10511"/>
                  <a:pt x="21249" y="10491"/>
                  <a:pt x="21204" y="10446"/>
                </a:cubicBezTo>
                <a:cubicBezTo>
                  <a:pt x="21139" y="10382"/>
                  <a:pt x="21143" y="10360"/>
                  <a:pt x="21225" y="10334"/>
                </a:cubicBezTo>
                <a:cubicBezTo>
                  <a:pt x="21362" y="10291"/>
                  <a:pt x="21416" y="10160"/>
                  <a:pt x="21343" y="10048"/>
                </a:cubicBezTo>
                <a:cubicBezTo>
                  <a:pt x="21296" y="9976"/>
                  <a:pt x="21170" y="9952"/>
                  <a:pt x="20769" y="9940"/>
                </a:cubicBezTo>
                <a:cubicBezTo>
                  <a:pt x="20259" y="9926"/>
                  <a:pt x="19908" y="9842"/>
                  <a:pt x="19927" y="9738"/>
                </a:cubicBezTo>
                <a:cubicBezTo>
                  <a:pt x="19947" y="9628"/>
                  <a:pt x="20471" y="9551"/>
                  <a:pt x="20912" y="9594"/>
                </a:cubicBezTo>
                <a:cubicBezTo>
                  <a:pt x="21149" y="9618"/>
                  <a:pt x="21357" y="9618"/>
                  <a:pt x="21374" y="9594"/>
                </a:cubicBezTo>
                <a:cubicBezTo>
                  <a:pt x="21419" y="9534"/>
                  <a:pt x="21177" y="9438"/>
                  <a:pt x="20980" y="9438"/>
                </a:cubicBezTo>
                <a:cubicBezTo>
                  <a:pt x="20771" y="9438"/>
                  <a:pt x="20702" y="9353"/>
                  <a:pt x="20854" y="9283"/>
                </a:cubicBezTo>
                <a:cubicBezTo>
                  <a:pt x="20964" y="9233"/>
                  <a:pt x="20963" y="9222"/>
                  <a:pt x="20848" y="9118"/>
                </a:cubicBezTo>
                <a:cubicBezTo>
                  <a:pt x="20779" y="9055"/>
                  <a:pt x="20622" y="9001"/>
                  <a:pt x="20486" y="8992"/>
                </a:cubicBezTo>
                <a:cubicBezTo>
                  <a:pt x="20279" y="8977"/>
                  <a:pt x="20245" y="8956"/>
                  <a:pt x="20245" y="8838"/>
                </a:cubicBezTo>
                <a:cubicBezTo>
                  <a:pt x="20245" y="8720"/>
                  <a:pt x="20282" y="8698"/>
                  <a:pt x="20510" y="8675"/>
                </a:cubicBezTo>
                <a:cubicBezTo>
                  <a:pt x="20677" y="8657"/>
                  <a:pt x="20743" y="8631"/>
                  <a:pt x="20691" y="8603"/>
                </a:cubicBezTo>
                <a:cubicBezTo>
                  <a:pt x="20645" y="8579"/>
                  <a:pt x="20608" y="8514"/>
                  <a:pt x="20608" y="8460"/>
                </a:cubicBezTo>
                <a:cubicBezTo>
                  <a:pt x="20608" y="8405"/>
                  <a:pt x="20541" y="8325"/>
                  <a:pt x="20459" y="8280"/>
                </a:cubicBezTo>
                <a:cubicBezTo>
                  <a:pt x="20316" y="8201"/>
                  <a:pt x="20315" y="8192"/>
                  <a:pt x="20426" y="8091"/>
                </a:cubicBezTo>
                <a:cubicBezTo>
                  <a:pt x="20462" y="8058"/>
                  <a:pt x="20485" y="8033"/>
                  <a:pt x="20503" y="8012"/>
                </a:cubicBezTo>
                <a:cubicBezTo>
                  <a:pt x="20504" y="7991"/>
                  <a:pt x="20512" y="7963"/>
                  <a:pt x="20506" y="7951"/>
                </a:cubicBezTo>
                <a:cubicBezTo>
                  <a:pt x="20476" y="7935"/>
                  <a:pt x="20404" y="7931"/>
                  <a:pt x="20264" y="7934"/>
                </a:cubicBezTo>
                <a:cubicBezTo>
                  <a:pt x="20001" y="7938"/>
                  <a:pt x="19987" y="7930"/>
                  <a:pt x="19983" y="7777"/>
                </a:cubicBezTo>
                <a:cubicBezTo>
                  <a:pt x="19979" y="7650"/>
                  <a:pt x="20013" y="7610"/>
                  <a:pt x="20138" y="7586"/>
                </a:cubicBezTo>
                <a:cubicBezTo>
                  <a:pt x="20413" y="7532"/>
                  <a:pt x="20366" y="7382"/>
                  <a:pt x="20063" y="7349"/>
                </a:cubicBezTo>
                <a:cubicBezTo>
                  <a:pt x="19917" y="7333"/>
                  <a:pt x="19766" y="7295"/>
                  <a:pt x="19728" y="7264"/>
                </a:cubicBezTo>
                <a:cubicBezTo>
                  <a:pt x="19653" y="7203"/>
                  <a:pt x="19643" y="7206"/>
                  <a:pt x="20130" y="7097"/>
                </a:cubicBezTo>
                <a:cubicBezTo>
                  <a:pt x="20286" y="7062"/>
                  <a:pt x="20397" y="7012"/>
                  <a:pt x="20376" y="6985"/>
                </a:cubicBezTo>
                <a:cubicBezTo>
                  <a:pt x="20356" y="6958"/>
                  <a:pt x="20422" y="6897"/>
                  <a:pt x="20523" y="6850"/>
                </a:cubicBezTo>
                <a:lnTo>
                  <a:pt x="20707" y="6767"/>
                </a:lnTo>
                <a:lnTo>
                  <a:pt x="20509" y="6799"/>
                </a:lnTo>
                <a:cubicBezTo>
                  <a:pt x="20399" y="6817"/>
                  <a:pt x="20215" y="6852"/>
                  <a:pt x="20098" y="6876"/>
                </a:cubicBezTo>
                <a:cubicBezTo>
                  <a:pt x="19918" y="6913"/>
                  <a:pt x="19870" y="6902"/>
                  <a:pt x="19786" y="6796"/>
                </a:cubicBezTo>
                <a:cubicBezTo>
                  <a:pt x="19658" y="6635"/>
                  <a:pt x="19704" y="6603"/>
                  <a:pt x="20068" y="6603"/>
                </a:cubicBezTo>
                <a:cubicBezTo>
                  <a:pt x="20256" y="6603"/>
                  <a:pt x="20410" y="6568"/>
                  <a:pt x="20490" y="6509"/>
                </a:cubicBezTo>
                <a:cubicBezTo>
                  <a:pt x="20610" y="6419"/>
                  <a:pt x="20606" y="6415"/>
                  <a:pt x="20330" y="6358"/>
                </a:cubicBezTo>
                <a:cubicBezTo>
                  <a:pt x="20167" y="6324"/>
                  <a:pt x="19978" y="6317"/>
                  <a:pt x="19889" y="6342"/>
                </a:cubicBezTo>
                <a:cubicBezTo>
                  <a:pt x="19765" y="6378"/>
                  <a:pt x="19728" y="6366"/>
                  <a:pt x="19701" y="6281"/>
                </a:cubicBezTo>
                <a:cubicBezTo>
                  <a:pt x="19682" y="6223"/>
                  <a:pt x="19621" y="6161"/>
                  <a:pt x="19566" y="6143"/>
                </a:cubicBezTo>
                <a:cubicBezTo>
                  <a:pt x="19484" y="6117"/>
                  <a:pt x="19482" y="6096"/>
                  <a:pt x="19550" y="6029"/>
                </a:cubicBezTo>
                <a:cubicBezTo>
                  <a:pt x="19596" y="5984"/>
                  <a:pt x="19615" y="5931"/>
                  <a:pt x="19593" y="5913"/>
                </a:cubicBezTo>
                <a:cubicBezTo>
                  <a:pt x="19571" y="5895"/>
                  <a:pt x="19596" y="5829"/>
                  <a:pt x="19650" y="5766"/>
                </a:cubicBezTo>
                <a:cubicBezTo>
                  <a:pt x="19703" y="5704"/>
                  <a:pt x="19747" y="5622"/>
                  <a:pt x="19747" y="5584"/>
                </a:cubicBezTo>
                <a:cubicBezTo>
                  <a:pt x="19747" y="5487"/>
                  <a:pt x="19477" y="5295"/>
                  <a:pt x="19341" y="5295"/>
                </a:cubicBezTo>
                <a:cubicBezTo>
                  <a:pt x="19277" y="5295"/>
                  <a:pt x="19146" y="5269"/>
                  <a:pt x="19048" y="5239"/>
                </a:cubicBezTo>
                <a:cubicBezTo>
                  <a:pt x="18894" y="5190"/>
                  <a:pt x="18882" y="5172"/>
                  <a:pt x="18960" y="5095"/>
                </a:cubicBezTo>
                <a:cubicBezTo>
                  <a:pt x="19091" y="4965"/>
                  <a:pt x="19033" y="4745"/>
                  <a:pt x="18815" y="4557"/>
                </a:cubicBezTo>
                <a:lnTo>
                  <a:pt x="18622" y="4392"/>
                </a:lnTo>
                <a:lnTo>
                  <a:pt x="18769" y="4285"/>
                </a:lnTo>
                <a:cubicBezTo>
                  <a:pt x="18850" y="4226"/>
                  <a:pt x="18992" y="4162"/>
                  <a:pt x="19084" y="4143"/>
                </a:cubicBezTo>
                <a:cubicBezTo>
                  <a:pt x="19145" y="4130"/>
                  <a:pt x="19167" y="4122"/>
                  <a:pt x="19159" y="4116"/>
                </a:cubicBezTo>
                <a:cubicBezTo>
                  <a:pt x="19155" y="4114"/>
                  <a:pt x="19155" y="4114"/>
                  <a:pt x="19150" y="4113"/>
                </a:cubicBezTo>
                <a:cubicBezTo>
                  <a:pt x="19130" y="4107"/>
                  <a:pt x="19083" y="4105"/>
                  <a:pt x="18985" y="4103"/>
                </a:cubicBezTo>
                <a:cubicBezTo>
                  <a:pt x="18839" y="4099"/>
                  <a:pt x="18643" y="4063"/>
                  <a:pt x="18550" y="4023"/>
                </a:cubicBezTo>
                <a:cubicBezTo>
                  <a:pt x="18441" y="3976"/>
                  <a:pt x="18327" y="3965"/>
                  <a:pt x="18233" y="3994"/>
                </a:cubicBezTo>
                <a:cubicBezTo>
                  <a:pt x="18054" y="4048"/>
                  <a:pt x="17979" y="3940"/>
                  <a:pt x="18083" y="3779"/>
                </a:cubicBezTo>
                <a:cubicBezTo>
                  <a:pt x="18110" y="3737"/>
                  <a:pt x="18118" y="3712"/>
                  <a:pt x="18110" y="3692"/>
                </a:cubicBezTo>
                <a:cubicBezTo>
                  <a:pt x="18109" y="3688"/>
                  <a:pt x="18101" y="3683"/>
                  <a:pt x="18096" y="3678"/>
                </a:cubicBezTo>
                <a:cubicBezTo>
                  <a:pt x="18080" y="3662"/>
                  <a:pt x="18058" y="3649"/>
                  <a:pt x="18005" y="3637"/>
                </a:cubicBezTo>
                <a:cubicBezTo>
                  <a:pt x="17865" y="3604"/>
                  <a:pt x="17864" y="3600"/>
                  <a:pt x="17980" y="3527"/>
                </a:cubicBezTo>
                <a:cubicBezTo>
                  <a:pt x="18030" y="3495"/>
                  <a:pt x="18048" y="3481"/>
                  <a:pt x="18053" y="3469"/>
                </a:cubicBezTo>
                <a:cubicBezTo>
                  <a:pt x="18048" y="3463"/>
                  <a:pt x="18040" y="3456"/>
                  <a:pt x="18030" y="3450"/>
                </a:cubicBezTo>
                <a:cubicBezTo>
                  <a:pt x="18014" y="3444"/>
                  <a:pt x="18005" y="3439"/>
                  <a:pt x="17959" y="3433"/>
                </a:cubicBezTo>
                <a:cubicBezTo>
                  <a:pt x="17882" y="3423"/>
                  <a:pt x="17829" y="3398"/>
                  <a:pt x="17839" y="3378"/>
                </a:cubicBezTo>
                <a:cubicBezTo>
                  <a:pt x="17850" y="3358"/>
                  <a:pt x="17776" y="3290"/>
                  <a:pt x="17676" y="3225"/>
                </a:cubicBezTo>
                <a:cubicBezTo>
                  <a:pt x="17570" y="3156"/>
                  <a:pt x="17533" y="3086"/>
                  <a:pt x="17514" y="2986"/>
                </a:cubicBezTo>
                <a:cubicBezTo>
                  <a:pt x="17508" y="2962"/>
                  <a:pt x="17507" y="2932"/>
                  <a:pt x="17504" y="2905"/>
                </a:cubicBezTo>
                <a:cubicBezTo>
                  <a:pt x="17502" y="2874"/>
                  <a:pt x="17494" y="2861"/>
                  <a:pt x="17494" y="2821"/>
                </a:cubicBezTo>
                <a:cubicBezTo>
                  <a:pt x="17494" y="2804"/>
                  <a:pt x="17490" y="2790"/>
                  <a:pt x="17489" y="2773"/>
                </a:cubicBezTo>
                <a:cubicBezTo>
                  <a:pt x="17484" y="2651"/>
                  <a:pt x="17447" y="2503"/>
                  <a:pt x="17398" y="2417"/>
                </a:cubicBezTo>
                <a:cubicBezTo>
                  <a:pt x="17368" y="2372"/>
                  <a:pt x="17337" y="2327"/>
                  <a:pt x="17309" y="2259"/>
                </a:cubicBezTo>
                <a:cubicBezTo>
                  <a:pt x="17254" y="2122"/>
                  <a:pt x="17258" y="2071"/>
                  <a:pt x="17332" y="2020"/>
                </a:cubicBezTo>
                <a:cubicBezTo>
                  <a:pt x="17384" y="1985"/>
                  <a:pt x="17427" y="1924"/>
                  <a:pt x="17427" y="1884"/>
                </a:cubicBezTo>
                <a:cubicBezTo>
                  <a:pt x="17427" y="1844"/>
                  <a:pt x="17480" y="1785"/>
                  <a:pt x="17544" y="1755"/>
                </a:cubicBezTo>
                <a:cubicBezTo>
                  <a:pt x="17615" y="1720"/>
                  <a:pt x="17619" y="1701"/>
                  <a:pt x="17595" y="1676"/>
                </a:cubicBezTo>
                <a:cubicBezTo>
                  <a:pt x="17563" y="1660"/>
                  <a:pt x="17538" y="1643"/>
                  <a:pt x="17460" y="1615"/>
                </a:cubicBezTo>
                <a:cubicBezTo>
                  <a:pt x="17448" y="1611"/>
                  <a:pt x="17442" y="1608"/>
                  <a:pt x="17429" y="1603"/>
                </a:cubicBezTo>
                <a:cubicBezTo>
                  <a:pt x="17383" y="1594"/>
                  <a:pt x="17333" y="1588"/>
                  <a:pt x="17289" y="1588"/>
                </a:cubicBezTo>
                <a:cubicBezTo>
                  <a:pt x="17097" y="1587"/>
                  <a:pt x="16969" y="1489"/>
                  <a:pt x="16795" y="1206"/>
                </a:cubicBezTo>
                <a:cubicBezTo>
                  <a:pt x="16731" y="1101"/>
                  <a:pt x="16517" y="864"/>
                  <a:pt x="16319" y="678"/>
                </a:cubicBezTo>
                <a:cubicBezTo>
                  <a:pt x="15822" y="211"/>
                  <a:pt x="15262" y="-5"/>
                  <a:pt x="14507" y="0"/>
                </a:cubicBezTo>
                <a:close/>
                <a:moveTo>
                  <a:pt x="21333" y="14780"/>
                </a:moveTo>
                <a:cubicBezTo>
                  <a:pt x="21294" y="14780"/>
                  <a:pt x="21281" y="14805"/>
                  <a:pt x="21304" y="14835"/>
                </a:cubicBezTo>
                <a:cubicBezTo>
                  <a:pt x="21326" y="14865"/>
                  <a:pt x="21358" y="14889"/>
                  <a:pt x="21374" y="14889"/>
                </a:cubicBezTo>
                <a:cubicBezTo>
                  <a:pt x="21390" y="14889"/>
                  <a:pt x="21403" y="14865"/>
                  <a:pt x="21403" y="14835"/>
                </a:cubicBezTo>
                <a:cubicBezTo>
                  <a:pt x="21403" y="14805"/>
                  <a:pt x="21371" y="14780"/>
                  <a:pt x="21333" y="14780"/>
                </a:cubicBezTo>
                <a:close/>
              </a:path>
            </a:pathLst>
          </a:custGeom>
          <a:ln w="12700">
            <a:miter lim="400000"/>
          </a:ln>
          <a:effectLst>
            <a:outerShdw sx="100000" sy="100000" kx="0" ky="0" algn="b" rotWithShape="0" blurRad="279400" dist="114300" dir="2820000">
              <a:srgbClr val="000000">
                <a:alpha val="45000"/>
              </a:srgbClr>
            </a:outerShdw>
          </a:effectLst>
        </p:spPr>
      </p:pic>
      <p:sp>
        <p:nvSpPr>
          <p:cNvPr id="366" name="Is the Lord your Shepherd?…"/>
          <p:cNvSpPr txBox="1"/>
          <p:nvPr/>
        </p:nvSpPr>
        <p:spPr>
          <a:xfrm>
            <a:off x="11800354" y="7070925"/>
            <a:ext cx="12077484" cy="5780486"/>
          </a:xfrm>
          <a:prstGeom prst="rect">
            <a:avLst/>
          </a:prstGeom>
          <a:ln w="12700">
            <a:miter lim="400000"/>
          </a:ln>
          <a:effectLst>
            <a:outerShdw sx="100000" sy="100000" kx="0" ky="0" algn="b" rotWithShape="0" blurRad="228600" dist="114300" dir="0">
              <a:srgbClr val="000000">
                <a:alpha val="45000"/>
              </a:srgbClr>
            </a:outerShdw>
          </a:effectLst>
          <a:extLst>
            <a:ext uri="{C572A759-6A51-4108-AA02-DFA0A04FC94B}">
              <ma14:wrappingTextBoxFlag xmlns:ma14="http://schemas.microsoft.com/office/mac/drawingml/2011/main" val="1"/>
            </a:ext>
          </a:extLst>
        </p:spPr>
        <p:txBody>
          <a:bodyPr lIns="71437" tIns="71437" rIns="71437" bIns="71437">
            <a:spAutoFit/>
          </a:bodyPr>
          <a:lstStyle/>
          <a:p>
            <a:pPr algn="ctr" defTabSz="821531">
              <a:lnSpc>
                <a:spcPct val="100000"/>
              </a:lnSpc>
              <a:spcBef>
                <a:spcPts val="2300"/>
              </a:spcBef>
              <a:defRPr b="1" sz="9100">
                <a:solidFill>
                  <a:schemeClr val="accent5">
                    <a:hueOff val="-92222"/>
                    <a:lumOff val="-9871"/>
                  </a:schemeClr>
                </a:solidFill>
                <a:latin typeface="Gill Sans"/>
                <a:ea typeface="Gill Sans"/>
                <a:cs typeface="Gill Sans"/>
                <a:sym typeface="Gill Sans"/>
              </a:defRPr>
            </a:pPr>
            <a:r>
              <a:t>Is the Lord your Shepherd?</a:t>
            </a:r>
          </a:p>
          <a:p>
            <a:pPr algn="ctr" defTabSz="821531">
              <a:lnSpc>
                <a:spcPct val="100000"/>
              </a:lnSpc>
              <a:spcBef>
                <a:spcPts val="2300"/>
              </a:spcBef>
              <a:defRPr b="1" sz="9100">
                <a:solidFill>
                  <a:schemeClr val="accent5">
                    <a:hueOff val="-92222"/>
                    <a:lumOff val="-9871"/>
                  </a:schemeClr>
                </a:solidFill>
                <a:latin typeface="Gill Sans"/>
                <a:ea typeface="Gill Sans"/>
                <a:cs typeface="Gill Sans"/>
                <a:sym typeface="Gill Sans"/>
              </a:defRPr>
            </a:pPr>
            <a:r>
              <a:t>If not, please come to Him today!</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69" name="Front view of a red Ducati motorcycle against a black background" descr="Front view of a red Ducati motorcycle against a black background"/>
          <p:cNvPicPr>
            <a:picLocks noChangeAspect="1"/>
          </p:cNvPicPr>
          <p:nvPr>
            <p:ph type="pic" idx="21"/>
          </p:nvPr>
        </p:nvPicPr>
        <p:blipFill>
          <a:blip r:embed="rId2">
            <a:extLst/>
          </a:blip>
          <a:srcRect l="0" t="7787" r="0" b="7787"/>
          <a:stretch>
            <a:fillRect/>
          </a:stretch>
        </p:blipFill>
        <p:spPr>
          <a:prstGeom prst="rect">
            <a:avLst/>
          </a:prstGeom>
        </p:spPr>
      </p:pic>
      <p:grpSp>
        <p:nvGrpSpPr>
          <p:cNvPr id="372" name="“A CHRISTIAN'S RESPONSE TO ABUSIVE AUTHORITY”"/>
          <p:cNvGrpSpPr/>
          <p:nvPr/>
        </p:nvGrpSpPr>
        <p:grpSpPr>
          <a:xfrm>
            <a:off x="11728212" y="3175534"/>
            <a:ext cx="12077483" cy="5770141"/>
            <a:chOff x="0" y="0"/>
            <a:chExt cx="12077482" cy="5770140"/>
          </a:xfrm>
        </p:grpSpPr>
        <p:sp>
          <p:nvSpPr>
            <p:cNvPr id="371" name="“A CHRISTIAN'S RESPONSE TO ABUSIVE AUTHORITY”"/>
            <p:cNvSpPr txBox="1"/>
            <p:nvPr/>
          </p:nvSpPr>
          <p:spPr>
            <a:xfrm>
              <a:off x="101600" y="63500"/>
              <a:ext cx="11874283" cy="5503441"/>
            </a:xfrm>
            <a:prstGeom prst="rect">
              <a:avLst/>
            </a:prstGeom>
            <a:solidFill>
              <a:srgbClr val="424242">
                <a:alpha val="42866"/>
              </a:srgb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9200">
                  <a:solidFill>
                    <a:srgbClr val="EBEBEB"/>
                  </a:solidFill>
                  <a:effectLst>
                    <a:outerShdw sx="100000" sy="100000" kx="0" ky="0" algn="b" rotWithShape="0" blurRad="63500" dist="63500" dir="180000">
                      <a:srgbClr val="000000"/>
                    </a:outerShdw>
                  </a:effectLst>
                  <a:latin typeface="Times New Roman"/>
                  <a:ea typeface="Times New Roman"/>
                  <a:cs typeface="Times New Roman"/>
                  <a:sym typeface="Times New Roman"/>
                </a:defRPr>
              </a:lvl1pPr>
            </a:lstStyle>
            <a:p>
              <a:pPr/>
              <a:r>
                <a:t>“A CHRISTIAN'S RESPONSE TO ABUSIVE AUTHORITY” </a:t>
              </a:r>
            </a:p>
          </p:txBody>
        </p:sp>
        <p:pic>
          <p:nvPicPr>
            <p:cNvPr id="370" name="“A CHRISTIAN'S RESPONSE TO ABUSIVE AUTHORITY” “A CHRISTIAN'S RESPONSE TO ABUSIVE AUTHORITY” " descr="“A CHRISTIAN'S RESPONSE TO ABUSIVE AUTHORITY” “A CHRISTIAN'S RESPONSE TO ABUSIVE AUTHORITY” "/>
            <p:cNvPicPr>
              <a:picLocks noChangeAspect="0"/>
            </p:cNvPicPr>
            <p:nvPr/>
          </p:nvPicPr>
          <p:blipFill>
            <a:blip r:embed="rId3">
              <a:extLst/>
            </a:blip>
            <a:stretch>
              <a:fillRect/>
            </a:stretch>
          </p:blipFill>
          <p:spPr>
            <a:xfrm>
              <a:off x="0" y="0"/>
              <a:ext cx="12077483" cy="5770141"/>
            </a:xfrm>
            <a:prstGeom prst="rect">
              <a:avLst/>
            </a:prstGeom>
            <a:effectLst/>
          </p:spPr>
        </p:pic>
      </p:grpSp>
      <p:sp>
        <p:nvSpPr>
          <p:cNvPr id="373" name="(1 Peter 2:18-25)"/>
          <p:cNvSpPr txBox="1"/>
          <p:nvPr/>
        </p:nvSpPr>
        <p:spPr>
          <a:xfrm>
            <a:off x="11790175" y="8905006"/>
            <a:ext cx="11953558" cy="1461667"/>
          </a:xfrm>
          <a:prstGeom prst="rect">
            <a:avLst/>
          </a:prstGeom>
          <a:solidFill>
            <a:srgbClr val="FFFFFF">
              <a:alpha val="78063"/>
            </a:srgbClr>
          </a:solidFill>
          <a:ln w="635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821531">
              <a:lnSpc>
                <a:spcPct val="100000"/>
              </a:lnSpc>
              <a:spcBef>
                <a:spcPts val="0"/>
              </a:spcBef>
              <a:defRPr cap="all" sz="9200">
                <a:solidFill>
                  <a:srgbClr val="000000"/>
                </a:solidFill>
                <a:latin typeface="Times New Roman"/>
                <a:ea typeface="Times New Roman"/>
                <a:cs typeface="Times New Roman"/>
                <a:sym typeface="Times New Roman"/>
              </a:defRPr>
            </a:pPr>
            <a:r>
              <a:t>(1 </a:t>
            </a:r>
            <a:r>
              <a:rPr cap="none"/>
              <a:t>Peter</a:t>
            </a:r>
            <a:r>
              <a:t> 2:18-25)</a:t>
            </a:r>
          </a:p>
        </p:txBody>
      </p:sp>
      <p:sp>
        <p:nvSpPr>
          <p:cNvPr id="374" name="“Church of Christ MEETING @ 9500 AR 5, Alexander AR. 72002”"/>
          <p:cNvSpPr txBox="1"/>
          <p:nvPr/>
        </p:nvSpPr>
        <p:spPr>
          <a:xfrm>
            <a:off x="-15032" y="-111714"/>
            <a:ext cx="24414065" cy="698501"/>
          </a:xfrm>
          <a:prstGeom prst="rect">
            <a:avLst/>
          </a:prstGeom>
          <a:solidFill>
            <a:schemeClr val="accent6">
              <a:hueOff val="-133706"/>
              <a:satOff val="8281"/>
              <a:lumOff val="-27269"/>
              <a:alpha val="40019"/>
            </a:schemeClr>
          </a:solidFill>
          <a:ln w="12700">
            <a:miter lim="400000"/>
          </a:ln>
          <a:effectLst>
            <a:outerShdw sx="100000" sy="100000" kx="0" ky="0" algn="b" rotWithShape="0" blurRad="114300" dist="61100" dir="5400000">
              <a:srgbClr val="000000">
                <a:alpha val="97381"/>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lnSpc>
                <a:spcPct val="100000"/>
              </a:lnSpc>
              <a:spcBef>
                <a:spcPts val="0"/>
              </a:spcBef>
              <a:defRPr sz="3200">
                <a:solidFill>
                  <a:schemeClr val="accent3">
                    <a:hueOff val="198700"/>
                    <a:satOff val="21248"/>
                    <a:lumOff val="19305"/>
                  </a:schemeClr>
                </a:solidFill>
                <a:latin typeface="Thames Nude Roman"/>
                <a:ea typeface="Thames Nude Roman"/>
                <a:cs typeface="Thames Nude Roman"/>
                <a:sym typeface="Thames Nude Roman"/>
              </a:defRPr>
            </a:lvl1pPr>
          </a:lstStyle>
          <a:p>
            <a:pPr/>
            <a:r>
              <a:t>“Church of Christ MEETING @ 9500 AR 5, Alexander AR. 72002”</a:t>
            </a:r>
          </a:p>
        </p:txBody>
      </p:sp>
      <p:pic>
        <p:nvPicPr>
          <p:cNvPr id="375" name="Image" descr="Image"/>
          <p:cNvPicPr>
            <a:picLocks noChangeAspect="1"/>
          </p:cNvPicPr>
          <p:nvPr/>
        </p:nvPicPr>
        <p:blipFill>
          <a:blip r:embed="rId4">
            <a:extLst/>
          </a:blip>
          <a:stretch>
            <a:fillRect/>
          </a:stretch>
        </p:blipFill>
        <p:spPr>
          <a:xfrm>
            <a:off x="19581559" y="11148164"/>
            <a:ext cx="3633119" cy="1370989"/>
          </a:xfrm>
          <a:prstGeom prst="rect">
            <a:avLst/>
          </a:prstGeom>
          <a:ln w="12700">
            <a:miter lim="400000"/>
          </a:ln>
          <a:effectLst>
            <a:outerShdw sx="100000" sy="100000" kx="0" ky="0" algn="b" rotWithShape="0" blurRad="114300" dist="61100" dir="5400000">
              <a:srgbClr val="000000">
                <a:alpha val="97381"/>
              </a:srgbClr>
            </a:outerShdw>
          </a:effectLst>
        </p:spPr>
      </p:pic>
      <p:pic>
        <p:nvPicPr>
          <p:cNvPr id="376" name="Image" descr="Image"/>
          <p:cNvPicPr>
            <a:picLocks noChangeAspect="1"/>
          </p:cNvPicPr>
          <p:nvPr/>
        </p:nvPicPr>
        <p:blipFill>
          <a:blip r:embed="rId5">
            <a:extLst/>
          </a:blip>
          <a:stretch>
            <a:fillRect/>
          </a:stretch>
        </p:blipFill>
        <p:spPr>
          <a:xfrm>
            <a:off x="1710355" y="11092017"/>
            <a:ext cx="2598106" cy="1483283"/>
          </a:xfrm>
          <a:prstGeom prst="rect">
            <a:avLst/>
          </a:prstGeom>
          <a:ln w="12700">
            <a:miter lim="400000"/>
          </a:ln>
          <a:effectLst>
            <a:outerShdw sx="100000" sy="100000" kx="0" ky="0" algn="b" rotWithShape="0" blurRad="114300" dist="61100" dir="5400000">
              <a:srgbClr val="000000">
                <a:alpha val="97381"/>
              </a:srgbClr>
            </a:outerShdw>
          </a:effectLst>
        </p:spPr>
      </p:pic>
      <p:sp>
        <p:nvSpPr>
          <p:cNvPr id="377" name="https://www.youtube.com/user/donmcclain11/live  / https://www.bryantchurchofchrist.com"/>
          <p:cNvSpPr/>
          <p:nvPr/>
        </p:nvSpPr>
        <p:spPr>
          <a:xfrm>
            <a:off x="-15033" y="12987170"/>
            <a:ext cx="24414066" cy="723901"/>
          </a:xfrm>
          <a:prstGeom prst="rect">
            <a:avLst/>
          </a:prstGeom>
          <a:solidFill>
            <a:schemeClr val="accent6">
              <a:satOff val="1848"/>
              <a:lumOff val="-15262"/>
              <a:alpha val="51078"/>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a:lnSpc>
                <a:spcPct val="100000"/>
              </a:lnSpc>
              <a:spcBef>
                <a:spcPts val="0"/>
              </a:spcBef>
              <a:defRPr sz="4300">
                <a:solidFill>
                  <a:srgbClr val="FFFFFF"/>
                </a:solidFill>
              </a:defRPr>
            </a:pPr>
            <a:r>
              <a:rPr u="sng">
                <a:hlinkClick r:id="rId6" invalidUrl="" action="" tgtFrame="" tooltip="" history="1" highlightClick="0" endSnd="0"/>
              </a:rPr>
              <a:t>https://www.youtube.com/user/donmcclain11/live</a:t>
            </a:r>
            <a:r>
              <a:t> </a:t>
            </a:r>
            <a:r>
              <a:rPr>
                <a:uFill>
                  <a:solidFill>
                    <a:srgbClr val="FFFFFF"/>
                  </a:solidFill>
                </a:uFill>
              </a:rPr>
              <a:t> / </a:t>
            </a:r>
            <a:r>
              <a:rPr u="sng">
                <a:hlinkClick r:id="rId7" invalidUrl="" action="" tgtFrame="" tooltip="" history="1" highlightClick="0" endSnd="0"/>
              </a:rPr>
              <a:t>https://www.bryantchurchofchrist.com</a:t>
            </a:r>
            <a:r>
              <a:rPr>
                <a:uFill>
                  <a:solidFill>
                    <a:srgbClr val="FFFFFF"/>
                  </a:solidFill>
                </a:uFill>
              </a:rPr>
              <a:t> </a:t>
            </a:r>
          </a:p>
        </p:txBody>
      </p:sp>
      <p:sp>
        <p:nvSpPr>
          <p:cNvPr id="378" name="Sunday evening lesson live stream 4:00 PM CDT January 21, 2024"/>
          <p:cNvSpPr txBox="1"/>
          <p:nvPr/>
        </p:nvSpPr>
        <p:spPr>
          <a:xfrm>
            <a:off x="6145167" y="10769398"/>
            <a:ext cx="12093667" cy="2128521"/>
          </a:xfrm>
          <a:prstGeom prst="rect">
            <a:avLst/>
          </a:prstGeom>
          <a:ln w="12700">
            <a:miter lim="400000"/>
          </a:ln>
          <a:effectLst>
            <a:outerShdw sx="100000" sy="100000" kx="0" ky="0" algn="b" rotWithShape="0" blurRad="114300" dist="61100" dir="5400000">
              <a:srgbClr val="000000">
                <a:alpha val="97381"/>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lnSpc>
                <a:spcPct val="90000"/>
              </a:lnSpc>
              <a:spcBef>
                <a:spcPts val="0"/>
              </a:spcBef>
              <a:buClr>
                <a:srgbClr val="FFFFFF"/>
              </a:buClr>
              <a:defRPr i="1" sz="7500">
                <a:solidFill>
                  <a:srgbClr val="FFFFFF"/>
                </a:solidFill>
                <a:effectLst>
                  <a:outerShdw sx="100000" sy="100000" kx="0" ky="0" algn="b" rotWithShape="0" blurRad="152400" dist="76200" dir="0">
                    <a:srgbClr val="000000"/>
                  </a:outerShdw>
                </a:effectLst>
                <a:uFill>
                  <a:solidFill>
                    <a:srgbClr val="E9ADD0"/>
                  </a:solidFill>
                </a:uFill>
                <a:latin typeface="Baskerville"/>
                <a:ea typeface="Baskerville"/>
                <a:cs typeface="Baskerville"/>
                <a:sym typeface="Baskerville"/>
              </a:defRPr>
            </a:pPr>
            <a:r>
              <a:t>Sunday evening lesson live stream 4:00 PM</a:t>
            </a:r>
            <a:r>
              <a:rPr>
                <a:uFill>
                  <a:solidFill>
                    <a:srgbClr val="FFFFFF"/>
                  </a:solidFill>
                </a:uFill>
              </a:rPr>
              <a:t> </a:t>
            </a:r>
            <a:r>
              <a:rPr baseline="31999" sz="4800">
                <a:uFill>
                  <a:solidFill>
                    <a:srgbClr val="FFFFFF"/>
                  </a:solidFill>
                </a:uFill>
              </a:rPr>
              <a:t>CDT</a:t>
            </a:r>
            <a:r>
              <a:rPr>
                <a:uFill>
                  <a:solidFill>
                    <a:srgbClr val="FFFFFF"/>
                  </a:solidFill>
                </a:uFill>
              </a:rPr>
              <a:t> January 21, 2024</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5" name="Front view of a red Ducati motorcycle against a black background" descr="Front view of a red Ducati motorcycle against a black background"/>
          <p:cNvPicPr>
            <a:picLocks noChangeAspect="1"/>
          </p:cNvPicPr>
          <p:nvPr/>
        </p:nvPicPr>
        <p:blipFill>
          <a:blip r:embed="rId2">
            <a:extLst/>
          </a:blip>
          <a:srcRect l="28693" t="0" r="28693" b="0"/>
          <a:stretch>
            <a:fillRect/>
          </a:stretch>
        </p:blipFill>
        <p:spPr>
          <a:xfrm>
            <a:off x="509749" y="2028031"/>
            <a:ext cx="9991195" cy="11355600"/>
          </a:xfrm>
          <a:prstGeom prst="rect">
            <a:avLst/>
          </a:prstGeom>
          <a:ln w="12700">
            <a:miter lim="400000"/>
          </a:ln>
        </p:spPr>
      </p:pic>
      <p:pic>
        <p:nvPicPr>
          <p:cNvPr id="166" name="pasted-movie.png" descr="pasted-movie.png"/>
          <p:cNvPicPr>
            <a:picLocks noChangeAspect="1"/>
          </p:cNvPicPr>
          <p:nvPr/>
        </p:nvPicPr>
        <p:blipFill>
          <a:blip r:embed="rId3">
            <a:extLst/>
          </a:blip>
          <a:stretch>
            <a:fillRect/>
          </a:stretch>
        </p:blipFill>
        <p:spPr>
          <a:xfrm>
            <a:off x="-290029" y="-60082"/>
            <a:ext cx="24964057" cy="2080339"/>
          </a:xfrm>
          <a:prstGeom prst="rect">
            <a:avLst/>
          </a:prstGeom>
          <a:ln w="12700">
            <a:miter lim="400000"/>
          </a:ln>
          <a:effectLst>
            <a:outerShdw sx="100000" sy="100000" kx="0" ky="0" algn="b" rotWithShape="0" blurRad="241300" dist="127000" dir="3268424">
              <a:srgbClr val="000000">
                <a:alpha val="46281"/>
              </a:srgbClr>
            </a:outerShdw>
          </a:effectLst>
        </p:spPr>
      </p:pic>
      <p:grpSp>
        <p:nvGrpSpPr>
          <p:cNvPr id="169" name="ABSTAIN FROM FLESHLY LUST WHICH WAR AGAINST THE SOUL! (2:12)"/>
          <p:cNvGrpSpPr/>
          <p:nvPr/>
        </p:nvGrpSpPr>
        <p:grpSpPr>
          <a:xfrm>
            <a:off x="746114" y="8983700"/>
            <a:ext cx="9518598" cy="4310429"/>
            <a:chOff x="0" y="0"/>
            <a:chExt cx="9518596" cy="4310428"/>
          </a:xfrm>
        </p:grpSpPr>
        <p:sp>
          <p:nvSpPr>
            <p:cNvPr id="168" name="ABSTAIN FROM FLESHLY LUST WHICH WAR AGAINST THE SOUL! (2:12)"/>
            <p:cNvSpPr txBox="1"/>
            <p:nvPr/>
          </p:nvSpPr>
          <p:spPr>
            <a:xfrm>
              <a:off x="101600" y="63500"/>
              <a:ext cx="9315397" cy="4043729"/>
            </a:xfrm>
            <a:prstGeom prst="rect">
              <a:avLst/>
            </a:prstGeom>
            <a:solidFill>
              <a:schemeClr val="accent6">
                <a:satOff val="1848"/>
                <a:lumOff val="-15262"/>
              </a:scheme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6700">
                  <a:solidFill>
                    <a:schemeClr val="accent1">
                      <a:hueOff val="-78595"/>
                      <a:satOff val="12505"/>
                      <a:lumOff val="13871"/>
                    </a:schemeClr>
                  </a:solidFill>
                  <a:latin typeface="Times New Roman"/>
                  <a:ea typeface="Times New Roman"/>
                  <a:cs typeface="Times New Roman"/>
                  <a:sym typeface="Times New Roman"/>
                </a:defRPr>
              </a:lvl1pPr>
            </a:lstStyle>
            <a:p>
              <a:pPr/>
              <a:r>
                <a:t>ABSTAIN FROM FLESHLY LUST WHICH WAR AGAINST THE SOUL! (2:12)</a:t>
              </a:r>
            </a:p>
          </p:txBody>
        </p:sp>
        <p:pic>
          <p:nvPicPr>
            <p:cNvPr id="167" name="ABSTAIN FROM FLESHLY LUST WHICH WAR AGAINST THE SOUL! (2:12) ABSTAIN FROM FLESHLY LUST WHICH WAR AGAINST THE SOUL! (2:12)" descr="ABSTAIN FROM FLESHLY LUST WHICH WAR AGAINST THE SOUL! (2:12) ABSTAIN FROM FLESHLY LUST WHICH WAR AGAINST THE SOUL! (2:12)"/>
            <p:cNvPicPr>
              <a:picLocks noChangeAspect="0"/>
            </p:cNvPicPr>
            <p:nvPr/>
          </p:nvPicPr>
          <p:blipFill>
            <a:blip r:embed="rId4">
              <a:extLst/>
            </a:blip>
            <a:stretch>
              <a:fillRect/>
            </a:stretch>
          </p:blipFill>
          <p:spPr>
            <a:xfrm>
              <a:off x="0" y="0"/>
              <a:ext cx="9518597" cy="4310429"/>
            </a:xfrm>
            <a:prstGeom prst="rect">
              <a:avLst/>
            </a:prstGeom>
            <a:effectLst/>
          </p:spPr>
        </p:pic>
      </p:grpSp>
      <p:sp>
        <p:nvSpPr>
          <p:cNvPr id="170" name="To succeed in our spiritual &quot;pilgrimage&quot; and reach our heavenly destination, we must SUBMIT TO GOD’S WILL!…"/>
          <p:cNvSpPr txBox="1"/>
          <p:nvPr/>
        </p:nvSpPr>
        <p:spPr>
          <a:xfrm>
            <a:off x="11035799" y="2122686"/>
            <a:ext cx="12650035" cy="11052176"/>
          </a:xfrm>
          <a:prstGeom prst="rect">
            <a:avLst/>
          </a:prstGeom>
          <a:solidFill>
            <a:schemeClr val="accent6">
              <a:hueOff val="-133706"/>
              <a:satOff val="8281"/>
              <a:lumOff val="-27269"/>
            </a:schemeClr>
          </a:solidFill>
          <a:ln w="12700">
            <a:miter lim="400000"/>
          </a:ln>
          <a:effectLst>
            <a:outerShdw sx="100000" sy="100000" kx="0" ky="0" algn="b" rotWithShape="0" blurRad="88900" dist="127000" dir="3268424">
              <a:srgbClr val="000000"/>
            </a:outerShdw>
          </a:effectLst>
          <a:extLst>
            <a:ext uri="{C572A759-6A51-4108-AA02-DFA0A04FC94B}">
              <ma14:wrappingTextBoxFlag xmlns:ma14="http://schemas.microsoft.com/office/mac/drawingml/2011/main" val="1"/>
            </a:ext>
          </a:extLst>
        </p:spPr>
        <p:txBody>
          <a:bodyPr lIns="71437" tIns="71437" rIns="71437" bIns="71437">
            <a:spAutoFit/>
          </a:bodyPr>
          <a:lstStyle/>
          <a:p>
            <a:pPr marL="671443" indent="-671443" defTabSz="821531">
              <a:lnSpc>
                <a:spcPct val="100000"/>
              </a:lnSpc>
              <a:spcBef>
                <a:spcPts val="4900"/>
              </a:spcBef>
              <a:buSzPct val="35000"/>
              <a:buBlip>
                <a:blip r:embed="rId5"/>
              </a:buBlip>
              <a:defRPr sz="6600">
                <a:solidFill>
                  <a:srgbClr val="FFFFFF"/>
                </a:solidFill>
                <a:effectLst>
                  <a:outerShdw sx="100000" sy="100000" kx="0" ky="0" algn="b" rotWithShape="0" blurRad="76200" dist="76200" dir="2759547">
                    <a:srgbClr val="000000"/>
                  </a:outerShdw>
                </a:effectLst>
                <a:latin typeface="Century Gothic"/>
                <a:ea typeface="Century Gothic"/>
                <a:cs typeface="Century Gothic"/>
                <a:sym typeface="Century Gothic"/>
              </a:defRPr>
            </a:pPr>
            <a:r>
              <a:t>To succeed in our spiritual "pilgrimage" and reach our heavenly destination, we must SUBMIT TO GOD’S WILL! </a:t>
            </a:r>
          </a:p>
          <a:p>
            <a:pPr marL="671443" indent="-671443" defTabSz="821531">
              <a:lnSpc>
                <a:spcPct val="100000"/>
              </a:lnSpc>
              <a:spcBef>
                <a:spcPts val="4900"/>
              </a:spcBef>
              <a:buSzPct val="35000"/>
              <a:buBlip>
                <a:blip r:embed="rId5"/>
              </a:buBlip>
              <a:defRPr sz="6600">
                <a:solidFill>
                  <a:srgbClr val="FFFFFF"/>
                </a:solidFill>
                <a:effectLst>
                  <a:outerShdw sx="100000" sy="100000" kx="0" ky="0" algn="b" rotWithShape="0" blurRad="76200" dist="76200" dir="2759547">
                    <a:srgbClr val="000000"/>
                  </a:outerShdw>
                </a:effectLst>
                <a:latin typeface="Century Gothic"/>
                <a:ea typeface="Century Gothic"/>
                <a:cs typeface="Century Gothic"/>
                <a:sym typeface="Century Gothic"/>
              </a:defRPr>
            </a:pPr>
            <a:r>
              <a:t>As pilgrims we are governed by the King of heaven and earth – But, as we sojourn here on earth we must submit to the powers instituted by God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70">
                                            <p:bg/>
                                          </p:spTgt>
                                        </p:tgtEl>
                                        <p:attrNameLst>
                                          <p:attrName>style.visibility</p:attrName>
                                        </p:attrNameLst>
                                      </p:cBhvr>
                                      <p:to>
                                        <p:strVal val="visible"/>
                                      </p:to>
                                    </p:set>
                                    <p:animEffect filter="fade" transition="in">
                                      <p:cBhvr>
                                        <p:cTn id="7" dur="1500"/>
                                        <p:tgtEl>
                                          <p:spTgt spid="170">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70">
                                            <p:txEl>
                                              <p:pRg st="0" end="0"/>
                                            </p:txEl>
                                          </p:spTgt>
                                        </p:tgtEl>
                                        <p:attrNameLst>
                                          <p:attrName>style.visibility</p:attrName>
                                        </p:attrNameLst>
                                      </p:cBhvr>
                                      <p:to>
                                        <p:strVal val="visible"/>
                                      </p:to>
                                    </p:set>
                                    <p:animEffect filter="fade" transition="in">
                                      <p:cBhvr>
                                        <p:cTn id="10" dur="1500"/>
                                        <p:tgtEl>
                                          <p:spTgt spid="17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170">
                                            <p:txEl>
                                              <p:pRg st="1" end="1"/>
                                            </p:txEl>
                                          </p:spTgt>
                                        </p:tgtEl>
                                        <p:attrNameLst>
                                          <p:attrName>style.visibility</p:attrName>
                                        </p:attrNameLst>
                                      </p:cBhvr>
                                      <p:to>
                                        <p:strVal val="visible"/>
                                      </p:to>
                                    </p:set>
                                    <p:animEffect filter="fade" transition="in">
                                      <p:cBhvr>
                                        <p:cTn id="15" dur="1500"/>
                                        <p:tgtEl>
                                          <p:spTgt spid="170">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0"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2" name="Front view of a red Ducati motorcycle against a black background" descr="Front view of a red Ducati motorcycle against a black background"/>
          <p:cNvPicPr>
            <a:picLocks noChangeAspect="1"/>
          </p:cNvPicPr>
          <p:nvPr>
            <p:ph type="pic" idx="21"/>
          </p:nvPr>
        </p:nvPicPr>
        <p:blipFill>
          <a:blip r:embed="rId2">
            <a:extLst/>
          </a:blip>
          <a:srcRect l="0" t="7787" r="0" b="7787"/>
          <a:stretch>
            <a:fillRect/>
          </a:stretch>
        </p:blipFill>
        <p:spPr>
          <a:prstGeom prst="rect">
            <a:avLst/>
          </a:prstGeom>
        </p:spPr>
      </p:pic>
      <p:sp>
        <p:nvSpPr>
          <p:cNvPr id="173" name="(1 Peter 5:1-5)"/>
          <p:cNvSpPr txBox="1"/>
          <p:nvPr/>
        </p:nvSpPr>
        <p:spPr>
          <a:xfrm>
            <a:off x="11672744" y="3521445"/>
            <a:ext cx="11953557" cy="1461667"/>
          </a:xfrm>
          <a:prstGeom prst="rect">
            <a:avLst/>
          </a:prstGeom>
          <a:solidFill>
            <a:srgbClr val="FFFFFF">
              <a:alpha val="78063"/>
            </a:srgbClr>
          </a:solidFill>
          <a:ln w="635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821531">
              <a:lnSpc>
                <a:spcPct val="100000"/>
              </a:lnSpc>
              <a:spcBef>
                <a:spcPts val="0"/>
              </a:spcBef>
              <a:defRPr cap="all" sz="9200">
                <a:solidFill>
                  <a:srgbClr val="000000"/>
                </a:solidFill>
                <a:latin typeface="Times New Roman"/>
                <a:ea typeface="Times New Roman"/>
                <a:cs typeface="Times New Roman"/>
                <a:sym typeface="Times New Roman"/>
              </a:defRPr>
            </a:pPr>
            <a:r>
              <a:t>(1 </a:t>
            </a:r>
            <a:r>
              <a:rPr cap="none"/>
              <a:t>Peter</a:t>
            </a:r>
            <a:r>
              <a:t> 5:1-5)</a:t>
            </a:r>
          </a:p>
        </p:txBody>
      </p:sp>
      <p:sp>
        <p:nvSpPr>
          <p:cNvPr id="174" name="Principles Pertaining To Positions of Authority &amp; Submission To Authority In The Local Church."/>
          <p:cNvSpPr txBox="1"/>
          <p:nvPr/>
        </p:nvSpPr>
        <p:spPr>
          <a:xfrm>
            <a:off x="11640994" y="5001792"/>
            <a:ext cx="12017057" cy="6746876"/>
          </a:xfrm>
          <a:prstGeom prst="rect">
            <a:avLst/>
          </a:prstGeom>
          <a:gradFill>
            <a:gsLst>
              <a:gs pos="0">
                <a:srgbClr val="3A130A">
                  <a:alpha val="59260"/>
                </a:srgbClr>
              </a:gs>
              <a:gs pos="100000">
                <a:srgbClr val="58150B">
                  <a:alpha val="32889"/>
                </a:srgbClr>
              </a:gs>
            </a:gsLst>
            <a:lin ang="5400000"/>
          </a:gradFill>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algn="ctr" defTabSz="821531">
              <a:lnSpc>
                <a:spcPct val="100000"/>
              </a:lnSpc>
              <a:spcBef>
                <a:spcPts val="0"/>
              </a:spcBef>
              <a:defRPr b="1" sz="8500">
                <a:ln w="25400" cap="flat">
                  <a:solidFill>
                    <a:srgbClr val="000000"/>
                  </a:solidFill>
                  <a:prstDash val="solid"/>
                  <a:miter lim="400000"/>
                </a:ln>
                <a:solidFill>
                  <a:srgbClr val="FFFFFF"/>
                </a:solidFill>
                <a:effectLst>
                  <a:outerShdw sx="100000" sy="100000" kx="0" ky="0" algn="b" rotWithShape="0" blurRad="76200" dist="76200" dir="1902978">
                    <a:srgbClr val="000000"/>
                  </a:outerShdw>
                </a:effectLst>
                <a:latin typeface="Century Gothic"/>
                <a:ea typeface="Century Gothic"/>
                <a:cs typeface="Century Gothic"/>
                <a:sym typeface="Century Gothic"/>
              </a:defRPr>
            </a:lvl1pPr>
          </a:lstStyle>
          <a:p>
            <a:pPr/>
            <a:r>
              <a:t>Principles Pertaining To Positions of Authority &amp; Submission To Authority In The Local Church.</a:t>
            </a:r>
          </a:p>
        </p:txBody>
      </p:sp>
      <p:grpSp>
        <p:nvGrpSpPr>
          <p:cNvPr id="177" name="“THE AUTHORITY OF ELDERS / (Submission To Spiritual leaders)"/>
          <p:cNvGrpSpPr/>
          <p:nvPr/>
        </p:nvGrpSpPr>
        <p:grpSpPr>
          <a:xfrm>
            <a:off x="388804" y="315678"/>
            <a:ext cx="23606393" cy="1205403"/>
            <a:chOff x="0" y="0"/>
            <a:chExt cx="23606391" cy="1205402"/>
          </a:xfrm>
        </p:grpSpPr>
        <p:sp>
          <p:nvSpPr>
            <p:cNvPr id="176" name="“THE AUTHORITY OF ELDERS / (Submission To Spiritual leaders)"/>
            <p:cNvSpPr txBox="1"/>
            <p:nvPr/>
          </p:nvSpPr>
          <p:spPr>
            <a:xfrm>
              <a:off x="101600" y="63500"/>
              <a:ext cx="23403192" cy="938703"/>
            </a:xfrm>
            <a:prstGeom prst="rect">
              <a:avLst/>
            </a:prstGeom>
            <a:solidFill>
              <a:srgbClr val="3F270D">
                <a:alpha val="75368"/>
              </a:srgb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5500">
                  <a:solidFill>
                    <a:srgbClr val="F7F6C8"/>
                  </a:solidFill>
                  <a:latin typeface="Times New Roman"/>
                  <a:ea typeface="Times New Roman"/>
                  <a:cs typeface="Times New Roman"/>
                  <a:sym typeface="Times New Roman"/>
                </a:defRPr>
              </a:lvl1pPr>
            </a:lstStyle>
            <a:p>
              <a:pPr/>
              <a:r>
                <a:t>“THE AUTHORITY OF ELDERS / (Submission To Spiritual leaders) </a:t>
              </a:r>
            </a:p>
          </p:txBody>
        </p:sp>
        <p:pic>
          <p:nvPicPr>
            <p:cNvPr id="175" name="“THE AUTHORITY OF ELDERS / (Submission To Spiritual leaders) “THE AUTHORITY OF ELDERS / (Submission To Spiritual leaders) " descr="“THE AUTHORITY OF ELDERS / (Submission To Spiritual leaders) “THE AUTHORITY OF ELDERS / (Submission To Spiritual leaders) "/>
            <p:cNvPicPr>
              <a:picLocks noChangeAspect="0"/>
            </p:cNvPicPr>
            <p:nvPr/>
          </p:nvPicPr>
          <p:blipFill>
            <a:blip r:embed="rId3">
              <a:extLst/>
            </a:blip>
            <a:stretch>
              <a:fillRect/>
            </a:stretch>
          </p:blipFill>
          <p:spPr>
            <a:xfrm>
              <a:off x="0" y="0"/>
              <a:ext cx="23606392" cy="1205403"/>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1 Peter 5:1–5 (NKJV)…"/>
          <p:cNvSpPr txBox="1"/>
          <p:nvPr/>
        </p:nvSpPr>
        <p:spPr>
          <a:xfrm>
            <a:off x="396362" y="299876"/>
            <a:ext cx="23591277" cy="1249031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1400"/>
              </a:spcBef>
              <a:defRPr b="1" sz="12000">
                <a:solidFill>
                  <a:srgbClr val="000000"/>
                </a:solidFill>
                <a:latin typeface="Times New Roman"/>
                <a:ea typeface="Times New Roman"/>
                <a:cs typeface="Times New Roman"/>
                <a:sym typeface="Times New Roman"/>
              </a:defRPr>
            </a:pPr>
            <a:r>
              <a:t>1 Peter 5:1–5 (NKJV) </a:t>
            </a:r>
          </a:p>
          <a:p>
            <a:pPr algn="ctr" defTabSz="642937">
              <a:lnSpc>
                <a:spcPct val="100000"/>
              </a:lnSpc>
              <a:spcBef>
                <a:spcPts val="0"/>
              </a:spcBef>
              <a:defRPr sz="9000">
                <a:solidFill>
                  <a:srgbClr val="000000"/>
                </a:solidFill>
                <a:latin typeface="Times New Roman"/>
                <a:ea typeface="Times New Roman"/>
                <a:cs typeface="Times New Roman"/>
                <a:sym typeface="Times New Roman"/>
              </a:defRPr>
            </a:pPr>
            <a:r>
              <a:rPr baseline="31999"/>
              <a:t>1</a:t>
            </a:r>
            <a:r>
              <a:t> The elders who are among you I exhort, I who am a fellow elder and a witness of the sufferings of Christ, and also a partaker of the glory that will be revealed: </a:t>
            </a:r>
            <a:r>
              <a:rPr baseline="31999"/>
              <a:t>2</a:t>
            </a:r>
            <a:r>
              <a:t> Shepherd the flock of God which is among you, serving as overseers, not by compulsion but willingly, not for dishonest gain but eagerly; </a:t>
            </a:r>
            <a:r>
              <a:rPr baseline="31999"/>
              <a:t>3</a:t>
            </a:r>
            <a:r>
              <a:t> nor as being lords over those entrusted to you, but being examples to the flock;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1 Peter 5:1–5 (NKJV)…"/>
          <p:cNvSpPr txBox="1"/>
          <p:nvPr/>
        </p:nvSpPr>
        <p:spPr>
          <a:xfrm>
            <a:off x="396362" y="299876"/>
            <a:ext cx="23591277" cy="1224361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1400"/>
              </a:spcBef>
              <a:defRPr b="1" sz="12000">
                <a:solidFill>
                  <a:srgbClr val="000000"/>
                </a:solidFill>
                <a:latin typeface="Times New Roman"/>
                <a:ea typeface="Times New Roman"/>
                <a:cs typeface="Times New Roman"/>
                <a:sym typeface="Times New Roman"/>
              </a:defRPr>
            </a:pPr>
            <a:r>
              <a:t>1 Peter 5:1–5 (NKJV) </a:t>
            </a:r>
          </a:p>
          <a:p>
            <a:pPr algn="ctr" defTabSz="642937">
              <a:lnSpc>
                <a:spcPct val="100000"/>
              </a:lnSpc>
              <a:spcBef>
                <a:spcPts val="0"/>
              </a:spcBef>
              <a:defRPr sz="10000">
                <a:solidFill>
                  <a:srgbClr val="000000"/>
                </a:solidFill>
                <a:latin typeface="Times New Roman"/>
                <a:ea typeface="Times New Roman"/>
                <a:cs typeface="Times New Roman"/>
                <a:sym typeface="Times New Roman"/>
              </a:defRPr>
            </a:pPr>
            <a:r>
              <a:rPr baseline="31999"/>
              <a:t>4</a:t>
            </a:r>
            <a:r>
              <a:t> and when the Chief Shepherd appears, you will receive the crown of glory that does not fade away. </a:t>
            </a:r>
            <a:r>
              <a:rPr baseline="31999"/>
              <a:t>5</a:t>
            </a:r>
            <a:r>
              <a:t> Likewise you younger people, submit yourselves to </a:t>
            </a:r>
            <a:r>
              <a:rPr i="1"/>
              <a:t>your</a:t>
            </a:r>
            <a:r>
              <a:t> elders. Yes, all of </a:t>
            </a:r>
            <a:r>
              <a:rPr i="1"/>
              <a:t>you</a:t>
            </a:r>
            <a:r>
              <a:t> be submissive to one another, and be clothed with humility, for “</a:t>
            </a:r>
            <a:r>
              <a:rPr i="1"/>
              <a:t>God resists the proud</a:t>
            </a:r>
            <a:r>
              <a:t>, </a:t>
            </a:r>
            <a:r>
              <a:rPr i="1"/>
              <a:t>But</a:t>
            </a:r>
            <a:r>
              <a:t> </a:t>
            </a:r>
            <a:r>
              <a:rPr i="1"/>
              <a:t>gives grace to the humble</a:t>
            </a:r>
            <a:r>
              <a:t>.”</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Rectangle 1"/>
          <p:cNvSpPr txBox="1"/>
          <p:nvPr/>
        </p:nvSpPr>
        <p:spPr>
          <a:xfrm>
            <a:off x="7520433" y="3483227"/>
            <a:ext cx="16295631" cy="98075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27846" indent="-927846" defTabSz="821531">
              <a:lnSpc>
                <a:spcPct val="100000"/>
              </a:lnSpc>
              <a:spcBef>
                <a:spcPts val="2100"/>
              </a:spcBef>
              <a:buSzPct val="80000"/>
              <a:buBlip>
                <a:blip r:embed="rId2"/>
              </a:buBlip>
              <a:defRPr sz="6100">
                <a:solidFill>
                  <a:srgbClr val="000000"/>
                </a:solidFill>
                <a:latin typeface="Century Gothic"/>
                <a:ea typeface="Century Gothic"/>
                <a:cs typeface="Century Gothic"/>
                <a:sym typeface="Century Gothic"/>
              </a:defRPr>
            </a:pPr>
            <a:r>
              <a:t>The pattern for congregational government is a plurality of elders in each congregation (1,2; Ac 14:23; 20:17; Phil 1:1; Ti. 1:5; 1 Tim. 5:17). </a:t>
            </a:r>
          </a:p>
          <a:p>
            <a:pPr marL="927846" indent="-927846" defTabSz="821531">
              <a:lnSpc>
                <a:spcPct val="100000"/>
              </a:lnSpc>
              <a:spcBef>
                <a:spcPts val="2100"/>
              </a:spcBef>
              <a:buSzPct val="80000"/>
              <a:buBlip>
                <a:blip r:embed="rId2"/>
              </a:buBlip>
              <a:defRPr sz="6100">
                <a:solidFill>
                  <a:srgbClr val="000000"/>
                </a:solidFill>
                <a:latin typeface="Century Gothic"/>
                <a:ea typeface="Century Gothic"/>
                <a:cs typeface="Century Gothic"/>
                <a:sym typeface="Century Gothic"/>
              </a:defRPr>
            </a:pPr>
            <a:r>
              <a:t>The use of the plural (elders) in the singular (church) implies that each local church is to have a plurality of elders just as Philippi (Phil. 1:1), Ephesus (Acts 20:17, 28), Jerusalem (Acts 21:18) and the cities in Crete (Titus 1:5).</a:t>
            </a:r>
          </a:p>
        </p:txBody>
      </p:sp>
      <p:grpSp>
        <p:nvGrpSpPr>
          <p:cNvPr id="186" name="Image"/>
          <p:cNvGrpSpPr/>
          <p:nvPr/>
        </p:nvGrpSpPr>
        <p:grpSpPr>
          <a:xfrm>
            <a:off x="365973" y="1820856"/>
            <a:ext cx="6665699" cy="11782990"/>
            <a:chOff x="0" y="0"/>
            <a:chExt cx="6665698" cy="11782989"/>
          </a:xfrm>
        </p:grpSpPr>
        <p:pic>
          <p:nvPicPr>
            <p:cNvPr id="185" name="Image" descr="Image"/>
            <p:cNvPicPr>
              <a:picLocks noChangeAspect="1"/>
            </p:cNvPicPr>
            <p:nvPr/>
          </p:nvPicPr>
          <p:blipFill>
            <a:blip r:embed="rId3">
              <a:extLst/>
            </a:blip>
            <a:srcRect l="14542" t="0" r="11479" b="0"/>
            <a:stretch>
              <a:fillRect/>
            </a:stretch>
          </p:blipFill>
          <p:spPr>
            <a:xfrm>
              <a:off x="215900" y="139700"/>
              <a:ext cx="6233899" cy="11224190"/>
            </a:xfrm>
            <a:prstGeom prst="rect">
              <a:avLst/>
            </a:prstGeom>
            <a:ln>
              <a:noFill/>
            </a:ln>
            <a:effectLst/>
          </p:spPr>
        </p:pic>
        <p:pic>
          <p:nvPicPr>
            <p:cNvPr id="184" name="Image" descr="Image"/>
            <p:cNvPicPr>
              <a:picLocks noChangeAspect="0"/>
            </p:cNvPicPr>
            <p:nvPr/>
          </p:nvPicPr>
          <p:blipFill>
            <a:blip r:embed="rId4">
              <a:extLst/>
            </a:blip>
            <a:stretch>
              <a:fillRect/>
            </a:stretch>
          </p:blipFill>
          <p:spPr>
            <a:xfrm>
              <a:off x="0" y="-1"/>
              <a:ext cx="6665699" cy="11782991"/>
            </a:xfrm>
            <a:prstGeom prst="rect">
              <a:avLst/>
            </a:prstGeom>
            <a:effectLst/>
          </p:spPr>
        </p:pic>
      </p:grpSp>
      <p:sp>
        <p:nvSpPr>
          <p:cNvPr id="187" name="1 Peter 5:1 (NKJV)…"/>
          <p:cNvSpPr txBox="1"/>
          <p:nvPr/>
        </p:nvSpPr>
        <p:spPr>
          <a:xfrm>
            <a:off x="758619" y="3812895"/>
            <a:ext cx="5880407" cy="9066703"/>
          </a:xfrm>
          <a:prstGeom prst="rect">
            <a:avLst/>
          </a:prstGeom>
          <a:ln w="12700">
            <a:miter lim="400000"/>
          </a:ln>
          <a:effectLst>
            <a:outerShdw sx="100000" sy="100000" kx="0" ky="0" algn="b" rotWithShape="0" blurRad="88900" dist="127000" dir="3268424">
              <a:srgbClr val="000000"/>
            </a:outerShdw>
          </a:effectLst>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0"/>
              </a:spcBef>
              <a:defRPr b="1" sz="60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t>1 Peter 5:1 (NKJV) </a:t>
            </a:r>
          </a:p>
          <a:p>
            <a:pPr algn="ctr" defTabSz="642937">
              <a:lnSpc>
                <a:spcPct val="100000"/>
              </a:lnSpc>
              <a:spcBef>
                <a:spcPts val="0"/>
              </a:spcBef>
              <a:defRPr sz="55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rPr baseline="31999"/>
              <a:t>1</a:t>
            </a:r>
            <a:r>
              <a:t> The elders who are among you I exhort, I who am a fellow elder and a witness of the sufferings of Christ, and also a partaker of the glory that will be revealed:</a:t>
            </a:r>
          </a:p>
        </p:txBody>
      </p:sp>
      <p:sp>
        <p:nvSpPr>
          <p:cNvPr id="188" name="“elders who are among you I Exhort” (1)"/>
          <p:cNvSpPr/>
          <p:nvPr/>
        </p:nvSpPr>
        <p:spPr>
          <a:xfrm>
            <a:off x="240097" y="1842284"/>
            <a:ext cx="23903806" cy="1311276"/>
          </a:xfrm>
          <a:prstGeom prst="rect">
            <a:avLst/>
          </a:prstGeom>
          <a:solidFill>
            <a:schemeClr val="accent6">
              <a:hueOff val="-133706"/>
              <a:satOff val="8281"/>
              <a:lumOff val="-27269"/>
            </a:schemeClr>
          </a:solidFill>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ctr" defTabSz="821531">
              <a:lnSpc>
                <a:spcPct val="100000"/>
              </a:lnSpc>
              <a:spcBef>
                <a:spcPts val="0"/>
              </a:spcBef>
              <a:defRPr b="1" sz="8000">
                <a:solidFill>
                  <a:srgbClr val="FFFFFF"/>
                </a:solidFill>
                <a:effectLst>
                  <a:outerShdw sx="100000" sy="100000" kx="0" ky="0" algn="b" rotWithShape="0" blurRad="38100" dist="12700" dir="5400000">
                    <a:srgbClr val="000000">
                      <a:alpha val="50000"/>
                    </a:srgbClr>
                  </a:outerShdw>
                </a:effectLst>
                <a:latin typeface="Baskerville"/>
                <a:ea typeface="Baskerville"/>
                <a:cs typeface="Baskerville"/>
                <a:sym typeface="Baskerville"/>
              </a:defRPr>
            </a:lvl1pPr>
          </a:lstStyle>
          <a:p>
            <a:pPr/>
            <a:r>
              <a:t>“elders who are among you I Exhort” (1)</a:t>
            </a:r>
          </a:p>
        </p:txBody>
      </p:sp>
      <p:grpSp>
        <p:nvGrpSpPr>
          <p:cNvPr id="191" name="THE AUTHORITY OF ELDERS / (Submission To Spiritual leaders)"/>
          <p:cNvGrpSpPr/>
          <p:nvPr/>
        </p:nvGrpSpPr>
        <p:grpSpPr>
          <a:xfrm>
            <a:off x="185843" y="309597"/>
            <a:ext cx="24012313" cy="1217564"/>
            <a:chOff x="0" y="0"/>
            <a:chExt cx="24012312" cy="1217562"/>
          </a:xfrm>
        </p:grpSpPr>
        <p:sp>
          <p:nvSpPr>
            <p:cNvPr id="190" name="THE AUTHORITY OF ELDERS / (Submission To Spiritual leaders)"/>
            <p:cNvSpPr txBox="1"/>
            <p:nvPr/>
          </p:nvSpPr>
          <p:spPr>
            <a:xfrm>
              <a:off x="101600" y="63500"/>
              <a:ext cx="23809113" cy="950863"/>
            </a:xfrm>
            <a:prstGeom prst="rect">
              <a:avLst/>
            </a:prstGeom>
            <a:solidFill>
              <a:schemeClr val="accent5">
                <a:hueOff val="-379513"/>
                <a:satOff val="-6951"/>
                <a:lumOff val="-17345"/>
              </a:scheme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5600">
                  <a:solidFill>
                    <a:srgbClr val="F7F6C8"/>
                  </a:solidFill>
                  <a:latin typeface="Times New Roman"/>
                  <a:ea typeface="Times New Roman"/>
                  <a:cs typeface="Times New Roman"/>
                  <a:sym typeface="Times New Roman"/>
                </a:defRPr>
              </a:lvl1pPr>
            </a:lstStyle>
            <a:p>
              <a:pPr/>
              <a:r>
                <a:t>THE AUTHORITY OF ELDERS / (Submission To Spiritual leaders) </a:t>
              </a:r>
            </a:p>
          </p:txBody>
        </p:sp>
        <p:pic>
          <p:nvPicPr>
            <p:cNvPr id="189" name="THE AUTHORITY OF ELDERS / (Submission To Spiritual leaders) THE AUTHORITY OF ELDERS / (Submission To Spiritual leaders) " descr="THE AUTHORITY OF ELDERS / (Submission To Spiritual leaders) THE AUTHORITY OF ELDERS / (Submission To Spiritual leaders) "/>
            <p:cNvPicPr>
              <a:picLocks noChangeAspect="0"/>
            </p:cNvPicPr>
            <p:nvPr/>
          </p:nvPicPr>
          <p:blipFill>
            <a:blip r:embed="rId5">
              <a:extLst/>
            </a:blip>
            <a:stretch>
              <a:fillRect/>
            </a:stretch>
          </p:blipFill>
          <p:spPr>
            <a:xfrm>
              <a:off x="0" y="0"/>
              <a:ext cx="24012313" cy="1217563"/>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83">
                                            <p:txEl>
                                              <p:pRg st="1" end="1"/>
                                            </p:txEl>
                                          </p:spTgt>
                                        </p:tgtEl>
                                        <p:attrNameLst>
                                          <p:attrName>style.visibility</p:attrName>
                                        </p:attrNameLst>
                                      </p:cBhvr>
                                      <p:to>
                                        <p:strVal val="visible"/>
                                      </p:to>
                                    </p:set>
                                    <p:animEffect filter="fade" transition="in">
                                      <p:cBhvr>
                                        <p:cTn id="7" dur="2000"/>
                                        <p:tgtEl>
                                          <p:spTgt spid="183">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3"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Rectangle 1"/>
          <p:cNvSpPr txBox="1"/>
          <p:nvPr/>
        </p:nvSpPr>
        <p:spPr>
          <a:xfrm>
            <a:off x="7520433" y="3483227"/>
            <a:ext cx="16295631" cy="3902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marL="927846" indent="-927846" defTabSz="821531">
              <a:lnSpc>
                <a:spcPct val="100000"/>
              </a:lnSpc>
              <a:spcBef>
                <a:spcPts val="2100"/>
              </a:spcBef>
              <a:buSzPct val="80000"/>
              <a:buBlip>
                <a:blip r:embed="rId2"/>
              </a:buBlip>
              <a:defRPr sz="6100">
                <a:solidFill>
                  <a:srgbClr val="000000"/>
                </a:solidFill>
                <a:latin typeface="Century Gothic"/>
                <a:ea typeface="Century Gothic"/>
                <a:cs typeface="Century Gothic"/>
                <a:sym typeface="Century Gothic"/>
              </a:defRPr>
            </a:lvl1pPr>
          </a:lstStyle>
          <a:p>
            <a:pPr/>
            <a:r>
              <a:t>The terms elder, bishop &amp; pastor are descriptive terms emphasizing a different aspect of the work and function pertaining to the same office.</a:t>
            </a:r>
          </a:p>
        </p:txBody>
      </p:sp>
      <p:grpSp>
        <p:nvGrpSpPr>
          <p:cNvPr id="196" name="Image"/>
          <p:cNvGrpSpPr/>
          <p:nvPr/>
        </p:nvGrpSpPr>
        <p:grpSpPr>
          <a:xfrm>
            <a:off x="365973" y="1820856"/>
            <a:ext cx="6665699" cy="11782990"/>
            <a:chOff x="0" y="0"/>
            <a:chExt cx="6665698" cy="11782989"/>
          </a:xfrm>
        </p:grpSpPr>
        <p:pic>
          <p:nvPicPr>
            <p:cNvPr id="195" name="Image" descr="Image"/>
            <p:cNvPicPr>
              <a:picLocks noChangeAspect="1"/>
            </p:cNvPicPr>
            <p:nvPr/>
          </p:nvPicPr>
          <p:blipFill>
            <a:blip r:embed="rId3">
              <a:extLst/>
            </a:blip>
            <a:srcRect l="14542" t="0" r="11479" b="0"/>
            <a:stretch>
              <a:fillRect/>
            </a:stretch>
          </p:blipFill>
          <p:spPr>
            <a:xfrm>
              <a:off x="215900" y="139700"/>
              <a:ext cx="6233899" cy="11224190"/>
            </a:xfrm>
            <a:prstGeom prst="rect">
              <a:avLst/>
            </a:prstGeom>
            <a:ln>
              <a:noFill/>
            </a:ln>
            <a:effectLst/>
          </p:spPr>
        </p:pic>
        <p:pic>
          <p:nvPicPr>
            <p:cNvPr id="194" name="Image" descr="Image"/>
            <p:cNvPicPr>
              <a:picLocks noChangeAspect="0"/>
            </p:cNvPicPr>
            <p:nvPr/>
          </p:nvPicPr>
          <p:blipFill>
            <a:blip r:embed="rId4">
              <a:extLst/>
            </a:blip>
            <a:stretch>
              <a:fillRect/>
            </a:stretch>
          </p:blipFill>
          <p:spPr>
            <a:xfrm>
              <a:off x="0" y="-1"/>
              <a:ext cx="6665699" cy="11782991"/>
            </a:xfrm>
            <a:prstGeom prst="rect">
              <a:avLst/>
            </a:prstGeom>
            <a:effectLst/>
          </p:spPr>
        </p:pic>
      </p:grpSp>
      <p:sp>
        <p:nvSpPr>
          <p:cNvPr id="197" name="1 Peter 5:1 (NKJV)…"/>
          <p:cNvSpPr txBox="1"/>
          <p:nvPr/>
        </p:nvSpPr>
        <p:spPr>
          <a:xfrm>
            <a:off x="758619" y="3812895"/>
            <a:ext cx="5880407" cy="9066703"/>
          </a:xfrm>
          <a:prstGeom prst="rect">
            <a:avLst/>
          </a:prstGeom>
          <a:ln w="12700">
            <a:miter lim="400000"/>
          </a:ln>
          <a:effectLst>
            <a:outerShdw sx="100000" sy="100000" kx="0" ky="0" algn="b" rotWithShape="0" blurRad="88900" dist="127000" dir="3268424">
              <a:srgbClr val="000000"/>
            </a:outerShdw>
          </a:effectLst>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0"/>
              </a:spcBef>
              <a:defRPr b="1" sz="60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t>1 Peter 5:1 (NKJV) </a:t>
            </a:r>
          </a:p>
          <a:p>
            <a:pPr algn="ctr" defTabSz="642937">
              <a:lnSpc>
                <a:spcPct val="100000"/>
              </a:lnSpc>
              <a:spcBef>
                <a:spcPts val="0"/>
              </a:spcBef>
              <a:defRPr sz="55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rPr baseline="31999"/>
              <a:t>1</a:t>
            </a:r>
            <a:r>
              <a:t> The elders who are among you I exhort, I who am a fellow elder and a witness of the sufferings of Christ, and also a partaker of the glory that will be revealed:</a:t>
            </a:r>
          </a:p>
        </p:txBody>
      </p:sp>
      <p:sp>
        <p:nvSpPr>
          <p:cNvPr id="198" name="“elders who are among you I Exhort” (1)"/>
          <p:cNvSpPr/>
          <p:nvPr/>
        </p:nvSpPr>
        <p:spPr>
          <a:xfrm>
            <a:off x="240097" y="1842284"/>
            <a:ext cx="23903806" cy="1311276"/>
          </a:xfrm>
          <a:prstGeom prst="rect">
            <a:avLst/>
          </a:prstGeom>
          <a:solidFill>
            <a:schemeClr val="accent6">
              <a:hueOff val="-133706"/>
              <a:satOff val="8281"/>
              <a:lumOff val="-27269"/>
            </a:schemeClr>
          </a:solidFill>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ctr" defTabSz="821531">
              <a:lnSpc>
                <a:spcPct val="100000"/>
              </a:lnSpc>
              <a:spcBef>
                <a:spcPts val="0"/>
              </a:spcBef>
              <a:defRPr b="1" sz="8000">
                <a:solidFill>
                  <a:srgbClr val="FFFFFF"/>
                </a:solidFill>
                <a:effectLst>
                  <a:outerShdw sx="100000" sy="100000" kx="0" ky="0" algn="b" rotWithShape="0" blurRad="38100" dist="12700" dir="5400000">
                    <a:srgbClr val="000000">
                      <a:alpha val="50000"/>
                    </a:srgbClr>
                  </a:outerShdw>
                </a:effectLst>
                <a:latin typeface="Baskerville"/>
                <a:ea typeface="Baskerville"/>
                <a:cs typeface="Baskerville"/>
                <a:sym typeface="Baskerville"/>
              </a:defRPr>
            </a:lvl1pPr>
          </a:lstStyle>
          <a:p>
            <a:pPr/>
            <a:r>
              <a:t>“elders who are among you I Exhort” (1)</a:t>
            </a:r>
          </a:p>
        </p:txBody>
      </p:sp>
      <p:sp>
        <p:nvSpPr>
          <p:cNvPr id="199" name="1 Peter 5:1-2 (NKJV)…"/>
          <p:cNvSpPr txBox="1"/>
          <p:nvPr/>
        </p:nvSpPr>
        <p:spPr>
          <a:xfrm>
            <a:off x="7416312" y="7712350"/>
            <a:ext cx="16503873" cy="5105130"/>
          </a:xfrm>
          <a:prstGeom prst="rect">
            <a:avLst/>
          </a:prstGeom>
          <a:solidFill>
            <a:srgbClr val="FFFFFF"/>
          </a:solidFill>
          <a:ln w="12700">
            <a:miter lim="400000"/>
          </a:ln>
          <a:effectLst>
            <a:outerShdw sx="100000" sy="100000" kx="0" ky="0" algn="b" rotWithShape="0" blurRad="228600" dist="101600" dir="2940000">
              <a:srgbClr val="000000">
                <a:alpha val="45000"/>
              </a:srgbClr>
            </a:outerShdw>
          </a:effectLst>
          <a:extLst>
            <a:ext uri="{C572A759-6A51-4108-AA02-DFA0A04FC94B}">
              <ma14:wrappingTextBoxFlag xmlns:ma14="http://schemas.microsoft.com/office/mac/drawingml/2011/main" val="1"/>
            </a:ext>
          </a:extLst>
        </p:spPr>
        <p:txBody>
          <a:bodyPr tIns="91439" bIns="91439">
            <a:spAutoFit/>
          </a:bodyPr>
          <a:lstStyle/>
          <a:p>
            <a:pPr algn="ctr" defTabSz="1285875">
              <a:lnSpc>
                <a:spcPct val="100000"/>
              </a:lnSpc>
              <a:spcBef>
                <a:spcPts val="0"/>
              </a:spcBef>
              <a:defRPr b="1" sz="5700">
                <a:solidFill>
                  <a:srgbClr val="000000"/>
                </a:solidFill>
                <a:latin typeface="Times New Roman"/>
                <a:ea typeface="Times New Roman"/>
                <a:cs typeface="Times New Roman"/>
                <a:sym typeface="Times New Roman"/>
              </a:defRPr>
            </a:pPr>
            <a:r>
              <a:t>1 Peter 5:1-2 (NKJV)  </a:t>
            </a:r>
          </a:p>
          <a:p>
            <a:pPr algn="ctr" defTabSz="1285875">
              <a:lnSpc>
                <a:spcPct val="100000"/>
              </a:lnSpc>
              <a:spcBef>
                <a:spcPts val="0"/>
              </a:spcBef>
              <a:defRPr sz="5700">
                <a:solidFill>
                  <a:srgbClr val="000000"/>
                </a:solidFill>
                <a:latin typeface="Times New Roman"/>
                <a:ea typeface="Times New Roman"/>
                <a:cs typeface="Times New Roman"/>
                <a:sym typeface="Times New Roman"/>
              </a:defRPr>
            </a:pPr>
            <a:r>
              <a:t>     </a:t>
            </a:r>
            <a:r>
              <a:rPr baseline="31157"/>
              <a:t>1</a:t>
            </a:r>
            <a:r>
              <a:t>The elders (</a:t>
            </a:r>
            <a:r>
              <a:rPr b="1" i="1">
                <a:solidFill>
                  <a:srgbClr val="0000FF"/>
                </a:solidFill>
              </a:rPr>
              <a:t>presbuteros</a:t>
            </a:r>
            <a:r>
              <a:t>), who are among you I exhort, I who am a fellow elder and a witness of the sufferings of Christ, and also a partaker of the glory that will be revealed: </a:t>
            </a:r>
            <a:r>
              <a:rPr baseline="31157"/>
              <a:t>2</a:t>
            </a:r>
            <a:r>
              <a:t>Shepherd (</a:t>
            </a:r>
            <a:r>
              <a:rPr b="1" i="1">
                <a:solidFill>
                  <a:srgbClr val="0000FF"/>
                </a:solidFill>
              </a:rPr>
              <a:t>poimen</a:t>
            </a:r>
            <a:r>
              <a:t>), </a:t>
            </a:r>
            <a:r>
              <a:rPr>
                <a:solidFill>
                  <a:srgbClr val="FF0000"/>
                </a:solidFill>
              </a:rPr>
              <a:t>the flock of God which is among you</a:t>
            </a:r>
            <a:r>
              <a:t>, serving as overseers, (</a:t>
            </a:r>
            <a:r>
              <a:rPr b="1" i="1">
                <a:solidFill>
                  <a:srgbClr val="0000FF"/>
                </a:solidFill>
              </a:rPr>
              <a:t>episkopos</a:t>
            </a:r>
            <a:r>
              <a:t>), </a:t>
            </a:r>
          </a:p>
        </p:txBody>
      </p:sp>
      <p:grpSp>
        <p:nvGrpSpPr>
          <p:cNvPr id="202" name="THE AUTHORITY OF ELDERS / (Submission To Spiritual leaders)"/>
          <p:cNvGrpSpPr/>
          <p:nvPr/>
        </p:nvGrpSpPr>
        <p:grpSpPr>
          <a:xfrm>
            <a:off x="185843" y="309597"/>
            <a:ext cx="24012313" cy="1217564"/>
            <a:chOff x="0" y="0"/>
            <a:chExt cx="24012312" cy="1217562"/>
          </a:xfrm>
        </p:grpSpPr>
        <p:sp>
          <p:nvSpPr>
            <p:cNvPr id="201" name="THE AUTHORITY OF ELDERS / (Submission To Spiritual leaders)"/>
            <p:cNvSpPr txBox="1"/>
            <p:nvPr/>
          </p:nvSpPr>
          <p:spPr>
            <a:xfrm>
              <a:off x="101600" y="63500"/>
              <a:ext cx="23809113" cy="950863"/>
            </a:xfrm>
            <a:prstGeom prst="rect">
              <a:avLst/>
            </a:prstGeom>
            <a:solidFill>
              <a:schemeClr val="accent5">
                <a:hueOff val="-379513"/>
                <a:satOff val="-6951"/>
                <a:lumOff val="-17345"/>
              </a:scheme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5600">
                  <a:solidFill>
                    <a:srgbClr val="F7F6C8"/>
                  </a:solidFill>
                  <a:latin typeface="Times New Roman"/>
                  <a:ea typeface="Times New Roman"/>
                  <a:cs typeface="Times New Roman"/>
                  <a:sym typeface="Times New Roman"/>
                </a:defRPr>
              </a:lvl1pPr>
            </a:lstStyle>
            <a:p>
              <a:pPr/>
              <a:r>
                <a:t>THE AUTHORITY OF ELDERS / (Submission To Spiritual leaders) </a:t>
              </a:r>
            </a:p>
          </p:txBody>
        </p:sp>
        <p:pic>
          <p:nvPicPr>
            <p:cNvPr id="200" name="THE AUTHORITY OF ELDERS / (Submission To Spiritual leaders) THE AUTHORITY OF ELDERS / (Submission To Spiritual leaders) " descr="THE AUTHORITY OF ELDERS / (Submission To Spiritual leaders) THE AUTHORITY OF ELDERS / (Submission To Spiritual leaders) "/>
            <p:cNvPicPr>
              <a:picLocks noChangeAspect="0"/>
            </p:cNvPicPr>
            <p:nvPr/>
          </p:nvPicPr>
          <p:blipFill>
            <a:blip r:embed="rId5">
              <a:extLst/>
            </a:blip>
            <a:stretch>
              <a:fillRect/>
            </a:stretch>
          </p:blipFill>
          <p:spPr>
            <a:xfrm>
              <a:off x="0" y="0"/>
              <a:ext cx="24012313" cy="1217563"/>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93">
                                            <p:bg/>
                                          </p:spTgt>
                                        </p:tgtEl>
                                        <p:attrNameLst>
                                          <p:attrName>style.visibility</p:attrName>
                                        </p:attrNameLst>
                                      </p:cBhvr>
                                      <p:to>
                                        <p:strVal val="visible"/>
                                      </p:to>
                                    </p:set>
                                    <p:animEffect filter="fade" transition="in">
                                      <p:cBhvr>
                                        <p:cTn id="7" dur="2000"/>
                                        <p:tgtEl>
                                          <p:spTgt spid="193">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93">
                                            <p:txEl>
                                              <p:pRg st="0" end="0"/>
                                            </p:txEl>
                                          </p:spTgt>
                                        </p:tgtEl>
                                        <p:attrNameLst>
                                          <p:attrName>style.visibility</p:attrName>
                                        </p:attrNameLst>
                                      </p:cBhvr>
                                      <p:to>
                                        <p:strVal val="visible"/>
                                      </p:to>
                                    </p:set>
                                    <p:animEffect filter="fade" transition="in">
                                      <p:cBhvr>
                                        <p:cTn id="10" dur="2000"/>
                                        <p:tgtEl>
                                          <p:spTgt spid="19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2" fill="hold">
                                  <p:stCondLst>
                                    <p:cond delay="0"/>
                                  </p:stCondLst>
                                  <p:iterate type="el" backwards="0">
                                    <p:tmAbs val="0"/>
                                  </p:iterate>
                                  <p:childTnLst>
                                    <p:set>
                                      <p:cBhvr>
                                        <p:cTn id="14" fill="hold"/>
                                        <p:tgtEl>
                                          <p:spTgt spid="199"/>
                                        </p:tgtEl>
                                        <p:attrNameLst>
                                          <p:attrName>style.visibility</p:attrName>
                                        </p:attrNameLst>
                                      </p:cBhvr>
                                      <p:to>
                                        <p:strVal val="visible"/>
                                      </p:to>
                                    </p:set>
                                    <p:animEffect filter="fade" transition="in">
                                      <p:cBhvr>
                                        <p:cTn id="15" dur="1500"/>
                                        <p:tgtEl>
                                          <p:spTgt spid="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3" grpId="1"/>
      <p:bldP build="whole" bldLvl="1" animBg="1" rev="0" advAuto="0" spid="199" grpId="2"/>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06" name="Image"/>
          <p:cNvGrpSpPr/>
          <p:nvPr/>
        </p:nvGrpSpPr>
        <p:grpSpPr>
          <a:xfrm>
            <a:off x="365973" y="1820856"/>
            <a:ext cx="6665699" cy="11782990"/>
            <a:chOff x="0" y="0"/>
            <a:chExt cx="6665698" cy="11782989"/>
          </a:xfrm>
        </p:grpSpPr>
        <p:pic>
          <p:nvPicPr>
            <p:cNvPr id="205" name="Image" descr="Image"/>
            <p:cNvPicPr>
              <a:picLocks noChangeAspect="1"/>
            </p:cNvPicPr>
            <p:nvPr/>
          </p:nvPicPr>
          <p:blipFill>
            <a:blip r:embed="rId2">
              <a:extLst/>
            </a:blip>
            <a:srcRect l="14542" t="0" r="11479" b="0"/>
            <a:stretch>
              <a:fillRect/>
            </a:stretch>
          </p:blipFill>
          <p:spPr>
            <a:xfrm>
              <a:off x="215900" y="139700"/>
              <a:ext cx="6233899" cy="11224190"/>
            </a:xfrm>
            <a:prstGeom prst="rect">
              <a:avLst/>
            </a:prstGeom>
            <a:ln>
              <a:noFill/>
            </a:ln>
            <a:effectLst/>
          </p:spPr>
        </p:pic>
        <p:pic>
          <p:nvPicPr>
            <p:cNvPr id="204" name="Image" descr="Image"/>
            <p:cNvPicPr>
              <a:picLocks noChangeAspect="0"/>
            </p:cNvPicPr>
            <p:nvPr/>
          </p:nvPicPr>
          <p:blipFill>
            <a:blip r:embed="rId3">
              <a:extLst/>
            </a:blip>
            <a:stretch>
              <a:fillRect/>
            </a:stretch>
          </p:blipFill>
          <p:spPr>
            <a:xfrm>
              <a:off x="0" y="-1"/>
              <a:ext cx="6665699" cy="11782991"/>
            </a:xfrm>
            <a:prstGeom prst="rect">
              <a:avLst/>
            </a:prstGeom>
            <a:effectLst/>
          </p:spPr>
        </p:pic>
      </p:grpSp>
      <p:sp>
        <p:nvSpPr>
          <p:cNvPr id="207" name="1 Peter 5:1 (NKJV)…"/>
          <p:cNvSpPr txBox="1"/>
          <p:nvPr/>
        </p:nvSpPr>
        <p:spPr>
          <a:xfrm>
            <a:off x="758619" y="3812895"/>
            <a:ext cx="5880407" cy="9066703"/>
          </a:xfrm>
          <a:prstGeom prst="rect">
            <a:avLst/>
          </a:prstGeom>
          <a:ln w="12700">
            <a:miter lim="400000"/>
          </a:ln>
          <a:effectLst>
            <a:outerShdw sx="100000" sy="100000" kx="0" ky="0" algn="b" rotWithShape="0" blurRad="88900" dist="127000" dir="3268424">
              <a:srgbClr val="000000"/>
            </a:outerShdw>
          </a:effectLst>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0"/>
              </a:spcBef>
              <a:defRPr b="1" sz="60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t>1 Peter 5:1 (NKJV) </a:t>
            </a:r>
          </a:p>
          <a:p>
            <a:pPr algn="ctr" defTabSz="642937">
              <a:lnSpc>
                <a:spcPct val="100000"/>
              </a:lnSpc>
              <a:spcBef>
                <a:spcPts val="0"/>
              </a:spcBef>
              <a:defRPr sz="55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rPr baseline="31999"/>
              <a:t>1</a:t>
            </a:r>
            <a:r>
              <a:t> The elders who are among you I exhort, I who am a fellow elder and a witness of the sufferings of Christ, and also a partaker of the glory that will be revealed:</a:t>
            </a:r>
          </a:p>
        </p:txBody>
      </p:sp>
      <p:sp>
        <p:nvSpPr>
          <p:cNvPr id="208" name="“elders who are among you I Exhort” (1)"/>
          <p:cNvSpPr/>
          <p:nvPr/>
        </p:nvSpPr>
        <p:spPr>
          <a:xfrm>
            <a:off x="240097" y="1842284"/>
            <a:ext cx="23903806" cy="1311276"/>
          </a:xfrm>
          <a:prstGeom prst="rect">
            <a:avLst/>
          </a:prstGeom>
          <a:solidFill>
            <a:schemeClr val="accent6">
              <a:hueOff val="-133706"/>
              <a:satOff val="8281"/>
              <a:lumOff val="-27269"/>
            </a:schemeClr>
          </a:solidFill>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ctr" defTabSz="821531">
              <a:lnSpc>
                <a:spcPct val="100000"/>
              </a:lnSpc>
              <a:spcBef>
                <a:spcPts val="0"/>
              </a:spcBef>
              <a:defRPr b="1" sz="8000">
                <a:solidFill>
                  <a:srgbClr val="FFFFFF"/>
                </a:solidFill>
                <a:effectLst>
                  <a:outerShdw sx="100000" sy="100000" kx="0" ky="0" algn="b" rotWithShape="0" blurRad="38100" dist="12700" dir="5400000">
                    <a:srgbClr val="000000">
                      <a:alpha val="50000"/>
                    </a:srgbClr>
                  </a:outerShdw>
                </a:effectLst>
                <a:latin typeface="Baskerville"/>
                <a:ea typeface="Baskerville"/>
                <a:cs typeface="Baskerville"/>
                <a:sym typeface="Baskerville"/>
              </a:defRPr>
            </a:lvl1pPr>
          </a:lstStyle>
          <a:p>
            <a:pPr/>
            <a:r>
              <a:t>“elders who are among you I Exhort” (1)</a:t>
            </a:r>
          </a:p>
        </p:txBody>
      </p:sp>
      <p:sp>
        <p:nvSpPr>
          <p:cNvPr id="209" name="Elder - [presbuteros (n)] denotes age and seasoned wisdom that belong to its experiences. Acts 14:23; 20:17; 1 Pet 5:1…"/>
          <p:cNvSpPr txBox="1"/>
          <p:nvPr/>
        </p:nvSpPr>
        <p:spPr>
          <a:xfrm>
            <a:off x="7331037" y="3483227"/>
            <a:ext cx="16602500" cy="9721516"/>
          </a:xfrm>
          <a:prstGeom prst="rect">
            <a:avLst/>
          </a:prstGeom>
          <a:solidFill>
            <a:srgbClr val="FFFFFF"/>
          </a:solidFill>
          <a:ln w="12700"/>
          <a:effectLst>
            <a:outerShdw sx="100000" sy="100000" kx="0" ky="0" algn="b" rotWithShape="0" blurRad="203200" dist="101600" dir="5400000">
              <a:srgbClr val="000000">
                <a:alpha val="46903"/>
              </a:srgbClr>
            </a:outerShdw>
          </a:effectLst>
          <a:extLst>
            <a:ext uri="{C572A759-6A51-4108-AA02-DFA0A04FC94B}">
              <ma14:wrappingTextBoxFlag xmlns:ma14="http://schemas.microsoft.com/office/mac/drawingml/2011/main" val="1"/>
            </a:ext>
          </a:extLst>
        </p:spPr>
        <p:txBody>
          <a:bodyPr lIns="53578" tIns="53578" rIns="53578" bIns="53578">
            <a:spAutoFit/>
          </a:bodyPr>
          <a:lstStyle/>
          <a:p>
            <a:pPr lvl="1" marL="1126671" indent="-783771" defTabSz="1821656">
              <a:lnSpc>
                <a:spcPct val="100000"/>
              </a:lnSpc>
              <a:spcBef>
                <a:spcPts val="1100"/>
              </a:spcBef>
              <a:buSzPct val="100000"/>
              <a:buBlip>
                <a:blip r:embed="rId4"/>
              </a:buBlip>
              <a:defRPr sz="5800">
                <a:solidFill>
                  <a:srgbClr val="000000"/>
                </a:solidFill>
                <a:uFill>
                  <a:solidFill>
                    <a:srgbClr val="000000"/>
                  </a:solidFill>
                </a:uFill>
                <a:latin typeface="Times New Roman"/>
                <a:ea typeface="Times New Roman"/>
                <a:cs typeface="Times New Roman"/>
                <a:sym typeface="Times New Roman"/>
              </a:defRPr>
            </a:pPr>
            <a:r>
              <a:rPr b="1">
                <a:solidFill>
                  <a:srgbClr val="971817"/>
                </a:solidFill>
                <a:uFill>
                  <a:solidFill>
                    <a:srgbClr val="4F5503"/>
                  </a:solidFill>
                </a:uFill>
              </a:rPr>
              <a:t>Elder</a:t>
            </a:r>
            <a:r>
              <a:t> - [</a:t>
            </a:r>
            <a:r>
              <a:rPr i="1"/>
              <a:t>presbuteros (n)</a:t>
            </a:r>
            <a:r>
              <a:t>] denotes age and seasoned wisdom that belong to its experiences. Acts 14:23; 20:17; 1 Pet 5:1</a:t>
            </a:r>
          </a:p>
          <a:p>
            <a:pPr lvl="1" marL="1126671" indent="-783771" defTabSz="1821656">
              <a:lnSpc>
                <a:spcPct val="100000"/>
              </a:lnSpc>
              <a:spcBef>
                <a:spcPts val="1100"/>
              </a:spcBef>
              <a:buSzPct val="100000"/>
              <a:buBlip>
                <a:blip r:embed="rId4"/>
              </a:buBlip>
              <a:defRPr sz="5800">
                <a:solidFill>
                  <a:srgbClr val="000000"/>
                </a:solidFill>
                <a:uFill>
                  <a:solidFill>
                    <a:srgbClr val="000000"/>
                  </a:solidFill>
                </a:uFill>
                <a:latin typeface="Times New Roman"/>
                <a:ea typeface="Times New Roman"/>
                <a:cs typeface="Times New Roman"/>
                <a:sym typeface="Times New Roman"/>
              </a:defRPr>
            </a:pPr>
            <a:r>
              <a:rPr b="1">
                <a:solidFill>
                  <a:srgbClr val="971817"/>
                </a:solidFill>
                <a:uFill>
                  <a:solidFill>
                    <a:srgbClr val="4F5503"/>
                  </a:solidFill>
                </a:uFill>
              </a:rPr>
              <a:t>Pastor, shepherd</a:t>
            </a:r>
            <a:r>
              <a:rPr>
                <a:solidFill>
                  <a:srgbClr val="971817"/>
                </a:solidFill>
                <a:uFill>
                  <a:solidFill>
                    <a:srgbClr val="4F5503"/>
                  </a:solidFill>
                </a:uFill>
              </a:rPr>
              <a:t> </a:t>
            </a:r>
            <a:r>
              <a:t>– [</a:t>
            </a:r>
            <a:r>
              <a:rPr i="1"/>
              <a:t>poimen (n); poimaino (v)</a:t>
            </a:r>
            <a:r>
              <a:t>] – Emphasizes the care, watching and feeding of the flock of God over which they have been appointed. – Act 20:28; Ep 4:11; 1 Pet 5:2</a:t>
            </a:r>
          </a:p>
          <a:p>
            <a:pPr lvl="1" marL="1126671" indent="-783771" defTabSz="1821656">
              <a:lnSpc>
                <a:spcPct val="100000"/>
              </a:lnSpc>
              <a:spcBef>
                <a:spcPts val="1100"/>
              </a:spcBef>
              <a:buSzPct val="100000"/>
              <a:buBlip>
                <a:blip r:embed="rId4"/>
              </a:buBlip>
              <a:defRPr sz="5800">
                <a:solidFill>
                  <a:srgbClr val="000000"/>
                </a:solidFill>
                <a:uFill>
                  <a:solidFill>
                    <a:srgbClr val="000000"/>
                  </a:solidFill>
                </a:uFill>
                <a:latin typeface="Times New Roman"/>
                <a:ea typeface="Times New Roman"/>
                <a:cs typeface="Times New Roman"/>
                <a:sym typeface="Times New Roman"/>
              </a:defRPr>
            </a:pPr>
            <a:r>
              <a:rPr b="1">
                <a:solidFill>
                  <a:srgbClr val="971817"/>
                </a:solidFill>
                <a:uFill>
                  <a:solidFill>
                    <a:srgbClr val="4F5503"/>
                  </a:solidFill>
                </a:uFill>
              </a:rPr>
              <a:t>Bishop</a:t>
            </a:r>
            <a:r>
              <a:rPr>
                <a:solidFill>
                  <a:srgbClr val="434ED6"/>
                </a:solidFill>
                <a:uFill>
                  <a:solidFill>
                    <a:srgbClr val="434ED6"/>
                  </a:solidFill>
                </a:uFill>
              </a:rPr>
              <a:t> </a:t>
            </a:r>
            <a:r>
              <a:t>– [</a:t>
            </a:r>
            <a:r>
              <a:rPr i="1"/>
              <a:t>episkopos (n); episkopeo (v)</a:t>
            </a:r>
            <a:r>
              <a:t>] – Denotes the overseeing function – not legislative, but leading and enforcing within the Law of God – Acts 20:28; 1 Pet 5:2; (Heb 13:7,17)</a:t>
            </a:r>
          </a:p>
        </p:txBody>
      </p:sp>
      <p:grpSp>
        <p:nvGrpSpPr>
          <p:cNvPr id="212" name="THE AUTHORITY OF ELDERS / (Submission To Spiritual leaders)"/>
          <p:cNvGrpSpPr/>
          <p:nvPr/>
        </p:nvGrpSpPr>
        <p:grpSpPr>
          <a:xfrm>
            <a:off x="185843" y="309597"/>
            <a:ext cx="24012313" cy="1217564"/>
            <a:chOff x="0" y="0"/>
            <a:chExt cx="24012312" cy="1217562"/>
          </a:xfrm>
        </p:grpSpPr>
        <p:sp>
          <p:nvSpPr>
            <p:cNvPr id="211" name="THE AUTHORITY OF ELDERS / (Submission To Spiritual leaders)"/>
            <p:cNvSpPr txBox="1"/>
            <p:nvPr/>
          </p:nvSpPr>
          <p:spPr>
            <a:xfrm>
              <a:off x="101600" y="63500"/>
              <a:ext cx="23809113" cy="950863"/>
            </a:xfrm>
            <a:prstGeom prst="rect">
              <a:avLst/>
            </a:prstGeom>
            <a:solidFill>
              <a:schemeClr val="accent5">
                <a:hueOff val="-379513"/>
                <a:satOff val="-6951"/>
                <a:lumOff val="-17345"/>
              </a:scheme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5600">
                  <a:solidFill>
                    <a:srgbClr val="F7F6C8"/>
                  </a:solidFill>
                  <a:latin typeface="Times New Roman"/>
                  <a:ea typeface="Times New Roman"/>
                  <a:cs typeface="Times New Roman"/>
                  <a:sym typeface="Times New Roman"/>
                </a:defRPr>
              </a:lvl1pPr>
            </a:lstStyle>
            <a:p>
              <a:pPr/>
              <a:r>
                <a:t>THE AUTHORITY OF ELDERS / (Submission To Spiritual leaders) </a:t>
              </a:r>
            </a:p>
          </p:txBody>
        </p:sp>
        <p:pic>
          <p:nvPicPr>
            <p:cNvPr id="210" name="THE AUTHORITY OF ELDERS / (Submission To Spiritual leaders) THE AUTHORITY OF ELDERS / (Submission To Spiritual leaders) " descr="THE AUTHORITY OF ELDERS / (Submission To Spiritual leaders) THE AUTHORITY OF ELDERS / (Submission To Spiritual leaders) "/>
            <p:cNvPicPr>
              <a:picLocks noChangeAspect="0"/>
            </p:cNvPicPr>
            <p:nvPr/>
          </p:nvPicPr>
          <p:blipFill>
            <a:blip r:embed="rId5">
              <a:extLst/>
            </a:blip>
            <a:stretch>
              <a:fillRect/>
            </a:stretch>
          </p:blipFill>
          <p:spPr>
            <a:xfrm>
              <a:off x="0" y="0"/>
              <a:ext cx="24012313" cy="1217563"/>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09">
                                            <p:txEl>
                                              <p:pRg st="1" end="1"/>
                                            </p:txEl>
                                          </p:spTgt>
                                        </p:tgtEl>
                                        <p:attrNameLst>
                                          <p:attrName>style.visibility</p:attrName>
                                        </p:attrNameLst>
                                      </p:cBhvr>
                                      <p:to>
                                        <p:strVal val="visible"/>
                                      </p:to>
                                    </p:set>
                                    <p:animEffect filter="fade" transition="in">
                                      <p:cBhvr>
                                        <p:cTn id="7" dur="1000"/>
                                        <p:tgtEl>
                                          <p:spTgt spid="20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209">
                                            <p:txEl>
                                              <p:pRg st="2" end="2"/>
                                            </p:txEl>
                                          </p:spTgt>
                                        </p:tgtEl>
                                        <p:attrNameLst>
                                          <p:attrName>style.visibility</p:attrName>
                                        </p:attrNameLst>
                                      </p:cBhvr>
                                      <p:to>
                                        <p:strVal val="visible"/>
                                      </p:to>
                                    </p:set>
                                    <p:animEffect filter="fade" transition="in">
                                      <p:cBhvr>
                                        <p:cTn id="12" dur="1000"/>
                                        <p:tgtEl>
                                          <p:spTgt spid="209">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9" grpId="1"/>
    </p:bldLst>
  </p:timing>
</p:sld>
</file>

<file path=ppt/theme/theme1.xml><?xml version="1.0" encoding="utf-8"?>
<a:theme xmlns:a="http://schemas.openxmlformats.org/drawingml/2006/main" xmlns:r="http://schemas.openxmlformats.org/officeDocument/2006/relationships"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