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1pPr>
    <a:lvl2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2pPr>
    <a:lvl3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3pPr>
    <a:lvl4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4pPr>
    <a:lvl5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5pPr>
    <a:lvl6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6pPr>
    <a:lvl7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7pPr>
    <a:lvl8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8pPr>
    <a:lvl9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b="off" i="off">
        <a:fontRef idx="minor">
          <a:srgbClr val="000000"/>
        </a:fontRef>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satOff val="1848"/>
              <a:lumOff val="-15262"/>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firstRow>
  </a:tblStyle>
  <a:tblStyle styleId="{CF821DB8-F4EB-4A41-A1BA-3FCAFE7338EE}"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EBEBEB"/>
          </a:solidFill>
        </a:fill>
      </a:tcStyle>
    </a:band2H>
    <a:firstCo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000000"/>
        </a:fontRef>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3" name="Shape 143"/>
          <p:cNvSpPr/>
          <p:nvPr>
            <p:ph type="sldImg"/>
          </p:nvPr>
        </p:nvSpPr>
        <p:spPr>
          <a:xfrm>
            <a:off x="1143000" y="685800"/>
            <a:ext cx="4572000" cy="3429000"/>
          </a:xfrm>
          <a:prstGeom prst="rect">
            <a:avLst/>
          </a:prstGeom>
        </p:spPr>
        <p:txBody>
          <a:bodyPr/>
          <a:lstStyle/>
          <a:p>
            <a:pPr/>
          </a:p>
        </p:txBody>
      </p:sp>
      <p:sp>
        <p:nvSpPr>
          <p:cNvPr id="144" name="Shape 14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Title Text"/>
          <p:cNvSpPr txBox="1"/>
          <p:nvPr>
            <p:ph type="title"/>
          </p:nvPr>
        </p:nvSpPr>
        <p:spPr>
          <a:xfrm>
            <a:off x="673100" y="2870200"/>
            <a:ext cx="23050500" cy="4559300"/>
          </a:xfrm>
          <a:prstGeom prst="rect">
            <a:avLst/>
          </a:prstGeom>
        </p:spPr>
        <p:txBody>
          <a:bodyPr anchor="b"/>
          <a:lstStyle/>
          <a:p>
            <a:pPr/>
            <a:r>
              <a:t>Title Text</a:t>
            </a:r>
          </a:p>
        </p:txBody>
      </p:sp>
      <p:sp>
        <p:nvSpPr>
          <p:cNvPr id="12" name="Body Level One…"/>
          <p:cNvSpPr txBox="1"/>
          <p:nvPr>
            <p:ph type="body" sz="quarter" idx="1"/>
          </p:nvPr>
        </p:nvSpPr>
        <p:spPr>
          <a:xfrm>
            <a:off x="673100" y="7416800"/>
            <a:ext cx="23050500" cy="18161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93" name="Body Level One…"/>
          <p:cNvSpPr txBox="1"/>
          <p:nvPr>
            <p:ph type="body" idx="1"/>
          </p:nvPr>
        </p:nvSpPr>
        <p:spPr>
          <a:xfrm>
            <a:off x="1435100" y="1066800"/>
            <a:ext cx="21501100" cy="11557000"/>
          </a:xfrm>
          <a:prstGeom prst="rect">
            <a:avLst/>
          </a:prstGeom>
        </p:spPr>
        <p:txBody>
          <a:bodyPr/>
          <a:lstStyle>
            <a:lvl1pPr marL="736600" indent="-736600">
              <a:lnSpc>
                <a:spcPct val="120000"/>
              </a:lnSpc>
              <a:spcBef>
                <a:spcPts val="6500"/>
              </a:spcBef>
              <a:defRPr sz="6400"/>
            </a:lvl1pPr>
            <a:lvl2pPr marL="1473200" indent="-736600">
              <a:lnSpc>
                <a:spcPct val="120000"/>
              </a:lnSpc>
              <a:spcBef>
                <a:spcPts val="6500"/>
              </a:spcBef>
              <a:defRPr sz="6400"/>
            </a:lvl2pPr>
            <a:lvl3pPr marL="2209800" indent="-736600">
              <a:lnSpc>
                <a:spcPct val="120000"/>
              </a:lnSpc>
              <a:spcBef>
                <a:spcPts val="6500"/>
              </a:spcBef>
              <a:defRPr sz="6400"/>
            </a:lvl3pPr>
            <a:lvl4pPr marL="2946400" indent="-736600">
              <a:lnSpc>
                <a:spcPct val="120000"/>
              </a:lnSpc>
              <a:spcBef>
                <a:spcPts val="6500"/>
              </a:spcBef>
              <a:defRPr sz="6400"/>
            </a:lvl4pPr>
            <a:lvl5pPr marL="3683000" indent="-736600">
              <a:lnSpc>
                <a:spcPct val="120000"/>
              </a:lnSpc>
              <a:spcBef>
                <a:spcPts val="6500"/>
              </a:spcBef>
              <a:defRPr sz="6400"/>
            </a:lvl5pPr>
          </a:lstStyle>
          <a:p>
            <a:pPr/>
            <a:r>
              <a:t>Body Level One</a:t>
            </a:r>
          </a:p>
          <a:p>
            <a:pPr lvl="1"/>
            <a:r>
              <a:t>Body Level Two</a:t>
            </a:r>
          </a:p>
          <a:p>
            <a:pPr lvl="2"/>
            <a:r>
              <a:t>Body Level Three</a:t>
            </a:r>
          </a:p>
          <a:p>
            <a:pPr lvl="3"/>
            <a:r>
              <a:t>Body Level Four</a:t>
            </a:r>
          </a:p>
          <a:p>
            <a:pPr lvl="4"/>
            <a:r>
              <a:t>Body Level Five</a:t>
            </a:r>
          </a:p>
        </p:txBody>
      </p:sp>
      <p:sp>
        <p:nvSpPr>
          <p:cNvPr id="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01" name="Close-up of Ducati motorcycle engine components"/>
          <p:cNvSpPr/>
          <p:nvPr>
            <p:ph type="pic" sz="half" idx="21"/>
          </p:nvPr>
        </p:nvSpPr>
        <p:spPr>
          <a:xfrm>
            <a:off x="12420509" y="5714207"/>
            <a:ext cx="11023601" cy="8255001"/>
          </a:xfrm>
          <a:prstGeom prst="rect">
            <a:avLst/>
          </a:prstGeom>
        </p:spPr>
        <p:txBody>
          <a:bodyPr lIns="91439" tIns="45719" rIns="91439" bIns="45719" anchor="t">
            <a:noAutofit/>
          </a:bodyPr>
          <a:lstStyle/>
          <a:p>
            <a:pPr/>
          </a:p>
        </p:txBody>
      </p:sp>
      <p:sp>
        <p:nvSpPr>
          <p:cNvPr id="102" name="Close-up of Ducati motorcycle gas cap"/>
          <p:cNvSpPr/>
          <p:nvPr>
            <p:ph type="pic" sz="half" idx="22"/>
          </p:nvPr>
        </p:nvSpPr>
        <p:spPr>
          <a:xfrm>
            <a:off x="12420600" y="-673100"/>
            <a:ext cx="11023600" cy="8255000"/>
          </a:xfrm>
          <a:prstGeom prst="rect">
            <a:avLst/>
          </a:prstGeom>
        </p:spPr>
        <p:txBody>
          <a:bodyPr lIns="91439" tIns="45719" rIns="91439" bIns="45719" anchor="t">
            <a:noAutofit/>
          </a:bodyPr>
          <a:lstStyle/>
          <a:p>
            <a:pPr/>
          </a:p>
        </p:txBody>
      </p:sp>
      <p:sp>
        <p:nvSpPr>
          <p:cNvPr id="103" name="Black and white photo of Ducati motorcycle engine components"/>
          <p:cNvSpPr/>
          <p:nvPr>
            <p:ph type="pic" idx="23"/>
          </p:nvPr>
        </p:nvSpPr>
        <p:spPr>
          <a:xfrm>
            <a:off x="-825499" y="-2108200"/>
            <a:ext cx="13804901" cy="18443211"/>
          </a:xfrm>
          <a:prstGeom prst="rect">
            <a:avLst/>
          </a:prstGeom>
        </p:spPr>
        <p:txBody>
          <a:bodyPr lIns="91439" tIns="45719" rIns="91439" bIns="45719" anchor="t">
            <a:noAutofit/>
          </a:bodyPr>
          <a:lstStyle/>
          <a:p>
            <a:pPr/>
          </a:p>
        </p:txBody>
      </p:sp>
      <p:sp>
        <p:nvSpPr>
          <p:cNvPr id="10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1" name="–Johnny Appleseed"/>
          <p:cNvSpPr txBox="1"/>
          <p:nvPr>
            <p:ph type="body" sz="quarter" idx="21"/>
          </p:nvPr>
        </p:nvSpPr>
        <p:spPr>
          <a:xfrm>
            <a:off x="2387600" y="8001000"/>
            <a:ext cx="19621500" cy="647700"/>
          </a:xfrm>
          <a:prstGeom prst="rect">
            <a:avLst/>
          </a:prstGeom>
        </p:spPr>
        <p:txBody>
          <a:bodyPr anchor="t">
            <a:spAutoFit/>
          </a:bodyPr>
          <a:lstStyle>
            <a:lvl1pPr marL="0" indent="0" algn="ctr">
              <a:spcBef>
                <a:spcPts val="0"/>
              </a:spcBef>
              <a:buSzTx/>
              <a:buNone/>
              <a:defRPr sz="3800"/>
            </a:lvl1pPr>
          </a:lstStyle>
          <a:p>
            <a:pPr/>
            <a:r>
              <a:t>–Johnny Appleseed</a:t>
            </a:r>
          </a:p>
        </p:txBody>
      </p:sp>
      <p:sp>
        <p:nvSpPr>
          <p:cNvPr id="112" name="“Type a quote here.”"/>
          <p:cNvSpPr txBox="1"/>
          <p:nvPr>
            <p:ph type="body" sz="quarter" idx="22"/>
          </p:nvPr>
        </p:nvSpPr>
        <p:spPr>
          <a:xfrm>
            <a:off x="2374900" y="5892800"/>
            <a:ext cx="19621500" cy="850900"/>
          </a:xfrm>
          <a:prstGeom prst="rect">
            <a:avLst/>
          </a:prstGeom>
        </p:spPr>
        <p:txBody>
          <a:bodyPr>
            <a:spAutoFit/>
          </a:bodyPr>
          <a:lstStyle>
            <a:lvl1pPr marL="0" indent="0" algn="ctr">
              <a:spcBef>
                <a:spcPts val="0"/>
              </a:spcBef>
              <a:buSzTx/>
              <a:buNone/>
            </a:lvl1pPr>
          </a:lstStyle>
          <a:p>
            <a:pPr/>
            <a:r>
              <a:t>“Type a quote here.”</a:t>
            </a:r>
          </a:p>
        </p:txBody>
      </p:sp>
      <p:sp>
        <p:nvSpPr>
          <p:cNvPr id="1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20" name="Front view of a red Ducati motorcycle against a black background"/>
          <p:cNvSpPr/>
          <p:nvPr>
            <p:ph type="pic" idx="21"/>
          </p:nvPr>
        </p:nvSpPr>
        <p:spPr>
          <a:xfrm>
            <a:off x="0" y="0"/>
            <a:ext cx="24384000" cy="13716000"/>
          </a:xfrm>
          <a:prstGeom prst="rect">
            <a:avLst/>
          </a:prstGeom>
        </p:spPr>
        <p:txBody>
          <a:bodyPr lIns="91439" tIns="45719" rIns="91439" bIns="45719" anchor="t">
            <a:noAutofit/>
          </a:bodyPr>
          <a:lstStyle/>
          <a:p>
            <a:pPr/>
          </a:p>
        </p:txBody>
      </p:sp>
      <p:sp>
        <p:nvSpPr>
          <p:cNvPr id="1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gradFill flip="none" rotWithShape="1">
          <a:gsLst>
            <a:gs pos="5000">
              <a:srgbClr val="BAD3E4"/>
            </a:gs>
            <a:gs pos="90000">
              <a:srgbClr val="001E2B"/>
            </a:gs>
          </a:gsLst>
          <a:path path="circle">
            <a:fillToRect l="50000" t="50000" r="50000" b="50000"/>
          </a:path>
        </a:gradFill>
      </p:bgPr>
    </p:bg>
    <p:spTree>
      <p:nvGrpSpPr>
        <p:cNvPr id="1" name=""/>
        <p:cNvGrpSpPr/>
        <p:nvPr/>
      </p:nvGrpSpPr>
      <p:grpSpPr>
        <a:xfrm>
          <a:off x="0" y="0"/>
          <a:ext cx="0" cy="0"/>
          <a:chOff x="0" y="0"/>
          <a:chExt cx="0" cy="0"/>
        </a:xfrm>
      </p:grpSpPr>
      <p:sp>
        <p:nvSpPr>
          <p:cNvPr id="135" name="Flowchart: Document 6"/>
          <p:cNvSpPr/>
          <p:nvPr/>
        </p:nvSpPr>
        <p:spPr>
          <a:xfrm rot="10800000">
            <a:off x="90819" y="956080"/>
            <a:ext cx="24202362" cy="11803840"/>
          </a:xfrm>
          <a:custGeom>
            <a:avLst/>
            <a:gdLst/>
            <a:ahLst/>
            <a:cxnLst>
              <a:cxn ang="0">
                <a:pos x="wd2" y="hd2"/>
              </a:cxn>
              <a:cxn ang="5400000">
                <a:pos x="wd2" y="hd2"/>
              </a:cxn>
              <a:cxn ang="10800000">
                <a:pos x="wd2" y="hd2"/>
              </a:cxn>
              <a:cxn ang="16200000">
                <a:pos x="wd2" y="hd2"/>
              </a:cxn>
            </a:cxnLst>
            <a:rect l="0" t="0" r="r" b="b"/>
            <a:pathLst>
              <a:path w="21600" h="19154" fill="norm" stroke="1" extrusionOk="0">
                <a:moveTo>
                  <a:pt x="0" y="0"/>
                </a:moveTo>
                <a:lnTo>
                  <a:pt x="21600" y="0"/>
                </a:lnTo>
                <a:lnTo>
                  <a:pt x="21600" y="15441"/>
                </a:lnTo>
                <a:cubicBezTo>
                  <a:pt x="10800" y="15441"/>
                  <a:pt x="10056" y="21600"/>
                  <a:pt x="0" y="18053"/>
                </a:cubicBezTo>
                <a:lnTo>
                  <a:pt x="0" y="0"/>
                </a:lnTo>
                <a:close/>
              </a:path>
            </a:pathLst>
          </a:custGeom>
          <a:gradFill>
            <a:gsLst>
              <a:gs pos="64999">
                <a:srgbClr val="00415E">
                  <a:alpha val="0"/>
                </a:srgbClr>
              </a:gs>
              <a:gs pos="100000">
                <a:srgbClr val="90BBD8">
                  <a:alpha val="55000"/>
                </a:srgbClr>
              </a:gs>
            </a:gsLst>
            <a:lin ang="4800000"/>
          </a:gradFill>
          <a:ln w="12700">
            <a:miter lim="400000"/>
          </a:ln>
        </p:spPr>
        <p:txBody>
          <a:bodyPr tIns="91439" bIns="91439" anchor="ctr"/>
          <a:lstStyle/>
          <a:p>
            <a:pPr algn="ctr" defTabSz="1828800">
              <a:lnSpc>
                <a:spcPct val="100000"/>
              </a:lnSpc>
              <a:spcBef>
                <a:spcPts val="0"/>
              </a:spcBef>
              <a:defRPr sz="3600">
                <a:solidFill>
                  <a:srgbClr val="FFFFFF"/>
                </a:solidFill>
                <a:latin typeface="Corbel"/>
                <a:ea typeface="Corbel"/>
                <a:cs typeface="Corbel"/>
                <a:sym typeface="Corbel"/>
              </a:defRPr>
            </a:pPr>
          </a:p>
        </p:txBody>
      </p:sp>
      <p:sp>
        <p:nvSpPr>
          <p:cNvPr id="136" name="Flowchart: Document 7"/>
          <p:cNvSpPr/>
          <p:nvPr/>
        </p:nvSpPr>
        <p:spPr>
          <a:xfrm rot="10800000">
            <a:off x="90819" y="2596610"/>
            <a:ext cx="24202362" cy="10848209"/>
          </a:xfrm>
          <a:custGeom>
            <a:avLst/>
            <a:gdLst/>
            <a:ahLst/>
            <a:cxnLst>
              <a:cxn ang="0">
                <a:pos x="wd2" y="hd2"/>
              </a:cxn>
              <a:cxn ang="5400000">
                <a:pos x="wd2" y="hd2"/>
              </a:cxn>
              <a:cxn ang="10800000">
                <a:pos x="wd2" y="hd2"/>
              </a:cxn>
              <a:cxn ang="16200000">
                <a:pos x="wd2" y="hd2"/>
              </a:cxn>
            </a:cxnLst>
            <a:rect l="0" t="0" r="r" b="b"/>
            <a:pathLst>
              <a:path w="21600" h="18841" fill="norm" stroke="1" extrusionOk="0">
                <a:moveTo>
                  <a:pt x="0" y="0"/>
                </a:moveTo>
                <a:lnTo>
                  <a:pt x="21600" y="0"/>
                </a:lnTo>
                <a:lnTo>
                  <a:pt x="21600" y="15102"/>
                </a:lnTo>
                <a:cubicBezTo>
                  <a:pt x="10800" y="15102"/>
                  <a:pt x="8684" y="21600"/>
                  <a:pt x="0" y="17464"/>
                </a:cubicBezTo>
                <a:lnTo>
                  <a:pt x="0" y="0"/>
                </a:lnTo>
                <a:close/>
              </a:path>
            </a:pathLst>
          </a:custGeom>
          <a:gradFill>
            <a:gsLst>
              <a:gs pos="64999">
                <a:srgbClr val="00415E">
                  <a:alpha val="0"/>
                </a:srgbClr>
              </a:gs>
              <a:gs pos="100000">
                <a:srgbClr val="B4D1E4">
                  <a:alpha val="30000"/>
                </a:srgbClr>
              </a:gs>
            </a:gsLst>
            <a:lin ang="4800000"/>
          </a:gradFill>
          <a:ln w="12700">
            <a:miter lim="400000"/>
          </a:ln>
        </p:spPr>
        <p:txBody>
          <a:bodyPr tIns="91439" bIns="91439" anchor="ctr"/>
          <a:lstStyle/>
          <a:p>
            <a:pPr algn="ctr" defTabSz="1828800">
              <a:lnSpc>
                <a:spcPct val="100000"/>
              </a:lnSpc>
              <a:spcBef>
                <a:spcPts val="0"/>
              </a:spcBef>
              <a:defRPr sz="3600">
                <a:solidFill>
                  <a:srgbClr val="FFFFFF"/>
                </a:solidFill>
                <a:latin typeface="Corbel"/>
                <a:ea typeface="Corbel"/>
                <a:cs typeface="Corbel"/>
                <a:sym typeface="Corbel"/>
              </a:defRPr>
            </a:pPr>
          </a:p>
        </p:txBody>
      </p:sp>
      <p:sp>
        <p:nvSpPr>
          <p:cNvPr id="137" name="Slide Number"/>
          <p:cNvSpPr txBox="1"/>
          <p:nvPr>
            <p:ph type="sldNum" sz="quarter" idx="2"/>
          </p:nvPr>
        </p:nvSpPr>
        <p:spPr>
          <a:xfrm>
            <a:off x="20066843" y="13084943"/>
            <a:ext cx="354757" cy="358007"/>
          </a:xfrm>
          <a:prstGeom prst="rect">
            <a:avLst/>
          </a:prstGeom>
        </p:spPr>
        <p:txBody>
          <a:bodyPr lIns="0" tIns="0" rIns="0" bIns="0"/>
          <a:lstStyle>
            <a:lvl1pPr algn="r" defTabSz="1828800">
              <a:defRPr sz="2800">
                <a:solidFill>
                  <a:srgbClr val="A3A898"/>
                </a:solidFill>
                <a:latin typeface="Corbel"/>
                <a:ea typeface="Corbel"/>
                <a:cs typeface="Corbel"/>
                <a:sym typeface="Corbe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Profile view of a red Ducati motorcycle"/>
          <p:cNvSpPr/>
          <p:nvPr>
            <p:ph type="pic" idx="21"/>
          </p:nvPr>
        </p:nvSpPr>
        <p:spPr>
          <a:xfrm>
            <a:off x="4280774" y="-1688429"/>
            <a:ext cx="15829857" cy="11849101"/>
          </a:xfrm>
          <a:prstGeom prst="rect">
            <a:avLst/>
          </a:prstGeom>
        </p:spPr>
        <p:txBody>
          <a:bodyPr lIns="91439" tIns="45719" rIns="91439" bIns="45719" anchor="t">
            <a:noAutofit/>
          </a:bodyPr>
          <a:lstStyle/>
          <a:p>
            <a:pPr/>
          </a:p>
        </p:txBody>
      </p:sp>
      <p:sp>
        <p:nvSpPr>
          <p:cNvPr id="21" name="Title Text"/>
          <p:cNvSpPr txBox="1"/>
          <p:nvPr>
            <p:ph type="title"/>
          </p:nvPr>
        </p:nvSpPr>
        <p:spPr>
          <a:xfrm>
            <a:off x="2387600" y="9728200"/>
            <a:ext cx="19621500" cy="1803400"/>
          </a:xfrm>
          <a:prstGeom prst="rect">
            <a:avLst/>
          </a:prstGeom>
        </p:spPr>
        <p:txBody>
          <a:bodyPr/>
          <a:lstStyle/>
          <a:p>
            <a:pPr/>
            <a:r>
              <a:t>Title Text</a:t>
            </a:r>
          </a:p>
        </p:txBody>
      </p:sp>
      <p:sp>
        <p:nvSpPr>
          <p:cNvPr id="22" name="Body Level One…"/>
          <p:cNvSpPr txBox="1"/>
          <p:nvPr>
            <p:ph type="body" sz="quarter" idx="1"/>
          </p:nvPr>
        </p:nvSpPr>
        <p:spPr>
          <a:xfrm>
            <a:off x="2387600" y="11518900"/>
            <a:ext cx="19621500" cy="16002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673100" y="4572000"/>
            <a:ext cx="23050500" cy="45593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Front view of a red Ducati motorcycle"/>
          <p:cNvSpPr/>
          <p:nvPr>
            <p:ph type="pic" idx="21"/>
          </p:nvPr>
        </p:nvSpPr>
        <p:spPr>
          <a:xfrm>
            <a:off x="10590462" y="1511300"/>
            <a:ext cx="13644824" cy="12128732"/>
          </a:xfrm>
          <a:prstGeom prst="rect">
            <a:avLst/>
          </a:prstGeom>
        </p:spPr>
        <p:txBody>
          <a:bodyPr lIns="91439" tIns="45719" rIns="91439" bIns="45719" anchor="t">
            <a:noAutofit/>
          </a:bodyPr>
          <a:lstStyle/>
          <a:p>
            <a:pPr/>
          </a:p>
        </p:txBody>
      </p:sp>
      <p:sp>
        <p:nvSpPr>
          <p:cNvPr id="39" name="Title Text"/>
          <p:cNvSpPr txBox="1"/>
          <p:nvPr>
            <p:ph type="title"/>
          </p:nvPr>
        </p:nvSpPr>
        <p:spPr>
          <a:xfrm>
            <a:off x="673100" y="1435100"/>
            <a:ext cx="11049000" cy="5461000"/>
          </a:xfrm>
          <a:prstGeom prst="rect">
            <a:avLst/>
          </a:prstGeom>
        </p:spPr>
        <p:txBody>
          <a:bodyPr anchor="b"/>
          <a:lstStyle/>
          <a:p>
            <a:pPr/>
            <a:r>
              <a:t>Title Text</a:t>
            </a:r>
          </a:p>
        </p:txBody>
      </p:sp>
      <p:sp>
        <p:nvSpPr>
          <p:cNvPr id="40" name="Body Level One…"/>
          <p:cNvSpPr txBox="1"/>
          <p:nvPr>
            <p:ph type="body" sz="quarter" idx="1"/>
          </p:nvPr>
        </p:nvSpPr>
        <p:spPr>
          <a:xfrm>
            <a:off x="673100" y="6870700"/>
            <a:ext cx="11049000" cy="54610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marL="736600" indent="-736600">
              <a:lnSpc>
                <a:spcPct val="120000"/>
              </a:lnSpc>
              <a:spcBef>
                <a:spcPts val="6500"/>
              </a:spcBef>
              <a:defRPr sz="6400"/>
            </a:lvl1pPr>
            <a:lvl2pPr marL="1473200" indent="-736600">
              <a:lnSpc>
                <a:spcPct val="120000"/>
              </a:lnSpc>
              <a:spcBef>
                <a:spcPts val="6500"/>
              </a:spcBef>
              <a:defRPr sz="6400"/>
            </a:lvl2pPr>
            <a:lvl3pPr marL="2209800" indent="-736600">
              <a:lnSpc>
                <a:spcPct val="120000"/>
              </a:lnSpc>
              <a:spcBef>
                <a:spcPts val="6500"/>
              </a:spcBef>
              <a:defRPr sz="6400"/>
            </a:lvl3pPr>
            <a:lvl4pPr marL="2946400" indent="-736600">
              <a:lnSpc>
                <a:spcPct val="120000"/>
              </a:lnSpc>
              <a:spcBef>
                <a:spcPts val="6500"/>
              </a:spcBef>
              <a:defRPr sz="6400"/>
            </a:lvl4pPr>
            <a:lvl5pPr marL="3683000" indent="-736600">
              <a:lnSpc>
                <a:spcPct val="120000"/>
              </a:lnSpc>
              <a:spcBef>
                <a:spcPts val="6500"/>
              </a:spcBef>
              <a:defRPr sz="6400"/>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Front view of a red Ducati motorcycle"/>
          <p:cNvSpPr/>
          <p:nvPr>
            <p:ph type="pic" sz="half" idx="21"/>
          </p:nvPr>
        </p:nvSpPr>
        <p:spPr>
          <a:xfrm>
            <a:off x="11814854" y="3233783"/>
            <a:ext cx="11753235" cy="10447317"/>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673100" y="3835400"/>
            <a:ext cx="11049000" cy="8864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Small">
    <p:spTree>
      <p:nvGrpSpPr>
        <p:cNvPr id="1" name=""/>
        <p:cNvGrpSpPr/>
        <p:nvPr/>
      </p:nvGrpSpPr>
      <p:grpSpPr>
        <a:xfrm>
          <a:off x="0" y="0"/>
          <a:ext cx="0" cy="0"/>
          <a:chOff x="0" y="0"/>
          <a:chExt cx="0" cy="0"/>
        </a:xfrm>
      </p:grpSpPr>
      <p:sp>
        <p:nvSpPr>
          <p:cNvPr id="75" name="Title Text"/>
          <p:cNvSpPr txBox="1"/>
          <p:nvPr>
            <p:ph type="title"/>
          </p:nvPr>
        </p:nvSpPr>
        <p:spPr>
          <a:prstGeom prst="rect">
            <a:avLst/>
          </a:prstGeom>
        </p:spPr>
        <p:txBody>
          <a:bodyPr/>
          <a:lstStyle/>
          <a:p>
            <a:pPr/>
            <a:r>
              <a:t>Title Text</a:t>
            </a:r>
          </a:p>
        </p:txBody>
      </p:sp>
      <p:sp>
        <p:nvSpPr>
          <p:cNvPr id="76" name="Body Level One…"/>
          <p:cNvSpPr txBox="1"/>
          <p:nvPr>
            <p:ph type="body" sz="half" idx="1"/>
          </p:nvPr>
        </p:nvSpPr>
        <p:spPr>
          <a:xfrm>
            <a:off x="673100" y="3835400"/>
            <a:ext cx="11049000" cy="8864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Large">
    <p:spTree>
      <p:nvGrpSpPr>
        <p:cNvPr id="1" name=""/>
        <p:cNvGrpSpPr/>
        <p:nvPr/>
      </p:nvGrpSpPr>
      <p:grpSpPr>
        <a:xfrm>
          <a:off x="0" y="0"/>
          <a:ext cx="0" cy="0"/>
          <a:chOff x="0" y="0"/>
          <a:chExt cx="0" cy="0"/>
        </a:xfrm>
      </p:grpSpPr>
      <p:sp>
        <p:nvSpPr>
          <p:cNvPr id="84" name="Title Text"/>
          <p:cNvSpPr txBox="1"/>
          <p:nvPr>
            <p:ph type="title"/>
          </p:nvPr>
        </p:nvSpPr>
        <p:spPr>
          <a:prstGeom prst="rect">
            <a:avLst/>
          </a:prstGeom>
        </p:spPr>
        <p:txBody>
          <a:bodyPr/>
          <a:lstStyle/>
          <a:p>
            <a:pPr/>
            <a:r>
              <a:t>Title Text</a:t>
            </a:r>
          </a:p>
        </p:txBody>
      </p:sp>
      <p:sp>
        <p:nvSpPr>
          <p:cNvPr id="85" name="Body Level One…"/>
          <p:cNvSpPr txBox="1"/>
          <p:nvPr>
            <p:ph type="body" sz="half" idx="1"/>
          </p:nvPr>
        </p:nvSpPr>
        <p:spPr>
          <a:xfrm>
            <a:off x="673100" y="3835400"/>
            <a:ext cx="11049000" cy="8864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673100" y="355600"/>
            <a:ext cx="23050500" cy="342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673100" y="3835400"/>
            <a:ext cx="23050500" cy="8864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76100" y="13081000"/>
            <a:ext cx="419100" cy="457200"/>
          </a:xfrm>
          <a:prstGeom prst="rect">
            <a:avLst/>
          </a:prstGeom>
          <a:ln w="12700">
            <a:miter lim="400000"/>
          </a:ln>
        </p:spPr>
        <p:txBody>
          <a:bodyPr wrap="none" lIns="50800" tIns="50800" rIns="50800" bIns="50800" anchor="b">
            <a:spAutoFit/>
          </a:bodyPr>
          <a:lstStyle>
            <a:lvl1pPr algn="ctr">
              <a:lnSpc>
                <a:spcPct val="100000"/>
              </a:lnSpc>
              <a:spcBef>
                <a:spcPts val="0"/>
              </a:spcBef>
              <a:defRPr sz="2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1pPr>
      <a:lvl2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2pPr>
      <a:lvl3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3pPr>
      <a:lvl4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4pPr>
      <a:lvl5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5pPr>
      <a:lvl6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6pPr>
      <a:lvl7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7pPr>
      <a:lvl8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8pPr>
      <a:lvl9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9pPr>
    </p:titleStyle>
    <p:bodyStyle>
      <a:lvl1pPr marL="5842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1pPr>
      <a:lvl2pPr marL="11684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2pPr>
      <a:lvl3pPr marL="17526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3pPr>
      <a:lvl4pPr marL="23368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4pPr>
      <a:lvl5pPr marL="29210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5pPr>
      <a:lvl6pPr marL="35052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6pPr>
      <a:lvl7pPr marL="40894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7pPr>
      <a:lvl8pPr marL="46736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8pPr>
      <a:lvl9pPr marL="52578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tif"/><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3.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1.png"/><Relationship Id="rId6" Type="http://schemas.openxmlformats.org/officeDocument/2006/relationships/image" Target="../media/image3.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3.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3.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3.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1.png"/><Relationship Id="rId6" Type="http://schemas.openxmlformats.org/officeDocument/2006/relationships/image" Target="../media/image3.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3.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3.png"/><Relationship Id="rId5" Type="http://schemas.openxmlformats.org/officeDocument/2006/relationships/image" Target="../media/image3.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tif"/><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3.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1.png"/><Relationship Id="rId6" Type="http://schemas.openxmlformats.org/officeDocument/2006/relationships/image" Target="../media/image3.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3.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3.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1.png"/><Relationship Id="rId6" Type="http://schemas.openxmlformats.org/officeDocument/2006/relationships/image" Target="../media/image3.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tif"/><Relationship Id="rId3" Type="http://schemas.openxmlformats.org/officeDocument/2006/relationships/image" Target="../media/image14.png"/><Relationship Id="rId4" Type="http://schemas.openxmlformats.org/officeDocument/2006/relationships/image" Target="../media/image15.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tif"/><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hyperlink" Target="http://" TargetMode="External"/><Relationship Id="rId7" Type="http://schemas.openxmlformats.org/officeDocument/2006/relationships/hyperlink" Target="http://w65stchurchofchrist.com" TargetMode="External"/></Relationships>

</file>

<file path=ppt/slides/_rels/slide27.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tif"/><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3.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tif"/><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3.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3.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tif"/><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3.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3.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3.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1.png"/><Relationship Id="rId6"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6" name="Front view of a red Ducati motorcycle against a black background" descr="Front view of a red Ducati motorcycle against a black background"/>
          <p:cNvPicPr>
            <a:picLocks noChangeAspect="1"/>
          </p:cNvPicPr>
          <p:nvPr>
            <p:ph type="pic" idx="21"/>
          </p:nvPr>
        </p:nvPicPr>
        <p:blipFill>
          <a:blip r:embed="rId2">
            <a:extLst/>
          </a:blip>
          <a:srcRect l="0" t="0" r="0" b="15666"/>
          <a:stretch>
            <a:fillRect/>
          </a:stretch>
        </p:blipFill>
        <p:spPr>
          <a:prstGeom prst="rect">
            <a:avLst/>
          </a:prstGeom>
        </p:spPr>
      </p:pic>
      <p:pic>
        <p:nvPicPr>
          <p:cNvPr id="147" name="pasted-movie.png" descr="pasted-movie.png"/>
          <p:cNvPicPr>
            <a:picLocks noChangeAspect="1"/>
          </p:cNvPicPr>
          <p:nvPr/>
        </p:nvPicPr>
        <p:blipFill>
          <a:blip r:embed="rId3">
            <a:extLst/>
          </a:blip>
          <a:stretch>
            <a:fillRect/>
          </a:stretch>
        </p:blipFill>
        <p:spPr>
          <a:xfrm>
            <a:off x="8367" y="779550"/>
            <a:ext cx="16390292" cy="2449125"/>
          </a:xfrm>
          <a:prstGeom prst="rect">
            <a:avLst/>
          </a:prstGeom>
          <a:ln w="12700">
            <a:miter lim="400000"/>
          </a:ln>
        </p:spPr>
      </p:pic>
      <p:pic>
        <p:nvPicPr>
          <p:cNvPr id="148" name="pasted-movie.png" descr="pasted-movie.png"/>
          <p:cNvPicPr>
            <a:picLocks noChangeAspect="1"/>
          </p:cNvPicPr>
          <p:nvPr/>
        </p:nvPicPr>
        <p:blipFill>
          <a:blip r:embed="rId4">
            <a:extLst/>
          </a:blip>
          <a:stretch>
            <a:fillRect/>
          </a:stretch>
        </p:blipFill>
        <p:spPr>
          <a:xfrm>
            <a:off x="-135958" y="2668036"/>
            <a:ext cx="16678943" cy="6901632"/>
          </a:xfrm>
          <a:prstGeom prst="rect">
            <a:avLst/>
          </a:prstGeom>
          <a:ln w="12700">
            <a:miter lim="400000"/>
          </a:ln>
          <a:effectLst>
            <a:outerShdw sx="100000" sy="100000" kx="0" ky="0" algn="b" rotWithShape="0" blurRad="63500" dist="25400" dir="5400000">
              <a:srgbClr val="000000">
                <a:alpha val="50000"/>
              </a:srgbClr>
            </a:outerShdw>
          </a:effectLst>
        </p:spPr>
      </p:pic>
      <p:pic>
        <p:nvPicPr>
          <p:cNvPr id="149" name="pasted-movie.png" descr="pasted-movie.png"/>
          <p:cNvPicPr>
            <a:picLocks noChangeAspect="1"/>
          </p:cNvPicPr>
          <p:nvPr/>
        </p:nvPicPr>
        <p:blipFill>
          <a:blip r:embed="rId5">
            <a:extLst/>
          </a:blip>
          <a:stretch>
            <a:fillRect/>
          </a:stretch>
        </p:blipFill>
        <p:spPr>
          <a:xfrm>
            <a:off x="215457" y="6134251"/>
            <a:ext cx="15975965" cy="3301308"/>
          </a:xfrm>
          <a:prstGeom prst="rect">
            <a:avLst/>
          </a:prstGeom>
          <a:ln w="12700">
            <a:miter lim="400000"/>
          </a:ln>
        </p:spPr>
      </p:pic>
      <p:sp>
        <p:nvSpPr>
          <p:cNvPr id="150" name="Acts 2:38; 22:16; Romans 6:3-6; Galatians 3:26,27; Colossians 2:11-13; 1 Peter 3:21"/>
          <p:cNvSpPr txBox="1"/>
          <p:nvPr/>
        </p:nvSpPr>
        <p:spPr>
          <a:xfrm>
            <a:off x="45824" y="12341143"/>
            <a:ext cx="24292351" cy="787401"/>
          </a:xfrm>
          <a:prstGeom prst="rect">
            <a:avLst/>
          </a:prstGeom>
          <a:solidFill>
            <a:schemeClr val="accent6">
              <a:satOff val="1848"/>
              <a:lumOff val="-15262"/>
            </a:schemeClr>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lnSpc>
                <a:spcPct val="100000"/>
              </a:lnSpc>
              <a:spcBef>
                <a:spcPts val="0"/>
              </a:spcBef>
              <a:defRPr sz="4700">
                <a:solidFill>
                  <a:srgbClr val="FFFFFF"/>
                </a:solidFill>
                <a:latin typeface="American Typewriter"/>
                <a:ea typeface="American Typewriter"/>
                <a:cs typeface="American Typewriter"/>
                <a:sym typeface="American Typewriter"/>
              </a:defRPr>
            </a:lvl1pPr>
          </a:lstStyle>
          <a:p>
            <a:pPr/>
            <a:r>
              <a:t>Acts 2:38; 22:16; Romans 6:3-6; Galatians 3:26,27; Colossians 2:11-13; 1 Peter 3:21</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Rounded Rectangle"/>
          <p:cNvSpPr/>
          <p:nvPr/>
        </p:nvSpPr>
        <p:spPr>
          <a:xfrm>
            <a:off x="229932" y="132924"/>
            <a:ext cx="24128924" cy="2082756"/>
          </a:xfrm>
          <a:prstGeom prst="roundRect">
            <a:avLst>
              <a:gd name="adj" fmla="val 25686"/>
            </a:avLst>
          </a:prstGeom>
          <a:solidFill>
            <a:schemeClr val="accent6">
              <a:satOff val="1848"/>
              <a:lumOff val="-15262"/>
            </a:schemeClr>
          </a:solidFill>
          <a:ln w="12700">
            <a:miter lim="400000"/>
          </a:ln>
        </p:spPr>
        <p:txBody>
          <a:bodyPr lIns="50800" tIns="50800" rIns="50800" bIns="50800" anchor="ctr"/>
          <a:lstStyle/>
          <a:p>
            <a:pPr algn="ctr">
              <a:lnSpc>
                <a:spcPct val="100000"/>
              </a:lnSpc>
              <a:spcBef>
                <a:spcPts val="0"/>
              </a:spcBef>
              <a:defRPr sz="5000">
                <a:solidFill>
                  <a:srgbClr val="FFFFFF"/>
                </a:solidFill>
              </a:defRPr>
            </a:pPr>
          </a:p>
        </p:txBody>
      </p:sp>
      <p:pic>
        <p:nvPicPr>
          <p:cNvPr id="217" name="pasted-movie.png" descr="pasted-movie.png"/>
          <p:cNvPicPr>
            <a:picLocks noChangeAspect="1"/>
          </p:cNvPicPr>
          <p:nvPr/>
        </p:nvPicPr>
        <p:blipFill>
          <a:blip r:embed="rId2">
            <a:extLst/>
          </a:blip>
          <a:stretch>
            <a:fillRect/>
          </a:stretch>
        </p:blipFill>
        <p:spPr>
          <a:xfrm>
            <a:off x="8367" y="485818"/>
            <a:ext cx="8963488" cy="1339373"/>
          </a:xfrm>
          <a:prstGeom prst="rect">
            <a:avLst/>
          </a:prstGeom>
          <a:ln w="12700">
            <a:miter lim="400000"/>
          </a:ln>
        </p:spPr>
      </p:pic>
      <p:pic>
        <p:nvPicPr>
          <p:cNvPr id="218" name="pasted-movie.png" descr="pasted-movie.png"/>
          <p:cNvPicPr>
            <a:picLocks noChangeAspect="1"/>
          </p:cNvPicPr>
          <p:nvPr/>
        </p:nvPicPr>
        <p:blipFill>
          <a:blip r:embed="rId3">
            <a:extLst/>
          </a:blip>
          <a:stretch>
            <a:fillRect/>
          </a:stretch>
        </p:blipFill>
        <p:spPr>
          <a:xfrm>
            <a:off x="7962882" y="-9701"/>
            <a:ext cx="8458236" cy="3499960"/>
          </a:xfrm>
          <a:prstGeom prst="rect">
            <a:avLst/>
          </a:prstGeom>
          <a:ln w="12700">
            <a:miter lim="400000"/>
          </a:ln>
          <a:effectLst>
            <a:outerShdw sx="100000" sy="100000" kx="0" ky="0" algn="b" rotWithShape="0" blurRad="63500" dist="25400" dir="5400000">
              <a:srgbClr val="000000">
                <a:alpha val="50000"/>
              </a:srgbClr>
            </a:outerShdw>
          </a:effectLst>
        </p:spPr>
      </p:pic>
      <p:sp>
        <p:nvSpPr>
          <p:cNvPr id="219" name="TextBox 2"/>
          <p:cNvSpPr txBox="1"/>
          <p:nvPr/>
        </p:nvSpPr>
        <p:spPr>
          <a:xfrm>
            <a:off x="304152" y="2667280"/>
            <a:ext cx="23775695" cy="1287781"/>
          </a:xfrm>
          <a:prstGeom prst="rect">
            <a:avLst/>
          </a:prstGeom>
          <a:gradFill>
            <a:gsLst>
              <a:gs pos="0">
                <a:srgbClr val="76D6FF"/>
              </a:gs>
              <a:gs pos="100000">
                <a:srgbClr val="FFFFFF"/>
              </a:gs>
            </a:gsLst>
            <a:lin ang="5400000"/>
          </a:gradFill>
          <a:ln w="12700">
            <a:miter lim="400000"/>
          </a:ln>
          <a:extLst>
            <a:ext uri="{C572A759-6A51-4108-AA02-DFA0A04FC94B}">
              <ma14:wrappingTextBoxFlag xmlns:ma14="http://schemas.microsoft.com/office/mac/drawingml/2011/main" val="1"/>
            </a:ext>
          </a:extLst>
        </p:spPr>
        <p:txBody>
          <a:bodyPr tIns="91439" bIns="91439">
            <a:spAutoFit/>
          </a:bodyPr>
          <a:lstStyle>
            <a:lvl1pPr algn="ctr" defTabSz="1828800">
              <a:lnSpc>
                <a:spcPct val="100000"/>
              </a:lnSpc>
              <a:spcBef>
                <a:spcPts val="0"/>
              </a:spcBef>
              <a:defRPr b="1" sz="7100">
                <a:solidFill>
                  <a:srgbClr val="005493"/>
                </a:solidFill>
                <a:effectLst>
                  <a:outerShdw sx="100000" sy="100000" kx="0" ky="0" algn="b" rotWithShape="0" blurRad="50800" dist="38100" dir="2700000">
                    <a:srgbClr val="000000">
                      <a:alpha val="40000"/>
                    </a:srgbClr>
                  </a:outerShdw>
                </a:effectLst>
                <a:latin typeface="American Typewriter"/>
                <a:ea typeface="American Typewriter"/>
                <a:cs typeface="American Typewriter"/>
                <a:sym typeface="American Typewriter"/>
              </a:defRPr>
            </a:lvl1pPr>
          </a:lstStyle>
          <a:p>
            <a:pPr/>
            <a:r>
              <a:t>SANCTIFICATION: ONE IS PLACED INTO CHRIST</a:t>
            </a:r>
          </a:p>
        </p:txBody>
      </p:sp>
      <p:sp>
        <p:nvSpPr>
          <p:cNvPr id="220" name="“3 Or do you not know that as many of us as were baptized into Christ Jesus were baptized into His death?” (Rom. 6:3)…"/>
          <p:cNvSpPr txBox="1"/>
          <p:nvPr/>
        </p:nvSpPr>
        <p:spPr>
          <a:xfrm>
            <a:off x="9530986" y="4797150"/>
            <a:ext cx="14449752" cy="8128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1142999" indent="-1142999">
              <a:lnSpc>
                <a:spcPct val="100000"/>
              </a:lnSpc>
              <a:spcBef>
                <a:spcPts val="3200"/>
              </a:spcBef>
              <a:buSzPct val="80000"/>
              <a:buBlip>
                <a:blip r:embed="rId4"/>
              </a:buBlip>
              <a:defRPr sz="6200"/>
            </a:pPr>
            <a:r>
              <a:t>“</a:t>
            </a:r>
            <a:r>
              <a:rPr baseline="31999"/>
              <a:t>3 </a:t>
            </a:r>
            <a:r>
              <a:t>Or do you not know that as many of us as were baptized into Christ Jesus were baptized into His death?” (Rom. 6:3)</a:t>
            </a:r>
          </a:p>
          <a:p>
            <a:pPr marL="1142999" indent="-1142999">
              <a:lnSpc>
                <a:spcPct val="100000"/>
              </a:lnSpc>
              <a:spcBef>
                <a:spcPts val="3200"/>
              </a:spcBef>
              <a:buSzPct val="80000"/>
              <a:buBlip>
                <a:blip r:embed="rId4"/>
              </a:buBlip>
              <a:defRPr sz="6200"/>
            </a:pPr>
            <a:r>
              <a:t>“</a:t>
            </a:r>
            <a:r>
              <a:rPr baseline="31999"/>
              <a:t>27 </a:t>
            </a:r>
            <a:r>
              <a:t>For as many of you as were baptized into Christ have put on Christ.” (Gal. 3:27)</a:t>
            </a:r>
          </a:p>
          <a:p>
            <a:pPr marL="1142999" indent="-1142999">
              <a:lnSpc>
                <a:spcPct val="100000"/>
              </a:lnSpc>
              <a:spcBef>
                <a:spcPts val="3200"/>
              </a:spcBef>
              <a:buSzPct val="80000"/>
              <a:buBlip>
                <a:blip r:embed="rId4"/>
              </a:buBlip>
              <a:defRPr sz="6200"/>
            </a:pPr>
            <a:r>
              <a:t>Added to the body of Christ, His church, the saved (Acts 2:38,41,47; 1 Cor. 12:13; Eph. 1:22,23; 5:23)</a:t>
            </a:r>
          </a:p>
        </p:txBody>
      </p:sp>
      <p:pic>
        <p:nvPicPr>
          <p:cNvPr id="221" name="Image" descr="Image"/>
          <p:cNvPicPr>
            <a:picLocks noChangeAspect="0"/>
          </p:cNvPicPr>
          <p:nvPr/>
        </p:nvPicPr>
        <p:blipFill>
          <a:blip r:embed="rId5">
            <a:extLst/>
          </a:blip>
          <a:stretch>
            <a:fillRect/>
          </a:stretch>
        </p:blipFill>
        <p:spPr>
          <a:xfrm>
            <a:off x="151762" y="4266961"/>
            <a:ext cx="9050291" cy="9425560"/>
          </a:xfrm>
          <a:prstGeom prst="rect">
            <a:avLst/>
          </a:prstGeom>
          <a:effectLst>
            <a:outerShdw sx="100000" sy="100000" kx="0" ky="0" algn="b" rotWithShape="0" blurRad="63500" dist="78088" dir="5400000">
              <a:srgbClr val="000000"/>
            </a:outerShdw>
          </a:effectLst>
        </p:spPr>
      </p:pic>
      <p:pic>
        <p:nvPicPr>
          <p:cNvPr id="222" name="pasted-movie.png" descr="pasted-movie.png"/>
          <p:cNvPicPr>
            <a:picLocks noChangeAspect="1"/>
          </p:cNvPicPr>
          <p:nvPr/>
        </p:nvPicPr>
        <p:blipFill>
          <a:blip r:embed="rId6">
            <a:extLst/>
          </a:blip>
          <a:stretch>
            <a:fillRect/>
          </a:stretch>
        </p:blipFill>
        <p:spPr>
          <a:xfrm>
            <a:off x="15485498" y="194260"/>
            <a:ext cx="9303471" cy="192248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20">
                                            <p:txEl>
                                              <p:pRg st="1" end="1"/>
                                            </p:txEl>
                                          </p:spTgt>
                                        </p:tgtEl>
                                        <p:attrNameLst>
                                          <p:attrName>style.visibility</p:attrName>
                                        </p:attrNameLst>
                                      </p:cBhvr>
                                      <p:to>
                                        <p:strVal val="visible"/>
                                      </p:to>
                                    </p:set>
                                    <p:animEffect filter="wipe(left)" transition="in">
                                      <p:cBhvr>
                                        <p:cTn id="7" dur="1500"/>
                                        <p:tgtEl>
                                          <p:spTgt spid="22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220">
                                            <p:txEl>
                                              <p:pRg st="2" end="2"/>
                                            </p:txEl>
                                          </p:spTgt>
                                        </p:tgtEl>
                                        <p:attrNameLst>
                                          <p:attrName>style.visibility</p:attrName>
                                        </p:attrNameLst>
                                      </p:cBhvr>
                                      <p:to>
                                        <p:strVal val="visible"/>
                                      </p:to>
                                    </p:set>
                                    <p:animEffect filter="wipe(left)" transition="in">
                                      <p:cBhvr>
                                        <p:cTn id="12" dur="1500"/>
                                        <p:tgtEl>
                                          <p:spTgt spid="220">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0"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 name="Rounded Rectangle 9"/>
          <p:cNvSpPr/>
          <p:nvPr/>
        </p:nvSpPr>
        <p:spPr>
          <a:xfrm>
            <a:off x="13503056" y="4852820"/>
            <a:ext cx="10515601" cy="8511534"/>
          </a:xfrm>
          <a:prstGeom prst="roundRect">
            <a:avLst>
              <a:gd name="adj" fmla="val 10785"/>
            </a:avLst>
          </a:prstGeom>
          <a:solidFill>
            <a:srgbClr val="FFFFFF"/>
          </a:solidFill>
          <a:ln w="12700">
            <a:solidFill>
              <a:srgbClr val="DCD200"/>
            </a:solidFill>
          </a:ln>
          <a:effectLst>
            <a:outerShdw sx="100000" sy="100000" kx="0" ky="0" algn="b" rotWithShape="0" blurRad="101600" dist="50800" dir="5400000">
              <a:srgbClr val="000000">
                <a:alpha val="43137"/>
              </a:srgbClr>
            </a:outerShdw>
          </a:effectLst>
        </p:spPr>
        <p:txBody>
          <a:bodyPr tIns="91439" bIns="91439" anchor="ctr"/>
          <a:lstStyle/>
          <a:p>
            <a:pPr algn="ctr" defTabSz="1828800">
              <a:lnSpc>
                <a:spcPct val="100000"/>
              </a:lnSpc>
              <a:spcBef>
                <a:spcPts val="0"/>
              </a:spcBef>
              <a:defRPr sz="3600">
                <a:solidFill>
                  <a:srgbClr val="000000"/>
                </a:solidFill>
                <a:latin typeface="Corbel"/>
                <a:ea typeface="Corbel"/>
                <a:cs typeface="Corbel"/>
                <a:sym typeface="Corbel"/>
              </a:defRPr>
            </a:pPr>
          </a:p>
        </p:txBody>
      </p:sp>
      <p:pic>
        <p:nvPicPr>
          <p:cNvPr id="225" name="pasted-movie.png" descr="pasted-movie.png"/>
          <p:cNvPicPr>
            <a:picLocks noChangeAspect="0"/>
          </p:cNvPicPr>
          <p:nvPr/>
        </p:nvPicPr>
        <p:blipFill>
          <a:blip r:embed="rId2">
            <a:extLst/>
          </a:blip>
          <a:stretch>
            <a:fillRect/>
          </a:stretch>
        </p:blipFill>
        <p:spPr>
          <a:xfrm>
            <a:off x="11390394" y="4549887"/>
            <a:ext cx="2927724" cy="8971101"/>
          </a:xfrm>
          <a:prstGeom prst="rect">
            <a:avLst/>
          </a:prstGeom>
          <a:ln w="12700">
            <a:miter lim="400000"/>
          </a:ln>
        </p:spPr>
      </p:pic>
      <p:sp>
        <p:nvSpPr>
          <p:cNvPr id="226" name="Rounded Rectangle"/>
          <p:cNvSpPr/>
          <p:nvPr/>
        </p:nvSpPr>
        <p:spPr>
          <a:xfrm>
            <a:off x="229932" y="132924"/>
            <a:ext cx="24128924" cy="2082756"/>
          </a:xfrm>
          <a:prstGeom prst="roundRect">
            <a:avLst>
              <a:gd name="adj" fmla="val 25686"/>
            </a:avLst>
          </a:prstGeom>
          <a:solidFill>
            <a:schemeClr val="accent6">
              <a:satOff val="1848"/>
              <a:lumOff val="-15262"/>
            </a:schemeClr>
          </a:solidFill>
          <a:ln w="12700">
            <a:miter lim="400000"/>
          </a:ln>
        </p:spPr>
        <p:txBody>
          <a:bodyPr lIns="50800" tIns="50800" rIns="50800" bIns="50800" anchor="ctr"/>
          <a:lstStyle/>
          <a:p>
            <a:pPr algn="ctr">
              <a:lnSpc>
                <a:spcPct val="100000"/>
              </a:lnSpc>
              <a:spcBef>
                <a:spcPts val="0"/>
              </a:spcBef>
              <a:defRPr sz="5000">
                <a:solidFill>
                  <a:srgbClr val="FFFFFF"/>
                </a:solidFill>
              </a:defRPr>
            </a:pPr>
          </a:p>
        </p:txBody>
      </p:sp>
      <p:pic>
        <p:nvPicPr>
          <p:cNvPr id="227" name="pasted-movie.png" descr="pasted-movie.png"/>
          <p:cNvPicPr>
            <a:picLocks noChangeAspect="1"/>
          </p:cNvPicPr>
          <p:nvPr/>
        </p:nvPicPr>
        <p:blipFill>
          <a:blip r:embed="rId3">
            <a:extLst/>
          </a:blip>
          <a:stretch>
            <a:fillRect/>
          </a:stretch>
        </p:blipFill>
        <p:spPr>
          <a:xfrm>
            <a:off x="8367" y="485818"/>
            <a:ext cx="8963488" cy="1339373"/>
          </a:xfrm>
          <a:prstGeom prst="rect">
            <a:avLst/>
          </a:prstGeom>
          <a:ln w="12700">
            <a:miter lim="400000"/>
          </a:ln>
        </p:spPr>
      </p:pic>
      <p:pic>
        <p:nvPicPr>
          <p:cNvPr id="228" name="pasted-movie.png" descr="pasted-movie.png"/>
          <p:cNvPicPr>
            <a:picLocks noChangeAspect="1"/>
          </p:cNvPicPr>
          <p:nvPr/>
        </p:nvPicPr>
        <p:blipFill>
          <a:blip r:embed="rId4">
            <a:extLst/>
          </a:blip>
          <a:stretch>
            <a:fillRect/>
          </a:stretch>
        </p:blipFill>
        <p:spPr>
          <a:xfrm>
            <a:off x="7962882" y="-9701"/>
            <a:ext cx="8458236" cy="3499960"/>
          </a:xfrm>
          <a:prstGeom prst="rect">
            <a:avLst/>
          </a:prstGeom>
          <a:ln w="12700">
            <a:miter lim="400000"/>
          </a:ln>
          <a:effectLst>
            <a:outerShdw sx="100000" sy="100000" kx="0" ky="0" algn="b" rotWithShape="0" blurRad="63500" dist="25400" dir="5400000">
              <a:srgbClr val="000000">
                <a:alpha val="50000"/>
              </a:srgbClr>
            </a:outerShdw>
          </a:effectLst>
        </p:spPr>
      </p:pic>
      <p:sp>
        <p:nvSpPr>
          <p:cNvPr id="229" name="Rounded Rectangle 9"/>
          <p:cNvSpPr/>
          <p:nvPr/>
        </p:nvSpPr>
        <p:spPr>
          <a:xfrm>
            <a:off x="582831" y="4852820"/>
            <a:ext cx="10515601" cy="8511534"/>
          </a:xfrm>
          <a:prstGeom prst="roundRect">
            <a:avLst>
              <a:gd name="adj" fmla="val 10785"/>
            </a:avLst>
          </a:prstGeom>
          <a:solidFill>
            <a:schemeClr val="accent6">
              <a:hueOff val="-133706"/>
              <a:satOff val="8281"/>
              <a:lumOff val="-27269"/>
            </a:schemeClr>
          </a:solidFill>
          <a:ln w="12700">
            <a:solidFill>
              <a:srgbClr val="DCD200"/>
            </a:solidFill>
          </a:ln>
          <a:effectLst>
            <a:outerShdw sx="100000" sy="100000" kx="0" ky="0" algn="b" rotWithShape="0" blurRad="101600" dist="50800" dir="5400000">
              <a:srgbClr val="000000">
                <a:alpha val="43137"/>
              </a:srgbClr>
            </a:outerShdw>
          </a:effectLst>
        </p:spPr>
        <p:txBody>
          <a:bodyPr tIns="91439" bIns="91439" anchor="ctr"/>
          <a:lstStyle/>
          <a:p>
            <a:pPr algn="ctr" defTabSz="1828800">
              <a:lnSpc>
                <a:spcPct val="100000"/>
              </a:lnSpc>
              <a:spcBef>
                <a:spcPts val="0"/>
              </a:spcBef>
              <a:defRPr sz="3600">
                <a:solidFill>
                  <a:srgbClr val="000000"/>
                </a:solidFill>
                <a:latin typeface="Corbel"/>
                <a:ea typeface="Corbel"/>
                <a:cs typeface="Corbel"/>
                <a:sym typeface="Corbel"/>
              </a:defRPr>
            </a:pPr>
          </a:p>
        </p:txBody>
      </p:sp>
      <p:sp>
        <p:nvSpPr>
          <p:cNvPr id="230" name="Rectangle 8"/>
          <p:cNvSpPr txBox="1"/>
          <p:nvPr/>
        </p:nvSpPr>
        <p:spPr>
          <a:xfrm>
            <a:off x="589181" y="5871641"/>
            <a:ext cx="10502901" cy="73329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algn="ctr" defTabSz="1828236">
              <a:lnSpc>
                <a:spcPct val="100000"/>
              </a:lnSpc>
              <a:spcBef>
                <a:spcPts val="0"/>
              </a:spcBef>
              <a:defRPr b="1" sz="5800">
                <a:ln w="18415" cap="flat">
                  <a:solidFill>
                    <a:srgbClr val="FFFFFF"/>
                  </a:solidFill>
                  <a:prstDash val="solid"/>
                  <a:round/>
                </a:ln>
                <a:solidFill>
                  <a:srgbClr val="FFFFFF"/>
                </a:solidFill>
                <a:effectLst>
                  <a:outerShdw sx="100000" sy="100000" kx="0" ky="0" algn="b" rotWithShape="0" blurRad="63500" dist="0" dir="3600000">
                    <a:srgbClr val="000000">
                      <a:alpha val="70000"/>
                    </a:srgbClr>
                  </a:outerShdw>
                </a:effectLst>
                <a:latin typeface="Century Gothic"/>
                <a:ea typeface="Century Gothic"/>
                <a:cs typeface="Century Gothic"/>
                <a:sym typeface="Century Gothic"/>
              </a:defRPr>
            </a:pPr>
            <a:r>
              <a:t>Not in Christ / Lost / No Hope</a:t>
            </a:r>
          </a:p>
          <a:p>
            <a:pPr marL="914118" indent="-914118" defTabSz="1828236">
              <a:lnSpc>
                <a:spcPct val="100000"/>
              </a:lnSpc>
              <a:spcBef>
                <a:spcPts val="500"/>
              </a:spcBef>
              <a:buClr>
                <a:srgbClr val="FCF9C8"/>
              </a:buClr>
              <a:buSzPct val="100000"/>
              <a:buAutoNum type="arabicPeriod" startAt="1"/>
              <a:defRPr sz="5400">
                <a:ln w="18415" cap="flat">
                  <a:solidFill>
                    <a:srgbClr val="FFFFFF"/>
                  </a:solidFill>
                  <a:prstDash val="solid"/>
                  <a:round/>
                </a:ln>
                <a:solidFill>
                  <a:srgbClr val="FFFFFF"/>
                </a:solidFill>
                <a:effectLst>
                  <a:outerShdw sx="100000" sy="100000" kx="0" ky="0" algn="b" rotWithShape="0" blurRad="63500" dist="0" dir="3600000">
                    <a:srgbClr val="000000">
                      <a:alpha val="70000"/>
                    </a:srgbClr>
                  </a:outerShdw>
                </a:effectLst>
                <a:latin typeface="Century Gothic"/>
                <a:ea typeface="Century Gothic"/>
                <a:cs typeface="Century Gothic"/>
                <a:sym typeface="Century Gothic"/>
              </a:defRPr>
            </a:pPr>
            <a:r>
              <a:t>NO spiritual blessings –</a:t>
            </a:r>
          </a:p>
          <a:p>
            <a:pPr marL="914118" indent="-914118" defTabSz="1828236">
              <a:lnSpc>
                <a:spcPct val="100000"/>
              </a:lnSpc>
              <a:spcBef>
                <a:spcPts val="500"/>
              </a:spcBef>
              <a:buClr>
                <a:srgbClr val="FCF9C8"/>
              </a:buClr>
              <a:buSzPct val="100000"/>
              <a:buAutoNum type="arabicPeriod" startAt="1"/>
              <a:defRPr sz="5400">
                <a:ln w="18415" cap="flat">
                  <a:solidFill>
                    <a:srgbClr val="FFFFFF"/>
                  </a:solidFill>
                  <a:prstDash val="solid"/>
                  <a:round/>
                </a:ln>
                <a:solidFill>
                  <a:srgbClr val="FFFFFF"/>
                </a:solidFill>
                <a:effectLst>
                  <a:outerShdw sx="100000" sy="100000" kx="0" ky="0" algn="b" rotWithShape="0" blurRad="63500" dist="0" dir="3600000">
                    <a:srgbClr val="000000">
                      <a:alpha val="70000"/>
                    </a:srgbClr>
                  </a:outerShdw>
                </a:effectLst>
                <a:latin typeface="Century Gothic"/>
                <a:ea typeface="Century Gothic"/>
                <a:cs typeface="Century Gothic"/>
                <a:sym typeface="Century Gothic"/>
              </a:defRPr>
            </a:pPr>
            <a:r>
              <a:t>NOT chosen –</a:t>
            </a:r>
          </a:p>
          <a:p>
            <a:pPr marL="914118" indent="-914118" defTabSz="1828236">
              <a:lnSpc>
                <a:spcPct val="100000"/>
              </a:lnSpc>
              <a:spcBef>
                <a:spcPts val="500"/>
              </a:spcBef>
              <a:buClr>
                <a:srgbClr val="FCF9C8"/>
              </a:buClr>
              <a:buSzPct val="100000"/>
              <a:buAutoNum type="arabicPeriod" startAt="1"/>
              <a:defRPr sz="5400">
                <a:ln w="18415" cap="flat">
                  <a:solidFill>
                    <a:srgbClr val="FFFFFF"/>
                  </a:solidFill>
                  <a:prstDash val="solid"/>
                  <a:round/>
                </a:ln>
                <a:solidFill>
                  <a:srgbClr val="FFFFFF"/>
                </a:solidFill>
                <a:effectLst>
                  <a:outerShdw sx="100000" sy="100000" kx="0" ky="0" algn="b" rotWithShape="0" blurRad="63500" dist="0" dir="3600000">
                    <a:srgbClr val="000000">
                      <a:alpha val="70000"/>
                    </a:srgbClr>
                  </a:outerShdw>
                </a:effectLst>
                <a:latin typeface="Century Gothic"/>
                <a:ea typeface="Century Gothic"/>
                <a:cs typeface="Century Gothic"/>
                <a:sym typeface="Century Gothic"/>
              </a:defRPr>
            </a:pPr>
            <a:r>
              <a:t>NOT children of God –</a:t>
            </a:r>
          </a:p>
          <a:p>
            <a:pPr marL="914118" indent="-914118" defTabSz="1828236">
              <a:lnSpc>
                <a:spcPct val="100000"/>
              </a:lnSpc>
              <a:spcBef>
                <a:spcPts val="500"/>
              </a:spcBef>
              <a:buClr>
                <a:srgbClr val="FCF9C8"/>
              </a:buClr>
              <a:buSzPct val="100000"/>
              <a:buAutoNum type="arabicPeriod" startAt="1"/>
              <a:defRPr sz="5400">
                <a:ln w="18415" cap="flat">
                  <a:solidFill>
                    <a:srgbClr val="FFFFFF"/>
                  </a:solidFill>
                  <a:prstDash val="solid"/>
                  <a:round/>
                </a:ln>
                <a:solidFill>
                  <a:srgbClr val="FFFFFF"/>
                </a:solidFill>
                <a:effectLst>
                  <a:outerShdw sx="100000" sy="100000" kx="0" ky="0" algn="b" rotWithShape="0" blurRad="63500" dist="0" dir="3600000">
                    <a:srgbClr val="000000">
                      <a:alpha val="70000"/>
                    </a:srgbClr>
                  </a:outerShdw>
                </a:effectLst>
                <a:latin typeface="Century Gothic"/>
                <a:ea typeface="Century Gothic"/>
                <a:cs typeface="Century Gothic"/>
                <a:sym typeface="Century Gothic"/>
              </a:defRPr>
            </a:pPr>
            <a:r>
              <a:t>NOT accepted -</a:t>
            </a:r>
          </a:p>
          <a:p>
            <a:pPr marL="914118" indent="-914118" defTabSz="1828236">
              <a:lnSpc>
                <a:spcPct val="100000"/>
              </a:lnSpc>
              <a:spcBef>
                <a:spcPts val="500"/>
              </a:spcBef>
              <a:buClr>
                <a:srgbClr val="FCF9C8"/>
              </a:buClr>
              <a:buSzPct val="100000"/>
              <a:buAutoNum type="arabicPeriod" startAt="1"/>
              <a:defRPr sz="5400">
                <a:ln w="18415" cap="flat">
                  <a:solidFill>
                    <a:srgbClr val="FFFFFF"/>
                  </a:solidFill>
                  <a:prstDash val="solid"/>
                  <a:round/>
                </a:ln>
                <a:solidFill>
                  <a:srgbClr val="FFFFFF"/>
                </a:solidFill>
                <a:effectLst>
                  <a:outerShdw sx="100000" sy="100000" kx="0" ky="0" algn="b" rotWithShape="0" blurRad="63500" dist="0" dir="3600000">
                    <a:srgbClr val="000000">
                      <a:alpha val="70000"/>
                    </a:srgbClr>
                  </a:outerShdw>
                </a:effectLst>
                <a:latin typeface="Century Gothic"/>
                <a:ea typeface="Century Gothic"/>
                <a:cs typeface="Century Gothic"/>
                <a:sym typeface="Century Gothic"/>
              </a:defRPr>
            </a:pPr>
            <a:r>
              <a:t>NO redemption –</a:t>
            </a:r>
          </a:p>
          <a:p>
            <a:pPr marL="914118" indent="-914118" defTabSz="1828236">
              <a:lnSpc>
                <a:spcPct val="100000"/>
              </a:lnSpc>
              <a:spcBef>
                <a:spcPts val="500"/>
              </a:spcBef>
              <a:buClr>
                <a:srgbClr val="FCF9C8"/>
              </a:buClr>
              <a:buSzPct val="100000"/>
              <a:buAutoNum type="arabicPeriod" startAt="1"/>
              <a:defRPr sz="5400">
                <a:ln w="18415" cap="flat">
                  <a:solidFill>
                    <a:srgbClr val="FFFFFF"/>
                  </a:solidFill>
                  <a:prstDash val="solid"/>
                  <a:round/>
                </a:ln>
                <a:solidFill>
                  <a:srgbClr val="FFFFFF"/>
                </a:solidFill>
                <a:effectLst>
                  <a:outerShdw sx="100000" sy="100000" kx="0" ky="0" algn="b" rotWithShape="0" blurRad="63500" dist="0" dir="3600000">
                    <a:srgbClr val="000000">
                      <a:alpha val="70000"/>
                    </a:srgbClr>
                  </a:outerShdw>
                </a:effectLst>
                <a:latin typeface="Century Gothic"/>
                <a:ea typeface="Century Gothic"/>
                <a:cs typeface="Century Gothic"/>
                <a:sym typeface="Century Gothic"/>
              </a:defRPr>
            </a:pPr>
            <a:r>
              <a:t>NO forgiveness –</a:t>
            </a:r>
          </a:p>
          <a:p>
            <a:pPr marL="914118" indent="-914118" defTabSz="1828236">
              <a:lnSpc>
                <a:spcPct val="100000"/>
              </a:lnSpc>
              <a:spcBef>
                <a:spcPts val="500"/>
              </a:spcBef>
              <a:buClr>
                <a:srgbClr val="FCF9C8"/>
              </a:buClr>
              <a:buSzPct val="100000"/>
              <a:buAutoNum type="arabicPeriod" startAt="1"/>
              <a:defRPr sz="5400">
                <a:ln w="18415" cap="flat">
                  <a:solidFill>
                    <a:srgbClr val="FFFFFF"/>
                  </a:solidFill>
                  <a:prstDash val="solid"/>
                  <a:round/>
                </a:ln>
                <a:solidFill>
                  <a:srgbClr val="FFFFFF"/>
                </a:solidFill>
                <a:effectLst>
                  <a:outerShdw sx="100000" sy="100000" kx="0" ky="0" algn="b" rotWithShape="0" blurRad="63500" dist="0" dir="3600000">
                    <a:srgbClr val="000000">
                      <a:alpha val="70000"/>
                    </a:srgbClr>
                  </a:outerShdw>
                </a:effectLst>
                <a:latin typeface="Century Gothic"/>
                <a:ea typeface="Century Gothic"/>
                <a:cs typeface="Century Gothic"/>
                <a:sym typeface="Century Gothic"/>
              </a:defRPr>
            </a:pPr>
            <a:r>
              <a:t>NO heavenly Inheritance </a:t>
            </a:r>
          </a:p>
        </p:txBody>
      </p:sp>
      <p:pic>
        <p:nvPicPr>
          <p:cNvPr id="231" name="pasted-movie.png" descr="pasted-movie.png"/>
          <p:cNvPicPr>
            <a:picLocks noChangeAspect="0"/>
          </p:cNvPicPr>
          <p:nvPr/>
        </p:nvPicPr>
        <p:blipFill>
          <a:blip r:embed="rId5">
            <a:extLst/>
          </a:blip>
          <a:stretch>
            <a:fillRect/>
          </a:stretch>
        </p:blipFill>
        <p:spPr>
          <a:xfrm>
            <a:off x="11377694" y="4846470"/>
            <a:ext cx="1833400" cy="8524234"/>
          </a:xfrm>
          <a:prstGeom prst="rect">
            <a:avLst/>
          </a:prstGeom>
          <a:ln w="12700">
            <a:miter lim="400000"/>
          </a:ln>
        </p:spPr>
      </p:pic>
      <p:sp>
        <p:nvSpPr>
          <p:cNvPr id="232" name="Prior to baptism"/>
          <p:cNvSpPr txBox="1"/>
          <p:nvPr/>
        </p:nvSpPr>
        <p:spPr>
          <a:xfrm>
            <a:off x="576481" y="4510453"/>
            <a:ext cx="10515601" cy="11684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lnSpc>
                <a:spcPct val="100000"/>
              </a:lnSpc>
              <a:spcBef>
                <a:spcPts val="0"/>
              </a:spcBef>
              <a:defRPr b="1" sz="7300">
                <a:solidFill>
                  <a:schemeClr val="accent5"/>
                </a:solidFill>
                <a:latin typeface="Gill Sans"/>
                <a:ea typeface="Gill Sans"/>
                <a:cs typeface="Gill Sans"/>
                <a:sym typeface="Gill Sans"/>
              </a:defRPr>
            </a:lvl1pPr>
          </a:lstStyle>
          <a:p>
            <a:pPr/>
            <a:r>
              <a:t>Prior to baptism</a:t>
            </a:r>
          </a:p>
        </p:txBody>
      </p:sp>
      <p:sp>
        <p:nvSpPr>
          <p:cNvPr id="233" name="Rectangle 8"/>
          <p:cNvSpPr txBox="1"/>
          <p:nvPr/>
        </p:nvSpPr>
        <p:spPr>
          <a:xfrm>
            <a:off x="13803563" y="5765946"/>
            <a:ext cx="9914588" cy="74091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algn="ctr" defTabSz="1828236">
              <a:lnSpc>
                <a:spcPct val="100000"/>
              </a:lnSpc>
              <a:spcBef>
                <a:spcPts val="0"/>
              </a:spcBef>
              <a:defRPr b="1">
                <a:solidFill>
                  <a:srgbClr val="000000"/>
                </a:solidFill>
                <a:latin typeface="Century Gothic"/>
                <a:ea typeface="Century Gothic"/>
                <a:cs typeface="Century Gothic"/>
                <a:sym typeface="Century Gothic"/>
              </a:defRPr>
            </a:pPr>
            <a:r>
              <a:t>In Christ / Saved / Hope</a:t>
            </a:r>
          </a:p>
          <a:p>
            <a:pPr marL="1599918" indent="-914118" defTabSz="1828236">
              <a:lnSpc>
                <a:spcPct val="100000"/>
              </a:lnSpc>
              <a:spcBef>
                <a:spcPts val="600"/>
              </a:spcBef>
              <a:buClr>
                <a:srgbClr val="C00000"/>
              </a:buClr>
              <a:buSzPct val="100000"/>
              <a:buAutoNum type="arabicPeriod" startAt="1"/>
              <a:defRPr sz="5300">
                <a:solidFill>
                  <a:srgbClr val="000000"/>
                </a:solidFill>
                <a:latin typeface="Century Gothic"/>
                <a:ea typeface="Century Gothic"/>
                <a:cs typeface="Century Gothic"/>
                <a:sym typeface="Century Gothic"/>
              </a:defRPr>
            </a:pPr>
            <a:r>
              <a:t>ALL spiritual blessings </a:t>
            </a:r>
            <a:endParaRPr>
              <a:solidFill>
                <a:srgbClr val="FFFFFF"/>
              </a:solidFill>
            </a:endParaRPr>
          </a:p>
          <a:p>
            <a:pPr marL="1599918" indent="-914118" defTabSz="1828236">
              <a:lnSpc>
                <a:spcPct val="100000"/>
              </a:lnSpc>
              <a:spcBef>
                <a:spcPts val="600"/>
              </a:spcBef>
              <a:buClr>
                <a:srgbClr val="C00000"/>
              </a:buClr>
              <a:buSzPct val="100000"/>
              <a:buAutoNum type="arabicPeriod" startAt="1"/>
              <a:defRPr sz="5300">
                <a:solidFill>
                  <a:srgbClr val="000000"/>
                </a:solidFill>
                <a:latin typeface="Century Gothic"/>
                <a:ea typeface="Century Gothic"/>
                <a:cs typeface="Century Gothic"/>
                <a:sym typeface="Century Gothic"/>
              </a:defRPr>
            </a:pPr>
            <a:r>
              <a:t>Chosen.</a:t>
            </a:r>
            <a:endParaRPr>
              <a:solidFill>
                <a:srgbClr val="FFFFFF"/>
              </a:solidFill>
            </a:endParaRPr>
          </a:p>
          <a:p>
            <a:pPr marL="1599918" indent="-914118" defTabSz="1828236">
              <a:lnSpc>
                <a:spcPct val="100000"/>
              </a:lnSpc>
              <a:spcBef>
                <a:spcPts val="600"/>
              </a:spcBef>
              <a:buClr>
                <a:srgbClr val="C00000"/>
              </a:buClr>
              <a:buSzPct val="100000"/>
              <a:buAutoNum type="arabicPeriod" startAt="1"/>
              <a:defRPr sz="5300">
                <a:solidFill>
                  <a:srgbClr val="000000"/>
                </a:solidFill>
                <a:latin typeface="Century Gothic"/>
                <a:ea typeface="Century Gothic"/>
                <a:cs typeface="Century Gothic"/>
                <a:sym typeface="Century Gothic"/>
              </a:defRPr>
            </a:pPr>
            <a:r>
              <a:t>Adopted child of God.</a:t>
            </a:r>
            <a:endParaRPr>
              <a:solidFill>
                <a:srgbClr val="FFFFFF"/>
              </a:solidFill>
            </a:endParaRPr>
          </a:p>
          <a:p>
            <a:pPr marL="1599918" indent="-914118" defTabSz="1828236">
              <a:lnSpc>
                <a:spcPct val="100000"/>
              </a:lnSpc>
              <a:spcBef>
                <a:spcPts val="600"/>
              </a:spcBef>
              <a:buClr>
                <a:srgbClr val="C00000"/>
              </a:buClr>
              <a:buSzPct val="100000"/>
              <a:buAutoNum type="arabicPeriod" startAt="1"/>
              <a:defRPr sz="5300">
                <a:solidFill>
                  <a:srgbClr val="000000"/>
                </a:solidFill>
                <a:latin typeface="Century Gothic"/>
                <a:ea typeface="Century Gothic"/>
                <a:cs typeface="Century Gothic"/>
                <a:sym typeface="Century Gothic"/>
              </a:defRPr>
            </a:pPr>
            <a:r>
              <a:t>Accepted.</a:t>
            </a:r>
            <a:endParaRPr>
              <a:solidFill>
                <a:srgbClr val="FFFFFF"/>
              </a:solidFill>
            </a:endParaRPr>
          </a:p>
          <a:p>
            <a:pPr marL="1599918" indent="-914118" defTabSz="1828236">
              <a:lnSpc>
                <a:spcPct val="100000"/>
              </a:lnSpc>
              <a:spcBef>
                <a:spcPts val="600"/>
              </a:spcBef>
              <a:buClr>
                <a:srgbClr val="C00000"/>
              </a:buClr>
              <a:buSzPct val="100000"/>
              <a:buAutoNum type="arabicPeriod" startAt="1"/>
              <a:defRPr sz="5300">
                <a:solidFill>
                  <a:srgbClr val="000000"/>
                </a:solidFill>
                <a:latin typeface="Century Gothic"/>
                <a:ea typeface="Century Gothic"/>
                <a:cs typeface="Century Gothic"/>
                <a:sym typeface="Century Gothic"/>
              </a:defRPr>
            </a:pPr>
            <a:r>
              <a:t>Redeemed.</a:t>
            </a:r>
            <a:endParaRPr>
              <a:solidFill>
                <a:srgbClr val="FFFFFF"/>
              </a:solidFill>
            </a:endParaRPr>
          </a:p>
          <a:p>
            <a:pPr marL="1599918" indent="-914118" defTabSz="1828236">
              <a:lnSpc>
                <a:spcPct val="100000"/>
              </a:lnSpc>
              <a:spcBef>
                <a:spcPts val="600"/>
              </a:spcBef>
              <a:buClr>
                <a:srgbClr val="C00000"/>
              </a:buClr>
              <a:buSzPct val="100000"/>
              <a:buAutoNum type="arabicPeriod" startAt="1"/>
              <a:defRPr sz="5300">
                <a:solidFill>
                  <a:srgbClr val="000000"/>
                </a:solidFill>
                <a:latin typeface="Century Gothic"/>
                <a:ea typeface="Century Gothic"/>
                <a:cs typeface="Century Gothic"/>
                <a:sym typeface="Century Gothic"/>
              </a:defRPr>
            </a:pPr>
            <a:r>
              <a:t>Forgiven.</a:t>
            </a:r>
            <a:endParaRPr>
              <a:solidFill>
                <a:srgbClr val="FFFFFF"/>
              </a:solidFill>
            </a:endParaRPr>
          </a:p>
          <a:p>
            <a:pPr marL="1599918" indent="-914118" defTabSz="1828236">
              <a:lnSpc>
                <a:spcPct val="100000"/>
              </a:lnSpc>
              <a:spcBef>
                <a:spcPts val="600"/>
              </a:spcBef>
              <a:buClr>
                <a:srgbClr val="C00000"/>
              </a:buClr>
              <a:buSzPct val="100000"/>
              <a:buAutoNum type="arabicPeriod" startAt="1"/>
              <a:defRPr sz="5300">
                <a:solidFill>
                  <a:srgbClr val="000000"/>
                </a:solidFill>
                <a:latin typeface="Century Gothic"/>
                <a:ea typeface="Century Gothic"/>
                <a:cs typeface="Century Gothic"/>
                <a:sym typeface="Century Gothic"/>
              </a:defRPr>
            </a:pPr>
            <a:r>
              <a:t>A Heavenly Inheritance. </a:t>
            </a:r>
          </a:p>
        </p:txBody>
      </p:sp>
      <p:sp>
        <p:nvSpPr>
          <p:cNvPr id="234" name="After to baptism"/>
          <p:cNvSpPr txBox="1"/>
          <p:nvPr/>
        </p:nvSpPr>
        <p:spPr>
          <a:xfrm>
            <a:off x="13496706" y="4510453"/>
            <a:ext cx="10515601" cy="1168401"/>
          </a:xfrm>
          <a:prstGeom prst="rect">
            <a:avLst/>
          </a:prstGeom>
          <a:solidFill>
            <a:srgbClr val="005493"/>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lnSpc>
                <a:spcPct val="100000"/>
              </a:lnSpc>
              <a:spcBef>
                <a:spcPts val="0"/>
              </a:spcBef>
              <a:defRPr b="1" sz="7300">
                <a:solidFill>
                  <a:srgbClr val="FFFFFF"/>
                </a:solidFill>
                <a:latin typeface="Gill Sans"/>
                <a:ea typeface="Gill Sans"/>
                <a:cs typeface="Gill Sans"/>
                <a:sym typeface="Gill Sans"/>
              </a:defRPr>
            </a:lvl1pPr>
          </a:lstStyle>
          <a:p>
            <a:pPr/>
            <a:r>
              <a:t>After to baptism</a:t>
            </a:r>
          </a:p>
        </p:txBody>
      </p:sp>
      <p:sp>
        <p:nvSpPr>
          <p:cNvPr id="235" name="TextBox 2"/>
          <p:cNvSpPr txBox="1"/>
          <p:nvPr/>
        </p:nvSpPr>
        <p:spPr>
          <a:xfrm>
            <a:off x="304152" y="2667280"/>
            <a:ext cx="23775695" cy="1287781"/>
          </a:xfrm>
          <a:prstGeom prst="rect">
            <a:avLst/>
          </a:prstGeom>
          <a:gradFill>
            <a:gsLst>
              <a:gs pos="0">
                <a:srgbClr val="76D6FF"/>
              </a:gs>
              <a:gs pos="100000">
                <a:srgbClr val="FFFFFF"/>
              </a:gs>
            </a:gsLst>
            <a:lin ang="5400000"/>
          </a:gradFill>
          <a:ln w="12700">
            <a:miter lim="400000"/>
          </a:ln>
          <a:extLst>
            <a:ext uri="{C572A759-6A51-4108-AA02-DFA0A04FC94B}">
              <ma14:wrappingTextBoxFlag xmlns:ma14="http://schemas.microsoft.com/office/mac/drawingml/2011/main" val="1"/>
            </a:ext>
          </a:extLst>
        </p:spPr>
        <p:txBody>
          <a:bodyPr tIns="91439" bIns="91439">
            <a:spAutoFit/>
          </a:bodyPr>
          <a:lstStyle>
            <a:lvl1pPr algn="ctr" defTabSz="1828800">
              <a:lnSpc>
                <a:spcPct val="100000"/>
              </a:lnSpc>
              <a:spcBef>
                <a:spcPts val="0"/>
              </a:spcBef>
              <a:defRPr b="1" sz="7100">
                <a:solidFill>
                  <a:srgbClr val="005493"/>
                </a:solidFill>
                <a:effectLst>
                  <a:outerShdw sx="100000" sy="100000" kx="0" ky="0" algn="b" rotWithShape="0" blurRad="50800" dist="38100" dir="2700000">
                    <a:srgbClr val="000000">
                      <a:alpha val="40000"/>
                    </a:srgbClr>
                  </a:outerShdw>
                </a:effectLst>
                <a:latin typeface="American Typewriter"/>
                <a:ea typeface="American Typewriter"/>
                <a:cs typeface="American Typewriter"/>
                <a:sym typeface="American Typewriter"/>
              </a:defRPr>
            </a:lvl1pPr>
          </a:lstStyle>
          <a:p>
            <a:pPr/>
            <a:r>
              <a:t>SANCTIFICATION: ONE IS PLACED INTO CHRIST</a:t>
            </a:r>
          </a:p>
        </p:txBody>
      </p:sp>
      <p:pic>
        <p:nvPicPr>
          <p:cNvPr id="236" name="pasted-movie.png" descr="pasted-movie.png"/>
          <p:cNvPicPr>
            <a:picLocks noChangeAspect="1"/>
          </p:cNvPicPr>
          <p:nvPr/>
        </p:nvPicPr>
        <p:blipFill>
          <a:blip r:embed="rId6">
            <a:extLst/>
          </a:blip>
          <a:stretch>
            <a:fillRect/>
          </a:stretch>
        </p:blipFill>
        <p:spPr>
          <a:xfrm>
            <a:off x="15485498" y="194260"/>
            <a:ext cx="9303471" cy="192248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Rounded Rectangle"/>
          <p:cNvSpPr/>
          <p:nvPr/>
        </p:nvSpPr>
        <p:spPr>
          <a:xfrm>
            <a:off x="229932" y="132924"/>
            <a:ext cx="24128924" cy="2082756"/>
          </a:xfrm>
          <a:prstGeom prst="roundRect">
            <a:avLst>
              <a:gd name="adj" fmla="val 25686"/>
            </a:avLst>
          </a:prstGeom>
          <a:solidFill>
            <a:schemeClr val="accent6">
              <a:satOff val="1848"/>
              <a:lumOff val="-15262"/>
            </a:schemeClr>
          </a:solidFill>
          <a:ln w="12700">
            <a:miter lim="400000"/>
          </a:ln>
        </p:spPr>
        <p:txBody>
          <a:bodyPr lIns="50800" tIns="50800" rIns="50800" bIns="50800" anchor="ctr"/>
          <a:lstStyle/>
          <a:p>
            <a:pPr algn="ctr">
              <a:lnSpc>
                <a:spcPct val="100000"/>
              </a:lnSpc>
              <a:spcBef>
                <a:spcPts val="0"/>
              </a:spcBef>
              <a:defRPr sz="5000">
                <a:solidFill>
                  <a:srgbClr val="FFFFFF"/>
                </a:solidFill>
              </a:defRPr>
            </a:pPr>
          </a:p>
        </p:txBody>
      </p:sp>
      <p:pic>
        <p:nvPicPr>
          <p:cNvPr id="239" name="pasted-movie.png" descr="pasted-movie.png"/>
          <p:cNvPicPr>
            <a:picLocks noChangeAspect="1"/>
          </p:cNvPicPr>
          <p:nvPr/>
        </p:nvPicPr>
        <p:blipFill>
          <a:blip r:embed="rId2">
            <a:extLst/>
          </a:blip>
          <a:stretch>
            <a:fillRect/>
          </a:stretch>
        </p:blipFill>
        <p:spPr>
          <a:xfrm>
            <a:off x="8367" y="485818"/>
            <a:ext cx="8963488" cy="1339373"/>
          </a:xfrm>
          <a:prstGeom prst="rect">
            <a:avLst/>
          </a:prstGeom>
          <a:ln w="12700">
            <a:miter lim="400000"/>
          </a:ln>
        </p:spPr>
      </p:pic>
      <p:pic>
        <p:nvPicPr>
          <p:cNvPr id="240" name="pasted-movie.png" descr="pasted-movie.png"/>
          <p:cNvPicPr>
            <a:picLocks noChangeAspect="1"/>
          </p:cNvPicPr>
          <p:nvPr/>
        </p:nvPicPr>
        <p:blipFill>
          <a:blip r:embed="rId3">
            <a:extLst/>
          </a:blip>
          <a:stretch>
            <a:fillRect/>
          </a:stretch>
        </p:blipFill>
        <p:spPr>
          <a:xfrm>
            <a:off x="7962882" y="-9701"/>
            <a:ext cx="8458236" cy="3499960"/>
          </a:xfrm>
          <a:prstGeom prst="rect">
            <a:avLst/>
          </a:prstGeom>
          <a:ln w="12700">
            <a:miter lim="400000"/>
          </a:ln>
          <a:effectLst>
            <a:outerShdw sx="100000" sy="100000" kx="0" ky="0" algn="b" rotWithShape="0" blurRad="63500" dist="25400" dir="5400000">
              <a:srgbClr val="000000">
                <a:alpha val="50000"/>
              </a:srgbClr>
            </a:outerShdw>
          </a:effectLst>
        </p:spPr>
      </p:pic>
      <p:sp>
        <p:nvSpPr>
          <p:cNvPr id="241" name="TextBox 2"/>
          <p:cNvSpPr txBox="1"/>
          <p:nvPr/>
        </p:nvSpPr>
        <p:spPr>
          <a:xfrm>
            <a:off x="304152" y="2667280"/>
            <a:ext cx="23775695" cy="1452881"/>
          </a:xfrm>
          <a:prstGeom prst="rect">
            <a:avLst/>
          </a:prstGeom>
          <a:gradFill>
            <a:gsLst>
              <a:gs pos="0">
                <a:srgbClr val="FF85FF"/>
              </a:gs>
              <a:gs pos="100000">
                <a:srgbClr val="531B93"/>
              </a:gs>
            </a:gsLst>
            <a:lin ang="5400000"/>
          </a:gradFill>
          <a:ln w="12700">
            <a:miter lim="400000"/>
          </a:ln>
          <a:extLst>
            <a:ext uri="{C572A759-6A51-4108-AA02-DFA0A04FC94B}">
              <ma14:wrappingTextBoxFlag xmlns:ma14="http://schemas.microsoft.com/office/mac/drawingml/2011/main" val="1"/>
            </a:ext>
          </a:extLst>
        </p:spPr>
        <p:txBody>
          <a:bodyPr tIns="91439" bIns="91439">
            <a:spAutoFit/>
          </a:bodyPr>
          <a:lstStyle>
            <a:lvl1pPr algn="ctr" defTabSz="1828800">
              <a:lnSpc>
                <a:spcPct val="100000"/>
              </a:lnSpc>
              <a:spcBef>
                <a:spcPts val="0"/>
              </a:spcBef>
              <a:defRPr b="1" sz="8100">
                <a:ln w="12700" cap="flat">
                  <a:solidFill>
                    <a:srgbClr val="000000"/>
                  </a:solidFill>
                  <a:prstDash val="solid"/>
                  <a:miter lim="400000"/>
                </a:ln>
                <a:solidFill>
                  <a:srgbClr val="FFFFFF"/>
                </a:solidFill>
                <a:effectLst>
                  <a:outerShdw sx="100000" sy="100000" kx="0" ky="0" algn="b" rotWithShape="0" blurRad="63500" dist="38100" dir="2700000">
                    <a:srgbClr val="000000">
                      <a:alpha val="40000"/>
                    </a:srgbClr>
                  </a:outerShdw>
                </a:effectLst>
                <a:latin typeface="American Typewriter"/>
                <a:ea typeface="American Typewriter"/>
                <a:cs typeface="American Typewriter"/>
                <a:sym typeface="American Typewriter"/>
              </a:defRPr>
            </a:lvl1pPr>
          </a:lstStyle>
          <a:p>
            <a:pPr/>
            <a:r>
              <a:t>REGENERATION: Made Alive With Christ</a:t>
            </a:r>
          </a:p>
        </p:txBody>
      </p:sp>
      <p:sp>
        <p:nvSpPr>
          <p:cNvPr id="242" name="“12 buried with Him in baptism, in which you also were raised with Him through faith in the working of God, who raised Him from the dead. 13 And you, being dead in your trespasses and the uncircumcision of your flesh, He has made alive together with Him,"/>
          <p:cNvSpPr txBox="1"/>
          <p:nvPr/>
        </p:nvSpPr>
        <p:spPr>
          <a:xfrm>
            <a:off x="9530986" y="4797150"/>
            <a:ext cx="14449752" cy="7416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1142999" indent="-1142999">
              <a:lnSpc>
                <a:spcPct val="100000"/>
              </a:lnSpc>
              <a:spcBef>
                <a:spcPts val="3200"/>
              </a:spcBef>
              <a:buSzPct val="80000"/>
              <a:buBlip>
                <a:blip r:embed="rId4"/>
              </a:buBlip>
              <a:defRPr sz="6300"/>
            </a:pPr>
            <a:r>
              <a:t>“</a:t>
            </a:r>
            <a:r>
              <a:rPr baseline="31999"/>
              <a:t>12 </a:t>
            </a:r>
            <a:r>
              <a:t>buried with Him in baptism, in which you also were raised with </a:t>
            </a:r>
            <a:r>
              <a:rPr i="1">
                <a:latin typeface="Gill Sans"/>
                <a:ea typeface="Gill Sans"/>
                <a:cs typeface="Gill Sans"/>
                <a:sym typeface="Gill Sans"/>
              </a:rPr>
              <a:t>Him</a:t>
            </a:r>
            <a:r>
              <a:t> through faith in the working of God, who raised Him from the dead. </a:t>
            </a:r>
            <a:r>
              <a:rPr baseline="31999"/>
              <a:t>13 </a:t>
            </a:r>
            <a:r>
              <a:t>And you, being dead in your trespasses and the uncircumcision of your flesh, He has made alive together with Him, having forgiven you all trespasses, “ (Col. 2:12,13)</a:t>
            </a:r>
          </a:p>
        </p:txBody>
      </p:sp>
      <p:pic>
        <p:nvPicPr>
          <p:cNvPr id="243" name="Image" descr="Image"/>
          <p:cNvPicPr>
            <a:picLocks noChangeAspect="0"/>
          </p:cNvPicPr>
          <p:nvPr/>
        </p:nvPicPr>
        <p:blipFill>
          <a:blip r:embed="rId5">
            <a:extLst/>
          </a:blip>
          <a:stretch>
            <a:fillRect/>
          </a:stretch>
        </p:blipFill>
        <p:spPr>
          <a:xfrm>
            <a:off x="151762" y="4266961"/>
            <a:ext cx="9050291" cy="9425560"/>
          </a:xfrm>
          <a:prstGeom prst="rect">
            <a:avLst/>
          </a:prstGeom>
          <a:effectLst>
            <a:outerShdw sx="100000" sy="100000" kx="0" ky="0" algn="b" rotWithShape="0" blurRad="63500" dist="78088" dir="5400000">
              <a:srgbClr val="000000"/>
            </a:outerShdw>
          </a:effectLst>
        </p:spPr>
      </p:pic>
      <p:pic>
        <p:nvPicPr>
          <p:cNvPr id="244" name="pasted-movie.png" descr="pasted-movie.png"/>
          <p:cNvPicPr>
            <a:picLocks noChangeAspect="1"/>
          </p:cNvPicPr>
          <p:nvPr/>
        </p:nvPicPr>
        <p:blipFill>
          <a:blip r:embed="rId6">
            <a:extLst/>
          </a:blip>
          <a:stretch>
            <a:fillRect/>
          </a:stretch>
        </p:blipFill>
        <p:spPr>
          <a:xfrm>
            <a:off x="15485498" y="194260"/>
            <a:ext cx="9303471" cy="192248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Rounded Rectangle"/>
          <p:cNvSpPr/>
          <p:nvPr/>
        </p:nvSpPr>
        <p:spPr>
          <a:xfrm>
            <a:off x="229932" y="132924"/>
            <a:ext cx="24128924" cy="2082756"/>
          </a:xfrm>
          <a:prstGeom prst="roundRect">
            <a:avLst>
              <a:gd name="adj" fmla="val 25686"/>
            </a:avLst>
          </a:prstGeom>
          <a:solidFill>
            <a:schemeClr val="accent6">
              <a:satOff val="1848"/>
              <a:lumOff val="-15262"/>
            </a:schemeClr>
          </a:solidFill>
          <a:ln w="12700">
            <a:miter lim="400000"/>
          </a:ln>
        </p:spPr>
        <p:txBody>
          <a:bodyPr lIns="50800" tIns="50800" rIns="50800" bIns="50800" anchor="ctr"/>
          <a:lstStyle/>
          <a:p>
            <a:pPr algn="ctr">
              <a:lnSpc>
                <a:spcPct val="100000"/>
              </a:lnSpc>
              <a:spcBef>
                <a:spcPts val="0"/>
              </a:spcBef>
              <a:defRPr sz="5000">
                <a:solidFill>
                  <a:srgbClr val="FFFFFF"/>
                </a:solidFill>
              </a:defRPr>
            </a:pPr>
          </a:p>
        </p:txBody>
      </p:sp>
      <p:pic>
        <p:nvPicPr>
          <p:cNvPr id="247" name="pasted-movie.png" descr="pasted-movie.png"/>
          <p:cNvPicPr>
            <a:picLocks noChangeAspect="1"/>
          </p:cNvPicPr>
          <p:nvPr/>
        </p:nvPicPr>
        <p:blipFill>
          <a:blip r:embed="rId2">
            <a:extLst/>
          </a:blip>
          <a:stretch>
            <a:fillRect/>
          </a:stretch>
        </p:blipFill>
        <p:spPr>
          <a:xfrm>
            <a:off x="8367" y="485818"/>
            <a:ext cx="8963488" cy="1339373"/>
          </a:xfrm>
          <a:prstGeom prst="rect">
            <a:avLst/>
          </a:prstGeom>
          <a:ln w="12700">
            <a:miter lim="400000"/>
          </a:ln>
        </p:spPr>
      </p:pic>
      <p:pic>
        <p:nvPicPr>
          <p:cNvPr id="248" name="pasted-movie.png" descr="pasted-movie.png"/>
          <p:cNvPicPr>
            <a:picLocks noChangeAspect="1"/>
          </p:cNvPicPr>
          <p:nvPr/>
        </p:nvPicPr>
        <p:blipFill>
          <a:blip r:embed="rId3">
            <a:extLst/>
          </a:blip>
          <a:stretch>
            <a:fillRect/>
          </a:stretch>
        </p:blipFill>
        <p:spPr>
          <a:xfrm>
            <a:off x="7962882" y="-9701"/>
            <a:ext cx="8458236" cy="3499960"/>
          </a:xfrm>
          <a:prstGeom prst="rect">
            <a:avLst/>
          </a:prstGeom>
          <a:ln w="12700">
            <a:miter lim="400000"/>
          </a:ln>
          <a:effectLst>
            <a:outerShdw sx="100000" sy="100000" kx="0" ky="0" algn="b" rotWithShape="0" blurRad="63500" dist="25400" dir="5400000">
              <a:srgbClr val="000000">
                <a:alpha val="50000"/>
              </a:srgbClr>
            </a:outerShdw>
          </a:effectLst>
        </p:spPr>
      </p:pic>
      <p:sp>
        <p:nvSpPr>
          <p:cNvPr id="249" name="TextBox 2"/>
          <p:cNvSpPr txBox="1"/>
          <p:nvPr/>
        </p:nvSpPr>
        <p:spPr>
          <a:xfrm>
            <a:off x="304152" y="2667280"/>
            <a:ext cx="23775695" cy="1452881"/>
          </a:xfrm>
          <a:prstGeom prst="rect">
            <a:avLst/>
          </a:prstGeom>
          <a:gradFill>
            <a:gsLst>
              <a:gs pos="0">
                <a:srgbClr val="FF85FF"/>
              </a:gs>
              <a:gs pos="100000">
                <a:srgbClr val="531B93"/>
              </a:gs>
            </a:gsLst>
            <a:lin ang="5400000"/>
          </a:gradFill>
          <a:ln w="12700">
            <a:miter lim="400000"/>
          </a:ln>
          <a:extLst>
            <a:ext uri="{C572A759-6A51-4108-AA02-DFA0A04FC94B}">
              <ma14:wrappingTextBoxFlag xmlns:ma14="http://schemas.microsoft.com/office/mac/drawingml/2011/main" val="1"/>
            </a:ext>
          </a:extLst>
        </p:spPr>
        <p:txBody>
          <a:bodyPr tIns="91439" bIns="91439">
            <a:spAutoFit/>
          </a:bodyPr>
          <a:lstStyle>
            <a:lvl1pPr algn="ctr" defTabSz="1828800">
              <a:lnSpc>
                <a:spcPct val="100000"/>
              </a:lnSpc>
              <a:spcBef>
                <a:spcPts val="0"/>
              </a:spcBef>
              <a:defRPr b="1" sz="8100">
                <a:ln w="12700" cap="flat">
                  <a:solidFill>
                    <a:srgbClr val="000000"/>
                  </a:solidFill>
                  <a:prstDash val="solid"/>
                  <a:miter lim="400000"/>
                </a:ln>
                <a:solidFill>
                  <a:srgbClr val="FFFFFF"/>
                </a:solidFill>
                <a:effectLst>
                  <a:outerShdw sx="100000" sy="100000" kx="0" ky="0" algn="b" rotWithShape="0" blurRad="63500" dist="38100" dir="2700000">
                    <a:srgbClr val="000000">
                      <a:alpha val="40000"/>
                    </a:srgbClr>
                  </a:outerShdw>
                </a:effectLst>
                <a:latin typeface="American Typewriter"/>
                <a:ea typeface="American Typewriter"/>
                <a:cs typeface="American Typewriter"/>
                <a:sym typeface="American Typewriter"/>
              </a:defRPr>
            </a:lvl1pPr>
          </a:lstStyle>
          <a:p>
            <a:pPr/>
            <a:r>
              <a:t>REGENERATION: Made Alive With Christ</a:t>
            </a:r>
          </a:p>
        </p:txBody>
      </p:sp>
      <p:sp>
        <p:nvSpPr>
          <p:cNvPr id="250" name="The circumcision of Christ is without hands [the Divine act of the removal of our sins] (Col. 2:11)…"/>
          <p:cNvSpPr txBox="1"/>
          <p:nvPr/>
        </p:nvSpPr>
        <p:spPr>
          <a:xfrm>
            <a:off x="9530986" y="4797150"/>
            <a:ext cx="14449752" cy="8229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1142999" indent="-1142999">
              <a:lnSpc>
                <a:spcPct val="100000"/>
              </a:lnSpc>
              <a:spcBef>
                <a:spcPts val="3200"/>
              </a:spcBef>
              <a:buSzPct val="80000"/>
              <a:buBlip>
                <a:blip r:embed="rId4"/>
              </a:buBlip>
              <a:defRPr sz="6300"/>
            </a:pPr>
            <a:r>
              <a:t>The circumcision of Christ is without hands [the Divine act of the removal of our sins] (Col. 2:11)</a:t>
            </a:r>
          </a:p>
          <a:p>
            <a:pPr marL="1142999" indent="-1142999">
              <a:lnSpc>
                <a:spcPct val="100000"/>
              </a:lnSpc>
              <a:spcBef>
                <a:spcPts val="3200"/>
              </a:spcBef>
              <a:buSzPct val="80000"/>
              <a:buBlip>
                <a:blip r:embed="rId4"/>
              </a:buBlip>
              <a:defRPr sz="6300"/>
            </a:pPr>
            <a:r>
              <a:t>Buried and raised with Jesus through faith in the working of God (Col. 2:12) [</a:t>
            </a:r>
            <a:r>
              <a:rPr i="1">
                <a:latin typeface="Gill Sans"/>
                <a:ea typeface="Gill Sans"/>
                <a:cs typeface="Gill Sans"/>
                <a:sym typeface="Gill Sans"/>
              </a:rPr>
              <a:t>when God works; Josh 6; 2 Kgs 5:14; Acts 2:38</a:t>
            </a:r>
            <a:r>
              <a:t>] </a:t>
            </a:r>
          </a:p>
          <a:p>
            <a:pPr marL="1142999" indent="-1142999">
              <a:lnSpc>
                <a:spcPct val="100000"/>
              </a:lnSpc>
              <a:spcBef>
                <a:spcPts val="3200"/>
              </a:spcBef>
              <a:buSzPct val="80000"/>
              <a:buBlip>
                <a:blip r:embed="rId4"/>
              </a:buBlip>
              <a:defRPr sz="6300"/>
            </a:pPr>
            <a:r>
              <a:t>Made alive together with Christ – having our sins forgiven (Col. 2:13)</a:t>
            </a:r>
          </a:p>
        </p:txBody>
      </p:sp>
      <p:pic>
        <p:nvPicPr>
          <p:cNvPr id="251" name="Image" descr="Image"/>
          <p:cNvPicPr>
            <a:picLocks noChangeAspect="0"/>
          </p:cNvPicPr>
          <p:nvPr/>
        </p:nvPicPr>
        <p:blipFill>
          <a:blip r:embed="rId5">
            <a:extLst/>
          </a:blip>
          <a:stretch>
            <a:fillRect/>
          </a:stretch>
        </p:blipFill>
        <p:spPr>
          <a:xfrm>
            <a:off x="151762" y="4266961"/>
            <a:ext cx="9050291" cy="9425560"/>
          </a:xfrm>
          <a:prstGeom prst="rect">
            <a:avLst/>
          </a:prstGeom>
          <a:effectLst>
            <a:outerShdw sx="100000" sy="100000" kx="0" ky="0" algn="b" rotWithShape="0" blurRad="63500" dist="78088" dir="5400000">
              <a:srgbClr val="000000"/>
            </a:outerShdw>
          </a:effectLst>
        </p:spPr>
      </p:pic>
      <p:pic>
        <p:nvPicPr>
          <p:cNvPr id="252" name="pasted-movie.png" descr="pasted-movie.png"/>
          <p:cNvPicPr>
            <a:picLocks noChangeAspect="1"/>
          </p:cNvPicPr>
          <p:nvPr/>
        </p:nvPicPr>
        <p:blipFill>
          <a:blip r:embed="rId6">
            <a:extLst/>
          </a:blip>
          <a:stretch>
            <a:fillRect/>
          </a:stretch>
        </p:blipFill>
        <p:spPr>
          <a:xfrm>
            <a:off x="15485498" y="194260"/>
            <a:ext cx="9303471" cy="192248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50">
                                            <p:txEl>
                                              <p:pRg st="1" end="1"/>
                                            </p:txEl>
                                          </p:spTgt>
                                        </p:tgtEl>
                                        <p:attrNameLst>
                                          <p:attrName>style.visibility</p:attrName>
                                        </p:attrNameLst>
                                      </p:cBhvr>
                                      <p:to>
                                        <p:strVal val="visible"/>
                                      </p:to>
                                    </p:set>
                                    <p:animEffect filter="wipe(left)" transition="in">
                                      <p:cBhvr>
                                        <p:cTn id="7" dur="1500"/>
                                        <p:tgtEl>
                                          <p:spTgt spid="25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250">
                                            <p:txEl>
                                              <p:pRg st="2" end="2"/>
                                            </p:txEl>
                                          </p:spTgt>
                                        </p:tgtEl>
                                        <p:attrNameLst>
                                          <p:attrName>style.visibility</p:attrName>
                                        </p:attrNameLst>
                                      </p:cBhvr>
                                      <p:to>
                                        <p:strVal val="visible"/>
                                      </p:to>
                                    </p:set>
                                    <p:animEffect filter="wipe(left)" transition="in">
                                      <p:cBhvr>
                                        <p:cTn id="12" dur="1500"/>
                                        <p:tgtEl>
                                          <p:spTgt spid="250">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50"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Rounded Rectangle"/>
          <p:cNvSpPr/>
          <p:nvPr/>
        </p:nvSpPr>
        <p:spPr>
          <a:xfrm>
            <a:off x="229932" y="132924"/>
            <a:ext cx="24128924" cy="2082756"/>
          </a:xfrm>
          <a:prstGeom prst="roundRect">
            <a:avLst>
              <a:gd name="adj" fmla="val 25686"/>
            </a:avLst>
          </a:prstGeom>
          <a:solidFill>
            <a:schemeClr val="accent6">
              <a:satOff val="1848"/>
              <a:lumOff val="-15262"/>
            </a:schemeClr>
          </a:solidFill>
          <a:ln w="12700">
            <a:miter lim="400000"/>
          </a:ln>
        </p:spPr>
        <p:txBody>
          <a:bodyPr lIns="50800" tIns="50800" rIns="50800" bIns="50800" anchor="ctr"/>
          <a:lstStyle/>
          <a:p>
            <a:pPr algn="ctr">
              <a:lnSpc>
                <a:spcPct val="100000"/>
              </a:lnSpc>
              <a:spcBef>
                <a:spcPts val="0"/>
              </a:spcBef>
              <a:defRPr sz="5000">
                <a:solidFill>
                  <a:srgbClr val="FFFFFF"/>
                </a:solidFill>
              </a:defRPr>
            </a:pPr>
          </a:p>
        </p:txBody>
      </p:sp>
      <p:pic>
        <p:nvPicPr>
          <p:cNvPr id="255" name="pasted-movie.png" descr="pasted-movie.png"/>
          <p:cNvPicPr>
            <a:picLocks noChangeAspect="1"/>
          </p:cNvPicPr>
          <p:nvPr/>
        </p:nvPicPr>
        <p:blipFill>
          <a:blip r:embed="rId2">
            <a:extLst/>
          </a:blip>
          <a:stretch>
            <a:fillRect/>
          </a:stretch>
        </p:blipFill>
        <p:spPr>
          <a:xfrm>
            <a:off x="8367" y="485818"/>
            <a:ext cx="8963488" cy="1339373"/>
          </a:xfrm>
          <a:prstGeom prst="rect">
            <a:avLst/>
          </a:prstGeom>
          <a:ln w="12700">
            <a:miter lim="400000"/>
          </a:ln>
        </p:spPr>
      </p:pic>
      <p:pic>
        <p:nvPicPr>
          <p:cNvPr id="256" name="pasted-movie.png" descr="pasted-movie.png"/>
          <p:cNvPicPr>
            <a:picLocks noChangeAspect="1"/>
          </p:cNvPicPr>
          <p:nvPr/>
        </p:nvPicPr>
        <p:blipFill>
          <a:blip r:embed="rId3">
            <a:extLst/>
          </a:blip>
          <a:stretch>
            <a:fillRect/>
          </a:stretch>
        </p:blipFill>
        <p:spPr>
          <a:xfrm>
            <a:off x="7962882" y="-9701"/>
            <a:ext cx="8458236" cy="3499960"/>
          </a:xfrm>
          <a:prstGeom prst="rect">
            <a:avLst/>
          </a:prstGeom>
          <a:ln w="12700">
            <a:miter lim="400000"/>
          </a:ln>
          <a:effectLst>
            <a:outerShdw sx="100000" sy="100000" kx="0" ky="0" algn="b" rotWithShape="0" blurRad="63500" dist="25400" dir="5400000">
              <a:srgbClr val="000000">
                <a:alpha val="50000"/>
              </a:srgbClr>
            </a:outerShdw>
          </a:effectLst>
        </p:spPr>
      </p:pic>
      <p:sp>
        <p:nvSpPr>
          <p:cNvPr id="257" name="TextBox 2"/>
          <p:cNvSpPr txBox="1"/>
          <p:nvPr/>
        </p:nvSpPr>
        <p:spPr>
          <a:xfrm>
            <a:off x="304152" y="2667280"/>
            <a:ext cx="23775695" cy="1452881"/>
          </a:xfrm>
          <a:prstGeom prst="rect">
            <a:avLst/>
          </a:prstGeom>
          <a:gradFill>
            <a:gsLst>
              <a:gs pos="0">
                <a:srgbClr val="FF85FF"/>
              </a:gs>
              <a:gs pos="100000">
                <a:srgbClr val="531B93"/>
              </a:gs>
            </a:gsLst>
            <a:lin ang="5400000"/>
          </a:gradFill>
          <a:ln w="12700">
            <a:miter lim="400000"/>
          </a:ln>
          <a:extLst>
            <a:ext uri="{C572A759-6A51-4108-AA02-DFA0A04FC94B}">
              <ma14:wrappingTextBoxFlag xmlns:ma14="http://schemas.microsoft.com/office/mac/drawingml/2011/main" val="1"/>
            </a:ext>
          </a:extLst>
        </p:spPr>
        <p:txBody>
          <a:bodyPr tIns="91439" bIns="91439">
            <a:spAutoFit/>
          </a:bodyPr>
          <a:lstStyle>
            <a:lvl1pPr algn="ctr" defTabSz="1828800">
              <a:lnSpc>
                <a:spcPct val="100000"/>
              </a:lnSpc>
              <a:spcBef>
                <a:spcPts val="0"/>
              </a:spcBef>
              <a:defRPr b="1" sz="8100">
                <a:ln w="12700" cap="flat">
                  <a:solidFill>
                    <a:srgbClr val="000000"/>
                  </a:solidFill>
                  <a:prstDash val="solid"/>
                  <a:miter lim="400000"/>
                </a:ln>
                <a:solidFill>
                  <a:srgbClr val="FFFFFF"/>
                </a:solidFill>
                <a:effectLst>
                  <a:outerShdw sx="100000" sy="100000" kx="0" ky="0" algn="b" rotWithShape="0" blurRad="63500" dist="38100" dir="2700000">
                    <a:srgbClr val="000000">
                      <a:alpha val="40000"/>
                    </a:srgbClr>
                  </a:outerShdw>
                </a:effectLst>
                <a:latin typeface="American Typewriter"/>
                <a:ea typeface="American Typewriter"/>
                <a:cs typeface="American Typewriter"/>
                <a:sym typeface="American Typewriter"/>
              </a:defRPr>
            </a:lvl1pPr>
          </a:lstStyle>
          <a:p>
            <a:pPr/>
            <a:r>
              <a:t>REGENERATION: Made Alive With Christ</a:t>
            </a:r>
          </a:p>
        </p:txBody>
      </p:sp>
      <p:sp>
        <p:nvSpPr>
          <p:cNvPr id="258" name="3 … “Most assuredly, I say to you, unless one is born again, he cannot see the kingdom of God … 5 Jesus answered, “Most assuredly, I say to you, unless one is born of water and the Spirit, he cannot enter the kingdom of God.” (John 3:5)…"/>
          <p:cNvSpPr txBox="1"/>
          <p:nvPr/>
        </p:nvSpPr>
        <p:spPr>
          <a:xfrm>
            <a:off x="9579560" y="4407741"/>
            <a:ext cx="14449751" cy="9144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1142999" indent="-1142999">
              <a:lnSpc>
                <a:spcPct val="100000"/>
              </a:lnSpc>
              <a:spcBef>
                <a:spcPts val="3200"/>
              </a:spcBef>
              <a:buSzPct val="80000"/>
              <a:buBlip>
                <a:blip r:embed="rId4"/>
              </a:buBlip>
              <a:defRPr sz="6000"/>
            </a:pPr>
            <a:r>
              <a:rPr baseline="31999"/>
              <a:t>3 </a:t>
            </a:r>
            <a:r>
              <a:t>… “Most assuredly, I say to you, unless one is born again, he cannot see the kingdom of God … </a:t>
            </a:r>
            <a:r>
              <a:rPr baseline="31999"/>
              <a:t>5 </a:t>
            </a:r>
            <a:r>
              <a:t>Jesus answered, “Most assuredly, I say to you, unless one is born of water and the Spirit, he cannot enter the kingdom of God.” (John 3:5)  </a:t>
            </a:r>
          </a:p>
          <a:p>
            <a:pPr marL="1142999" indent="-1142999">
              <a:lnSpc>
                <a:spcPct val="100000"/>
              </a:lnSpc>
              <a:spcBef>
                <a:spcPts val="3200"/>
              </a:spcBef>
              <a:buSzPct val="80000"/>
              <a:buBlip>
                <a:blip r:embed="rId4"/>
              </a:buBlip>
              <a:defRPr sz="6000"/>
            </a:pPr>
            <a:r>
              <a:t>Baptism marks the point in time at which one is born into the family of God and receives the benefits of being a child of God (Gal. 3:26,27) </a:t>
            </a:r>
          </a:p>
        </p:txBody>
      </p:sp>
      <p:pic>
        <p:nvPicPr>
          <p:cNvPr id="259" name="Image" descr="Image"/>
          <p:cNvPicPr>
            <a:picLocks noChangeAspect="0"/>
          </p:cNvPicPr>
          <p:nvPr/>
        </p:nvPicPr>
        <p:blipFill>
          <a:blip r:embed="rId5">
            <a:extLst/>
          </a:blip>
          <a:stretch>
            <a:fillRect/>
          </a:stretch>
        </p:blipFill>
        <p:spPr>
          <a:xfrm>
            <a:off x="151762" y="4266961"/>
            <a:ext cx="9050291" cy="9425560"/>
          </a:xfrm>
          <a:prstGeom prst="rect">
            <a:avLst/>
          </a:prstGeom>
          <a:effectLst>
            <a:outerShdw sx="100000" sy="100000" kx="0" ky="0" algn="b" rotWithShape="0" blurRad="63500" dist="78088" dir="5400000">
              <a:srgbClr val="000000"/>
            </a:outerShdw>
          </a:effectLst>
        </p:spPr>
      </p:pic>
      <p:pic>
        <p:nvPicPr>
          <p:cNvPr id="260" name="pasted-movie.png" descr="pasted-movie.png"/>
          <p:cNvPicPr>
            <a:picLocks noChangeAspect="1"/>
          </p:cNvPicPr>
          <p:nvPr/>
        </p:nvPicPr>
        <p:blipFill>
          <a:blip r:embed="rId6">
            <a:extLst/>
          </a:blip>
          <a:stretch>
            <a:fillRect/>
          </a:stretch>
        </p:blipFill>
        <p:spPr>
          <a:xfrm>
            <a:off x="15485498" y="194260"/>
            <a:ext cx="9303471" cy="192248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58">
                                            <p:txEl>
                                              <p:pRg st="1" end="1"/>
                                            </p:txEl>
                                          </p:spTgt>
                                        </p:tgtEl>
                                        <p:attrNameLst>
                                          <p:attrName>style.visibility</p:attrName>
                                        </p:attrNameLst>
                                      </p:cBhvr>
                                      <p:to>
                                        <p:strVal val="visible"/>
                                      </p:to>
                                    </p:set>
                                    <p:animEffect filter="wipe(left)" transition="in">
                                      <p:cBhvr>
                                        <p:cTn id="7" dur="1500"/>
                                        <p:tgtEl>
                                          <p:spTgt spid="258">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58"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Rounded Rectangle"/>
          <p:cNvSpPr/>
          <p:nvPr/>
        </p:nvSpPr>
        <p:spPr>
          <a:xfrm>
            <a:off x="229932" y="132924"/>
            <a:ext cx="24128924" cy="2082756"/>
          </a:xfrm>
          <a:prstGeom prst="roundRect">
            <a:avLst>
              <a:gd name="adj" fmla="val 25686"/>
            </a:avLst>
          </a:prstGeom>
          <a:solidFill>
            <a:schemeClr val="accent6">
              <a:satOff val="1848"/>
              <a:lumOff val="-15262"/>
            </a:schemeClr>
          </a:solidFill>
          <a:ln w="12700">
            <a:miter lim="400000"/>
          </a:ln>
        </p:spPr>
        <p:txBody>
          <a:bodyPr lIns="50800" tIns="50800" rIns="50800" bIns="50800" anchor="ctr"/>
          <a:lstStyle/>
          <a:p>
            <a:pPr algn="ctr">
              <a:lnSpc>
                <a:spcPct val="100000"/>
              </a:lnSpc>
              <a:spcBef>
                <a:spcPts val="0"/>
              </a:spcBef>
              <a:defRPr sz="5000">
                <a:solidFill>
                  <a:srgbClr val="FFFFFF"/>
                </a:solidFill>
              </a:defRPr>
            </a:pPr>
          </a:p>
        </p:txBody>
      </p:sp>
      <p:pic>
        <p:nvPicPr>
          <p:cNvPr id="263" name="pasted-movie.png" descr="pasted-movie.png"/>
          <p:cNvPicPr>
            <a:picLocks noChangeAspect="1"/>
          </p:cNvPicPr>
          <p:nvPr/>
        </p:nvPicPr>
        <p:blipFill>
          <a:blip r:embed="rId2">
            <a:extLst/>
          </a:blip>
          <a:stretch>
            <a:fillRect/>
          </a:stretch>
        </p:blipFill>
        <p:spPr>
          <a:xfrm>
            <a:off x="8367" y="485818"/>
            <a:ext cx="8963488" cy="1339373"/>
          </a:xfrm>
          <a:prstGeom prst="rect">
            <a:avLst/>
          </a:prstGeom>
          <a:ln w="12700">
            <a:miter lim="400000"/>
          </a:ln>
        </p:spPr>
      </p:pic>
      <p:pic>
        <p:nvPicPr>
          <p:cNvPr id="264" name="pasted-movie.png" descr="pasted-movie.png"/>
          <p:cNvPicPr>
            <a:picLocks noChangeAspect="1"/>
          </p:cNvPicPr>
          <p:nvPr/>
        </p:nvPicPr>
        <p:blipFill>
          <a:blip r:embed="rId3">
            <a:extLst/>
          </a:blip>
          <a:stretch>
            <a:fillRect/>
          </a:stretch>
        </p:blipFill>
        <p:spPr>
          <a:xfrm>
            <a:off x="7962882" y="-9701"/>
            <a:ext cx="8458236" cy="3499960"/>
          </a:xfrm>
          <a:prstGeom prst="rect">
            <a:avLst/>
          </a:prstGeom>
          <a:ln w="12700">
            <a:miter lim="400000"/>
          </a:ln>
          <a:effectLst>
            <a:outerShdw sx="100000" sy="100000" kx="0" ky="0" algn="b" rotWithShape="0" blurRad="63500" dist="25400" dir="5400000">
              <a:srgbClr val="000000">
                <a:alpha val="50000"/>
              </a:srgbClr>
            </a:outerShdw>
          </a:effectLst>
        </p:spPr>
      </p:pic>
      <p:sp>
        <p:nvSpPr>
          <p:cNvPr id="265" name="TextBox 2"/>
          <p:cNvSpPr txBox="1"/>
          <p:nvPr/>
        </p:nvSpPr>
        <p:spPr>
          <a:xfrm>
            <a:off x="304152" y="2667280"/>
            <a:ext cx="23775695" cy="1452881"/>
          </a:xfrm>
          <a:prstGeom prst="rect">
            <a:avLst/>
          </a:prstGeom>
          <a:gradFill>
            <a:gsLst>
              <a:gs pos="0">
                <a:srgbClr val="FF85FF"/>
              </a:gs>
              <a:gs pos="100000">
                <a:srgbClr val="531B93"/>
              </a:gs>
            </a:gsLst>
            <a:lin ang="5400000"/>
          </a:gradFill>
          <a:ln w="12700">
            <a:miter lim="400000"/>
          </a:ln>
          <a:extLst>
            <a:ext uri="{C572A759-6A51-4108-AA02-DFA0A04FC94B}">
              <ma14:wrappingTextBoxFlag xmlns:ma14="http://schemas.microsoft.com/office/mac/drawingml/2011/main" val="1"/>
            </a:ext>
          </a:extLst>
        </p:spPr>
        <p:txBody>
          <a:bodyPr tIns="91439" bIns="91439">
            <a:spAutoFit/>
          </a:bodyPr>
          <a:lstStyle>
            <a:lvl1pPr algn="ctr" defTabSz="1828800">
              <a:lnSpc>
                <a:spcPct val="100000"/>
              </a:lnSpc>
              <a:spcBef>
                <a:spcPts val="0"/>
              </a:spcBef>
              <a:defRPr b="1" sz="8100">
                <a:ln w="12700" cap="flat">
                  <a:solidFill>
                    <a:srgbClr val="000000"/>
                  </a:solidFill>
                  <a:prstDash val="solid"/>
                  <a:miter lim="400000"/>
                </a:ln>
                <a:solidFill>
                  <a:srgbClr val="FFFFFF"/>
                </a:solidFill>
                <a:effectLst>
                  <a:outerShdw sx="100000" sy="100000" kx="0" ky="0" algn="b" rotWithShape="0" blurRad="63500" dist="38100" dir="2700000">
                    <a:srgbClr val="000000">
                      <a:alpha val="40000"/>
                    </a:srgbClr>
                  </a:outerShdw>
                </a:effectLst>
                <a:latin typeface="American Typewriter"/>
                <a:ea typeface="American Typewriter"/>
                <a:cs typeface="American Typewriter"/>
                <a:sym typeface="American Typewriter"/>
              </a:defRPr>
            </a:lvl1pPr>
          </a:lstStyle>
          <a:p>
            <a:pPr/>
            <a:r>
              <a:t>REGENERATION: Made Alive With Christ</a:t>
            </a:r>
          </a:p>
        </p:txBody>
      </p:sp>
      <p:grpSp>
        <p:nvGrpSpPr>
          <p:cNvPr id="270" name="Group"/>
          <p:cNvGrpSpPr/>
          <p:nvPr/>
        </p:nvGrpSpPr>
        <p:grpSpPr>
          <a:xfrm>
            <a:off x="19466520" y="4289129"/>
            <a:ext cx="4576250" cy="8535316"/>
            <a:chOff x="0" y="0"/>
            <a:chExt cx="4576249" cy="8535314"/>
          </a:xfrm>
        </p:grpSpPr>
        <p:sp>
          <p:nvSpPr>
            <p:cNvPr id="266" name="Rectangle"/>
            <p:cNvSpPr/>
            <p:nvPr/>
          </p:nvSpPr>
          <p:spPr>
            <a:xfrm>
              <a:off x="0" y="1220114"/>
              <a:ext cx="4572000" cy="7315201"/>
            </a:xfrm>
            <a:prstGeom prst="rect">
              <a:avLst/>
            </a:prstGeom>
            <a:gradFill flip="none" rotWithShape="1">
              <a:gsLst>
                <a:gs pos="0">
                  <a:srgbClr val="EBEBEB"/>
                </a:gs>
                <a:gs pos="100000">
                  <a:srgbClr val="FFFFFF"/>
                </a:gs>
              </a:gsLst>
              <a:lin ang="16200000" scaled="0"/>
            </a:gradFill>
            <a:ln w="12700" cap="flat">
              <a:solidFill>
                <a:srgbClr val="DCD200"/>
              </a:solidFill>
              <a:prstDash val="solid"/>
              <a:round/>
            </a:ln>
            <a:effectLst>
              <a:outerShdw sx="100000" sy="100000" kx="0" ky="0" algn="b" rotWithShape="0" blurRad="101600" dist="50800" dir="5400000">
                <a:srgbClr val="000000">
                  <a:alpha val="43137"/>
                </a:srgbClr>
              </a:outerShdw>
            </a:effectLst>
          </p:spPr>
          <p:txBody>
            <a:bodyPr wrap="square" lIns="91439" tIns="91439" rIns="91439" bIns="91439" numCol="1" anchor="ctr">
              <a:noAutofit/>
            </a:bodyPr>
            <a:lstStyle/>
            <a:p>
              <a:pPr algn="ctr" defTabSz="1828800">
                <a:lnSpc>
                  <a:spcPct val="100000"/>
                </a:lnSpc>
                <a:spcBef>
                  <a:spcPts val="800"/>
                </a:spcBef>
                <a:defRPr sz="3600">
                  <a:solidFill>
                    <a:srgbClr val="000000"/>
                  </a:solidFill>
                  <a:latin typeface="Corbel"/>
                  <a:ea typeface="Corbel"/>
                  <a:cs typeface="Corbel"/>
                  <a:sym typeface="Corbel"/>
                </a:defRPr>
              </a:pPr>
            </a:p>
          </p:txBody>
        </p:sp>
        <p:sp>
          <p:nvSpPr>
            <p:cNvPr id="267" name="Purified your souls by obeying the truth…"/>
            <p:cNvSpPr txBox="1"/>
            <p:nvPr/>
          </p:nvSpPr>
          <p:spPr>
            <a:xfrm>
              <a:off x="100964" y="1589450"/>
              <a:ext cx="4370071" cy="65765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ctr">
              <a:noAutofit/>
            </a:bodyPr>
            <a:lstStyle/>
            <a:p>
              <a:pPr algn="ctr" defTabSz="1828800">
                <a:lnSpc>
                  <a:spcPct val="100000"/>
                </a:lnSpc>
                <a:spcBef>
                  <a:spcPts val="1200"/>
                </a:spcBef>
                <a:defRPr sz="6000">
                  <a:solidFill>
                    <a:srgbClr val="000000"/>
                  </a:solidFill>
                  <a:latin typeface="Times New Roman"/>
                  <a:ea typeface="Times New Roman"/>
                  <a:cs typeface="Times New Roman"/>
                  <a:sym typeface="Times New Roman"/>
                </a:defRPr>
              </a:pPr>
              <a:r>
                <a:t>Purified your souls by obeying the truth </a:t>
              </a:r>
            </a:p>
            <a:p>
              <a:pPr algn="ctr" defTabSz="1828800">
                <a:lnSpc>
                  <a:spcPct val="100000"/>
                </a:lnSpc>
                <a:spcBef>
                  <a:spcPts val="1200"/>
                </a:spcBef>
                <a:defRPr sz="6000">
                  <a:solidFill>
                    <a:srgbClr val="000000"/>
                  </a:solidFill>
                  <a:latin typeface="Times New Roman"/>
                  <a:ea typeface="Times New Roman"/>
                  <a:cs typeface="Times New Roman"/>
                  <a:sym typeface="Times New Roman"/>
                </a:defRPr>
              </a:pPr>
              <a:r>
                <a:t>Born again . . . Of the word of God, </a:t>
              </a:r>
            </a:p>
          </p:txBody>
        </p:sp>
        <p:sp>
          <p:nvSpPr>
            <p:cNvPr id="268" name="Rectangle"/>
            <p:cNvSpPr/>
            <p:nvPr/>
          </p:nvSpPr>
          <p:spPr>
            <a:xfrm>
              <a:off x="4249" y="101643"/>
              <a:ext cx="4572001" cy="1143001"/>
            </a:xfrm>
            <a:prstGeom prst="rect">
              <a:avLst/>
            </a:prstGeom>
            <a:solidFill>
              <a:schemeClr val="accent6">
                <a:satOff val="1848"/>
                <a:lumOff val="-15262"/>
              </a:schemeClr>
            </a:solidFill>
            <a:ln w="12700" cap="flat">
              <a:noFill/>
              <a:miter lim="400000"/>
            </a:ln>
            <a:effectLst/>
          </p:spPr>
          <p:txBody>
            <a:bodyPr wrap="square" lIns="91439" tIns="91439" rIns="91439" bIns="91439" numCol="1" anchor="ctr">
              <a:noAutofit/>
            </a:bodyPr>
            <a:lstStyle/>
            <a:p>
              <a:pPr algn="ctr">
                <a:lnSpc>
                  <a:spcPct val="100000"/>
                </a:lnSpc>
                <a:spcBef>
                  <a:spcPts val="0"/>
                </a:spcBef>
                <a:defRPr sz="5000">
                  <a:solidFill>
                    <a:srgbClr val="FFFFFF"/>
                  </a:solidFill>
                </a:defRPr>
              </a:pPr>
            </a:p>
          </p:txBody>
        </p:sp>
        <p:sp>
          <p:nvSpPr>
            <p:cNvPr id="269" name="1 Pet. 2:22,23"/>
            <p:cNvSpPr txBox="1"/>
            <p:nvPr/>
          </p:nvSpPr>
          <p:spPr>
            <a:xfrm>
              <a:off x="102362" y="0"/>
              <a:ext cx="4389121" cy="13454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ctr">
              <a:noAutofit/>
            </a:bodyPr>
            <a:lstStyle>
              <a:lvl1pPr algn="ctr" defTabSz="1828800">
                <a:lnSpc>
                  <a:spcPct val="100000"/>
                </a:lnSpc>
                <a:spcBef>
                  <a:spcPts val="1100"/>
                </a:spcBef>
                <a:defRPr b="1" sz="4800">
                  <a:solidFill>
                    <a:schemeClr val="accent3">
                      <a:hueOff val="198700"/>
                      <a:satOff val="21248"/>
                      <a:lumOff val="19305"/>
                    </a:schemeClr>
                  </a:solidFill>
                  <a:effectLst>
                    <a:outerShdw sx="100000" sy="100000" kx="0" ky="0" algn="b" rotWithShape="0" blurRad="38100" dist="38100" dir="2700000">
                      <a:srgbClr val="000000"/>
                    </a:outerShdw>
                  </a:effectLst>
                  <a:latin typeface="Times New Roman"/>
                  <a:ea typeface="Times New Roman"/>
                  <a:cs typeface="Times New Roman"/>
                  <a:sym typeface="Times New Roman"/>
                </a:defRPr>
              </a:lvl1pPr>
            </a:lstStyle>
            <a:p>
              <a:pPr/>
              <a:r>
                <a:t>1 Pet. 2:22,23</a:t>
              </a:r>
            </a:p>
          </p:txBody>
        </p:sp>
      </p:grpSp>
      <p:grpSp>
        <p:nvGrpSpPr>
          <p:cNvPr id="275" name="Group"/>
          <p:cNvGrpSpPr/>
          <p:nvPr/>
        </p:nvGrpSpPr>
        <p:grpSpPr>
          <a:xfrm>
            <a:off x="14718439" y="4278274"/>
            <a:ext cx="4576252" cy="8546016"/>
            <a:chOff x="0" y="0"/>
            <a:chExt cx="4576250" cy="8546015"/>
          </a:xfrm>
        </p:grpSpPr>
        <p:sp>
          <p:nvSpPr>
            <p:cNvPr id="271" name="Rectangle"/>
            <p:cNvSpPr/>
            <p:nvPr/>
          </p:nvSpPr>
          <p:spPr>
            <a:xfrm>
              <a:off x="0" y="1230815"/>
              <a:ext cx="4572000" cy="7315201"/>
            </a:xfrm>
            <a:prstGeom prst="rect">
              <a:avLst/>
            </a:prstGeom>
            <a:gradFill flip="none" rotWithShape="1">
              <a:gsLst>
                <a:gs pos="0">
                  <a:srgbClr val="EBEBEB"/>
                </a:gs>
                <a:gs pos="100000">
                  <a:srgbClr val="FFFFFF"/>
                </a:gs>
              </a:gsLst>
              <a:lin ang="16200000" scaled="0"/>
            </a:gradFill>
            <a:ln w="12700" cap="flat">
              <a:solidFill>
                <a:srgbClr val="DCD200"/>
              </a:solidFill>
              <a:prstDash val="solid"/>
              <a:round/>
            </a:ln>
            <a:effectLst>
              <a:outerShdw sx="100000" sy="100000" kx="0" ky="0" algn="b" rotWithShape="0" blurRad="101600" dist="50800" dir="5400000">
                <a:srgbClr val="000000">
                  <a:alpha val="43137"/>
                </a:srgbClr>
              </a:outerShdw>
            </a:effectLst>
          </p:spPr>
          <p:txBody>
            <a:bodyPr wrap="square" lIns="91439" tIns="91439" rIns="91439" bIns="91439" numCol="1" anchor="ctr">
              <a:noAutofit/>
            </a:bodyPr>
            <a:lstStyle/>
            <a:p>
              <a:pPr algn="ctr" defTabSz="1828800">
                <a:lnSpc>
                  <a:spcPct val="100000"/>
                </a:lnSpc>
                <a:spcBef>
                  <a:spcPts val="800"/>
                </a:spcBef>
                <a:defRPr sz="3600">
                  <a:solidFill>
                    <a:srgbClr val="000000"/>
                  </a:solidFill>
                  <a:latin typeface="Corbel"/>
                  <a:ea typeface="Corbel"/>
                  <a:cs typeface="Corbel"/>
                  <a:sym typeface="Corbel"/>
                </a:defRPr>
              </a:pPr>
            </a:p>
          </p:txBody>
        </p:sp>
        <p:sp>
          <p:nvSpPr>
            <p:cNvPr id="272" name="Bodies washed…"/>
            <p:cNvSpPr txBox="1"/>
            <p:nvPr/>
          </p:nvSpPr>
          <p:spPr>
            <a:xfrm>
              <a:off x="151448" y="1659180"/>
              <a:ext cx="4269106" cy="64587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ctr">
              <a:noAutofit/>
            </a:bodyPr>
            <a:lstStyle/>
            <a:p>
              <a:pPr algn="ctr" defTabSz="1828800">
                <a:lnSpc>
                  <a:spcPct val="100000"/>
                </a:lnSpc>
                <a:spcBef>
                  <a:spcPts val="1200"/>
                </a:spcBef>
                <a:defRPr sz="6000">
                  <a:solidFill>
                    <a:srgbClr val="000000"/>
                  </a:solidFill>
                  <a:latin typeface="Times New Roman"/>
                  <a:ea typeface="Times New Roman"/>
                  <a:cs typeface="Times New Roman"/>
                  <a:sym typeface="Times New Roman"/>
                </a:defRPr>
              </a:pPr>
              <a:r>
                <a:t>Bodies washed </a:t>
              </a:r>
            </a:p>
            <a:p>
              <a:pPr algn="ctr" defTabSz="1828800">
                <a:lnSpc>
                  <a:spcPct val="100000"/>
                </a:lnSpc>
                <a:spcBef>
                  <a:spcPts val="800"/>
                </a:spcBef>
                <a:defRPr sz="6000">
                  <a:solidFill>
                    <a:srgbClr val="000000"/>
                  </a:solidFill>
                  <a:latin typeface="Times New Roman"/>
                  <a:ea typeface="Times New Roman"/>
                  <a:cs typeface="Times New Roman"/>
                  <a:sym typeface="Times New Roman"/>
                </a:defRPr>
              </a:pPr>
            </a:p>
            <a:p>
              <a:pPr algn="ctr" defTabSz="1828800">
                <a:lnSpc>
                  <a:spcPct val="100000"/>
                </a:lnSpc>
                <a:spcBef>
                  <a:spcPts val="1200"/>
                </a:spcBef>
                <a:defRPr sz="6000">
                  <a:solidFill>
                    <a:srgbClr val="000000"/>
                  </a:solidFill>
                  <a:latin typeface="Times New Roman"/>
                  <a:ea typeface="Times New Roman"/>
                  <a:cs typeface="Times New Roman"/>
                  <a:sym typeface="Times New Roman"/>
                </a:defRPr>
              </a:pPr>
            </a:p>
            <a:p>
              <a:pPr algn="ctr" defTabSz="1828800">
                <a:lnSpc>
                  <a:spcPct val="100000"/>
                </a:lnSpc>
                <a:spcBef>
                  <a:spcPts val="1200"/>
                </a:spcBef>
                <a:defRPr sz="6000">
                  <a:solidFill>
                    <a:srgbClr val="000000"/>
                  </a:solidFill>
                  <a:latin typeface="Times New Roman"/>
                  <a:ea typeface="Times New Roman"/>
                  <a:cs typeface="Times New Roman"/>
                  <a:sym typeface="Times New Roman"/>
                </a:defRPr>
              </a:pPr>
              <a:r>
                <a:t>Hearts sprinkled</a:t>
              </a:r>
            </a:p>
          </p:txBody>
        </p:sp>
        <p:sp>
          <p:nvSpPr>
            <p:cNvPr id="273" name="Rectangle"/>
            <p:cNvSpPr/>
            <p:nvPr/>
          </p:nvSpPr>
          <p:spPr>
            <a:xfrm>
              <a:off x="4250" y="112344"/>
              <a:ext cx="4572001" cy="1143001"/>
            </a:xfrm>
            <a:prstGeom prst="rect">
              <a:avLst/>
            </a:prstGeom>
            <a:solidFill>
              <a:schemeClr val="accent6">
                <a:satOff val="1848"/>
                <a:lumOff val="-15262"/>
              </a:schemeClr>
            </a:solidFill>
            <a:ln w="12700" cap="flat">
              <a:noFill/>
              <a:miter lim="400000"/>
            </a:ln>
            <a:effectLst/>
          </p:spPr>
          <p:txBody>
            <a:bodyPr wrap="square" lIns="91439" tIns="91439" rIns="91439" bIns="91439" numCol="1" anchor="ctr">
              <a:noAutofit/>
            </a:bodyPr>
            <a:lstStyle/>
            <a:p>
              <a:pPr algn="ctr">
                <a:lnSpc>
                  <a:spcPct val="100000"/>
                </a:lnSpc>
                <a:spcBef>
                  <a:spcPts val="0"/>
                </a:spcBef>
                <a:defRPr sz="5000">
                  <a:solidFill>
                    <a:srgbClr val="FFFFFF"/>
                  </a:solidFill>
                </a:defRPr>
              </a:pPr>
            </a:p>
          </p:txBody>
        </p:sp>
        <p:sp>
          <p:nvSpPr>
            <p:cNvPr id="274" name="Heb 10:22"/>
            <p:cNvSpPr txBox="1"/>
            <p:nvPr/>
          </p:nvSpPr>
          <p:spPr>
            <a:xfrm>
              <a:off x="10923" y="0"/>
              <a:ext cx="4297681" cy="14642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ctr">
              <a:noAutofit/>
            </a:bodyPr>
            <a:lstStyle>
              <a:lvl1pPr algn="ctr" defTabSz="1828800">
                <a:lnSpc>
                  <a:spcPct val="100000"/>
                </a:lnSpc>
                <a:spcBef>
                  <a:spcPts val="1100"/>
                </a:spcBef>
                <a:defRPr b="1" sz="4800">
                  <a:solidFill>
                    <a:schemeClr val="accent3">
                      <a:hueOff val="198700"/>
                      <a:satOff val="21248"/>
                      <a:lumOff val="19305"/>
                    </a:schemeClr>
                  </a:solidFill>
                  <a:effectLst>
                    <a:outerShdw sx="100000" sy="100000" kx="0" ky="0" algn="b" rotWithShape="0" blurRad="38100" dist="38100" dir="2700000">
                      <a:srgbClr val="000000"/>
                    </a:outerShdw>
                  </a:effectLst>
                  <a:latin typeface="Times New Roman"/>
                  <a:ea typeface="Times New Roman"/>
                  <a:cs typeface="Times New Roman"/>
                  <a:sym typeface="Times New Roman"/>
                </a:defRPr>
              </a:lvl1pPr>
            </a:lstStyle>
            <a:p>
              <a:pPr/>
              <a:r>
                <a:t>Heb 10:22</a:t>
              </a:r>
            </a:p>
          </p:txBody>
        </p:sp>
      </p:grpSp>
      <p:grpSp>
        <p:nvGrpSpPr>
          <p:cNvPr id="280" name="Group"/>
          <p:cNvGrpSpPr/>
          <p:nvPr/>
        </p:nvGrpSpPr>
        <p:grpSpPr>
          <a:xfrm>
            <a:off x="9970360" y="4337703"/>
            <a:ext cx="4576251" cy="8486587"/>
            <a:chOff x="0" y="0"/>
            <a:chExt cx="4576250" cy="8486585"/>
          </a:xfrm>
        </p:grpSpPr>
        <p:sp>
          <p:nvSpPr>
            <p:cNvPr id="276" name="Rectangle"/>
            <p:cNvSpPr/>
            <p:nvPr/>
          </p:nvSpPr>
          <p:spPr>
            <a:xfrm>
              <a:off x="0" y="1171385"/>
              <a:ext cx="4572000" cy="7315201"/>
            </a:xfrm>
            <a:prstGeom prst="rect">
              <a:avLst/>
            </a:prstGeom>
            <a:gradFill flip="none" rotWithShape="1">
              <a:gsLst>
                <a:gs pos="0">
                  <a:srgbClr val="EBEBEB"/>
                </a:gs>
                <a:gs pos="100000">
                  <a:srgbClr val="FFFFFF"/>
                </a:gs>
              </a:gsLst>
              <a:lin ang="16200000" scaled="0"/>
            </a:gradFill>
            <a:ln w="12700" cap="flat">
              <a:solidFill>
                <a:srgbClr val="DCD200"/>
              </a:solidFill>
              <a:prstDash val="solid"/>
              <a:round/>
            </a:ln>
            <a:effectLst>
              <a:outerShdw sx="100000" sy="100000" kx="0" ky="0" algn="b" rotWithShape="0" blurRad="101600" dist="50800" dir="5400000">
                <a:srgbClr val="000000">
                  <a:alpha val="43137"/>
                </a:srgbClr>
              </a:outerShdw>
            </a:effectLst>
          </p:spPr>
          <p:txBody>
            <a:bodyPr wrap="square" lIns="91439" tIns="91439" rIns="91439" bIns="91439" numCol="1" anchor="ctr">
              <a:noAutofit/>
            </a:bodyPr>
            <a:lstStyle/>
            <a:p>
              <a:pPr algn="ctr" defTabSz="1828800">
                <a:lnSpc>
                  <a:spcPct val="100000"/>
                </a:lnSpc>
                <a:spcBef>
                  <a:spcPts val="800"/>
                </a:spcBef>
                <a:defRPr sz="3600">
                  <a:solidFill>
                    <a:srgbClr val="000000"/>
                  </a:solidFill>
                  <a:latin typeface="Corbel"/>
                  <a:ea typeface="Corbel"/>
                  <a:cs typeface="Corbel"/>
                  <a:sym typeface="Corbel"/>
                </a:defRPr>
              </a:pPr>
            </a:p>
          </p:txBody>
        </p:sp>
        <p:sp>
          <p:nvSpPr>
            <p:cNvPr id="277" name="washing of water…"/>
            <p:cNvSpPr txBox="1"/>
            <p:nvPr/>
          </p:nvSpPr>
          <p:spPr>
            <a:xfrm>
              <a:off x="180908" y="1599751"/>
              <a:ext cx="4269106" cy="64587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ctr">
              <a:noAutofit/>
            </a:bodyPr>
            <a:lstStyle/>
            <a:p>
              <a:pPr algn="ctr" defTabSz="1828800">
                <a:lnSpc>
                  <a:spcPct val="100000"/>
                </a:lnSpc>
                <a:spcBef>
                  <a:spcPts val="1200"/>
                </a:spcBef>
                <a:defRPr sz="6000">
                  <a:solidFill>
                    <a:srgbClr val="000000"/>
                  </a:solidFill>
                  <a:latin typeface="Times New Roman"/>
                  <a:ea typeface="Times New Roman"/>
                  <a:cs typeface="Times New Roman"/>
                  <a:sym typeface="Times New Roman"/>
                </a:defRPr>
              </a:pPr>
              <a:r>
                <a:t>washing of water </a:t>
              </a:r>
            </a:p>
            <a:p>
              <a:pPr algn="ctr" defTabSz="1828800">
                <a:lnSpc>
                  <a:spcPct val="100000"/>
                </a:lnSpc>
                <a:spcBef>
                  <a:spcPts val="1200"/>
                </a:spcBef>
                <a:defRPr sz="6000">
                  <a:solidFill>
                    <a:srgbClr val="000000"/>
                  </a:solidFill>
                  <a:latin typeface="Times New Roman"/>
                  <a:ea typeface="Times New Roman"/>
                  <a:cs typeface="Times New Roman"/>
                  <a:sym typeface="Times New Roman"/>
                </a:defRPr>
              </a:pPr>
            </a:p>
            <a:p>
              <a:pPr algn="ctr" defTabSz="1828800">
                <a:lnSpc>
                  <a:spcPct val="100000"/>
                </a:lnSpc>
                <a:spcBef>
                  <a:spcPts val="1200"/>
                </a:spcBef>
                <a:defRPr sz="6000">
                  <a:solidFill>
                    <a:srgbClr val="000000"/>
                  </a:solidFill>
                  <a:latin typeface="Times New Roman"/>
                  <a:ea typeface="Times New Roman"/>
                  <a:cs typeface="Times New Roman"/>
                  <a:sym typeface="Times New Roman"/>
                </a:defRPr>
              </a:pPr>
            </a:p>
            <a:p>
              <a:pPr algn="ctr" defTabSz="1828800">
                <a:lnSpc>
                  <a:spcPct val="100000"/>
                </a:lnSpc>
                <a:spcBef>
                  <a:spcPts val="800"/>
                </a:spcBef>
                <a:defRPr sz="6000">
                  <a:solidFill>
                    <a:srgbClr val="000000"/>
                  </a:solidFill>
                  <a:latin typeface="Times New Roman"/>
                  <a:ea typeface="Times New Roman"/>
                  <a:cs typeface="Times New Roman"/>
                  <a:sym typeface="Times New Roman"/>
                </a:defRPr>
              </a:pPr>
            </a:p>
            <a:p>
              <a:pPr algn="ctr" defTabSz="1828800">
                <a:lnSpc>
                  <a:spcPct val="100000"/>
                </a:lnSpc>
                <a:spcBef>
                  <a:spcPts val="1200"/>
                </a:spcBef>
                <a:defRPr sz="6000">
                  <a:solidFill>
                    <a:srgbClr val="000000"/>
                  </a:solidFill>
                  <a:latin typeface="Times New Roman"/>
                  <a:ea typeface="Times New Roman"/>
                  <a:cs typeface="Times New Roman"/>
                  <a:sym typeface="Times New Roman"/>
                </a:defRPr>
              </a:pPr>
              <a:r>
                <a:t>by the word, </a:t>
              </a:r>
            </a:p>
          </p:txBody>
        </p:sp>
        <p:sp>
          <p:nvSpPr>
            <p:cNvPr id="278" name="Rectangle"/>
            <p:cNvSpPr/>
            <p:nvPr/>
          </p:nvSpPr>
          <p:spPr>
            <a:xfrm>
              <a:off x="4250" y="52914"/>
              <a:ext cx="4572001" cy="1143001"/>
            </a:xfrm>
            <a:prstGeom prst="rect">
              <a:avLst/>
            </a:prstGeom>
            <a:solidFill>
              <a:schemeClr val="accent6">
                <a:satOff val="1848"/>
                <a:lumOff val="-15262"/>
              </a:schemeClr>
            </a:solidFill>
            <a:ln w="12700" cap="flat">
              <a:noFill/>
              <a:miter lim="400000"/>
            </a:ln>
            <a:effectLst/>
          </p:spPr>
          <p:txBody>
            <a:bodyPr wrap="square" lIns="91439" tIns="91439" rIns="91439" bIns="91439" numCol="1" anchor="ctr">
              <a:noAutofit/>
            </a:bodyPr>
            <a:lstStyle/>
            <a:p>
              <a:pPr algn="ctr">
                <a:lnSpc>
                  <a:spcPct val="100000"/>
                </a:lnSpc>
                <a:spcBef>
                  <a:spcPts val="0"/>
                </a:spcBef>
                <a:defRPr sz="5000">
                  <a:solidFill>
                    <a:srgbClr val="FFFFFF"/>
                  </a:solidFill>
                </a:defRPr>
              </a:pPr>
            </a:p>
          </p:txBody>
        </p:sp>
        <p:sp>
          <p:nvSpPr>
            <p:cNvPr id="279" name="Ephes. 5:26"/>
            <p:cNvSpPr txBox="1"/>
            <p:nvPr/>
          </p:nvSpPr>
          <p:spPr>
            <a:xfrm>
              <a:off x="148083" y="0"/>
              <a:ext cx="4297681" cy="13454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ctr">
              <a:noAutofit/>
            </a:bodyPr>
            <a:lstStyle>
              <a:lvl1pPr algn="ctr" defTabSz="1828800">
                <a:lnSpc>
                  <a:spcPct val="100000"/>
                </a:lnSpc>
                <a:spcBef>
                  <a:spcPts val="1100"/>
                </a:spcBef>
                <a:defRPr b="1" sz="4800">
                  <a:solidFill>
                    <a:schemeClr val="accent3">
                      <a:hueOff val="198700"/>
                      <a:satOff val="21248"/>
                      <a:lumOff val="19305"/>
                    </a:schemeClr>
                  </a:solidFill>
                  <a:effectLst>
                    <a:outerShdw sx="100000" sy="100000" kx="0" ky="0" algn="b" rotWithShape="0" blurRad="38100" dist="38100" dir="2700000">
                      <a:srgbClr val="000000"/>
                    </a:outerShdw>
                  </a:effectLst>
                  <a:latin typeface="Times New Roman"/>
                  <a:ea typeface="Times New Roman"/>
                  <a:cs typeface="Times New Roman"/>
                  <a:sym typeface="Times New Roman"/>
                </a:defRPr>
              </a:lvl1pPr>
            </a:lstStyle>
            <a:p>
              <a:pPr/>
              <a:r>
                <a:t>Ephes. 5:26</a:t>
              </a:r>
            </a:p>
          </p:txBody>
        </p:sp>
      </p:grpSp>
      <p:grpSp>
        <p:nvGrpSpPr>
          <p:cNvPr id="285" name="Group"/>
          <p:cNvGrpSpPr/>
          <p:nvPr/>
        </p:nvGrpSpPr>
        <p:grpSpPr>
          <a:xfrm>
            <a:off x="5226530" y="4366486"/>
            <a:ext cx="4576251" cy="8433672"/>
            <a:chOff x="0" y="0"/>
            <a:chExt cx="4576249" cy="8433671"/>
          </a:xfrm>
        </p:grpSpPr>
        <p:sp>
          <p:nvSpPr>
            <p:cNvPr id="281" name="Rectangle"/>
            <p:cNvSpPr/>
            <p:nvPr/>
          </p:nvSpPr>
          <p:spPr>
            <a:xfrm>
              <a:off x="0" y="1118471"/>
              <a:ext cx="4572000" cy="7315201"/>
            </a:xfrm>
            <a:prstGeom prst="rect">
              <a:avLst/>
            </a:prstGeom>
            <a:gradFill flip="none" rotWithShape="1">
              <a:gsLst>
                <a:gs pos="0">
                  <a:srgbClr val="EBEBEB"/>
                </a:gs>
                <a:gs pos="100000">
                  <a:srgbClr val="FFFFFF"/>
                </a:gs>
              </a:gsLst>
              <a:lin ang="16200000" scaled="0"/>
            </a:gradFill>
            <a:ln w="12700" cap="flat">
              <a:solidFill>
                <a:srgbClr val="DCD200"/>
              </a:solidFill>
              <a:prstDash val="solid"/>
              <a:round/>
            </a:ln>
            <a:effectLst>
              <a:outerShdw sx="100000" sy="100000" kx="0" ky="0" algn="b" rotWithShape="0" blurRad="101600" dist="50800" dir="5400000">
                <a:srgbClr val="000000">
                  <a:alpha val="43137"/>
                </a:srgbClr>
              </a:outerShdw>
            </a:effectLst>
          </p:spPr>
          <p:txBody>
            <a:bodyPr wrap="square" lIns="91439" tIns="91439" rIns="91439" bIns="91439" numCol="1" anchor="ctr">
              <a:noAutofit/>
            </a:bodyPr>
            <a:lstStyle/>
            <a:p>
              <a:pPr algn="ctr" defTabSz="1828800">
                <a:lnSpc>
                  <a:spcPct val="100000"/>
                </a:lnSpc>
                <a:spcBef>
                  <a:spcPts val="0"/>
                </a:spcBef>
                <a:defRPr sz="3600">
                  <a:solidFill>
                    <a:srgbClr val="000000"/>
                  </a:solidFill>
                  <a:latin typeface="Corbel"/>
                  <a:ea typeface="Corbel"/>
                  <a:cs typeface="Corbel"/>
                  <a:sym typeface="Corbel"/>
                </a:defRPr>
              </a:pPr>
            </a:p>
          </p:txBody>
        </p:sp>
        <p:sp>
          <p:nvSpPr>
            <p:cNvPr id="282" name="washing of regeneration…"/>
            <p:cNvSpPr txBox="1"/>
            <p:nvPr/>
          </p:nvSpPr>
          <p:spPr>
            <a:xfrm>
              <a:off x="138411" y="1547764"/>
              <a:ext cx="4339005" cy="65051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ctr">
              <a:noAutofit/>
            </a:bodyPr>
            <a:lstStyle/>
            <a:p>
              <a:pPr algn="ctr" defTabSz="1828800">
                <a:lnSpc>
                  <a:spcPct val="100000"/>
                </a:lnSpc>
                <a:spcBef>
                  <a:spcPts val="0"/>
                </a:spcBef>
                <a:defRPr sz="6000">
                  <a:solidFill>
                    <a:srgbClr val="000000"/>
                  </a:solidFill>
                  <a:latin typeface="Times New Roman"/>
                  <a:ea typeface="Times New Roman"/>
                  <a:cs typeface="Times New Roman"/>
                  <a:sym typeface="Times New Roman"/>
                </a:defRPr>
              </a:pPr>
              <a:r>
                <a:t>washing of regeneration </a:t>
              </a:r>
            </a:p>
            <a:p>
              <a:pPr algn="ctr" defTabSz="1828800">
                <a:lnSpc>
                  <a:spcPct val="100000"/>
                </a:lnSpc>
                <a:spcBef>
                  <a:spcPts val="0"/>
                </a:spcBef>
                <a:defRPr sz="6000">
                  <a:solidFill>
                    <a:srgbClr val="000000"/>
                  </a:solidFill>
                  <a:latin typeface="Times New Roman"/>
                  <a:ea typeface="Times New Roman"/>
                  <a:cs typeface="Times New Roman"/>
                  <a:sym typeface="Times New Roman"/>
                </a:defRPr>
              </a:pPr>
            </a:p>
            <a:p>
              <a:pPr algn="ctr" defTabSz="1828800">
                <a:lnSpc>
                  <a:spcPct val="100000"/>
                </a:lnSpc>
                <a:spcBef>
                  <a:spcPts val="0"/>
                </a:spcBef>
                <a:defRPr sz="6000">
                  <a:solidFill>
                    <a:srgbClr val="000000"/>
                  </a:solidFill>
                  <a:latin typeface="Times New Roman"/>
                  <a:ea typeface="Times New Roman"/>
                  <a:cs typeface="Times New Roman"/>
                  <a:sym typeface="Times New Roman"/>
                </a:defRPr>
              </a:pPr>
            </a:p>
            <a:p>
              <a:pPr algn="ctr" defTabSz="1828800">
                <a:lnSpc>
                  <a:spcPct val="100000"/>
                </a:lnSpc>
                <a:spcBef>
                  <a:spcPts val="0"/>
                </a:spcBef>
                <a:defRPr sz="6000">
                  <a:solidFill>
                    <a:srgbClr val="000000"/>
                  </a:solidFill>
                  <a:latin typeface="Times New Roman"/>
                  <a:ea typeface="Times New Roman"/>
                  <a:cs typeface="Times New Roman"/>
                  <a:sym typeface="Times New Roman"/>
                </a:defRPr>
              </a:pPr>
              <a:r>
                <a:t>and renewing of the Holy Spirit</a:t>
              </a:r>
            </a:p>
          </p:txBody>
        </p:sp>
        <p:sp>
          <p:nvSpPr>
            <p:cNvPr id="283" name="Rectangle"/>
            <p:cNvSpPr/>
            <p:nvPr/>
          </p:nvSpPr>
          <p:spPr>
            <a:xfrm>
              <a:off x="4249" y="0"/>
              <a:ext cx="4572001" cy="1143000"/>
            </a:xfrm>
            <a:prstGeom prst="rect">
              <a:avLst/>
            </a:prstGeom>
            <a:solidFill>
              <a:schemeClr val="accent6">
                <a:satOff val="1848"/>
                <a:lumOff val="-15262"/>
              </a:schemeClr>
            </a:solidFill>
            <a:ln w="12700" cap="flat">
              <a:noFill/>
              <a:miter lim="400000"/>
            </a:ln>
            <a:effectLst/>
          </p:spPr>
          <p:txBody>
            <a:bodyPr wrap="square" lIns="91439" tIns="91439" rIns="91439" bIns="91439" numCol="1" anchor="ctr">
              <a:noAutofit/>
            </a:bodyPr>
            <a:lstStyle/>
            <a:p>
              <a:pPr algn="ctr">
                <a:lnSpc>
                  <a:spcPct val="100000"/>
                </a:lnSpc>
                <a:spcBef>
                  <a:spcPts val="0"/>
                </a:spcBef>
                <a:defRPr sz="5000">
                  <a:solidFill>
                    <a:srgbClr val="FFFFFF"/>
                  </a:solidFill>
                </a:defRPr>
              </a:pPr>
            </a:p>
          </p:txBody>
        </p:sp>
        <p:sp>
          <p:nvSpPr>
            <p:cNvPr id="284" name="Titus 3:5"/>
            <p:cNvSpPr txBox="1"/>
            <p:nvPr/>
          </p:nvSpPr>
          <p:spPr>
            <a:xfrm>
              <a:off x="116430" y="221855"/>
              <a:ext cx="4360986" cy="7469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ctr">
              <a:noAutofit/>
            </a:bodyPr>
            <a:lstStyle>
              <a:lvl1pPr algn="ctr" defTabSz="1828800">
                <a:lnSpc>
                  <a:spcPct val="100000"/>
                </a:lnSpc>
                <a:spcBef>
                  <a:spcPts val="1100"/>
                </a:spcBef>
                <a:defRPr b="1" sz="4800">
                  <a:solidFill>
                    <a:schemeClr val="accent3">
                      <a:hueOff val="198700"/>
                      <a:satOff val="21248"/>
                      <a:lumOff val="19305"/>
                    </a:schemeClr>
                  </a:solidFill>
                  <a:effectLst>
                    <a:outerShdw sx="100000" sy="100000" kx="0" ky="0" algn="b" rotWithShape="0" blurRad="38100" dist="38100" dir="2700000">
                      <a:srgbClr val="000000"/>
                    </a:outerShdw>
                  </a:effectLst>
                  <a:latin typeface="Times New Roman"/>
                  <a:ea typeface="Times New Roman"/>
                  <a:cs typeface="Times New Roman"/>
                  <a:sym typeface="Times New Roman"/>
                </a:defRPr>
              </a:lvl1pPr>
            </a:lstStyle>
            <a:p>
              <a:pPr/>
              <a:r>
                <a:t>Titus 3:5</a:t>
              </a:r>
            </a:p>
          </p:txBody>
        </p:sp>
      </p:grpSp>
      <p:grpSp>
        <p:nvGrpSpPr>
          <p:cNvPr id="290" name="Group"/>
          <p:cNvGrpSpPr/>
          <p:nvPr/>
        </p:nvGrpSpPr>
        <p:grpSpPr>
          <a:xfrm>
            <a:off x="482701" y="4337703"/>
            <a:ext cx="4576251" cy="8457437"/>
            <a:chOff x="0" y="0"/>
            <a:chExt cx="4576249" cy="8457436"/>
          </a:xfrm>
        </p:grpSpPr>
        <p:sp>
          <p:nvSpPr>
            <p:cNvPr id="286" name="Rectangle"/>
            <p:cNvSpPr/>
            <p:nvPr/>
          </p:nvSpPr>
          <p:spPr>
            <a:xfrm>
              <a:off x="0" y="1122966"/>
              <a:ext cx="4572000" cy="7315201"/>
            </a:xfrm>
            <a:prstGeom prst="rect">
              <a:avLst/>
            </a:prstGeom>
            <a:gradFill flip="none" rotWithShape="1">
              <a:gsLst>
                <a:gs pos="0">
                  <a:srgbClr val="EBEBEB"/>
                </a:gs>
                <a:gs pos="100000">
                  <a:srgbClr val="FFFFFF"/>
                </a:gs>
              </a:gsLst>
              <a:lin ang="16200000" scaled="0"/>
            </a:gradFill>
            <a:ln w="12700" cap="flat">
              <a:solidFill>
                <a:srgbClr val="DCD200"/>
              </a:solidFill>
              <a:prstDash val="solid"/>
              <a:round/>
            </a:ln>
            <a:effectLst>
              <a:outerShdw sx="100000" sy="100000" kx="0" ky="0" algn="b" rotWithShape="0" blurRad="101600" dist="50800" dir="5400000">
                <a:srgbClr val="000000">
                  <a:alpha val="43137"/>
                </a:srgbClr>
              </a:outerShdw>
            </a:effectLst>
          </p:spPr>
          <p:txBody>
            <a:bodyPr wrap="square" lIns="91439" tIns="91439" rIns="91439" bIns="91439" numCol="1" anchor="ctr">
              <a:noAutofit/>
            </a:bodyPr>
            <a:lstStyle/>
            <a:p>
              <a:pPr algn="ctr" defTabSz="1828800">
                <a:lnSpc>
                  <a:spcPct val="100000"/>
                </a:lnSpc>
                <a:spcBef>
                  <a:spcPts val="0"/>
                </a:spcBef>
                <a:defRPr sz="3600">
                  <a:solidFill>
                    <a:srgbClr val="000000"/>
                  </a:solidFill>
                  <a:latin typeface="Corbel"/>
                  <a:ea typeface="Corbel"/>
                  <a:cs typeface="Corbel"/>
                  <a:sym typeface="Corbel"/>
                </a:defRPr>
              </a:pPr>
            </a:p>
          </p:txBody>
        </p:sp>
        <p:sp>
          <p:nvSpPr>
            <p:cNvPr id="287" name="born of water…"/>
            <p:cNvSpPr txBox="1"/>
            <p:nvPr/>
          </p:nvSpPr>
          <p:spPr>
            <a:xfrm>
              <a:off x="176658" y="1200844"/>
              <a:ext cx="4269106" cy="72565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ctr">
              <a:noAutofit/>
            </a:bodyPr>
            <a:lstStyle/>
            <a:p>
              <a:pPr algn="ctr" defTabSz="1828800">
                <a:lnSpc>
                  <a:spcPct val="100000"/>
                </a:lnSpc>
                <a:spcBef>
                  <a:spcPts val="0"/>
                </a:spcBef>
                <a:defRPr sz="6000">
                  <a:solidFill>
                    <a:srgbClr val="FF0000"/>
                  </a:solidFill>
                  <a:latin typeface="Times New Roman"/>
                  <a:ea typeface="Times New Roman"/>
                  <a:cs typeface="Times New Roman"/>
                  <a:sym typeface="Times New Roman"/>
                </a:defRPr>
              </a:pPr>
              <a:r>
                <a:t>born of water</a:t>
              </a:r>
              <a:r>
                <a:rPr>
                  <a:solidFill>
                    <a:srgbClr val="1D3641"/>
                  </a:solidFill>
                </a:rPr>
                <a:t> </a:t>
              </a:r>
              <a:endParaRPr>
                <a:solidFill>
                  <a:srgbClr val="1D3641"/>
                </a:solidFill>
              </a:endParaRPr>
            </a:p>
            <a:p>
              <a:pPr algn="ctr" defTabSz="1828800">
                <a:lnSpc>
                  <a:spcPct val="100000"/>
                </a:lnSpc>
                <a:spcBef>
                  <a:spcPts val="0"/>
                </a:spcBef>
                <a:defRPr sz="6000">
                  <a:solidFill>
                    <a:srgbClr val="1D3641"/>
                  </a:solidFill>
                  <a:latin typeface="Times New Roman"/>
                  <a:ea typeface="Times New Roman"/>
                  <a:cs typeface="Times New Roman"/>
                  <a:sym typeface="Times New Roman"/>
                </a:defRPr>
              </a:pPr>
            </a:p>
            <a:p>
              <a:pPr algn="ctr" defTabSz="1828800">
                <a:lnSpc>
                  <a:spcPct val="100000"/>
                </a:lnSpc>
                <a:spcBef>
                  <a:spcPts val="0"/>
                </a:spcBef>
                <a:defRPr sz="6000">
                  <a:solidFill>
                    <a:srgbClr val="1D3641"/>
                  </a:solidFill>
                  <a:latin typeface="Times New Roman"/>
                  <a:ea typeface="Times New Roman"/>
                  <a:cs typeface="Times New Roman"/>
                  <a:sym typeface="Times New Roman"/>
                </a:defRPr>
              </a:pPr>
            </a:p>
            <a:p>
              <a:pPr algn="ctr" defTabSz="1828800">
                <a:lnSpc>
                  <a:spcPct val="100000"/>
                </a:lnSpc>
                <a:spcBef>
                  <a:spcPts val="0"/>
                </a:spcBef>
                <a:defRPr sz="6000">
                  <a:solidFill>
                    <a:srgbClr val="1D3641"/>
                  </a:solidFill>
                  <a:latin typeface="Times New Roman"/>
                  <a:ea typeface="Times New Roman"/>
                  <a:cs typeface="Times New Roman"/>
                  <a:sym typeface="Times New Roman"/>
                </a:defRPr>
              </a:pPr>
            </a:p>
            <a:p>
              <a:pPr algn="ctr" defTabSz="1828800">
                <a:lnSpc>
                  <a:spcPct val="100000"/>
                </a:lnSpc>
                <a:spcBef>
                  <a:spcPts val="0"/>
                </a:spcBef>
                <a:defRPr sz="6000">
                  <a:solidFill>
                    <a:srgbClr val="FF0000"/>
                  </a:solidFill>
                  <a:latin typeface="Times New Roman"/>
                  <a:ea typeface="Times New Roman"/>
                  <a:cs typeface="Times New Roman"/>
                  <a:sym typeface="Times New Roman"/>
                </a:defRPr>
              </a:pPr>
              <a:r>
                <a:t>and the Spirit</a:t>
              </a:r>
            </a:p>
          </p:txBody>
        </p:sp>
        <p:sp>
          <p:nvSpPr>
            <p:cNvPr id="288" name="Rectangle"/>
            <p:cNvSpPr/>
            <p:nvPr/>
          </p:nvSpPr>
          <p:spPr>
            <a:xfrm>
              <a:off x="4249" y="4495"/>
              <a:ext cx="4572001" cy="1143001"/>
            </a:xfrm>
            <a:prstGeom prst="rect">
              <a:avLst/>
            </a:prstGeom>
            <a:solidFill>
              <a:schemeClr val="accent6">
                <a:satOff val="1848"/>
                <a:lumOff val="-15262"/>
              </a:schemeClr>
            </a:solidFill>
            <a:ln w="12700" cap="flat">
              <a:noFill/>
              <a:miter lim="400000"/>
            </a:ln>
            <a:effectLst/>
          </p:spPr>
          <p:txBody>
            <a:bodyPr wrap="square" lIns="91439" tIns="91439" rIns="91439" bIns="91439" numCol="1" anchor="ctr">
              <a:noAutofit/>
            </a:bodyPr>
            <a:lstStyle/>
            <a:p>
              <a:pPr algn="ctr">
                <a:lnSpc>
                  <a:spcPct val="100000"/>
                </a:lnSpc>
                <a:spcBef>
                  <a:spcPts val="0"/>
                </a:spcBef>
                <a:defRPr sz="5000">
                  <a:solidFill>
                    <a:srgbClr val="FFFFFF"/>
                  </a:solidFill>
                </a:defRPr>
              </a:pPr>
            </a:p>
          </p:txBody>
        </p:sp>
        <p:sp>
          <p:nvSpPr>
            <p:cNvPr id="289" name="John 3:5"/>
            <p:cNvSpPr txBox="1"/>
            <p:nvPr/>
          </p:nvSpPr>
          <p:spPr>
            <a:xfrm>
              <a:off x="148083" y="0"/>
              <a:ext cx="4297681" cy="13454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ctr">
              <a:noAutofit/>
            </a:bodyPr>
            <a:lstStyle>
              <a:lvl1pPr algn="ctr" defTabSz="1828800">
                <a:lnSpc>
                  <a:spcPct val="100000"/>
                </a:lnSpc>
                <a:spcBef>
                  <a:spcPts val="0"/>
                </a:spcBef>
                <a:defRPr b="1" sz="4800">
                  <a:solidFill>
                    <a:schemeClr val="accent3">
                      <a:hueOff val="198700"/>
                      <a:satOff val="21248"/>
                      <a:lumOff val="19305"/>
                    </a:schemeClr>
                  </a:solidFill>
                  <a:effectLst>
                    <a:outerShdw sx="100000" sy="100000" kx="0" ky="0" algn="b" rotWithShape="0" blurRad="38100" dist="38100" dir="2700000">
                      <a:srgbClr val="000000"/>
                    </a:outerShdw>
                  </a:effectLst>
                  <a:latin typeface="Times New Roman"/>
                  <a:ea typeface="Times New Roman"/>
                  <a:cs typeface="Times New Roman"/>
                  <a:sym typeface="Times New Roman"/>
                </a:defRPr>
              </a:lvl1pPr>
            </a:lstStyle>
            <a:p>
              <a:pPr/>
              <a:r>
                <a:t>John 3:5 </a:t>
              </a:r>
            </a:p>
          </p:txBody>
        </p:sp>
      </p:grpSp>
      <p:pic>
        <p:nvPicPr>
          <p:cNvPr id="291" name="pasted-movie.png" descr="pasted-movie.png"/>
          <p:cNvPicPr>
            <a:picLocks noChangeAspect="1"/>
          </p:cNvPicPr>
          <p:nvPr/>
        </p:nvPicPr>
        <p:blipFill>
          <a:blip r:embed="rId4">
            <a:extLst/>
          </a:blip>
          <a:stretch>
            <a:fillRect/>
          </a:stretch>
        </p:blipFill>
        <p:spPr>
          <a:xfrm>
            <a:off x="15485498" y="194260"/>
            <a:ext cx="9303471" cy="192248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3" name="Rounded Rectangle 9"/>
          <p:cNvSpPr/>
          <p:nvPr/>
        </p:nvSpPr>
        <p:spPr>
          <a:xfrm>
            <a:off x="13503056" y="4852820"/>
            <a:ext cx="10515601" cy="8511534"/>
          </a:xfrm>
          <a:prstGeom prst="roundRect">
            <a:avLst>
              <a:gd name="adj" fmla="val 10785"/>
            </a:avLst>
          </a:prstGeom>
          <a:solidFill>
            <a:srgbClr val="FFFFFF"/>
          </a:solidFill>
          <a:ln w="12700">
            <a:solidFill>
              <a:srgbClr val="DCD200"/>
            </a:solidFill>
          </a:ln>
          <a:effectLst>
            <a:outerShdw sx="100000" sy="100000" kx="0" ky="0" algn="b" rotWithShape="0" blurRad="101600" dist="50800" dir="5400000">
              <a:srgbClr val="000000">
                <a:alpha val="43137"/>
              </a:srgbClr>
            </a:outerShdw>
          </a:effectLst>
        </p:spPr>
        <p:txBody>
          <a:bodyPr tIns="91439" bIns="91439" anchor="ctr"/>
          <a:lstStyle/>
          <a:p>
            <a:pPr algn="ctr" defTabSz="1828800">
              <a:lnSpc>
                <a:spcPct val="100000"/>
              </a:lnSpc>
              <a:spcBef>
                <a:spcPts val="0"/>
              </a:spcBef>
              <a:defRPr sz="3600">
                <a:solidFill>
                  <a:srgbClr val="000000"/>
                </a:solidFill>
                <a:latin typeface="Corbel"/>
                <a:ea typeface="Corbel"/>
                <a:cs typeface="Corbel"/>
                <a:sym typeface="Corbel"/>
              </a:defRPr>
            </a:pPr>
          </a:p>
        </p:txBody>
      </p:sp>
      <p:pic>
        <p:nvPicPr>
          <p:cNvPr id="294" name="pasted-movie.png" descr="pasted-movie.png"/>
          <p:cNvPicPr>
            <a:picLocks noChangeAspect="0"/>
          </p:cNvPicPr>
          <p:nvPr/>
        </p:nvPicPr>
        <p:blipFill>
          <a:blip r:embed="rId2">
            <a:extLst/>
          </a:blip>
          <a:stretch>
            <a:fillRect/>
          </a:stretch>
        </p:blipFill>
        <p:spPr>
          <a:xfrm>
            <a:off x="11390394" y="4549887"/>
            <a:ext cx="2927724" cy="8971101"/>
          </a:xfrm>
          <a:prstGeom prst="rect">
            <a:avLst/>
          </a:prstGeom>
          <a:ln w="12700">
            <a:miter lim="400000"/>
          </a:ln>
        </p:spPr>
      </p:pic>
      <p:sp>
        <p:nvSpPr>
          <p:cNvPr id="295" name="Rounded Rectangle"/>
          <p:cNvSpPr/>
          <p:nvPr/>
        </p:nvSpPr>
        <p:spPr>
          <a:xfrm>
            <a:off x="229932" y="132924"/>
            <a:ext cx="24128924" cy="2082756"/>
          </a:xfrm>
          <a:prstGeom prst="roundRect">
            <a:avLst>
              <a:gd name="adj" fmla="val 25686"/>
            </a:avLst>
          </a:prstGeom>
          <a:solidFill>
            <a:schemeClr val="accent6">
              <a:satOff val="1848"/>
              <a:lumOff val="-15262"/>
            </a:schemeClr>
          </a:solidFill>
          <a:ln w="12700">
            <a:miter lim="400000"/>
          </a:ln>
        </p:spPr>
        <p:txBody>
          <a:bodyPr lIns="50800" tIns="50800" rIns="50800" bIns="50800" anchor="ctr"/>
          <a:lstStyle/>
          <a:p>
            <a:pPr algn="ctr">
              <a:lnSpc>
                <a:spcPct val="100000"/>
              </a:lnSpc>
              <a:spcBef>
                <a:spcPts val="0"/>
              </a:spcBef>
              <a:defRPr sz="5000">
                <a:solidFill>
                  <a:srgbClr val="FFFFFF"/>
                </a:solidFill>
              </a:defRPr>
            </a:pPr>
          </a:p>
        </p:txBody>
      </p:sp>
      <p:pic>
        <p:nvPicPr>
          <p:cNvPr id="296" name="pasted-movie.png" descr="pasted-movie.png"/>
          <p:cNvPicPr>
            <a:picLocks noChangeAspect="1"/>
          </p:cNvPicPr>
          <p:nvPr/>
        </p:nvPicPr>
        <p:blipFill>
          <a:blip r:embed="rId3">
            <a:extLst/>
          </a:blip>
          <a:stretch>
            <a:fillRect/>
          </a:stretch>
        </p:blipFill>
        <p:spPr>
          <a:xfrm>
            <a:off x="8367" y="485818"/>
            <a:ext cx="8963488" cy="1339373"/>
          </a:xfrm>
          <a:prstGeom prst="rect">
            <a:avLst/>
          </a:prstGeom>
          <a:ln w="12700">
            <a:miter lim="400000"/>
          </a:ln>
        </p:spPr>
      </p:pic>
      <p:pic>
        <p:nvPicPr>
          <p:cNvPr id="297" name="pasted-movie.png" descr="pasted-movie.png"/>
          <p:cNvPicPr>
            <a:picLocks noChangeAspect="1"/>
          </p:cNvPicPr>
          <p:nvPr/>
        </p:nvPicPr>
        <p:blipFill>
          <a:blip r:embed="rId4">
            <a:extLst/>
          </a:blip>
          <a:stretch>
            <a:fillRect/>
          </a:stretch>
        </p:blipFill>
        <p:spPr>
          <a:xfrm>
            <a:off x="7962882" y="-9701"/>
            <a:ext cx="8458236" cy="3499960"/>
          </a:xfrm>
          <a:prstGeom prst="rect">
            <a:avLst/>
          </a:prstGeom>
          <a:ln w="12700">
            <a:miter lim="400000"/>
          </a:ln>
          <a:effectLst>
            <a:outerShdw sx="100000" sy="100000" kx="0" ky="0" algn="b" rotWithShape="0" blurRad="63500" dist="25400" dir="5400000">
              <a:srgbClr val="000000">
                <a:alpha val="50000"/>
              </a:srgbClr>
            </a:outerShdw>
          </a:effectLst>
        </p:spPr>
      </p:pic>
      <p:sp>
        <p:nvSpPr>
          <p:cNvPr id="298" name="Rounded Rectangle 9"/>
          <p:cNvSpPr/>
          <p:nvPr/>
        </p:nvSpPr>
        <p:spPr>
          <a:xfrm>
            <a:off x="582831" y="4852820"/>
            <a:ext cx="10515601" cy="8511534"/>
          </a:xfrm>
          <a:prstGeom prst="roundRect">
            <a:avLst>
              <a:gd name="adj" fmla="val 10785"/>
            </a:avLst>
          </a:prstGeom>
          <a:solidFill>
            <a:schemeClr val="accent6">
              <a:hueOff val="-133706"/>
              <a:satOff val="8281"/>
              <a:lumOff val="-27269"/>
            </a:schemeClr>
          </a:solidFill>
          <a:ln w="12700">
            <a:solidFill>
              <a:srgbClr val="DCD200"/>
            </a:solidFill>
          </a:ln>
          <a:effectLst>
            <a:outerShdw sx="100000" sy="100000" kx="0" ky="0" algn="b" rotWithShape="0" blurRad="101600" dist="50800" dir="5400000">
              <a:srgbClr val="000000">
                <a:alpha val="43137"/>
              </a:srgbClr>
            </a:outerShdw>
          </a:effectLst>
        </p:spPr>
        <p:txBody>
          <a:bodyPr tIns="91439" bIns="91439" anchor="ctr"/>
          <a:lstStyle/>
          <a:p>
            <a:pPr algn="ctr" defTabSz="1828800">
              <a:lnSpc>
                <a:spcPct val="100000"/>
              </a:lnSpc>
              <a:spcBef>
                <a:spcPts val="0"/>
              </a:spcBef>
              <a:defRPr sz="3600">
                <a:solidFill>
                  <a:srgbClr val="000000"/>
                </a:solidFill>
                <a:latin typeface="Corbel"/>
                <a:ea typeface="Corbel"/>
                <a:cs typeface="Corbel"/>
                <a:sym typeface="Corbel"/>
              </a:defRPr>
            </a:pPr>
          </a:p>
        </p:txBody>
      </p:sp>
      <p:pic>
        <p:nvPicPr>
          <p:cNvPr id="299" name="pasted-movie.png" descr="pasted-movie.png"/>
          <p:cNvPicPr>
            <a:picLocks noChangeAspect="0"/>
          </p:cNvPicPr>
          <p:nvPr/>
        </p:nvPicPr>
        <p:blipFill>
          <a:blip r:embed="rId5">
            <a:extLst/>
          </a:blip>
          <a:stretch>
            <a:fillRect/>
          </a:stretch>
        </p:blipFill>
        <p:spPr>
          <a:xfrm>
            <a:off x="11377694" y="4846470"/>
            <a:ext cx="1833400" cy="8524234"/>
          </a:xfrm>
          <a:prstGeom prst="rect">
            <a:avLst/>
          </a:prstGeom>
          <a:ln w="12700">
            <a:miter lim="400000"/>
          </a:ln>
        </p:spPr>
      </p:pic>
      <p:sp>
        <p:nvSpPr>
          <p:cNvPr id="300" name="Prior to baptism"/>
          <p:cNvSpPr txBox="1"/>
          <p:nvPr/>
        </p:nvSpPr>
        <p:spPr>
          <a:xfrm>
            <a:off x="576481" y="4510453"/>
            <a:ext cx="10515601" cy="11684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lnSpc>
                <a:spcPct val="100000"/>
              </a:lnSpc>
              <a:spcBef>
                <a:spcPts val="0"/>
              </a:spcBef>
              <a:defRPr b="1" sz="7300">
                <a:solidFill>
                  <a:schemeClr val="accent5"/>
                </a:solidFill>
                <a:latin typeface="Gill Sans"/>
                <a:ea typeface="Gill Sans"/>
                <a:cs typeface="Gill Sans"/>
                <a:sym typeface="Gill Sans"/>
              </a:defRPr>
            </a:lvl1pPr>
          </a:lstStyle>
          <a:p>
            <a:pPr/>
            <a:r>
              <a:t>Prior to baptism</a:t>
            </a:r>
          </a:p>
        </p:txBody>
      </p:sp>
      <p:sp>
        <p:nvSpPr>
          <p:cNvPr id="301" name="After to baptism"/>
          <p:cNvSpPr txBox="1"/>
          <p:nvPr/>
        </p:nvSpPr>
        <p:spPr>
          <a:xfrm>
            <a:off x="13496706" y="4510453"/>
            <a:ext cx="10515601" cy="1168401"/>
          </a:xfrm>
          <a:prstGeom prst="rect">
            <a:avLst/>
          </a:prstGeom>
          <a:solidFill>
            <a:srgbClr val="005493"/>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lnSpc>
                <a:spcPct val="100000"/>
              </a:lnSpc>
              <a:spcBef>
                <a:spcPts val="0"/>
              </a:spcBef>
              <a:defRPr b="1" sz="7300">
                <a:solidFill>
                  <a:srgbClr val="FFFFFF"/>
                </a:solidFill>
                <a:latin typeface="Gill Sans"/>
                <a:ea typeface="Gill Sans"/>
                <a:cs typeface="Gill Sans"/>
                <a:sym typeface="Gill Sans"/>
              </a:defRPr>
            </a:lvl1pPr>
          </a:lstStyle>
          <a:p>
            <a:pPr/>
            <a:r>
              <a:t>After to baptism</a:t>
            </a:r>
          </a:p>
        </p:txBody>
      </p:sp>
      <p:sp>
        <p:nvSpPr>
          <p:cNvPr id="302" name="TextBox 2"/>
          <p:cNvSpPr txBox="1"/>
          <p:nvPr/>
        </p:nvSpPr>
        <p:spPr>
          <a:xfrm>
            <a:off x="304152" y="2667280"/>
            <a:ext cx="23775695" cy="1287781"/>
          </a:xfrm>
          <a:prstGeom prst="rect">
            <a:avLst/>
          </a:prstGeom>
          <a:gradFill>
            <a:gsLst>
              <a:gs pos="0">
                <a:srgbClr val="76D6FF"/>
              </a:gs>
              <a:gs pos="100000">
                <a:srgbClr val="FFFFFF"/>
              </a:gs>
            </a:gsLst>
            <a:lin ang="5400000"/>
          </a:gradFill>
          <a:ln w="12700">
            <a:miter lim="400000"/>
          </a:ln>
          <a:extLst>
            <a:ext uri="{C572A759-6A51-4108-AA02-DFA0A04FC94B}">
              <ma14:wrappingTextBoxFlag xmlns:ma14="http://schemas.microsoft.com/office/mac/drawingml/2011/main" val="1"/>
            </a:ext>
          </a:extLst>
        </p:spPr>
        <p:txBody>
          <a:bodyPr tIns="91439" bIns="91439">
            <a:spAutoFit/>
          </a:bodyPr>
          <a:lstStyle>
            <a:lvl1pPr algn="ctr" defTabSz="1828800">
              <a:lnSpc>
                <a:spcPct val="100000"/>
              </a:lnSpc>
              <a:spcBef>
                <a:spcPts val="0"/>
              </a:spcBef>
              <a:defRPr b="1" sz="7100">
                <a:solidFill>
                  <a:srgbClr val="005493"/>
                </a:solidFill>
                <a:effectLst>
                  <a:outerShdw sx="100000" sy="100000" kx="0" ky="0" algn="b" rotWithShape="0" blurRad="50800" dist="38100" dir="2700000">
                    <a:srgbClr val="000000">
                      <a:alpha val="40000"/>
                    </a:srgbClr>
                  </a:outerShdw>
                </a:effectLst>
                <a:latin typeface="American Typewriter"/>
                <a:ea typeface="American Typewriter"/>
                <a:cs typeface="American Typewriter"/>
                <a:sym typeface="American Typewriter"/>
              </a:defRPr>
            </a:lvl1pPr>
          </a:lstStyle>
          <a:p>
            <a:pPr/>
            <a:r>
              <a:t>SANCTIFICATION: ONE IS PLACED INTO CHRIST</a:t>
            </a:r>
          </a:p>
        </p:txBody>
      </p:sp>
      <p:sp>
        <p:nvSpPr>
          <p:cNvPr id="303" name="Rectangle 12"/>
          <p:cNvSpPr txBox="1"/>
          <p:nvPr/>
        </p:nvSpPr>
        <p:spPr>
          <a:xfrm>
            <a:off x="13594053" y="5792060"/>
            <a:ext cx="10333608" cy="73075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algn="ctr" defTabSz="1828800">
              <a:lnSpc>
                <a:spcPct val="100000"/>
              </a:lnSpc>
              <a:spcBef>
                <a:spcPts val="2500"/>
              </a:spcBef>
              <a:defRPr sz="6000">
                <a:solidFill>
                  <a:srgbClr val="000000"/>
                </a:solidFill>
                <a:latin typeface="Century Gothic"/>
                <a:ea typeface="Century Gothic"/>
                <a:cs typeface="Century Gothic"/>
                <a:sym typeface="Century Gothic"/>
              </a:defRPr>
            </a:pPr>
            <a:r>
              <a:t>Made alive by God with Christ (Eph 2:1-6; Acts 13:38,39; Heb 8:12)</a:t>
            </a:r>
          </a:p>
          <a:p>
            <a:pPr algn="ctr" defTabSz="1828800">
              <a:lnSpc>
                <a:spcPct val="100000"/>
              </a:lnSpc>
              <a:spcBef>
                <a:spcPts val="2500"/>
              </a:spcBef>
              <a:defRPr sz="6000">
                <a:solidFill>
                  <a:srgbClr val="000000"/>
                </a:solidFill>
                <a:latin typeface="Century Gothic"/>
                <a:ea typeface="Century Gothic"/>
                <a:cs typeface="Century Gothic"/>
                <a:sym typeface="Century Gothic"/>
              </a:defRPr>
            </a:pPr>
            <a:r>
              <a:t>One is a part of  the family of God (Eph. 2:13, 19).</a:t>
            </a:r>
            <a:endParaRPr>
              <a:solidFill>
                <a:srgbClr val="FFFFFF"/>
              </a:solidFill>
            </a:endParaRPr>
          </a:p>
          <a:p>
            <a:pPr algn="ctr" defTabSz="1828800">
              <a:lnSpc>
                <a:spcPct val="100000"/>
              </a:lnSpc>
              <a:spcBef>
                <a:spcPts val="2500"/>
              </a:spcBef>
              <a:defRPr sz="6000">
                <a:solidFill>
                  <a:srgbClr val="000000"/>
                </a:solidFill>
                <a:latin typeface="Century Gothic"/>
                <a:ea typeface="Century Gothic"/>
                <a:cs typeface="Century Gothic"/>
                <a:sym typeface="Century Gothic"/>
              </a:defRPr>
            </a:pPr>
            <a:r>
              <a:t>One is in the kingdom  of God (John 3:5; Col. 1:13).</a:t>
            </a:r>
          </a:p>
        </p:txBody>
      </p:sp>
      <p:sp>
        <p:nvSpPr>
          <p:cNvPr id="304" name="Rectangle 8"/>
          <p:cNvSpPr txBox="1"/>
          <p:nvPr/>
        </p:nvSpPr>
        <p:spPr>
          <a:xfrm>
            <a:off x="922450" y="5792060"/>
            <a:ext cx="9823662" cy="73075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algn="ctr" defTabSz="1828800">
              <a:lnSpc>
                <a:spcPct val="100000"/>
              </a:lnSpc>
              <a:spcBef>
                <a:spcPts val="2500"/>
              </a:spcBef>
              <a:defRPr sz="6000">
                <a:solidFill>
                  <a:srgbClr val="FFFFFF"/>
                </a:solidFill>
                <a:effectLst>
                  <a:outerShdw sx="100000" sy="100000" kx="0" ky="0" algn="b" rotWithShape="0" blurRad="63500" dist="310007" dir="7680000">
                    <a:srgbClr val="000000">
                      <a:alpha val="32000"/>
                    </a:srgbClr>
                  </a:outerShdw>
                </a:effectLst>
                <a:latin typeface="Century Gothic"/>
                <a:ea typeface="Century Gothic"/>
                <a:cs typeface="Century Gothic"/>
                <a:sym typeface="Century Gothic"/>
              </a:defRPr>
            </a:pPr>
            <a:r>
              <a:t>One is dead in sin and separated from God. (Isa. 59:1,2; Heb 8:12)</a:t>
            </a:r>
          </a:p>
          <a:p>
            <a:pPr algn="ctr" defTabSz="1828800">
              <a:lnSpc>
                <a:spcPct val="100000"/>
              </a:lnSpc>
              <a:spcBef>
                <a:spcPts val="2500"/>
              </a:spcBef>
              <a:defRPr sz="6000">
                <a:solidFill>
                  <a:srgbClr val="FFFFFF"/>
                </a:solidFill>
                <a:effectLst>
                  <a:outerShdw sx="100000" sy="100000" kx="0" ky="0" algn="b" rotWithShape="0" blurRad="63500" dist="310007" dir="7680000">
                    <a:srgbClr val="000000">
                      <a:alpha val="32000"/>
                    </a:srgbClr>
                  </a:outerShdw>
                </a:effectLst>
                <a:latin typeface="Century Gothic"/>
                <a:ea typeface="Century Gothic"/>
                <a:cs typeface="Century Gothic"/>
                <a:sym typeface="Century Gothic"/>
              </a:defRPr>
            </a:pPr>
            <a:r>
              <a:t>One is outside the family of God (Eph. 2:12).</a:t>
            </a:r>
          </a:p>
          <a:p>
            <a:pPr algn="ctr" defTabSz="1828800">
              <a:lnSpc>
                <a:spcPct val="100000"/>
              </a:lnSpc>
              <a:spcBef>
                <a:spcPts val="2500"/>
              </a:spcBef>
              <a:defRPr sz="6000">
                <a:solidFill>
                  <a:srgbClr val="FFFFFF"/>
                </a:solidFill>
                <a:effectLst>
                  <a:outerShdw sx="100000" sy="100000" kx="0" ky="0" algn="b" rotWithShape="0" blurRad="63500" dist="310007" dir="7680000">
                    <a:srgbClr val="000000">
                      <a:alpha val="32000"/>
                    </a:srgbClr>
                  </a:outerShdw>
                </a:effectLst>
                <a:latin typeface="Century Gothic"/>
                <a:ea typeface="Century Gothic"/>
                <a:cs typeface="Century Gothic"/>
                <a:sym typeface="Century Gothic"/>
              </a:defRPr>
            </a:pPr>
            <a:r>
              <a:t>Outside the kingdom of God (John 3:5).</a:t>
            </a:r>
          </a:p>
        </p:txBody>
      </p:sp>
      <p:pic>
        <p:nvPicPr>
          <p:cNvPr id="305" name="pasted-movie.png" descr="pasted-movie.png"/>
          <p:cNvPicPr>
            <a:picLocks noChangeAspect="1"/>
          </p:cNvPicPr>
          <p:nvPr/>
        </p:nvPicPr>
        <p:blipFill>
          <a:blip r:embed="rId6">
            <a:extLst/>
          </a:blip>
          <a:stretch>
            <a:fillRect/>
          </a:stretch>
        </p:blipFill>
        <p:spPr>
          <a:xfrm>
            <a:off x="15485498" y="194260"/>
            <a:ext cx="9303471" cy="192248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04">
                                            <p:txEl>
                                              <p:pRg st="1" end="1"/>
                                            </p:txEl>
                                          </p:spTgt>
                                        </p:tgtEl>
                                        <p:attrNameLst>
                                          <p:attrName>style.visibility</p:attrName>
                                        </p:attrNameLst>
                                      </p:cBhvr>
                                      <p:to>
                                        <p:strVal val="visible"/>
                                      </p:to>
                                    </p:set>
                                    <p:animEffect filter="fade" transition="in">
                                      <p:cBhvr>
                                        <p:cTn id="7" dur="500"/>
                                        <p:tgtEl>
                                          <p:spTgt spid="30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303">
                                            <p:txEl>
                                              <p:pRg st="1" end="1"/>
                                            </p:txEl>
                                          </p:spTgt>
                                        </p:tgtEl>
                                        <p:attrNameLst>
                                          <p:attrName>style.visibility</p:attrName>
                                        </p:attrNameLst>
                                      </p:cBhvr>
                                      <p:to>
                                        <p:strVal val="visible"/>
                                      </p:to>
                                    </p:set>
                                    <p:animEffect filter="wipe(left)" transition="in">
                                      <p:cBhvr>
                                        <p:cTn id="12" dur="2500"/>
                                        <p:tgtEl>
                                          <p:spTgt spid="3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1" fill="hold">
                                  <p:stCondLst>
                                    <p:cond delay="0"/>
                                  </p:stCondLst>
                                  <p:iterate type="el" backwards="0">
                                    <p:tmAbs val="0"/>
                                  </p:iterate>
                                  <p:childTnLst>
                                    <p:set>
                                      <p:cBhvr>
                                        <p:cTn id="16" fill="hold"/>
                                        <p:tgtEl>
                                          <p:spTgt spid="304">
                                            <p:txEl>
                                              <p:pRg st="2" end="2"/>
                                            </p:txEl>
                                          </p:spTgt>
                                        </p:tgtEl>
                                        <p:attrNameLst>
                                          <p:attrName>style.visibility</p:attrName>
                                        </p:attrNameLst>
                                      </p:cBhvr>
                                      <p:to>
                                        <p:strVal val="visible"/>
                                      </p:to>
                                    </p:set>
                                    <p:animEffect filter="fade" transition="in">
                                      <p:cBhvr>
                                        <p:cTn id="17" dur="500"/>
                                        <p:tgtEl>
                                          <p:spTgt spid="30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22" grpId="2" fill="hold">
                                  <p:stCondLst>
                                    <p:cond delay="0"/>
                                  </p:stCondLst>
                                  <p:iterate type="el" backwards="0">
                                    <p:tmAbs val="0"/>
                                  </p:iterate>
                                  <p:childTnLst>
                                    <p:set>
                                      <p:cBhvr>
                                        <p:cTn id="21" fill="hold"/>
                                        <p:tgtEl>
                                          <p:spTgt spid="303">
                                            <p:txEl>
                                              <p:pRg st="2" end="2"/>
                                            </p:txEl>
                                          </p:spTgt>
                                        </p:tgtEl>
                                        <p:attrNameLst>
                                          <p:attrName>style.visibility</p:attrName>
                                        </p:attrNameLst>
                                      </p:cBhvr>
                                      <p:to>
                                        <p:strVal val="visible"/>
                                      </p:to>
                                    </p:set>
                                    <p:animEffect filter="wipe(left)" transition="in">
                                      <p:cBhvr>
                                        <p:cTn id="22" dur="2500"/>
                                        <p:tgtEl>
                                          <p:spTgt spid="303">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04" grpId="1"/>
      <p:bldP build="p" bldLvl="5" animBg="1" rev="0" advAuto="0" spid="303" grpId="2"/>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7" name="Rounded Rectangle"/>
          <p:cNvSpPr/>
          <p:nvPr/>
        </p:nvSpPr>
        <p:spPr>
          <a:xfrm>
            <a:off x="229932" y="132924"/>
            <a:ext cx="24128924" cy="2082756"/>
          </a:xfrm>
          <a:prstGeom prst="roundRect">
            <a:avLst>
              <a:gd name="adj" fmla="val 25686"/>
            </a:avLst>
          </a:prstGeom>
          <a:solidFill>
            <a:schemeClr val="accent6">
              <a:satOff val="1848"/>
              <a:lumOff val="-15262"/>
            </a:schemeClr>
          </a:solidFill>
          <a:ln w="12700">
            <a:miter lim="400000"/>
          </a:ln>
        </p:spPr>
        <p:txBody>
          <a:bodyPr lIns="50800" tIns="50800" rIns="50800" bIns="50800" anchor="ctr"/>
          <a:lstStyle/>
          <a:p>
            <a:pPr algn="ctr">
              <a:lnSpc>
                <a:spcPct val="100000"/>
              </a:lnSpc>
              <a:spcBef>
                <a:spcPts val="0"/>
              </a:spcBef>
              <a:defRPr sz="5000">
                <a:solidFill>
                  <a:srgbClr val="FFFFFF"/>
                </a:solidFill>
              </a:defRPr>
            </a:pPr>
          </a:p>
        </p:txBody>
      </p:sp>
      <p:pic>
        <p:nvPicPr>
          <p:cNvPr id="308" name="pasted-movie.png" descr="pasted-movie.png"/>
          <p:cNvPicPr>
            <a:picLocks noChangeAspect="1"/>
          </p:cNvPicPr>
          <p:nvPr/>
        </p:nvPicPr>
        <p:blipFill>
          <a:blip r:embed="rId2">
            <a:extLst/>
          </a:blip>
          <a:stretch>
            <a:fillRect/>
          </a:stretch>
        </p:blipFill>
        <p:spPr>
          <a:xfrm>
            <a:off x="8367" y="485818"/>
            <a:ext cx="8963488" cy="1339373"/>
          </a:xfrm>
          <a:prstGeom prst="rect">
            <a:avLst/>
          </a:prstGeom>
          <a:ln w="12700">
            <a:miter lim="400000"/>
          </a:ln>
        </p:spPr>
      </p:pic>
      <p:pic>
        <p:nvPicPr>
          <p:cNvPr id="309" name="pasted-movie.png" descr="pasted-movie.png"/>
          <p:cNvPicPr>
            <a:picLocks noChangeAspect="1"/>
          </p:cNvPicPr>
          <p:nvPr/>
        </p:nvPicPr>
        <p:blipFill>
          <a:blip r:embed="rId3">
            <a:extLst/>
          </a:blip>
          <a:stretch>
            <a:fillRect/>
          </a:stretch>
        </p:blipFill>
        <p:spPr>
          <a:xfrm>
            <a:off x="7962882" y="-9701"/>
            <a:ext cx="8458236" cy="3499960"/>
          </a:xfrm>
          <a:prstGeom prst="rect">
            <a:avLst/>
          </a:prstGeom>
          <a:ln w="12700">
            <a:miter lim="400000"/>
          </a:ln>
          <a:effectLst>
            <a:outerShdw sx="100000" sy="100000" kx="0" ky="0" algn="b" rotWithShape="0" blurRad="63500" dist="25400" dir="5400000">
              <a:srgbClr val="000000">
                <a:alpha val="50000"/>
              </a:srgbClr>
            </a:outerShdw>
          </a:effectLst>
        </p:spPr>
      </p:pic>
      <p:sp>
        <p:nvSpPr>
          <p:cNvPr id="310" name="TextBox 2"/>
          <p:cNvSpPr txBox="1"/>
          <p:nvPr/>
        </p:nvSpPr>
        <p:spPr>
          <a:xfrm>
            <a:off x="304152" y="2667280"/>
            <a:ext cx="23775695" cy="1452881"/>
          </a:xfrm>
          <a:prstGeom prst="rect">
            <a:avLst/>
          </a:prstGeom>
          <a:gradFill>
            <a:gsLst>
              <a:gs pos="0">
                <a:srgbClr val="005493"/>
              </a:gs>
              <a:gs pos="100000">
                <a:srgbClr val="212121"/>
              </a:gs>
            </a:gsLst>
            <a:lin ang="5400000"/>
          </a:gradFill>
          <a:ln w="12700">
            <a:miter lim="400000"/>
          </a:ln>
          <a:extLst>
            <a:ext uri="{C572A759-6A51-4108-AA02-DFA0A04FC94B}">
              <ma14:wrappingTextBoxFlag xmlns:ma14="http://schemas.microsoft.com/office/mac/drawingml/2011/main" val="1"/>
            </a:ext>
          </a:extLst>
        </p:spPr>
        <p:txBody>
          <a:bodyPr tIns="91439" bIns="91439">
            <a:spAutoFit/>
          </a:bodyPr>
          <a:lstStyle>
            <a:lvl1pPr algn="ctr" defTabSz="1828800">
              <a:lnSpc>
                <a:spcPct val="100000"/>
              </a:lnSpc>
              <a:spcBef>
                <a:spcPts val="0"/>
              </a:spcBef>
              <a:defRPr b="1" sz="8100">
                <a:ln w="12700" cap="flat">
                  <a:solidFill>
                    <a:srgbClr val="000000"/>
                  </a:solidFill>
                  <a:prstDash val="solid"/>
                  <a:miter lim="400000"/>
                </a:ln>
                <a:solidFill>
                  <a:srgbClr val="FFFFFF"/>
                </a:solidFill>
                <a:effectLst>
                  <a:outerShdw sx="100000" sy="100000" kx="0" ky="0" algn="b" rotWithShape="0" blurRad="63500" dist="38100" dir="2700000">
                    <a:srgbClr val="000000">
                      <a:alpha val="40000"/>
                    </a:srgbClr>
                  </a:outerShdw>
                </a:effectLst>
                <a:latin typeface="American Typewriter"/>
                <a:ea typeface="American Typewriter"/>
                <a:cs typeface="American Typewriter"/>
                <a:sym typeface="American Typewriter"/>
              </a:defRPr>
            </a:lvl1pPr>
          </a:lstStyle>
          <a:p>
            <a:pPr/>
            <a:r>
              <a:t>REDEEMED: Freed From Bondage of Sin</a:t>
            </a:r>
          </a:p>
        </p:txBody>
      </p:sp>
      <p:sp>
        <p:nvSpPr>
          <p:cNvPr id="311" name="34 Jesus answered them, “Most assuredly, I say to you, whoever commits sin is a slave of sin.… 36 Therefore if the Son makes you free, you shall be free indeed.” (Jn. 8:34;  Rom. 7:23-24; 1 John 3:8).…"/>
          <p:cNvSpPr txBox="1"/>
          <p:nvPr/>
        </p:nvSpPr>
        <p:spPr>
          <a:xfrm>
            <a:off x="9579560" y="4407741"/>
            <a:ext cx="14449751" cy="8280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1142999" indent="-1142999">
              <a:lnSpc>
                <a:spcPct val="100000"/>
              </a:lnSpc>
              <a:spcBef>
                <a:spcPts val="3200"/>
              </a:spcBef>
              <a:buSzPct val="80000"/>
              <a:buBlip>
                <a:blip r:embed="rId4"/>
              </a:buBlip>
              <a:defRPr sz="6000"/>
            </a:pPr>
            <a:r>
              <a:rPr baseline="31999"/>
              <a:t>34 </a:t>
            </a:r>
            <a:r>
              <a:t>Jesus answered them, “Most assuredly, I say to you, whoever commits sin is a slave of sin.… </a:t>
            </a:r>
            <a:r>
              <a:rPr baseline="31999"/>
              <a:t>36 </a:t>
            </a:r>
            <a:r>
              <a:t>Therefore if the Son makes you free, you shall be free indeed.” (Jn. 8:34;  Rom. 7:23-24; 1 John 3:8). </a:t>
            </a:r>
          </a:p>
          <a:p>
            <a:pPr marL="1142999" indent="-1142999">
              <a:lnSpc>
                <a:spcPct val="100000"/>
              </a:lnSpc>
              <a:spcBef>
                <a:spcPts val="3200"/>
              </a:spcBef>
              <a:buSzPct val="80000"/>
              <a:buBlip>
                <a:blip r:embed="rId4"/>
              </a:buBlip>
              <a:defRPr sz="6000"/>
            </a:pPr>
            <a:r>
              <a:rPr baseline="31999"/>
              <a:t>17 “</a:t>
            </a:r>
            <a:r>
              <a:t>But God be thanked that </a:t>
            </a:r>
            <a:r>
              <a:rPr i="1">
                <a:latin typeface="Gill Sans"/>
                <a:ea typeface="Gill Sans"/>
                <a:cs typeface="Gill Sans"/>
                <a:sym typeface="Gill Sans"/>
              </a:rPr>
              <a:t>though</a:t>
            </a:r>
            <a:r>
              <a:t> you were slaves of sin, yet you obeyed from the heart that form of doctrine to which you were delivered.” (Rom. 6:17; 6:3-19) </a:t>
            </a:r>
          </a:p>
        </p:txBody>
      </p:sp>
      <p:pic>
        <p:nvPicPr>
          <p:cNvPr id="312" name="Image" descr="Image"/>
          <p:cNvPicPr>
            <a:picLocks noChangeAspect="0"/>
          </p:cNvPicPr>
          <p:nvPr/>
        </p:nvPicPr>
        <p:blipFill>
          <a:blip r:embed="rId5">
            <a:extLst/>
          </a:blip>
          <a:stretch>
            <a:fillRect/>
          </a:stretch>
        </p:blipFill>
        <p:spPr>
          <a:xfrm>
            <a:off x="151762" y="4266961"/>
            <a:ext cx="9050291" cy="9425560"/>
          </a:xfrm>
          <a:prstGeom prst="rect">
            <a:avLst/>
          </a:prstGeom>
          <a:effectLst>
            <a:outerShdw sx="100000" sy="100000" kx="0" ky="0" algn="b" rotWithShape="0" blurRad="63500" dist="78088" dir="5400000">
              <a:srgbClr val="000000"/>
            </a:outerShdw>
          </a:effectLst>
        </p:spPr>
      </p:pic>
      <p:pic>
        <p:nvPicPr>
          <p:cNvPr id="313" name="pasted-movie.png" descr="pasted-movie.png"/>
          <p:cNvPicPr>
            <a:picLocks noChangeAspect="1"/>
          </p:cNvPicPr>
          <p:nvPr/>
        </p:nvPicPr>
        <p:blipFill>
          <a:blip r:embed="rId6">
            <a:extLst/>
          </a:blip>
          <a:stretch>
            <a:fillRect/>
          </a:stretch>
        </p:blipFill>
        <p:spPr>
          <a:xfrm>
            <a:off x="15485498" y="194260"/>
            <a:ext cx="9303471" cy="192248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11">
                                            <p:txEl>
                                              <p:pRg st="1" end="1"/>
                                            </p:txEl>
                                          </p:spTgt>
                                        </p:tgtEl>
                                        <p:attrNameLst>
                                          <p:attrName>style.visibility</p:attrName>
                                        </p:attrNameLst>
                                      </p:cBhvr>
                                      <p:to>
                                        <p:strVal val="visible"/>
                                      </p:to>
                                    </p:set>
                                    <p:animEffect filter="wipe(left)" transition="in">
                                      <p:cBhvr>
                                        <p:cTn id="7" dur="1500"/>
                                        <p:tgtEl>
                                          <p:spTgt spid="311">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11" grpId="1"/>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5" name="Rounded Rectangle"/>
          <p:cNvSpPr/>
          <p:nvPr/>
        </p:nvSpPr>
        <p:spPr>
          <a:xfrm>
            <a:off x="229932" y="132924"/>
            <a:ext cx="24128924" cy="2082756"/>
          </a:xfrm>
          <a:prstGeom prst="roundRect">
            <a:avLst>
              <a:gd name="adj" fmla="val 25686"/>
            </a:avLst>
          </a:prstGeom>
          <a:solidFill>
            <a:schemeClr val="accent6">
              <a:satOff val="1848"/>
              <a:lumOff val="-15262"/>
            </a:schemeClr>
          </a:solidFill>
          <a:ln w="12700">
            <a:miter lim="400000"/>
          </a:ln>
        </p:spPr>
        <p:txBody>
          <a:bodyPr lIns="50800" tIns="50800" rIns="50800" bIns="50800" anchor="ctr"/>
          <a:lstStyle/>
          <a:p>
            <a:pPr algn="ctr">
              <a:lnSpc>
                <a:spcPct val="100000"/>
              </a:lnSpc>
              <a:spcBef>
                <a:spcPts val="0"/>
              </a:spcBef>
              <a:defRPr sz="5000">
                <a:solidFill>
                  <a:srgbClr val="FFFFFF"/>
                </a:solidFill>
              </a:defRPr>
            </a:pPr>
          </a:p>
        </p:txBody>
      </p:sp>
      <p:pic>
        <p:nvPicPr>
          <p:cNvPr id="316" name="pasted-movie.png" descr="pasted-movie.png"/>
          <p:cNvPicPr>
            <a:picLocks noChangeAspect="1"/>
          </p:cNvPicPr>
          <p:nvPr/>
        </p:nvPicPr>
        <p:blipFill>
          <a:blip r:embed="rId2">
            <a:extLst/>
          </a:blip>
          <a:stretch>
            <a:fillRect/>
          </a:stretch>
        </p:blipFill>
        <p:spPr>
          <a:xfrm>
            <a:off x="8367" y="485818"/>
            <a:ext cx="8963488" cy="1339373"/>
          </a:xfrm>
          <a:prstGeom prst="rect">
            <a:avLst/>
          </a:prstGeom>
          <a:ln w="12700">
            <a:miter lim="400000"/>
          </a:ln>
        </p:spPr>
      </p:pic>
      <p:pic>
        <p:nvPicPr>
          <p:cNvPr id="317" name="pasted-movie.png" descr="pasted-movie.png"/>
          <p:cNvPicPr>
            <a:picLocks noChangeAspect="1"/>
          </p:cNvPicPr>
          <p:nvPr/>
        </p:nvPicPr>
        <p:blipFill>
          <a:blip r:embed="rId3">
            <a:extLst/>
          </a:blip>
          <a:stretch>
            <a:fillRect/>
          </a:stretch>
        </p:blipFill>
        <p:spPr>
          <a:xfrm>
            <a:off x="7962882" y="-9701"/>
            <a:ext cx="8458236" cy="3499960"/>
          </a:xfrm>
          <a:prstGeom prst="rect">
            <a:avLst/>
          </a:prstGeom>
          <a:ln w="12700">
            <a:miter lim="400000"/>
          </a:ln>
          <a:effectLst>
            <a:outerShdw sx="100000" sy="100000" kx="0" ky="0" algn="b" rotWithShape="0" blurRad="63500" dist="25400" dir="5400000">
              <a:srgbClr val="000000">
                <a:alpha val="50000"/>
              </a:srgbClr>
            </a:outerShdw>
          </a:effectLst>
        </p:spPr>
      </p:pic>
      <p:sp>
        <p:nvSpPr>
          <p:cNvPr id="318" name="TextBox 2"/>
          <p:cNvSpPr txBox="1"/>
          <p:nvPr/>
        </p:nvSpPr>
        <p:spPr>
          <a:xfrm>
            <a:off x="304152" y="2667280"/>
            <a:ext cx="23775695" cy="1452881"/>
          </a:xfrm>
          <a:prstGeom prst="rect">
            <a:avLst/>
          </a:prstGeom>
          <a:gradFill>
            <a:gsLst>
              <a:gs pos="0">
                <a:srgbClr val="005493"/>
              </a:gs>
              <a:gs pos="100000">
                <a:srgbClr val="212121"/>
              </a:gs>
            </a:gsLst>
            <a:lin ang="5400000"/>
          </a:gradFill>
          <a:ln w="12700">
            <a:miter lim="400000"/>
          </a:ln>
          <a:extLst>
            <a:ext uri="{C572A759-6A51-4108-AA02-DFA0A04FC94B}">
              <ma14:wrappingTextBoxFlag xmlns:ma14="http://schemas.microsoft.com/office/mac/drawingml/2011/main" val="1"/>
            </a:ext>
          </a:extLst>
        </p:spPr>
        <p:txBody>
          <a:bodyPr tIns="91439" bIns="91439">
            <a:spAutoFit/>
          </a:bodyPr>
          <a:lstStyle>
            <a:lvl1pPr algn="ctr" defTabSz="1828800">
              <a:lnSpc>
                <a:spcPct val="100000"/>
              </a:lnSpc>
              <a:spcBef>
                <a:spcPts val="0"/>
              </a:spcBef>
              <a:defRPr b="1" sz="8100">
                <a:ln w="12700" cap="flat">
                  <a:solidFill>
                    <a:srgbClr val="000000"/>
                  </a:solidFill>
                  <a:prstDash val="solid"/>
                  <a:miter lim="400000"/>
                </a:ln>
                <a:solidFill>
                  <a:srgbClr val="FFFFFF"/>
                </a:solidFill>
                <a:effectLst>
                  <a:outerShdw sx="100000" sy="100000" kx="0" ky="0" algn="b" rotWithShape="0" blurRad="63500" dist="38100" dir="2700000">
                    <a:srgbClr val="000000">
                      <a:alpha val="40000"/>
                    </a:srgbClr>
                  </a:outerShdw>
                </a:effectLst>
                <a:latin typeface="American Typewriter"/>
                <a:ea typeface="American Typewriter"/>
                <a:cs typeface="American Typewriter"/>
                <a:sym typeface="American Typewriter"/>
              </a:defRPr>
            </a:lvl1pPr>
          </a:lstStyle>
          <a:p>
            <a:pPr/>
            <a:r>
              <a:t>REDEEMED: Freed From Bondage of Sin</a:t>
            </a:r>
          </a:p>
        </p:txBody>
      </p:sp>
      <p:sp>
        <p:nvSpPr>
          <p:cNvPr id="319" name="1 Corinthians 10:1–4 (NKJV)…"/>
          <p:cNvSpPr txBox="1"/>
          <p:nvPr/>
        </p:nvSpPr>
        <p:spPr>
          <a:xfrm>
            <a:off x="353901" y="4256321"/>
            <a:ext cx="9232404" cy="95212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ctr" defTabSz="457200">
              <a:lnSpc>
                <a:spcPct val="100000"/>
              </a:lnSpc>
              <a:spcBef>
                <a:spcPts val="0"/>
              </a:spcBef>
              <a:defRPr b="1" sz="5400">
                <a:solidFill>
                  <a:srgbClr val="000000"/>
                </a:solidFill>
                <a:latin typeface="Times New Roman"/>
                <a:ea typeface="Times New Roman"/>
                <a:cs typeface="Times New Roman"/>
                <a:sym typeface="Times New Roman"/>
              </a:defRPr>
            </a:pPr>
            <a:r>
              <a:t>1 Corinthians 10:1–4 (NKJV)</a:t>
            </a:r>
          </a:p>
          <a:p>
            <a:pPr algn="ctr" defTabSz="457200">
              <a:lnSpc>
                <a:spcPct val="100000"/>
              </a:lnSpc>
              <a:spcBef>
                <a:spcPts val="0"/>
              </a:spcBef>
              <a:defRPr sz="5400">
                <a:solidFill>
                  <a:srgbClr val="000000"/>
                </a:solidFill>
                <a:latin typeface="Times New Roman"/>
                <a:ea typeface="Times New Roman"/>
                <a:cs typeface="Times New Roman"/>
                <a:sym typeface="Times New Roman"/>
              </a:defRPr>
            </a:pPr>
            <a:r>
              <a:rPr baseline="31999"/>
              <a:t>1</a:t>
            </a:r>
            <a:r>
              <a:t> Moreover, brethren, I do not want you to be unaware that all our fathers were under the cloud, all passed through the sea, </a:t>
            </a:r>
            <a:r>
              <a:rPr baseline="31999"/>
              <a:t>2</a:t>
            </a:r>
            <a:r>
              <a:t> all were baptized into Moses in the cloud and in the sea, </a:t>
            </a:r>
            <a:r>
              <a:rPr baseline="31999"/>
              <a:t>3</a:t>
            </a:r>
            <a:r>
              <a:t> all ate the same spiritual food, </a:t>
            </a:r>
            <a:r>
              <a:rPr baseline="31999"/>
              <a:t>4</a:t>
            </a:r>
            <a:r>
              <a:t> and all drank the same spiritual drink. For they drank of that spiritual Rock that followed them, and that Rock was Christ. </a:t>
            </a:r>
          </a:p>
        </p:txBody>
      </p:sp>
      <p:sp>
        <p:nvSpPr>
          <p:cNvPr id="320" name="Exodus 14:30–31 (NKJV)…"/>
          <p:cNvSpPr/>
          <p:nvPr/>
        </p:nvSpPr>
        <p:spPr>
          <a:xfrm>
            <a:off x="9282576" y="4330792"/>
            <a:ext cx="14601429" cy="87832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864" y="0"/>
                </a:moveTo>
                <a:cubicBezTo>
                  <a:pt x="2894" y="0"/>
                  <a:pt x="2107" y="1308"/>
                  <a:pt x="2107" y="2920"/>
                </a:cubicBezTo>
                <a:lnTo>
                  <a:pt x="2107" y="7599"/>
                </a:lnTo>
                <a:lnTo>
                  <a:pt x="0" y="9670"/>
                </a:lnTo>
                <a:lnTo>
                  <a:pt x="2107" y="11741"/>
                </a:lnTo>
                <a:lnTo>
                  <a:pt x="2107" y="18680"/>
                </a:lnTo>
                <a:cubicBezTo>
                  <a:pt x="2107" y="20292"/>
                  <a:pt x="2894" y="21600"/>
                  <a:pt x="3864" y="21600"/>
                </a:cubicBezTo>
                <a:lnTo>
                  <a:pt x="19843" y="21600"/>
                </a:lnTo>
                <a:cubicBezTo>
                  <a:pt x="20813" y="21600"/>
                  <a:pt x="21600" y="20292"/>
                  <a:pt x="21600" y="18680"/>
                </a:cubicBezTo>
                <a:lnTo>
                  <a:pt x="21600" y="2920"/>
                </a:lnTo>
                <a:cubicBezTo>
                  <a:pt x="21600" y="1308"/>
                  <a:pt x="20813" y="0"/>
                  <a:pt x="19843" y="0"/>
                </a:cubicBezTo>
                <a:lnTo>
                  <a:pt x="3864" y="0"/>
                </a:lnTo>
                <a:close/>
              </a:path>
            </a:pathLst>
          </a:custGeom>
          <a:solidFill>
            <a:schemeClr val="accent6">
              <a:hueOff val="-133706"/>
              <a:satOff val="8281"/>
              <a:lumOff val="-27269"/>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algn="ctr" defTabSz="457200">
              <a:lnSpc>
                <a:spcPct val="100000"/>
              </a:lnSpc>
              <a:spcBef>
                <a:spcPts val="0"/>
              </a:spcBef>
              <a:defRPr sz="6100">
                <a:solidFill>
                  <a:srgbClr val="FFFFFF"/>
                </a:solidFill>
                <a:latin typeface="Times New Roman"/>
                <a:ea typeface="Times New Roman"/>
                <a:cs typeface="Times New Roman"/>
                <a:sym typeface="Times New Roman"/>
              </a:defRPr>
            </a:pPr>
            <a:r>
              <a:t>Exodus 14:30–31 (NKJV)</a:t>
            </a:r>
          </a:p>
          <a:p>
            <a:pPr algn="ctr" defTabSz="457200">
              <a:lnSpc>
                <a:spcPct val="100000"/>
              </a:lnSpc>
              <a:spcBef>
                <a:spcPts val="0"/>
              </a:spcBef>
              <a:defRPr sz="6100">
                <a:solidFill>
                  <a:srgbClr val="FFFFFF"/>
                </a:solidFill>
                <a:latin typeface="Times New Roman"/>
                <a:ea typeface="Times New Roman"/>
                <a:cs typeface="Times New Roman"/>
                <a:sym typeface="Times New Roman"/>
              </a:defRPr>
            </a:pPr>
            <a:r>
              <a:rPr baseline="31999"/>
              <a:t>30</a:t>
            </a:r>
            <a:r>
              <a:t> So the Lord saved Israel that day out of the hand of the Egyptians, and Israel saw the Egyptians dead on the seashore. </a:t>
            </a:r>
            <a:r>
              <a:rPr baseline="31999"/>
              <a:t>31</a:t>
            </a:r>
            <a:r>
              <a:t> Thus Israel saw the great work which the Lord had done in Egypt; so the people feared the Lord, and believed the Lord and His servant Moses. </a:t>
            </a:r>
          </a:p>
        </p:txBody>
      </p:sp>
      <p:pic>
        <p:nvPicPr>
          <p:cNvPr id="321" name="pasted-movie.png" descr="pasted-movie.png"/>
          <p:cNvPicPr>
            <a:picLocks noChangeAspect="1"/>
          </p:cNvPicPr>
          <p:nvPr/>
        </p:nvPicPr>
        <p:blipFill>
          <a:blip r:embed="rId4">
            <a:extLst/>
          </a:blip>
          <a:stretch>
            <a:fillRect/>
          </a:stretch>
        </p:blipFill>
        <p:spPr>
          <a:xfrm>
            <a:off x="15485498" y="194260"/>
            <a:ext cx="9303471" cy="192248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3" name="Rounded Rectangle"/>
          <p:cNvSpPr/>
          <p:nvPr/>
        </p:nvSpPr>
        <p:spPr>
          <a:xfrm>
            <a:off x="229932" y="132924"/>
            <a:ext cx="24128924" cy="2082756"/>
          </a:xfrm>
          <a:prstGeom prst="roundRect">
            <a:avLst>
              <a:gd name="adj" fmla="val 25686"/>
            </a:avLst>
          </a:prstGeom>
          <a:solidFill>
            <a:schemeClr val="accent6">
              <a:satOff val="1848"/>
              <a:lumOff val="-15262"/>
            </a:schemeClr>
          </a:solidFill>
          <a:ln w="12700">
            <a:miter lim="400000"/>
          </a:ln>
        </p:spPr>
        <p:txBody>
          <a:bodyPr lIns="50800" tIns="50800" rIns="50800" bIns="50800" anchor="ctr"/>
          <a:lstStyle/>
          <a:p>
            <a:pPr algn="ctr">
              <a:lnSpc>
                <a:spcPct val="100000"/>
              </a:lnSpc>
              <a:spcBef>
                <a:spcPts val="0"/>
              </a:spcBef>
              <a:defRPr sz="5000">
                <a:solidFill>
                  <a:srgbClr val="FFFFFF"/>
                </a:solidFill>
              </a:defRPr>
            </a:pPr>
          </a:p>
        </p:txBody>
      </p:sp>
      <p:pic>
        <p:nvPicPr>
          <p:cNvPr id="324" name="pasted-movie.png" descr="pasted-movie.png"/>
          <p:cNvPicPr>
            <a:picLocks noChangeAspect="1"/>
          </p:cNvPicPr>
          <p:nvPr/>
        </p:nvPicPr>
        <p:blipFill>
          <a:blip r:embed="rId2">
            <a:extLst/>
          </a:blip>
          <a:stretch>
            <a:fillRect/>
          </a:stretch>
        </p:blipFill>
        <p:spPr>
          <a:xfrm>
            <a:off x="8367" y="485818"/>
            <a:ext cx="8963488" cy="1339373"/>
          </a:xfrm>
          <a:prstGeom prst="rect">
            <a:avLst/>
          </a:prstGeom>
          <a:ln w="12700">
            <a:miter lim="400000"/>
          </a:ln>
        </p:spPr>
      </p:pic>
      <p:pic>
        <p:nvPicPr>
          <p:cNvPr id="325" name="pasted-movie.png" descr="pasted-movie.png"/>
          <p:cNvPicPr>
            <a:picLocks noChangeAspect="1"/>
          </p:cNvPicPr>
          <p:nvPr/>
        </p:nvPicPr>
        <p:blipFill>
          <a:blip r:embed="rId3">
            <a:extLst/>
          </a:blip>
          <a:stretch>
            <a:fillRect/>
          </a:stretch>
        </p:blipFill>
        <p:spPr>
          <a:xfrm>
            <a:off x="7962882" y="-9701"/>
            <a:ext cx="8458236" cy="3499960"/>
          </a:xfrm>
          <a:prstGeom prst="rect">
            <a:avLst/>
          </a:prstGeom>
          <a:ln w="12700">
            <a:miter lim="400000"/>
          </a:ln>
          <a:effectLst>
            <a:outerShdw sx="100000" sy="100000" kx="0" ky="0" algn="b" rotWithShape="0" blurRad="63500" dist="25400" dir="5400000">
              <a:srgbClr val="000000">
                <a:alpha val="50000"/>
              </a:srgbClr>
            </a:outerShdw>
          </a:effectLst>
        </p:spPr>
      </p:pic>
      <p:sp>
        <p:nvSpPr>
          <p:cNvPr id="326" name="TextBox 2"/>
          <p:cNvSpPr txBox="1"/>
          <p:nvPr/>
        </p:nvSpPr>
        <p:spPr>
          <a:xfrm>
            <a:off x="304152" y="2667280"/>
            <a:ext cx="23775695" cy="1452881"/>
          </a:xfrm>
          <a:prstGeom prst="rect">
            <a:avLst/>
          </a:prstGeom>
          <a:gradFill>
            <a:gsLst>
              <a:gs pos="0">
                <a:srgbClr val="005493"/>
              </a:gs>
              <a:gs pos="100000">
                <a:srgbClr val="212121"/>
              </a:gs>
            </a:gsLst>
            <a:lin ang="5400000"/>
          </a:gradFill>
          <a:ln w="12700">
            <a:miter lim="400000"/>
          </a:ln>
          <a:extLst>
            <a:ext uri="{C572A759-6A51-4108-AA02-DFA0A04FC94B}">
              <ma14:wrappingTextBoxFlag xmlns:ma14="http://schemas.microsoft.com/office/mac/drawingml/2011/main" val="1"/>
            </a:ext>
          </a:extLst>
        </p:spPr>
        <p:txBody>
          <a:bodyPr tIns="91439" bIns="91439">
            <a:spAutoFit/>
          </a:bodyPr>
          <a:lstStyle>
            <a:lvl1pPr algn="ctr" defTabSz="1828800">
              <a:lnSpc>
                <a:spcPct val="100000"/>
              </a:lnSpc>
              <a:spcBef>
                <a:spcPts val="0"/>
              </a:spcBef>
              <a:defRPr b="1" sz="8100">
                <a:ln w="12700" cap="flat">
                  <a:solidFill>
                    <a:srgbClr val="000000"/>
                  </a:solidFill>
                  <a:prstDash val="solid"/>
                  <a:miter lim="400000"/>
                </a:ln>
                <a:solidFill>
                  <a:srgbClr val="FFFFFF"/>
                </a:solidFill>
                <a:effectLst>
                  <a:outerShdw sx="100000" sy="100000" kx="0" ky="0" algn="b" rotWithShape="0" blurRad="63500" dist="38100" dir="2700000">
                    <a:srgbClr val="000000">
                      <a:alpha val="40000"/>
                    </a:srgbClr>
                  </a:outerShdw>
                </a:effectLst>
                <a:latin typeface="American Typewriter"/>
                <a:ea typeface="American Typewriter"/>
                <a:cs typeface="American Typewriter"/>
                <a:sym typeface="American Typewriter"/>
              </a:defRPr>
            </a:lvl1pPr>
          </a:lstStyle>
          <a:p>
            <a:pPr/>
            <a:r>
              <a:t>REDEEMED: Freed From Bondage of Sin</a:t>
            </a:r>
          </a:p>
        </p:txBody>
      </p:sp>
      <p:pic>
        <p:nvPicPr>
          <p:cNvPr id="327" name="Image" descr="Image"/>
          <p:cNvPicPr>
            <a:picLocks noChangeAspect="0"/>
          </p:cNvPicPr>
          <p:nvPr/>
        </p:nvPicPr>
        <p:blipFill>
          <a:blip r:embed="rId4">
            <a:extLst/>
          </a:blip>
          <a:stretch>
            <a:fillRect/>
          </a:stretch>
        </p:blipFill>
        <p:spPr>
          <a:xfrm>
            <a:off x="8564249" y="3846986"/>
            <a:ext cx="16420574" cy="9787148"/>
          </a:xfrm>
          <a:prstGeom prst="rect">
            <a:avLst/>
          </a:prstGeom>
          <a:ln w="12700">
            <a:miter lim="400000"/>
          </a:ln>
          <a:effectLst>
            <a:outerShdw sx="100000" sy="100000" kx="0" ky="0" algn="b" rotWithShape="0" blurRad="203200" dist="177800" dir="2502558">
              <a:srgbClr val="000000">
                <a:alpha val="97077"/>
              </a:srgbClr>
            </a:outerShdw>
          </a:effectLst>
        </p:spPr>
      </p:pic>
      <p:sp>
        <p:nvSpPr>
          <p:cNvPr id="328" name="1 Corinthians 10:1–4 (NKJV)…"/>
          <p:cNvSpPr txBox="1"/>
          <p:nvPr/>
        </p:nvSpPr>
        <p:spPr>
          <a:xfrm>
            <a:off x="353901" y="4256321"/>
            <a:ext cx="9232404" cy="95212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ctr" defTabSz="457200">
              <a:lnSpc>
                <a:spcPct val="100000"/>
              </a:lnSpc>
              <a:spcBef>
                <a:spcPts val="0"/>
              </a:spcBef>
              <a:defRPr b="1" sz="5400">
                <a:solidFill>
                  <a:srgbClr val="000000"/>
                </a:solidFill>
                <a:latin typeface="Times New Roman"/>
                <a:ea typeface="Times New Roman"/>
                <a:cs typeface="Times New Roman"/>
                <a:sym typeface="Times New Roman"/>
              </a:defRPr>
            </a:pPr>
            <a:r>
              <a:t>1 Corinthians 10:1–4 (NKJV)</a:t>
            </a:r>
          </a:p>
          <a:p>
            <a:pPr algn="ctr" defTabSz="457200">
              <a:lnSpc>
                <a:spcPct val="100000"/>
              </a:lnSpc>
              <a:spcBef>
                <a:spcPts val="0"/>
              </a:spcBef>
              <a:defRPr sz="5400">
                <a:solidFill>
                  <a:srgbClr val="000000"/>
                </a:solidFill>
                <a:latin typeface="Times New Roman"/>
                <a:ea typeface="Times New Roman"/>
                <a:cs typeface="Times New Roman"/>
                <a:sym typeface="Times New Roman"/>
              </a:defRPr>
            </a:pPr>
            <a:r>
              <a:rPr baseline="31999"/>
              <a:t>1</a:t>
            </a:r>
            <a:r>
              <a:t> Moreover, brethren, I do not want you to be unaware that all our fathers were under the cloud, all passed through the sea, </a:t>
            </a:r>
            <a:r>
              <a:rPr baseline="31999"/>
              <a:t>2</a:t>
            </a:r>
            <a:r>
              <a:t> all were baptized into Moses in the cloud and in the sea, </a:t>
            </a:r>
            <a:r>
              <a:rPr baseline="31999"/>
              <a:t>3</a:t>
            </a:r>
            <a:r>
              <a:t> all ate the same spiritual food, </a:t>
            </a:r>
            <a:r>
              <a:rPr baseline="31999"/>
              <a:t>4</a:t>
            </a:r>
            <a:r>
              <a:t> and all drank the same spiritual drink. For they drank of that spiritual Rock that followed them, and that Rock was Christ. </a:t>
            </a:r>
          </a:p>
        </p:txBody>
      </p:sp>
      <p:pic>
        <p:nvPicPr>
          <p:cNvPr id="329" name="pasted-movie.png" descr="pasted-movie.png"/>
          <p:cNvPicPr>
            <a:picLocks noChangeAspect="1"/>
          </p:cNvPicPr>
          <p:nvPr/>
        </p:nvPicPr>
        <p:blipFill>
          <a:blip r:embed="rId5">
            <a:extLst/>
          </a:blip>
          <a:stretch>
            <a:fillRect/>
          </a:stretch>
        </p:blipFill>
        <p:spPr>
          <a:xfrm>
            <a:off x="15485498" y="194260"/>
            <a:ext cx="9303471" cy="192248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2" name="Front view of a red Ducati motorcycle against a black background" descr="Front view of a red Ducati motorcycle against a black background"/>
          <p:cNvPicPr>
            <a:picLocks noChangeAspect="1"/>
          </p:cNvPicPr>
          <p:nvPr>
            <p:ph type="pic" idx="21"/>
          </p:nvPr>
        </p:nvPicPr>
        <p:blipFill>
          <a:blip r:embed="rId2">
            <a:extLst/>
          </a:blip>
          <a:srcRect l="0" t="0" r="0" b="15666"/>
          <a:stretch>
            <a:fillRect/>
          </a:stretch>
        </p:blipFill>
        <p:spPr>
          <a:prstGeom prst="rect">
            <a:avLst/>
          </a:prstGeom>
        </p:spPr>
      </p:pic>
      <p:pic>
        <p:nvPicPr>
          <p:cNvPr id="153" name="pasted-movie.png" descr="pasted-movie.png"/>
          <p:cNvPicPr>
            <a:picLocks noChangeAspect="1"/>
          </p:cNvPicPr>
          <p:nvPr/>
        </p:nvPicPr>
        <p:blipFill>
          <a:blip r:embed="rId3">
            <a:extLst/>
          </a:blip>
          <a:stretch>
            <a:fillRect/>
          </a:stretch>
        </p:blipFill>
        <p:spPr>
          <a:xfrm>
            <a:off x="8367" y="485818"/>
            <a:ext cx="8963488" cy="1339373"/>
          </a:xfrm>
          <a:prstGeom prst="rect">
            <a:avLst/>
          </a:prstGeom>
          <a:ln w="12700">
            <a:miter lim="400000"/>
          </a:ln>
        </p:spPr>
      </p:pic>
      <p:pic>
        <p:nvPicPr>
          <p:cNvPr id="154" name="pasted-movie.png" descr="pasted-movie.png"/>
          <p:cNvPicPr>
            <a:picLocks noChangeAspect="1"/>
          </p:cNvPicPr>
          <p:nvPr/>
        </p:nvPicPr>
        <p:blipFill>
          <a:blip r:embed="rId4">
            <a:extLst/>
          </a:blip>
          <a:stretch>
            <a:fillRect/>
          </a:stretch>
        </p:blipFill>
        <p:spPr>
          <a:xfrm>
            <a:off x="7962882" y="-9701"/>
            <a:ext cx="8458236" cy="3499960"/>
          </a:xfrm>
          <a:prstGeom prst="rect">
            <a:avLst/>
          </a:prstGeom>
          <a:ln w="12700">
            <a:miter lim="400000"/>
          </a:ln>
          <a:effectLst>
            <a:outerShdw sx="100000" sy="100000" kx="0" ky="0" algn="b" rotWithShape="0" blurRad="63500" dist="25400" dir="5400000">
              <a:srgbClr val="000000">
                <a:alpha val="50000"/>
              </a:srgbClr>
            </a:outerShdw>
          </a:effectLst>
        </p:spPr>
      </p:pic>
      <p:pic>
        <p:nvPicPr>
          <p:cNvPr id="155" name="pasted-movie.png" descr="pasted-movie.png"/>
          <p:cNvPicPr>
            <a:picLocks noChangeAspect="1"/>
          </p:cNvPicPr>
          <p:nvPr/>
        </p:nvPicPr>
        <p:blipFill>
          <a:blip r:embed="rId5">
            <a:extLst/>
          </a:blip>
          <a:stretch>
            <a:fillRect/>
          </a:stretch>
        </p:blipFill>
        <p:spPr>
          <a:xfrm>
            <a:off x="-24276" y="2354999"/>
            <a:ext cx="9982512" cy="2509972"/>
          </a:xfrm>
          <a:prstGeom prst="rect">
            <a:avLst/>
          </a:prstGeom>
          <a:ln w="12700">
            <a:miter lim="400000"/>
          </a:ln>
          <a:effectLst>
            <a:outerShdw sx="100000" sy="100000" kx="0" ky="0" algn="b" rotWithShape="0" blurRad="63500" dist="25400" dir="5400000">
              <a:srgbClr val="000000"/>
            </a:outerShdw>
          </a:effectLst>
        </p:spPr>
      </p:pic>
      <p:sp>
        <p:nvSpPr>
          <p:cNvPr id="156" name="βαπτίζω baptizō, v.,…"/>
          <p:cNvSpPr txBox="1"/>
          <p:nvPr/>
        </p:nvSpPr>
        <p:spPr>
          <a:xfrm>
            <a:off x="696794" y="4461476"/>
            <a:ext cx="13909898" cy="83566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57200">
              <a:lnSpc>
                <a:spcPct val="100000"/>
              </a:lnSpc>
              <a:spcBef>
                <a:spcPts val="2700"/>
              </a:spcBef>
              <a:defRPr b="1" sz="6100">
                <a:solidFill>
                  <a:srgbClr val="000000"/>
                </a:solidFill>
                <a:latin typeface="Century Gothic"/>
                <a:ea typeface="Century Gothic"/>
                <a:cs typeface="Century Gothic"/>
                <a:sym typeface="Century Gothic"/>
              </a:defRPr>
            </a:pPr>
            <a:r>
              <a:t>βαπτίζω </a:t>
            </a:r>
            <a:r>
              <a:rPr i="1"/>
              <a:t>baptizō</a:t>
            </a:r>
            <a:r>
              <a:t>, </a:t>
            </a:r>
            <a:r>
              <a:rPr i="1"/>
              <a:t>v.</a:t>
            </a:r>
            <a:r>
              <a:t>, </a:t>
            </a:r>
          </a:p>
          <a:p>
            <a:pPr defTabSz="457200">
              <a:lnSpc>
                <a:spcPct val="100000"/>
              </a:lnSpc>
              <a:spcBef>
                <a:spcPts val="2700"/>
              </a:spcBef>
              <a:defRPr sz="6000">
                <a:solidFill>
                  <a:srgbClr val="000000"/>
                </a:solidFill>
                <a:latin typeface="Century Gothic"/>
                <a:ea typeface="Century Gothic"/>
                <a:cs typeface="Century Gothic"/>
                <a:sym typeface="Century Gothic"/>
              </a:defRPr>
            </a:pPr>
            <a:r>
              <a:rPr b="1" sz="6100"/>
              <a:t>LALS</a:t>
            </a:r>
            <a:r>
              <a:rPr sz="6100"/>
              <a:t>: dip in or under water; immerse. </a:t>
            </a:r>
            <a:r>
              <a:rPr sz="4000"/>
              <a:t>(Lexham Analytical Lexicon of the Septuagint)</a:t>
            </a:r>
            <a:endParaRPr sz="5500"/>
          </a:p>
          <a:p>
            <a:pPr defTabSz="457200">
              <a:lnSpc>
                <a:spcPct val="100000"/>
              </a:lnSpc>
              <a:spcBef>
                <a:spcPts val="2700"/>
              </a:spcBef>
              <a:defRPr sz="6100">
                <a:solidFill>
                  <a:srgbClr val="000000"/>
                </a:solidFill>
                <a:latin typeface="Century Gothic"/>
                <a:ea typeface="Century Gothic"/>
                <a:cs typeface="Century Gothic"/>
                <a:sym typeface="Century Gothic"/>
              </a:defRPr>
            </a:pPr>
            <a:r>
              <a:rPr b="1"/>
              <a:t>NASB</a:t>
            </a:r>
            <a:r>
              <a:t>: to dip, sink </a:t>
            </a:r>
          </a:p>
          <a:p>
            <a:pPr defTabSz="457200">
              <a:lnSpc>
                <a:spcPct val="100000"/>
              </a:lnSpc>
              <a:spcBef>
                <a:spcPts val="2700"/>
              </a:spcBef>
              <a:defRPr sz="6000">
                <a:solidFill>
                  <a:srgbClr val="000000"/>
                </a:solidFill>
                <a:latin typeface="Century Gothic"/>
                <a:ea typeface="Century Gothic"/>
                <a:cs typeface="Century Gothic"/>
                <a:sym typeface="Century Gothic"/>
              </a:defRPr>
            </a:pPr>
            <a:r>
              <a:rPr b="1" sz="6100"/>
              <a:t>MGLNT</a:t>
            </a:r>
            <a:r>
              <a:rPr sz="6100"/>
              <a:t>: to dip, immerse, sink;</a:t>
            </a:r>
            <a:r>
              <a:rPr sz="5500"/>
              <a:t> </a:t>
            </a:r>
            <a:r>
              <a:rPr sz="4000"/>
              <a:t>(Manual Greek Lexicon of the NT)</a:t>
            </a:r>
            <a:endParaRPr sz="5500"/>
          </a:p>
          <a:p>
            <a:pPr defTabSz="457200">
              <a:lnSpc>
                <a:spcPct val="100000"/>
              </a:lnSpc>
              <a:spcBef>
                <a:spcPts val="2700"/>
              </a:spcBef>
              <a:defRPr sz="6100">
                <a:solidFill>
                  <a:srgbClr val="000000"/>
                </a:solidFill>
                <a:latin typeface="Century Gothic"/>
                <a:ea typeface="Century Gothic"/>
                <a:cs typeface="Century Gothic"/>
                <a:sym typeface="Century Gothic"/>
              </a:defRPr>
            </a:pPr>
            <a:r>
              <a:rPr b="1"/>
              <a:t>MCEDONTW</a:t>
            </a:r>
            <a:r>
              <a:t>: to dip, immerse; to cleanse or purify by washing;</a:t>
            </a:r>
          </a:p>
        </p:txBody>
      </p:sp>
      <p:pic>
        <p:nvPicPr>
          <p:cNvPr id="157" name="pasted-movie.png" descr="pasted-movie.png"/>
          <p:cNvPicPr>
            <a:picLocks noChangeAspect="1"/>
          </p:cNvPicPr>
          <p:nvPr/>
        </p:nvPicPr>
        <p:blipFill>
          <a:blip r:embed="rId6">
            <a:extLst/>
          </a:blip>
          <a:stretch>
            <a:fillRect/>
          </a:stretch>
        </p:blipFill>
        <p:spPr>
          <a:xfrm>
            <a:off x="15485498" y="194260"/>
            <a:ext cx="9303471" cy="1922489"/>
          </a:xfrm>
          <a:prstGeom prst="rect">
            <a:avLst/>
          </a:prstGeom>
          <a:ln w="12700">
            <a:miter lim="400000"/>
          </a:ln>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advClick="1" p14:dur="1500">
        <p159:morph option="byChar"/>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1" name="Rounded Rectangle 9"/>
          <p:cNvSpPr/>
          <p:nvPr/>
        </p:nvSpPr>
        <p:spPr>
          <a:xfrm>
            <a:off x="13503056" y="4852820"/>
            <a:ext cx="10515601" cy="8511534"/>
          </a:xfrm>
          <a:prstGeom prst="roundRect">
            <a:avLst>
              <a:gd name="adj" fmla="val 10785"/>
            </a:avLst>
          </a:prstGeom>
          <a:solidFill>
            <a:srgbClr val="FFFFFF"/>
          </a:solidFill>
          <a:ln w="12700">
            <a:solidFill>
              <a:srgbClr val="DCD200"/>
            </a:solidFill>
          </a:ln>
          <a:effectLst>
            <a:outerShdw sx="100000" sy="100000" kx="0" ky="0" algn="b" rotWithShape="0" blurRad="101600" dist="50800" dir="5400000">
              <a:srgbClr val="000000">
                <a:alpha val="43137"/>
              </a:srgbClr>
            </a:outerShdw>
          </a:effectLst>
        </p:spPr>
        <p:txBody>
          <a:bodyPr tIns="91439" bIns="91439" anchor="ctr"/>
          <a:lstStyle/>
          <a:p>
            <a:pPr algn="ctr" defTabSz="1828800">
              <a:lnSpc>
                <a:spcPct val="100000"/>
              </a:lnSpc>
              <a:spcBef>
                <a:spcPts val="0"/>
              </a:spcBef>
              <a:defRPr sz="3600">
                <a:solidFill>
                  <a:srgbClr val="000000"/>
                </a:solidFill>
                <a:latin typeface="Corbel"/>
                <a:ea typeface="Corbel"/>
                <a:cs typeface="Corbel"/>
                <a:sym typeface="Corbel"/>
              </a:defRPr>
            </a:pPr>
          </a:p>
        </p:txBody>
      </p:sp>
      <p:pic>
        <p:nvPicPr>
          <p:cNvPr id="332" name="pasted-movie.png" descr="pasted-movie.png"/>
          <p:cNvPicPr>
            <a:picLocks noChangeAspect="0"/>
          </p:cNvPicPr>
          <p:nvPr/>
        </p:nvPicPr>
        <p:blipFill>
          <a:blip r:embed="rId2">
            <a:extLst/>
          </a:blip>
          <a:stretch>
            <a:fillRect/>
          </a:stretch>
        </p:blipFill>
        <p:spPr>
          <a:xfrm>
            <a:off x="11390394" y="4549887"/>
            <a:ext cx="2927724" cy="8971101"/>
          </a:xfrm>
          <a:prstGeom prst="rect">
            <a:avLst/>
          </a:prstGeom>
          <a:ln w="12700">
            <a:miter lim="400000"/>
          </a:ln>
        </p:spPr>
      </p:pic>
      <p:sp>
        <p:nvSpPr>
          <p:cNvPr id="333" name="Rounded Rectangle"/>
          <p:cNvSpPr/>
          <p:nvPr/>
        </p:nvSpPr>
        <p:spPr>
          <a:xfrm>
            <a:off x="229932" y="132924"/>
            <a:ext cx="24128924" cy="2082756"/>
          </a:xfrm>
          <a:prstGeom prst="roundRect">
            <a:avLst>
              <a:gd name="adj" fmla="val 25686"/>
            </a:avLst>
          </a:prstGeom>
          <a:solidFill>
            <a:schemeClr val="accent6">
              <a:satOff val="1848"/>
              <a:lumOff val="-15262"/>
            </a:schemeClr>
          </a:solidFill>
          <a:ln w="12700">
            <a:miter lim="400000"/>
          </a:ln>
        </p:spPr>
        <p:txBody>
          <a:bodyPr lIns="50800" tIns="50800" rIns="50800" bIns="50800" anchor="ctr"/>
          <a:lstStyle/>
          <a:p>
            <a:pPr algn="ctr">
              <a:lnSpc>
                <a:spcPct val="100000"/>
              </a:lnSpc>
              <a:spcBef>
                <a:spcPts val="0"/>
              </a:spcBef>
              <a:defRPr sz="5000">
                <a:solidFill>
                  <a:srgbClr val="FFFFFF"/>
                </a:solidFill>
              </a:defRPr>
            </a:pPr>
          </a:p>
        </p:txBody>
      </p:sp>
      <p:pic>
        <p:nvPicPr>
          <p:cNvPr id="334" name="pasted-movie.png" descr="pasted-movie.png"/>
          <p:cNvPicPr>
            <a:picLocks noChangeAspect="1"/>
          </p:cNvPicPr>
          <p:nvPr/>
        </p:nvPicPr>
        <p:blipFill>
          <a:blip r:embed="rId3">
            <a:extLst/>
          </a:blip>
          <a:stretch>
            <a:fillRect/>
          </a:stretch>
        </p:blipFill>
        <p:spPr>
          <a:xfrm>
            <a:off x="8367" y="485818"/>
            <a:ext cx="8963488" cy="1339373"/>
          </a:xfrm>
          <a:prstGeom prst="rect">
            <a:avLst/>
          </a:prstGeom>
          <a:ln w="12700">
            <a:miter lim="400000"/>
          </a:ln>
        </p:spPr>
      </p:pic>
      <p:pic>
        <p:nvPicPr>
          <p:cNvPr id="335" name="pasted-movie.png" descr="pasted-movie.png"/>
          <p:cNvPicPr>
            <a:picLocks noChangeAspect="1"/>
          </p:cNvPicPr>
          <p:nvPr/>
        </p:nvPicPr>
        <p:blipFill>
          <a:blip r:embed="rId4">
            <a:extLst/>
          </a:blip>
          <a:stretch>
            <a:fillRect/>
          </a:stretch>
        </p:blipFill>
        <p:spPr>
          <a:xfrm>
            <a:off x="7962882" y="-9701"/>
            <a:ext cx="8458236" cy="3499960"/>
          </a:xfrm>
          <a:prstGeom prst="rect">
            <a:avLst/>
          </a:prstGeom>
          <a:ln w="12700">
            <a:miter lim="400000"/>
          </a:ln>
          <a:effectLst>
            <a:outerShdw sx="100000" sy="100000" kx="0" ky="0" algn="b" rotWithShape="0" blurRad="63500" dist="25400" dir="5400000">
              <a:srgbClr val="000000">
                <a:alpha val="50000"/>
              </a:srgbClr>
            </a:outerShdw>
          </a:effectLst>
        </p:spPr>
      </p:pic>
      <p:sp>
        <p:nvSpPr>
          <p:cNvPr id="336" name="Rounded Rectangle 9"/>
          <p:cNvSpPr/>
          <p:nvPr/>
        </p:nvSpPr>
        <p:spPr>
          <a:xfrm>
            <a:off x="582831" y="4852820"/>
            <a:ext cx="10515601" cy="8511534"/>
          </a:xfrm>
          <a:prstGeom prst="roundRect">
            <a:avLst>
              <a:gd name="adj" fmla="val 10785"/>
            </a:avLst>
          </a:prstGeom>
          <a:solidFill>
            <a:schemeClr val="accent6">
              <a:hueOff val="-133706"/>
              <a:satOff val="8281"/>
              <a:lumOff val="-27269"/>
            </a:schemeClr>
          </a:solidFill>
          <a:ln w="12700">
            <a:solidFill>
              <a:srgbClr val="DCD200"/>
            </a:solidFill>
          </a:ln>
          <a:effectLst>
            <a:outerShdw sx="100000" sy="100000" kx="0" ky="0" algn="b" rotWithShape="0" blurRad="101600" dist="50800" dir="5400000">
              <a:srgbClr val="000000">
                <a:alpha val="43137"/>
              </a:srgbClr>
            </a:outerShdw>
          </a:effectLst>
        </p:spPr>
        <p:txBody>
          <a:bodyPr tIns="91439" bIns="91439" anchor="ctr"/>
          <a:lstStyle/>
          <a:p>
            <a:pPr algn="ctr" defTabSz="1828800">
              <a:lnSpc>
                <a:spcPct val="100000"/>
              </a:lnSpc>
              <a:spcBef>
                <a:spcPts val="0"/>
              </a:spcBef>
              <a:defRPr sz="3600">
                <a:solidFill>
                  <a:srgbClr val="000000"/>
                </a:solidFill>
                <a:latin typeface="Corbel"/>
                <a:ea typeface="Corbel"/>
                <a:cs typeface="Corbel"/>
                <a:sym typeface="Corbel"/>
              </a:defRPr>
            </a:pPr>
          </a:p>
        </p:txBody>
      </p:sp>
      <p:pic>
        <p:nvPicPr>
          <p:cNvPr id="337" name="pasted-movie.png" descr="pasted-movie.png"/>
          <p:cNvPicPr>
            <a:picLocks noChangeAspect="0"/>
          </p:cNvPicPr>
          <p:nvPr/>
        </p:nvPicPr>
        <p:blipFill>
          <a:blip r:embed="rId5">
            <a:extLst/>
          </a:blip>
          <a:stretch>
            <a:fillRect/>
          </a:stretch>
        </p:blipFill>
        <p:spPr>
          <a:xfrm>
            <a:off x="11377694" y="4846470"/>
            <a:ext cx="1833400" cy="8524234"/>
          </a:xfrm>
          <a:prstGeom prst="rect">
            <a:avLst/>
          </a:prstGeom>
          <a:ln w="12700">
            <a:miter lim="400000"/>
          </a:ln>
        </p:spPr>
      </p:pic>
      <p:sp>
        <p:nvSpPr>
          <p:cNvPr id="338" name="Prior to baptism"/>
          <p:cNvSpPr txBox="1"/>
          <p:nvPr/>
        </p:nvSpPr>
        <p:spPr>
          <a:xfrm>
            <a:off x="576481" y="4510453"/>
            <a:ext cx="10515601" cy="11684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lnSpc>
                <a:spcPct val="100000"/>
              </a:lnSpc>
              <a:spcBef>
                <a:spcPts val="0"/>
              </a:spcBef>
              <a:defRPr b="1" sz="7300">
                <a:solidFill>
                  <a:schemeClr val="accent5"/>
                </a:solidFill>
                <a:latin typeface="Gill Sans"/>
                <a:ea typeface="Gill Sans"/>
                <a:cs typeface="Gill Sans"/>
                <a:sym typeface="Gill Sans"/>
              </a:defRPr>
            </a:lvl1pPr>
          </a:lstStyle>
          <a:p>
            <a:pPr/>
            <a:r>
              <a:t>Prior to baptism</a:t>
            </a:r>
          </a:p>
        </p:txBody>
      </p:sp>
      <p:sp>
        <p:nvSpPr>
          <p:cNvPr id="339" name="After to baptism"/>
          <p:cNvSpPr txBox="1"/>
          <p:nvPr/>
        </p:nvSpPr>
        <p:spPr>
          <a:xfrm>
            <a:off x="13496706" y="4510453"/>
            <a:ext cx="10515601" cy="1168401"/>
          </a:xfrm>
          <a:prstGeom prst="rect">
            <a:avLst/>
          </a:prstGeom>
          <a:solidFill>
            <a:srgbClr val="005493"/>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lnSpc>
                <a:spcPct val="100000"/>
              </a:lnSpc>
              <a:spcBef>
                <a:spcPts val="0"/>
              </a:spcBef>
              <a:defRPr b="1" sz="7300">
                <a:solidFill>
                  <a:srgbClr val="FFFFFF"/>
                </a:solidFill>
                <a:latin typeface="Gill Sans"/>
                <a:ea typeface="Gill Sans"/>
                <a:cs typeface="Gill Sans"/>
                <a:sym typeface="Gill Sans"/>
              </a:defRPr>
            </a:lvl1pPr>
          </a:lstStyle>
          <a:p>
            <a:pPr/>
            <a:r>
              <a:t>After to baptism</a:t>
            </a:r>
          </a:p>
        </p:txBody>
      </p:sp>
      <p:sp>
        <p:nvSpPr>
          <p:cNvPr id="340" name="Rectangle 12"/>
          <p:cNvSpPr txBox="1"/>
          <p:nvPr/>
        </p:nvSpPr>
        <p:spPr>
          <a:xfrm>
            <a:off x="13594053" y="5792060"/>
            <a:ext cx="10333608" cy="69900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algn="ctr" defTabSz="1828800">
              <a:lnSpc>
                <a:spcPct val="100000"/>
              </a:lnSpc>
              <a:spcBef>
                <a:spcPts val="2500"/>
              </a:spcBef>
              <a:defRPr sz="6000">
                <a:solidFill>
                  <a:srgbClr val="000000"/>
                </a:solidFill>
                <a:latin typeface="Century Gothic"/>
                <a:ea typeface="Century Gothic"/>
                <a:cs typeface="Century Gothic"/>
                <a:sym typeface="Century Gothic"/>
              </a:defRPr>
            </a:pPr>
            <a:r>
              <a:t>One is set free from sin (Romans 6:17-18; 3,7).</a:t>
            </a:r>
          </a:p>
          <a:p>
            <a:pPr algn="ctr" defTabSz="1828800">
              <a:lnSpc>
                <a:spcPct val="100000"/>
              </a:lnSpc>
              <a:spcBef>
                <a:spcPts val="2500"/>
              </a:spcBef>
              <a:defRPr sz="6000">
                <a:solidFill>
                  <a:srgbClr val="000000"/>
                </a:solidFill>
                <a:latin typeface="Century Gothic"/>
                <a:ea typeface="Century Gothic"/>
                <a:cs typeface="Century Gothic"/>
                <a:sym typeface="Century Gothic"/>
              </a:defRPr>
            </a:pPr>
            <a:r>
              <a:t>Delivered from the realm and  bondage of Satan into the kingdom of Christ         (Col. 1:13; Acts 26:18;            1 Peter 2:9)</a:t>
            </a:r>
          </a:p>
        </p:txBody>
      </p:sp>
      <p:sp>
        <p:nvSpPr>
          <p:cNvPr id="341" name="Rectangle 8"/>
          <p:cNvSpPr txBox="1"/>
          <p:nvPr/>
        </p:nvSpPr>
        <p:spPr>
          <a:xfrm>
            <a:off x="922450" y="5792060"/>
            <a:ext cx="9823662" cy="69900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algn="ctr" defTabSz="1828800">
              <a:lnSpc>
                <a:spcPct val="100000"/>
              </a:lnSpc>
              <a:spcBef>
                <a:spcPts val="2500"/>
              </a:spcBef>
              <a:defRPr sz="6000">
                <a:solidFill>
                  <a:srgbClr val="FFFFFF"/>
                </a:solidFill>
                <a:effectLst>
                  <a:outerShdw sx="100000" sy="100000" kx="0" ky="0" algn="b" rotWithShape="0" blurRad="63500" dist="310007" dir="7680000">
                    <a:srgbClr val="000000">
                      <a:alpha val="32000"/>
                    </a:srgbClr>
                  </a:outerShdw>
                </a:effectLst>
                <a:latin typeface="Century Gothic"/>
                <a:ea typeface="Century Gothic"/>
                <a:cs typeface="Century Gothic"/>
                <a:sym typeface="Century Gothic"/>
              </a:defRPr>
            </a:pPr>
            <a:r>
              <a:t>One is a slave to sin – held captive by Satan (John 8:34;  Rom. 6:16; 7:14-24;  2 Pet. 2:19; 1 John 3:8).</a:t>
            </a:r>
          </a:p>
          <a:p>
            <a:pPr algn="ctr" defTabSz="1828800">
              <a:lnSpc>
                <a:spcPct val="100000"/>
              </a:lnSpc>
              <a:spcBef>
                <a:spcPts val="2500"/>
              </a:spcBef>
              <a:defRPr sz="6000">
                <a:solidFill>
                  <a:srgbClr val="FFFFFF"/>
                </a:solidFill>
                <a:effectLst>
                  <a:outerShdw sx="100000" sy="100000" kx="0" ky="0" algn="b" rotWithShape="0" blurRad="63500" dist="310007" dir="7680000">
                    <a:srgbClr val="000000">
                      <a:alpha val="32000"/>
                    </a:srgbClr>
                  </a:outerShdw>
                </a:effectLst>
                <a:latin typeface="Century Gothic"/>
                <a:ea typeface="Century Gothic"/>
                <a:cs typeface="Century Gothic"/>
                <a:sym typeface="Century Gothic"/>
              </a:defRPr>
            </a:pPr>
            <a:r>
              <a:t>Living and operating in Satan’s realm of darkness (Eph. 2:1-4)</a:t>
            </a:r>
          </a:p>
        </p:txBody>
      </p:sp>
      <p:pic>
        <p:nvPicPr>
          <p:cNvPr id="342" name="pasted-movie.png" descr="pasted-movie.png"/>
          <p:cNvPicPr>
            <a:picLocks noChangeAspect="1"/>
          </p:cNvPicPr>
          <p:nvPr/>
        </p:nvPicPr>
        <p:blipFill>
          <a:blip r:embed="rId6">
            <a:extLst/>
          </a:blip>
          <a:stretch>
            <a:fillRect/>
          </a:stretch>
        </p:blipFill>
        <p:spPr>
          <a:xfrm>
            <a:off x="15485498" y="194260"/>
            <a:ext cx="9303471" cy="1922489"/>
          </a:xfrm>
          <a:prstGeom prst="rect">
            <a:avLst/>
          </a:prstGeom>
          <a:ln w="12700">
            <a:miter lim="400000"/>
          </a:ln>
        </p:spPr>
      </p:pic>
      <p:sp>
        <p:nvSpPr>
          <p:cNvPr id="343" name="TextBox 2"/>
          <p:cNvSpPr txBox="1"/>
          <p:nvPr/>
        </p:nvSpPr>
        <p:spPr>
          <a:xfrm>
            <a:off x="304152" y="2667280"/>
            <a:ext cx="23775695" cy="1452881"/>
          </a:xfrm>
          <a:prstGeom prst="rect">
            <a:avLst/>
          </a:prstGeom>
          <a:gradFill>
            <a:gsLst>
              <a:gs pos="0">
                <a:srgbClr val="005493"/>
              </a:gs>
              <a:gs pos="100000">
                <a:srgbClr val="212121"/>
              </a:gs>
            </a:gsLst>
            <a:lin ang="5400000"/>
          </a:gradFill>
          <a:ln w="12700">
            <a:miter lim="400000"/>
          </a:ln>
          <a:extLst>
            <a:ext uri="{C572A759-6A51-4108-AA02-DFA0A04FC94B}">
              <ma14:wrappingTextBoxFlag xmlns:ma14="http://schemas.microsoft.com/office/mac/drawingml/2011/main" val="1"/>
            </a:ext>
          </a:extLst>
        </p:spPr>
        <p:txBody>
          <a:bodyPr tIns="91439" bIns="91439">
            <a:spAutoFit/>
          </a:bodyPr>
          <a:lstStyle>
            <a:lvl1pPr algn="ctr" defTabSz="1828800">
              <a:lnSpc>
                <a:spcPct val="100000"/>
              </a:lnSpc>
              <a:spcBef>
                <a:spcPts val="0"/>
              </a:spcBef>
              <a:defRPr b="1" sz="8100">
                <a:ln w="12700" cap="flat">
                  <a:solidFill>
                    <a:srgbClr val="000000"/>
                  </a:solidFill>
                  <a:prstDash val="solid"/>
                  <a:miter lim="400000"/>
                </a:ln>
                <a:solidFill>
                  <a:srgbClr val="FFFFFF"/>
                </a:solidFill>
                <a:effectLst>
                  <a:outerShdw sx="100000" sy="100000" kx="0" ky="0" algn="b" rotWithShape="0" blurRad="63500" dist="38100" dir="2700000">
                    <a:srgbClr val="000000">
                      <a:alpha val="40000"/>
                    </a:srgbClr>
                  </a:outerShdw>
                </a:effectLst>
                <a:latin typeface="American Typewriter"/>
                <a:ea typeface="American Typewriter"/>
                <a:cs typeface="American Typewriter"/>
                <a:sym typeface="American Typewriter"/>
              </a:defRPr>
            </a:lvl1pPr>
          </a:lstStyle>
          <a:p>
            <a:pPr/>
            <a:r>
              <a:t>REDEEMED: Freed From Bondage of Sin</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40"/>
                                        </p:tgtEl>
                                        <p:attrNameLst>
                                          <p:attrName>style.visibility</p:attrName>
                                        </p:attrNameLst>
                                      </p:cBhvr>
                                      <p:to>
                                        <p:strVal val="visible"/>
                                      </p:to>
                                    </p:set>
                                    <p:animEffect filter="wipe(left)" transition="in">
                                      <p:cBhvr>
                                        <p:cTn id="7" dur="1500"/>
                                        <p:tgtEl>
                                          <p:spTgt spid="3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40" grpId="1"/>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5" name="Rounded Rectangle"/>
          <p:cNvSpPr/>
          <p:nvPr/>
        </p:nvSpPr>
        <p:spPr>
          <a:xfrm>
            <a:off x="229932" y="132924"/>
            <a:ext cx="24128924" cy="2082756"/>
          </a:xfrm>
          <a:prstGeom prst="roundRect">
            <a:avLst>
              <a:gd name="adj" fmla="val 25686"/>
            </a:avLst>
          </a:prstGeom>
          <a:solidFill>
            <a:schemeClr val="accent6">
              <a:satOff val="1848"/>
              <a:lumOff val="-15262"/>
            </a:schemeClr>
          </a:solidFill>
          <a:ln w="12700">
            <a:miter lim="400000"/>
          </a:ln>
        </p:spPr>
        <p:txBody>
          <a:bodyPr lIns="50800" tIns="50800" rIns="50800" bIns="50800" anchor="ctr"/>
          <a:lstStyle/>
          <a:p>
            <a:pPr algn="ctr">
              <a:lnSpc>
                <a:spcPct val="100000"/>
              </a:lnSpc>
              <a:spcBef>
                <a:spcPts val="0"/>
              </a:spcBef>
              <a:defRPr sz="5000">
                <a:solidFill>
                  <a:srgbClr val="FFFFFF"/>
                </a:solidFill>
              </a:defRPr>
            </a:pPr>
          </a:p>
        </p:txBody>
      </p:sp>
      <p:pic>
        <p:nvPicPr>
          <p:cNvPr id="346" name="pasted-movie.png" descr="pasted-movie.png"/>
          <p:cNvPicPr>
            <a:picLocks noChangeAspect="1"/>
          </p:cNvPicPr>
          <p:nvPr/>
        </p:nvPicPr>
        <p:blipFill>
          <a:blip r:embed="rId2">
            <a:extLst/>
          </a:blip>
          <a:stretch>
            <a:fillRect/>
          </a:stretch>
        </p:blipFill>
        <p:spPr>
          <a:xfrm>
            <a:off x="8367" y="485818"/>
            <a:ext cx="8963488" cy="1339373"/>
          </a:xfrm>
          <a:prstGeom prst="rect">
            <a:avLst/>
          </a:prstGeom>
          <a:ln w="12700">
            <a:miter lim="400000"/>
          </a:ln>
        </p:spPr>
      </p:pic>
      <p:pic>
        <p:nvPicPr>
          <p:cNvPr id="347" name="pasted-movie.png" descr="pasted-movie.png"/>
          <p:cNvPicPr>
            <a:picLocks noChangeAspect="1"/>
          </p:cNvPicPr>
          <p:nvPr/>
        </p:nvPicPr>
        <p:blipFill>
          <a:blip r:embed="rId3">
            <a:extLst/>
          </a:blip>
          <a:stretch>
            <a:fillRect/>
          </a:stretch>
        </p:blipFill>
        <p:spPr>
          <a:xfrm>
            <a:off x="7962882" y="-9701"/>
            <a:ext cx="8458236" cy="3499960"/>
          </a:xfrm>
          <a:prstGeom prst="rect">
            <a:avLst/>
          </a:prstGeom>
          <a:ln w="12700">
            <a:miter lim="400000"/>
          </a:ln>
          <a:effectLst>
            <a:outerShdw sx="100000" sy="100000" kx="0" ky="0" algn="b" rotWithShape="0" blurRad="63500" dist="25400" dir="5400000">
              <a:srgbClr val="000000">
                <a:alpha val="50000"/>
              </a:srgbClr>
            </a:outerShdw>
          </a:effectLst>
        </p:spPr>
      </p:pic>
      <p:sp>
        <p:nvSpPr>
          <p:cNvPr id="348" name="TextBox 2"/>
          <p:cNvSpPr txBox="1"/>
          <p:nvPr/>
        </p:nvSpPr>
        <p:spPr>
          <a:xfrm>
            <a:off x="304152" y="2667280"/>
            <a:ext cx="23775695" cy="1452881"/>
          </a:xfrm>
          <a:prstGeom prst="rect">
            <a:avLst/>
          </a:prstGeom>
          <a:gradFill>
            <a:gsLst>
              <a:gs pos="0">
                <a:srgbClr val="FF9300"/>
              </a:gs>
              <a:gs pos="100000">
                <a:srgbClr val="212121"/>
              </a:gs>
            </a:gsLst>
            <a:lin ang="5400000"/>
          </a:gradFill>
          <a:ln w="12700">
            <a:miter lim="400000"/>
          </a:ln>
          <a:extLst>
            <a:ext uri="{C572A759-6A51-4108-AA02-DFA0A04FC94B}">
              <ma14:wrappingTextBoxFlag xmlns:ma14="http://schemas.microsoft.com/office/mac/drawingml/2011/main" val="1"/>
            </a:ext>
          </a:extLst>
        </p:spPr>
        <p:txBody>
          <a:bodyPr tIns="91439" bIns="91439">
            <a:spAutoFit/>
          </a:bodyPr>
          <a:lstStyle>
            <a:lvl1pPr algn="ctr" defTabSz="1828800">
              <a:lnSpc>
                <a:spcPct val="100000"/>
              </a:lnSpc>
              <a:spcBef>
                <a:spcPts val="0"/>
              </a:spcBef>
              <a:defRPr b="1" sz="8100">
                <a:ln w="12700" cap="flat">
                  <a:solidFill>
                    <a:srgbClr val="000000"/>
                  </a:solidFill>
                  <a:prstDash val="solid"/>
                  <a:miter lim="400000"/>
                </a:ln>
                <a:solidFill>
                  <a:srgbClr val="FFFFFF"/>
                </a:solidFill>
                <a:effectLst>
                  <a:outerShdw sx="100000" sy="100000" kx="0" ky="0" algn="b" rotWithShape="0" blurRad="63500" dist="38100" dir="2700000">
                    <a:srgbClr val="000000">
                      <a:alpha val="40000"/>
                    </a:srgbClr>
                  </a:outerShdw>
                </a:effectLst>
                <a:latin typeface="American Typewriter"/>
                <a:ea typeface="American Typewriter"/>
                <a:cs typeface="American Typewriter"/>
                <a:sym typeface="American Typewriter"/>
              </a:defRPr>
            </a:lvl1pPr>
          </a:lstStyle>
          <a:p>
            <a:pPr/>
            <a:r>
              <a:t>SAVED: Delivered From Destruction</a:t>
            </a:r>
          </a:p>
        </p:txBody>
      </p:sp>
      <p:sp>
        <p:nvSpPr>
          <p:cNvPr id="349" name="Corresponding to Noah’s salvation – 21 There is also an antitype which now saves us—baptism (not the removal of the filth of the flesh, but the answer of a good conscience toward God), through the resurrection of Jesus Christ,  (1 Pet 3:21)…"/>
          <p:cNvSpPr txBox="1"/>
          <p:nvPr/>
        </p:nvSpPr>
        <p:spPr>
          <a:xfrm>
            <a:off x="9579560" y="4407741"/>
            <a:ext cx="14449751" cy="8509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1142999" indent="-1142999">
              <a:lnSpc>
                <a:spcPct val="100000"/>
              </a:lnSpc>
              <a:spcBef>
                <a:spcPts val="3200"/>
              </a:spcBef>
              <a:buSzPct val="80000"/>
              <a:buBlip>
                <a:blip r:embed="rId4"/>
              </a:buBlip>
              <a:defRPr sz="6100"/>
            </a:pPr>
            <a:r>
              <a:t>Corresponding to Noah’s salvation – </a:t>
            </a:r>
            <a:r>
              <a:rPr baseline="31999"/>
              <a:t>21 </a:t>
            </a:r>
            <a:r>
              <a:t>There is also an antitype which now saves us—baptism (not the removal of the filth of the flesh, but the answer of a good conscience toward God), through the resurrection of Jesus Christ,  (1 Pet 3:21)</a:t>
            </a:r>
          </a:p>
          <a:p>
            <a:pPr marL="1142999" indent="-1142999">
              <a:lnSpc>
                <a:spcPct val="100000"/>
              </a:lnSpc>
              <a:spcBef>
                <a:spcPts val="3200"/>
              </a:spcBef>
              <a:buSzPct val="80000"/>
              <a:buBlip>
                <a:blip r:embed="rId4"/>
              </a:buBlip>
              <a:defRPr sz="6100"/>
            </a:pPr>
            <a:r>
              <a:t>Different from the “fleshly ordinances imposed until the time of reformation” (Hebrews 9:9,10;10:22,23)</a:t>
            </a:r>
          </a:p>
        </p:txBody>
      </p:sp>
      <p:pic>
        <p:nvPicPr>
          <p:cNvPr id="350" name="Image" descr="Image"/>
          <p:cNvPicPr>
            <a:picLocks noChangeAspect="0"/>
          </p:cNvPicPr>
          <p:nvPr/>
        </p:nvPicPr>
        <p:blipFill>
          <a:blip r:embed="rId5">
            <a:extLst/>
          </a:blip>
          <a:stretch>
            <a:fillRect/>
          </a:stretch>
        </p:blipFill>
        <p:spPr>
          <a:xfrm>
            <a:off x="151762" y="4266961"/>
            <a:ext cx="9050291" cy="9425560"/>
          </a:xfrm>
          <a:prstGeom prst="rect">
            <a:avLst/>
          </a:prstGeom>
          <a:effectLst>
            <a:outerShdw sx="100000" sy="100000" kx="0" ky="0" algn="b" rotWithShape="0" blurRad="63500" dist="78088" dir="5400000">
              <a:srgbClr val="000000"/>
            </a:outerShdw>
          </a:effectLst>
        </p:spPr>
      </p:pic>
      <p:pic>
        <p:nvPicPr>
          <p:cNvPr id="351" name="pasted-movie.png" descr="pasted-movie.png"/>
          <p:cNvPicPr>
            <a:picLocks noChangeAspect="1"/>
          </p:cNvPicPr>
          <p:nvPr/>
        </p:nvPicPr>
        <p:blipFill>
          <a:blip r:embed="rId6">
            <a:extLst/>
          </a:blip>
          <a:stretch>
            <a:fillRect/>
          </a:stretch>
        </p:blipFill>
        <p:spPr>
          <a:xfrm>
            <a:off x="15485498" y="194260"/>
            <a:ext cx="9303471" cy="192248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49">
                                            <p:txEl>
                                              <p:pRg st="1" end="1"/>
                                            </p:txEl>
                                          </p:spTgt>
                                        </p:tgtEl>
                                        <p:attrNameLst>
                                          <p:attrName>style.visibility</p:attrName>
                                        </p:attrNameLst>
                                      </p:cBhvr>
                                      <p:to>
                                        <p:strVal val="visible"/>
                                      </p:to>
                                    </p:set>
                                    <p:animEffect filter="wipe(left)" transition="in">
                                      <p:cBhvr>
                                        <p:cTn id="7" dur="1500"/>
                                        <p:tgtEl>
                                          <p:spTgt spid="349">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49" grpId="1"/>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3" name="Rounded Rectangle"/>
          <p:cNvSpPr/>
          <p:nvPr/>
        </p:nvSpPr>
        <p:spPr>
          <a:xfrm>
            <a:off x="229932" y="132924"/>
            <a:ext cx="24128924" cy="2082756"/>
          </a:xfrm>
          <a:prstGeom prst="roundRect">
            <a:avLst>
              <a:gd name="adj" fmla="val 25686"/>
            </a:avLst>
          </a:prstGeom>
          <a:solidFill>
            <a:schemeClr val="accent6">
              <a:satOff val="1848"/>
              <a:lumOff val="-15262"/>
            </a:schemeClr>
          </a:solidFill>
          <a:ln w="12700">
            <a:miter lim="400000"/>
          </a:ln>
        </p:spPr>
        <p:txBody>
          <a:bodyPr lIns="50800" tIns="50800" rIns="50800" bIns="50800" anchor="ctr"/>
          <a:lstStyle/>
          <a:p>
            <a:pPr algn="ctr">
              <a:lnSpc>
                <a:spcPct val="100000"/>
              </a:lnSpc>
              <a:spcBef>
                <a:spcPts val="0"/>
              </a:spcBef>
              <a:defRPr sz="5000">
                <a:solidFill>
                  <a:srgbClr val="FFFFFF"/>
                </a:solidFill>
              </a:defRPr>
            </a:pPr>
          </a:p>
        </p:txBody>
      </p:sp>
      <p:pic>
        <p:nvPicPr>
          <p:cNvPr id="354" name="pasted-movie.png" descr="pasted-movie.png"/>
          <p:cNvPicPr>
            <a:picLocks noChangeAspect="1"/>
          </p:cNvPicPr>
          <p:nvPr/>
        </p:nvPicPr>
        <p:blipFill>
          <a:blip r:embed="rId2">
            <a:extLst/>
          </a:blip>
          <a:stretch>
            <a:fillRect/>
          </a:stretch>
        </p:blipFill>
        <p:spPr>
          <a:xfrm>
            <a:off x="8367" y="485818"/>
            <a:ext cx="8963488" cy="1339373"/>
          </a:xfrm>
          <a:prstGeom prst="rect">
            <a:avLst/>
          </a:prstGeom>
          <a:ln w="12700">
            <a:miter lim="400000"/>
          </a:ln>
        </p:spPr>
      </p:pic>
      <p:pic>
        <p:nvPicPr>
          <p:cNvPr id="355" name="pasted-movie.png" descr="pasted-movie.png"/>
          <p:cNvPicPr>
            <a:picLocks noChangeAspect="1"/>
          </p:cNvPicPr>
          <p:nvPr/>
        </p:nvPicPr>
        <p:blipFill>
          <a:blip r:embed="rId3">
            <a:extLst/>
          </a:blip>
          <a:stretch>
            <a:fillRect/>
          </a:stretch>
        </p:blipFill>
        <p:spPr>
          <a:xfrm>
            <a:off x="7962882" y="-9701"/>
            <a:ext cx="8458236" cy="3499960"/>
          </a:xfrm>
          <a:prstGeom prst="rect">
            <a:avLst/>
          </a:prstGeom>
          <a:ln w="12700">
            <a:miter lim="400000"/>
          </a:ln>
          <a:effectLst>
            <a:outerShdw sx="100000" sy="100000" kx="0" ky="0" algn="b" rotWithShape="0" blurRad="63500" dist="25400" dir="5400000">
              <a:srgbClr val="000000">
                <a:alpha val="50000"/>
              </a:srgbClr>
            </a:outerShdw>
          </a:effectLst>
        </p:spPr>
      </p:pic>
      <p:sp>
        <p:nvSpPr>
          <p:cNvPr id="356" name="TextBox 2"/>
          <p:cNvSpPr txBox="1"/>
          <p:nvPr/>
        </p:nvSpPr>
        <p:spPr>
          <a:xfrm>
            <a:off x="304152" y="2667280"/>
            <a:ext cx="23775695" cy="1452881"/>
          </a:xfrm>
          <a:prstGeom prst="rect">
            <a:avLst/>
          </a:prstGeom>
          <a:gradFill>
            <a:gsLst>
              <a:gs pos="0">
                <a:srgbClr val="FF9300"/>
              </a:gs>
              <a:gs pos="100000">
                <a:srgbClr val="212121"/>
              </a:gs>
            </a:gsLst>
            <a:lin ang="5400000"/>
          </a:gradFill>
          <a:ln w="12700">
            <a:miter lim="400000"/>
          </a:ln>
          <a:extLst>
            <a:ext uri="{C572A759-6A51-4108-AA02-DFA0A04FC94B}">
              <ma14:wrappingTextBoxFlag xmlns:ma14="http://schemas.microsoft.com/office/mac/drawingml/2011/main" val="1"/>
            </a:ext>
          </a:extLst>
        </p:spPr>
        <p:txBody>
          <a:bodyPr tIns="91439" bIns="91439">
            <a:spAutoFit/>
          </a:bodyPr>
          <a:lstStyle>
            <a:lvl1pPr algn="ctr" defTabSz="1828800">
              <a:lnSpc>
                <a:spcPct val="100000"/>
              </a:lnSpc>
              <a:spcBef>
                <a:spcPts val="0"/>
              </a:spcBef>
              <a:defRPr b="1" sz="8100">
                <a:ln w="12700" cap="flat">
                  <a:solidFill>
                    <a:srgbClr val="000000"/>
                  </a:solidFill>
                  <a:prstDash val="solid"/>
                  <a:miter lim="400000"/>
                </a:ln>
                <a:solidFill>
                  <a:srgbClr val="FFFFFF"/>
                </a:solidFill>
                <a:effectLst>
                  <a:outerShdw sx="100000" sy="100000" kx="0" ky="0" algn="b" rotWithShape="0" blurRad="63500" dist="38100" dir="2700000">
                    <a:srgbClr val="000000">
                      <a:alpha val="40000"/>
                    </a:srgbClr>
                  </a:outerShdw>
                </a:effectLst>
                <a:latin typeface="American Typewriter"/>
                <a:ea typeface="American Typewriter"/>
                <a:cs typeface="American Typewriter"/>
                <a:sym typeface="American Typewriter"/>
              </a:defRPr>
            </a:lvl1pPr>
          </a:lstStyle>
          <a:p>
            <a:pPr/>
            <a:r>
              <a:t>SAVED: Delivered From Destruction</a:t>
            </a:r>
          </a:p>
        </p:txBody>
      </p:sp>
      <p:sp>
        <p:nvSpPr>
          <p:cNvPr id="357" name="Noah was saved (physically delivered) from God’s judgment by faith when he “moved with godly fear” and built the ark (Gen 6,7; Heb. 11:7)…"/>
          <p:cNvSpPr txBox="1"/>
          <p:nvPr/>
        </p:nvSpPr>
        <p:spPr>
          <a:xfrm>
            <a:off x="9579560" y="4407741"/>
            <a:ext cx="14449751" cy="9080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1142999" indent="-1142999">
              <a:lnSpc>
                <a:spcPct val="100000"/>
              </a:lnSpc>
              <a:spcBef>
                <a:spcPts val="3200"/>
              </a:spcBef>
              <a:buSzPct val="80000"/>
              <a:buBlip>
                <a:blip r:embed="rId4"/>
              </a:buBlip>
              <a:defRPr sz="6600"/>
            </a:pPr>
            <a:r>
              <a:t>Noah was saved (physically delivered) from God’s judgment by faith when he “moved with godly fear” and built the ark (Gen 6,7; Heb. 11:7)</a:t>
            </a:r>
          </a:p>
          <a:p>
            <a:pPr marL="1142999" indent="-1142999">
              <a:lnSpc>
                <a:spcPct val="100000"/>
              </a:lnSpc>
              <a:spcBef>
                <a:spcPts val="3200"/>
              </a:spcBef>
              <a:buSzPct val="80000"/>
              <a:buBlip>
                <a:blip r:embed="rId4"/>
              </a:buBlip>
              <a:defRPr sz="6600"/>
            </a:pPr>
            <a:r>
              <a:t>We are spiritually delivered from God’s judgment upon a sinful world when we by faith are baptized into Christ through the His resurrection (Mark 16:16; 2 Thes 1:6-9)</a:t>
            </a:r>
          </a:p>
        </p:txBody>
      </p:sp>
      <p:pic>
        <p:nvPicPr>
          <p:cNvPr id="358" name="Image" descr="Image"/>
          <p:cNvPicPr>
            <a:picLocks noChangeAspect="0"/>
          </p:cNvPicPr>
          <p:nvPr/>
        </p:nvPicPr>
        <p:blipFill>
          <a:blip r:embed="rId5">
            <a:extLst/>
          </a:blip>
          <a:stretch>
            <a:fillRect/>
          </a:stretch>
        </p:blipFill>
        <p:spPr>
          <a:xfrm>
            <a:off x="151762" y="4266961"/>
            <a:ext cx="9050291" cy="9425560"/>
          </a:xfrm>
          <a:prstGeom prst="rect">
            <a:avLst/>
          </a:prstGeom>
          <a:effectLst>
            <a:outerShdw sx="100000" sy="100000" kx="0" ky="0" algn="b" rotWithShape="0" blurRad="63500" dist="78088" dir="5400000">
              <a:srgbClr val="000000"/>
            </a:outerShdw>
          </a:effectLst>
        </p:spPr>
      </p:pic>
      <p:pic>
        <p:nvPicPr>
          <p:cNvPr id="359" name="pasted-movie.png" descr="pasted-movie.png"/>
          <p:cNvPicPr>
            <a:picLocks noChangeAspect="1"/>
          </p:cNvPicPr>
          <p:nvPr/>
        </p:nvPicPr>
        <p:blipFill>
          <a:blip r:embed="rId6">
            <a:extLst/>
          </a:blip>
          <a:stretch>
            <a:fillRect/>
          </a:stretch>
        </p:blipFill>
        <p:spPr>
          <a:xfrm>
            <a:off x="15485498" y="194260"/>
            <a:ext cx="9303471" cy="192248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57">
                                            <p:txEl>
                                              <p:pRg st="1" end="1"/>
                                            </p:txEl>
                                          </p:spTgt>
                                        </p:tgtEl>
                                        <p:attrNameLst>
                                          <p:attrName>style.visibility</p:attrName>
                                        </p:attrNameLst>
                                      </p:cBhvr>
                                      <p:to>
                                        <p:strVal val="visible"/>
                                      </p:to>
                                    </p:set>
                                    <p:animEffect filter="wipe(left)" transition="in">
                                      <p:cBhvr>
                                        <p:cTn id="7" dur="1500"/>
                                        <p:tgtEl>
                                          <p:spTgt spid="357">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57" grpId="1"/>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1" name="Rounded Rectangle 9"/>
          <p:cNvSpPr/>
          <p:nvPr/>
        </p:nvSpPr>
        <p:spPr>
          <a:xfrm>
            <a:off x="13503056" y="4852820"/>
            <a:ext cx="10515601" cy="8511534"/>
          </a:xfrm>
          <a:prstGeom prst="roundRect">
            <a:avLst>
              <a:gd name="adj" fmla="val 10785"/>
            </a:avLst>
          </a:prstGeom>
          <a:solidFill>
            <a:srgbClr val="FFFFFF"/>
          </a:solidFill>
          <a:ln w="12700">
            <a:solidFill>
              <a:srgbClr val="DCD200"/>
            </a:solidFill>
          </a:ln>
          <a:effectLst>
            <a:outerShdw sx="100000" sy="100000" kx="0" ky="0" algn="b" rotWithShape="0" blurRad="101600" dist="50800" dir="5400000">
              <a:srgbClr val="000000">
                <a:alpha val="43137"/>
              </a:srgbClr>
            </a:outerShdw>
          </a:effectLst>
        </p:spPr>
        <p:txBody>
          <a:bodyPr tIns="91439" bIns="91439" anchor="ctr"/>
          <a:lstStyle/>
          <a:p>
            <a:pPr algn="ctr" defTabSz="1828800">
              <a:lnSpc>
                <a:spcPct val="100000"/>
              </a:lnSpc>
              <a:spcBef>
                <a:spcPts val="0"/>
              </a:spcBef>
              <a:defRPr sz="3600">
                <a:solidFill>
                  <a:srgbClr val="000000"/>
                </a:solidFill>
                <a:latin typeface="Corbel"/>
                <a:ea typeface="Corbel"/>
                <a:cs typeface="Corbel"/>
                <a:sym typeface="Corbel"/>
              </a:defRPr>
            </a:pPr>
          </a:p>
        </p:txBody>
      </p:sp>
      <p:pic>
        <p:nvPicPr>
          <p:cNvPr id="362" name="pasted-movie.png" descr="pasted-movie.png"/>
          <p:cNvPicPr>
            <a:picLocks noChangeAspect="0"/>
          </p:cNvPicPr>
          <p:nvPr/>
        </p:nvPicPr>
        <p:blipFill>
          <a:blip r:embed="rId2">
            <a:extLst/>
          </a:blip>
          <a:stretch>
            <a:fillRect/>
          </a:stretch>
        </p:blipFill>
        <p:spPr>
          <a:xfrm>
            <a:off x="11390394" y="4549887"/>
            <a:ext cx="2927724" cy="8971101"/>
          </a:xfrm>
          <a:prstGeom prst="rect">
            <a:avLst/>
          </a:prstGeom>
          <a:ln w="12700">
            <a:miter lim="400000"/>
          </a:ln>
        </p:spPr>
      </p:pic>
      <p:sp>
        <p:nvSpPr>
          <p:cNvPr id="363" name="Rounded Rectangle"/>
          <p:cNvSpPr/>
          <p:nvPr/>
        </p:nvSpPr>
        <p:spPr>
          <a:xfrm>
            <a:off x="229932" y="132924"/>
            <a:ext cx="24128924" cy="2082756"/>
          </a:xfrm>
          <a:prstGeom prst="roundRect">
            <a:avLst>
              <a:gd name="adj" fmla="val 25686"/>
            </a:avLst>
          </a:prstGeom>
          <a:solidFill>
            <a:schemeClr val="accent6">
              <a:satOff val="1848"/>
              <a:lumOff val="-15262"/>
            </a:schemeClr>
          </a:solidFill>
          <a:ln w="12700">
            <a:miter lim="400000"/>
          </a:ln>
        </p:spPr>
        <p:txBody>
          <a:bodyPr lIns="50800" tIns="50800" rIns="50800" bIns="50800" anchor="ctr"/>
          <a:lstStyle/>
          <a:p>
            <a:pPr algn="ctr">
              <a:lnSpc>
                <a:spcPct val="100000"/>
              </a:lnSpc>
              <a:spcBef>
                <a:spcPts val="0"/>
              </a:spcBef>
              <a:defRPr sz="5000">
                <a:solidFill>
                  <a:srgbClr val="FFFFFF"/>
                </a:solidFill>
              </a:defRPr>
            </a:pPr>
          </a:p>
        </p:txBody>
      </p:sp>
      <p:pic>
        <p:nvPicPr>
          <p:cNvPr id="364" name="pasted-movie.png" descr="pasted-movie.png"/>
          <p:cNvPicPr>
            <a:picLocks noChangeAspect="1"/>
          </p:cNvPicPr>
          <p:nvPr/>
        </p:nvPicPr>
        <p:blipFill>
          <a:blip r:embed="rId3">
            <a:extLst/>
          </a:blip>
          <a:stretch>
            <a:fillRect/>
          </a:stretch>
        </p:blipFill>
        <p:spPr>
          <a:xfrm>
            <a:off x="8367" y="485818"/>
            <a:ext cx="8963488" cy="1339373"/>
          </a:xfrm>
          <a:prstGeom prst="rect">
            <a:avLst/>
          </a:prstGeom>
          <a:ln w="12700">
            <a:miter lim="400000"/>
          </a:ln>
        </p:spPr>
      </p:pic>
      <p:pic>
        <p:nvPicPr>
          <p:cNvPr id="365" name="pasted-movie.png" descr="pasted-movie.png"/>
          <p:cNvPicPr>
            <a:picLocks noChangeAspect="1"/>
          </p:cNvPicPr>
          <p:nvPr/>
        </p:nvPicPr>
        <p:blipFill>
          <a:blip r:embed="rId4">
            <a:extLst/>
          </a:blip>
          <a:stretch>
            <a:fillRect/>
          </a:stretch>
        </p:blipFill>
        <p:spPr>
          <a:xfrm>
            <a:off x="7962882" y="-9701"/>
            <a:ext cx="8458236" cy="3499960"/>
          </a:xfrm>
          <a:prstGeom prst="rect">
            <a:avLst/>
          </a:prstGeom>
          <a:ln w="12700">
            <a:miter lim="400000"/>
          </a:ln>
          <a:effectLst>
            <a:outerShdw sx="100000" sy="100000" kx="0" ky="0" algn="b" rotWithShape="0" blurRad="63500" dist="25400" dir="5400000">
              <a:srgbClr val="000000">
                <a:alpha val="50000"/>
              </a:srgbClr>
            </a:outerShdw>
          </a:effectLst>
        </p:spPr>
      </p:pic>
      <p:sp>
        <p:nvSpPr>
          <p:cNvPr id="366" name="Rounded Rectangle 9"/>
          <p:cNvSpPr/>
          <p:nvPr/>
        </p:nvSpPr>
        <p:spPr>
          <a:xfrm>
            <a:off x="582831" y="4852820"/>
            <a:ext cx="10515601" cy="8511534"/>
          </a:xfrm>
          <a:prstGeom prst="roundRect">
            <a:avLst>
              <a:gd name="adj" fmla="val 10785"/>
            </a:avLst>
          </a:prstGeom>
          <a:solidFill>
            <a:schemeClr val="accent6">
              <a:hueOff val="-133706"/>
              <a:satOff val="8281"/>
              <a:lumOff val="-27269"/>
            </a:schemeClr>
          </a:solidFill>
          <a:ln w="12700">
            <a:solidFill>
              <a:srgbClr val="DCD200"/>
            </a:solidFill>
          </a:ln>
          <a:effectLst>
            <a:outerShdw sx="100000" sy="100000" kx="0" ky="0" algn="b" rotWithShape="0" blurRad="101600" dist="50800" dir="5400000">
              <a:srgbClr val="000000">
                <a:alpha val="43137"/>
              </a:srgbClr>
            </a:outerShdw>
          </a:effectLst>
        </p:spPr>
        <p:txBody>
          <a:bodyPr tIns="91439" bIns="91439" anchor="ctr"/>
          <a:lstStyle/>
          <a:p>
            <a:pPr algn="ctr" defTabSz="1828800">
              <a:lnSpc>
                <a:spcPct val="100000"/>
              </a:lnSpc>
              <a:spcBef>
                <a:spcPts val="0"/>
              </a:spcBef>
              <a:defRPr sz="3600">
                <a:solidFill>
                  <a:srgbClr val="000000"/>
                </a:solidFill>
                <a:latin typeface="Corbel"/>
                <a:ea typeface="Corbel"/>
                <a:cs typeface="Corbel"/>
                <a:sym typeface="Corbel"/>
              </a:defRPr>
            </a:pPr>
          </a:p>
        </p:txBody>
      </p:sp>
      <p:pic>
        <p:nvPicPr>
          <p:cNvPr id="367" name="pasted-movie.png" descr="pasted-movie.png"/>
          <p:cNvPicPr>
            <a:picLocks noChangeAspect="0"/>
          </p:cNvPicPr>
          <p:nvPr/>
        </p:nvPicPr>
        <p:blipFill>
          <a:blip r:embed="rId5">
            <a:extLst/>
          </a:blip>
          <a:stretch>
            <a:fillRect/>
          </a:stretch>
        </p:blipFill>
        <p:spPr>
          <a:xfrm>
            <a:off x="11377694" y="4846470"/>
            <a:ext cx="1833400" cy="8524234"/>
          </a:xfrm>
          <a:prstGeom prst="rect">
            <a:avLst/>
          </a:prstGeom>
          <a:ln w="12700">
            <a:miter lim="400000"/>
          </a:ln>
        </p:spPr>
      </p:pic>
      <p:sp>
        <p:nvSpPr>
          <p:cNvPr id="368" name="Prior to baptism"/>
          <p:cNvSpPr txBox="1"/>
          <p:nvPr/>
        </p:nvSpPr>
        <p:spPr>
          <a:xfrm>
            <a:off x="576481" y="4510453"/>
            <a:ext cx="10515601" cy="11684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lnSpc>
                <a:spcPct val="100000"/>
              </a:lnSpc>
              <a:spcBef>
                <a:spcPts val="0"/>
              </a:spcBef>
              <a:defRPr b="1" sz="7300">
                <a:solidFill>
                  <a:schemeClr val="accent5"/>
                </a:solidFill>
                <a:latin typeface="Gill Sans"/>
                <a:ea typeface="Gill Sans"/>
                <a:cs typeface="Gill Sans"/>
                <a:sym typeface="Gill Sans"/>
              </a:defRPr>
            </a:lvl1pPr>
          </a:lstStyle>
          <a:p>
            <a:pPr/>
            <a:r>
              <a:t>Prior to baptism</a:t>
            </a:r>
          </a:p>
        </p:txBody>
      </p:sp>
      <p:sp>
        <p:nvSpPr>
          <p:cNvPr id="369" name="After to baptism"/>
          <p:cNvSpPr txBox="1"/>
          <p:nvPr/>
        </p:nvSpPr>
        <p:spPr>
          <a:xfrm>
            <a:off x="13496706" y="4510453"/>
            <a:ext cx="10515601" cy="1168401"/>
          </a:xfrm>
          <a:prstGeom prst="rect">
            <a:avLst/>
          </a:prstGeom>
          <a:solidFill>
            <a:srgbClr val="005493"/>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lnSpc>
                <a:spcPct val="100000"/>
              </a:lnSpc>
              <a:spcBef>
                <a:spcPts val="0"/>
              </a:spcBef>
              <a:defRPr b="1" sz="7300">
                <a:solidFill>
                  <a:srgbClr val="FFFFFF"/>
                </a:solidFill>
                <a:latin typeface="Gill Sans"/>
                <a:ea typeface="Gill Sans"/>
                <a:cs typeface="Gill Sans"/>
                <a:sym typeface="Gill Sans"/>
              </a:defRPr>
            </a:lvl1pPr>
          </a:lstStyle>
          <a:p>
            <a:pPr/>
            <a:r>
              <a:t>After to baptism</a:t>
            </a:r>
          </a:p>
        </p:txBody>
      </p:sp>
      <p:sp>
        <p:nvSpPr>
          <p:cNvPr id="370" name="TextBox 2"/>
          <p:cNvSpPr txBox="1"/>
          <p:nvPr/>
        </p:nvSpPr>
        <p:spPr>
          <a:xfrm>
            <a:off x="304152" y="2667280"/>
            <a:ext cx="23775695" cy="1287781"/>
          </a:xfrm>
          <a:prstGeom prst="rect">
            <a:avLst/>
          </a:prstGeom>
          <a:gradFill>
            <a:gsLst>
              <a:gs pos="0">
                <a:srgbClr val="76D6FF"/>
              </a:gs>
              <a:gs pos="100000">
                <a:srgbClr val="FFFFFF"/>
              </a:gs>
            </a:gsLst>
            <a:lin ang="5400000"/>
          </a:gradFill>
          <a:ln w="12700">
            <a:miter lim="400000"/>
          </a:ln>
          <a:extLst>
            <a:ext uri="{C572A759-6A51-4108-AA02-DFA0A04FC94B}">
              <ma14:wrappingTextBoxFlag xmlns:ma14="http://schemas.microsoft.com/office/mac/drawingml/2011/main" val="1"/>
            </a:ext>
          </a:extLst>
        </p:spPr>
        <p:txBody>
          <a:bodyPr tIns="91439" bIns="91439">
            <a:spAutoFit/>
          </a:bodyPr>
          <a:lstStyle>
            <a:lvl1pPr algn="ctr" defTabSz="1828800">
              <a:lnSpc>
                <a:spcPct val="100000"/>
              </a:lnSpc>
              <a:spcBef>
                <a:spcPts val="0"/>
              </a:spcBef>
              <a:defRPr b="1" sz="7100">
                <a:solidFill>
                  <a:srgbClr val="005493"/>
                </a:solidFill>
                <a:effectLst>
                  <a:outerShdw sx="100000" sy="100000" kx="0" ky="0" algn="b" rotWithShape="0" blurRad="50800" dist="38100" dir="2700000">
                    <a:srgbClr val="000000">
                      <a:alpha val="40000"/>
                    </a:srgbClr>
                  </a:outerShdw>
                </a:effectLst>
                <a:latin typeface="American Typewriter"/>
                <a:ea typeface="American Typewriter"/>
                <a:cs typeface="American Typewriter"/>
                <a:sym typeface="American Typewriter"/>
              </a:defRPr>
            </a:lvl1pPr>
          </a:lstStyle>
          <a:p>
            <a:pPr/>
            <a:r>
              <a:t>SANCTIFICATION: ONE IS PLACED INTO CHRIST</a:t>
            </a:r>
          </a:p>
        </p:txBody>
      </p:sp>
      <p:sp>
        <p:nvSpPr>
          <p:cNvPr id="371" name="Rectangle 12"/>
          <p:cNvSpPr txBox="1"/>
          <p:nvPr/>
        </p:nvSpPr>
        <p:spPr>
          <a:xfrm>
            <a:off x="13594053" y="5962068"/>
            <a:ext cx="10333608" cy="69900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algn="ctr" defTabSz="1828800">
              <a:lnSpc>
                <a:spcPct val="100000"/>
              </a:lnSpc>
              <a:spcBef>
                <a:spcPts val="2500"/>
              </a:spcBef>
              <a:defRPr sz="6000">
                <a:solidFill>
                  <a:srgbClr val="000000"/>
                </a:solidFill>
                <a:latin typeface="Century Gothic"/>
                <a:ea typeface="Century Gothic"/>
                <a:cs typeface="Century Gothic"/>
                <a:sym typeface="Century Gothic"/>
              </a:defRPr>
            </a:pPr>
            <a:r>
              <a:t>One is “translated” into the kingdom of light, i.e. of Christ (Col. 1:13-14)</a:t>
            </a:r>
          </a:p>
          <a:p>
            <a:pPr algn="ctr" defTabSz="1828800">
              <a:lnSpc>
                <a:spcPct val="100000"/>
              </a:lnSpc>
              <a:spcBef>
                <a:spcPts val="2500"/>
              </a:spcBef>
              <a:defRPr sz="6000">
                <a:solidFill>
                  <a:srgbClr val="000000"/>
                </a:solidFill>
                <a:latin typeface="Century Gothic"/>
                <a:ea typeface="Century Gothic"/>
                <a:cs typeface="Century Gothic"/>
                <a:sym typeface="Century Gothic"/>
              </a:defRPr>
            </a:pPr>
            <a:r>
              <a:t>Saved from the coming judgment, wrath, and condemnation (1 Pet 3:21; Mark 16:15,16)</a:t>
            </a:r>
          </a:p>
        </p:txBody>
      </p:sp>
      <p:sp>
        <p:nvSpPr>
          <p:cNvPr id="372" name="Rectangle 8"/>
          <p:cNvSpPr txBox="1"/>
          <p:nvPr/>
        </p:nvSpPr>
        <p:spPr>
          <a:xfrm>
            <a:off x="922450" y="5792060"/>
            <a:ext cx="9823662" cy="69900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algn="ctr" defTabSz="1828800">
              <a:lnSpc>
                <a:spcPct val="100000"/>
              </a:lnSpc>
              <a:spcBef>
                <a:spcPts val="2500"/>
              </a:spcBef>
              <a:defRPr sz="6000">
                <a:solidFill>
                  <a:srgbClr val="FFFFFF"/>
                </a:solidFill>
                <a:effectLst>
                  <a:outerShdw sx="100000" sy="100000" kx="0" ky="0" algn="b" rotWithShape="0" blurRad="63500" dist="310007" dir="7680000">
                    <a:srgbClr val="000000">
                      <a:alpha val="32000"/>
                    </a:srgbClr>
                  </a:outerShdw>
                </a:effectLst>
                <a:latin typeface="Century Gothic"/>
                <a:ea typeface="Century Gothic"/>
                <a:cs typeface="Century Gothic"/>
                <a:sym typeface="Century Gothic"/>
              </a:defRPr>
            </a:pPr>
            <a:r>
              <a:t>Condemned with the wicked world (Eph. 2:1-4; 2 Pet. 3:1-9).</a:t>
            </a:r>
          </a:p>
          <a:p>
            <a:pPr algn="ctr" defTabSz="1828800">
              <a:lnSpc>
                <a:spcPct val="100000"/>
              </a:lnSpc>
              <a:spcBef>
                <a:spcPts val="2500"/>
              </a:spcBef>
              <a:defRPr sz="6000">
                <a:solidFill>
                  <a:srgbClr val="FFFFFF"/>
                </a:solidFill>
                <a:effectLst>
                  <a:outerShdw sx="100000" sy="100000" kx="0" ky="0" algn="b" rotWithShape="0" blurRad="63500" dist="310007" dir="7680000">
                    <a:srgbClr val="000000">
                      <a:alpha val="32000"/>
                    </a:srgbClr>
                  </a:outerShdw>
                </a:effectLst>
                <a:latin typeface="Century Gothic"/>
                <a:ea typeface="Century Gothic"/>
                <a:cs typeface="Century Gothic"/>
                <a:sym typeface="Century Gothic"/>
              </a:defRPr>
            </a:pPr>
            <a:r>
              <a:t>Facing the coming destruction for all not in Christ (Acts 17:30,31; Rom. 2:5-11; 2 Thes. 1:6-9;)</a:t>
            </a:r>
          </a:p>
        </p:txBody>
      </p:sp>
      <p:pic>
        <p:nvPicPr>
          <p:cNvPr id="373" name="pasted-movie.png" descr="pasted-movie.png"/>
          <p:cNvPicPr>
            <a:picLocks noChangeAspect="1"/>
          </p:cNvPicPr>
          <p:nvPr/>
        </p:nvPicPr>
        <p:blipFill>
          <a:blip r:embed="rId6">
            <a:extLst/>
          </a:blip>
          <a:stretch>
            <a:fillRect/>
          </a:stretch>
        </p:blipFill>
        <p:spPr>
          <a:xfrm>
            <a:off x="15485498" y="194260"/>
            <a:ext cx="9303471" cy="192248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71"/>
                                        </p:tgtEl>
                                        <p:attrNameLst>
                                          <p:attrName>style.visibility</p:attrName>
                                        </p:attrNameLst>
                                      </p:cBhvr>
                                      <p:to>
                                        <p:strVal val="visible"/>
                                      </p:to>
                                    </p:set>
                                    <p:animEffect filter="wipe(left)" transition="in">
                                      <p:cBhvr>
                                        <p:cTn id="7" dur="1500"/>
                                        <p:tgtEl>
                                          <p:spTgt spid="3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1" grpId="1"/>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75" name="Front view of a red Ducati motorcycle against a black background" descr="Front view of a red Ducati motorcycle against a black background"/>
          <p:cNvPicPr>
            <a:picLocks noChangeAspect="1"/>
          </p:cNvPicPr>
          <p:nvPr>
            <p:ph type="pic" idx="21"/>
          </p:nvPr>
        </p:nvPicPr>
        <p:blipFill>
          <a:blip r:embed="rId2">
            <a:extLst/>
          </a:blip>
          <a:srcRect l="0" t="0" r="0" b="15666"/>
          <a:stretch>
            <a:fillRect/>
          </a:stretch>
        </p:blipFill>
        <p:spPr>
          <a:prstGeom prst="rect">
            <a:avLst/>
          </a:prstGeom>
        </p:spPr>
      </p:pic>
      <p:pic>
        <p:nvPicPr>
          <p:cNvPr id="376" name="pasted-movie.png" descr="pasted-movie.png"/>
          <p:cNvPicPr>
            <a:picLocks noChangeAspect="1"/>
          </p:cNvPicPr>
          <p:nvPr/>
        </p:nvPicPr>
        <p:blipFill>
          <a:blip r:embed="rId3">
            <a:extLst/>
          </a:blip>
          <a:stretch>
            <a:fillRect/>
          </a:stretch>
        </p:blipFill>
        <p:spPr>
          <a:xfrm>
            <a:off x="-142813" y="325772"/>
            <a:ext cx="24669626" cy="1875921"/>
          </a:xfrm>
          <a:prstGeom prst="rect">
            <a:avLst/>
          </a:prstGeom>
          <a:ln w="12700">
            <a:miter lim="400000"/>
          </a:ln>
          <a:effectLst>
            <a:outerShdw sx="100000" sy="100000" kx="0" ky="0" algn="b" rotWithShape="0" blurRad="241300" dist="134829" dir="5400000">
              <a:srgbClr val="000000"/>
            </a:outerShdw>
          </a:effectLst>
        </p:spPr>
      </p:pic>
      <p:sp>
        <p:nvSpPr>
          <p:cNvPr id="377" name="Have you been Spiritual Cleansed by the blood of Christ? (Acts 22:16)…"/>
          <p:cNvSpPr txBox="1"/>
          <p:nvPr/>
        </p:nvSpPr>
        <p:spPr>
          <a:xfrm>
            <a:off x="569137" y="2221924"/>
            <a:ext cx="14548980" cy="10998201"/>
          </a:xfrm>
          <a:prstGeom prst="rect">
            <a:avLst/>
          </a:prstGeom>
          <a:solidFill>
            <a:schemeClr val="accent6">
              <a:hueOff val="-133706"/>
              <a:satOff val="8281"/>
              <a:lumOff val="-27269"/>
              <a:alpha val="36876"/>
            </a:schemeClr>
          </a:solidFill>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1142999" indent="-1142999">
              <a:lnSpc>
                <a:spcPct val="100000"/>
              </a:lnSpc>
              <a:spcBef>
                <a:spcPts val="3200"/>
              </a:spcBef>
              <a:buSzPct val="80000"/>
              <a:buBlip>
                <a:blip r:embed="rId4"/>
              </a:buBlip>
              <a:defRPr b="1" sz="6000">
                <a:solidFill>
                  <a:srgbClr val="FFFFFF"/>
                </a:solidFill>
                <a:effectLst>
                  <a:outerShdw sx="100000" sy="100000" kx="0" ky="0" algn="b" rotWithShape="0" blurRad="76200" dist="63500" dir="2580000">
                    <a:srgbClr val="000000"/>
                  </a:outerShdw>
                </a:effectLst>
                <a:latin typeface="Century Gothic"/>
                <a:ea typeface="Century Gothic"/>
                <a:cs typeface="Century Gothic"/>
                <a:sym typeface="Century Gothic"/>
              </a:defRPr>
            </a:pPr>
            <a:r>
              <a:t>Have you been Spiritual Cleansed by the blood of Christ? (Acts 22:16)</a:t>
            </a:r>
          </a:p>
          <a:p>
            <a:pPr marL="1142999" indent="-1142999">
              <a:lnSpc>
                <a:spcPct val="100000"/>
              </a:lnSpc>
              <a:spcBef>
                <a:spcPts val="3200"/>
              </a:spcBef>
              <a:buSzPct val="80000"/>
              <a:buBlip>
                <a:blip r:embed="rId4"/>
              </a:buBlip>
              <a:defRPr b="1" sz="6000">
                <a:solidFill>
                  <a:srgbClr val="FFFFFF"/>
                </a:solidFill>
                <a:effectLst>
                  <a:outerShdw sx="100000" sy="100000" kx="0" ky="0" algn="b" rotWithShape="0" blurRad="76200" dist="63500" dir="2580000">
                    <a:srgbClr val="000000"/>
                  </a:outerShdw>
                </a:effectLst>
                <a:latin typeface="Century Gothic"/>
                <a:ea typeface="Century Gothic"/>
                <a:cs typeface="Century Gothic"/>
                <a:sym typeface="Century Gothic"/>
              </a:defRPr>
            </a:pPr>
            <a:r>
              <a:t>Are You A Child of God By Faith In Christ? (Gal. 3:26,27)</a:t>
            </a:r>
          </a:p>
          <a:p>
            <a:pPr marL="1142999" indent="-1142999">
              <a:lnSpc>
                <a:spcPct val="100000"/>
              </a:lnSpc>
              <a:spcBef>
                <a:spcPts val="3200"/>
              </a:spcBef>
              <a:buSzPct val="80000"/>
              <a:buBlip>
                <a:blip r:embed="rId4"/>
              </a:buBlip>
              <a:defRPr b="1" sz="6000">
                <a:solidFill>
                  <a:srgbClr val="FFFFFF"/>
                </a:solidFill>
                <a:effectLst>
                  <a:outerShdw sx="100000" sy="100000" kx="0" ky="0" algn="b" rotWithShape="0" blurRad="76200" dist="63500" dir="2580000">
                    <a:srgbClr val="000000"/>
                  </a:outerShdw>
                </a:effectLst>
                <a:latin typeface="Century Gothic"/>
                <a:ea typeface="Century Gothic"/>
                <a:cs typeface="Century Gothic"/>
                <a:sym typeface="Century Gothic"/>
              </a:defRPr>
            </a:pPr>
            <a:r>
              <a:t>Have You Been Made Alive With Christ? (Col. 2:11-13; John 3:3-5)</a:t>
            </a:r>
          </a:p>
          <a:p>
            <a:pPr marL="1142999" indent="-1142999">
              <a:lnSpc>
                <a:spcPct val="100000"/>
              </a:lnSpc>
              <a:spcBef>
                <a:spcPts val="3200"/>
              </a:spcBef>
              <a:buSzPct val="80000"/>
              <a:buBlip>
                <a:blip r:embed="rId4"/>
              </a:buBlip>
              <a:defRPr b="1" sz="6000">
                <a:solidFill>
                  <a:srgbClr val="FFFFFF"/>
                </a:solidFill>
                <a:effectLst>
                  <a:outerShdw sx="100000" sy="100000" kx="0" ky="0" algn="b" rotWithShape="0" blurRad="76200" dist="63500" dir="2580000">
                    <a:srgbClr val="000000"/>
                  </a:outerShdw>
                </a:effectLst>
                <a:latin typeface="Century Gothic"/>
                <a:ea typeface="Century Gothic"/>
                <a:cs typeface="Century Gothic"/>
                <a:sym typeface="Century Gothic"/>
              </a:defRPr>
            </a:pPr>
            <a:r>
              <a:t>Have You Been Freed From The Bondage of Sin? (1 Cor. 10:1-13)</a:t>
            </a:r>
          </a:p>
          <a:p>
            <a:pPr marL="1142999" indent="-1142999">
              <a:lnSpc>
                <a:spcPct val="100000"/>
              </a:lnSpc>
              <a:spcBef>
                <a:spcPts val="3200"/>
              </a:spcBef>
              <a:buSzPct val="80000"/>
              <a:buBlip>
                <a:blip r:embed="rId4"/>
              </a:buBlip>
              <a:defRPr b="1" sz="6000">
                <a:solidFill>
                  <a:srgbClr val="FFFFFF"/>
                </a:solidFill>
                <a:effectLst>
                  <a:outerShdw sx="100000" sy="100000" kx="0" ky="0" algn="b" rotWithShape="0" blurRad="76200" dist="63500" dir="2580000">
                    <a:srgbClr val="000000"/>
                  </a:outerShdw>
                </a:effectLst>
                <a:latin typeface="Century Gothic"/>
                <a:ea typeface="Century Gothic"/>
                <a:cs typeface="Century Gothic"/>
                <a:sym typeface="Century Gothic"/>
              </a:defRPr>
            </a:pPr>
            <a:r>
              <a:t>Have You Been Delivered From Destruction? (1 Pet 3:21)</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77">
                                            <p:txEl>
                                              <p:pRg st="1" end="1"/>
                                            </p:txEl>
                                          </p:spTgt>
                                        </p:tgtEl>
                                        <p:attrNameLst>
                                          <p:attrName>style.visibility</p:attrName>
                                        </p:attrNameLst>
                                      </p:cBhvr>
                                      <p:to>
                                        <p:strVal val="visible"/>
                                      </p:to>
                                    </p:set>
                                    <p:animEffect filter="wipe(left)" transition="in">
                                      <p:cBhvr>
                                        <p:cTn id="7" dur="1500"/>
                                        <p:tgtEl>
                                          <p:spTgt spid="37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377">
                                            <p:txEl>
                                              <p:pRg st="2" end="2"/>
                                            </p:txEl>
                                          </p:spTgt>
                                        </p:tgtEl>
                                        <p:attrNameLst>
                                          <p:attrName>style.visibility</p:attrName>
                                        </p:attrNameLst>
                                      </p:cBhvr>
                                      <p:to>
                                        <p:strVal val="visible"/>
                                      </p:to>
                                    </p:set>
                                    <p:animEffect filter="wipe(left)" transition="in">
                                      <p:cBhvr>
                                        <p:cTn id="12" dur="1500"/>
                                        <p:tgtEl>
                                          <p:spTgt spid="37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1" fill="hold">
                                  <p:stCondLst>
                                    <p:cond delay="0"/>
                                  </p:stCondLst>
                                  <p:iterate type="el" backwards="0">
                                    <p:tmAbs val="0"/>
                                  </p:iterate>
                                  <p:childTnLst>
                                    <p:set>
                                      <p:cBhvr>
                                        <p:cTn id="16" fill="hold"/>
                                        <p:tgtEl>
                                          <p:spTgt spid="377">
                                            <p:txEl>
                                              <p:pRg st="3" end="3"/>
                                            </p:txEl>
                                          </p:spTgt>
                                        </p:tgtEl>
                                        <p:attrNameLst>
                                          <p:attrName>style.visibility</p:attrName>
                                        </p:attrNameLst>
                                      </p:cBhvr>
                                      <p:to>
                                        <p:strVal val="visible"/>
                                      </p:to>
                                    </p:set>
                                    <p:animEffect filter="wipe(left)" transition="in">
                                      <p:cBhvr>
                                        <p:cTn id="17" dur="1500"/>
                                        <p:tgtEl>
                                          <p:spTgt spid="37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22" grpId="1" fill="hold">
                                  <p:stCondLst>
                                    <p:cond delay="0"/>
                                  </p:stCondLst>
                                  <p:iterate type="el" backwards="0">
                                    <p:tmAbs val="0"/>
                                  </p:iterate>
                                  <p:childTnLst>
                                    <p:set>
                                      <p:cBhvr>
                                        <p:cTn id="21" fill="hold"/>
                                        <p:tgtEl>
                                          <p:spTgt spid="377">
                                            <p:txEl>
                                              <p:pRg st="4" end="4"/>
                                            </p:txEl>
                                          </p:spTgt>
                                        </p:tgtEl>
                                        <p:attrNameLst>
                                          <p:attrName>style.visibility</p:attrName>
                                        </p:attrNameLst>
                                      </p:cBhvr>
                                      <p:to>
                                        <p:strVal val="visible"/>
                                      </p:to>
                                    </p:set>
                                    <p:animEffect filter="wipe(left)" transition="in">
                                      <p:cBhvr>
                                        <p:cTn id="22" dur="1500"/>
                                        <p:tgtEl>
                                          <p:spTgt spid="377">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77" grpId="1"/>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80" name="Front view of a red Ducati motorcycle against a black background" descr="Front view of a red Ducati motorcycle against a black background"/>
          <p:cNvPicPr>
            <a:picLocks noChangeAspect="1"/>
          </p:cNvPicPr>
          <p:nvPr>
            <p:ph type="pic" idx="21"/>
          </p:nvPr>
        </p:nvPicPr>
        <p:blipFill>
          <a:blip r:embed="rId2">
            <a:extLst/>
          </a:blip>
          <a:srcRect l="0" t="0" r="0" b="15666"/>
          <a:stretch>
            <a:fillRect/>
          </a:stretch>
        </p:blipFill>
        <p:spPr>
          <a:prstGeom prst="rect">
            <a:avLst/>
          </a:prstGeom>
        </p:spPr>
      </p:pic>
      <p:pic>
        <p:nvPicPr>
          <p:cNvPr id="381" name="pasted-movie.png" descr="pasted-movie.png"/>
          <p:cNvPicPr>
            <a:picLocks noChangeAspect="1"/>
          </p:cNvPicPr>
          <p:nvPr/>
        </p:nvPicPr>
        <p:blipFill>
          <a:blip r:embed="rId3">
            <a:extLst/>
          </a:blip>
          <a:stretch>
            <a:fillRect/>
          </a:stretch>
        </p:blipFill>
        <p:spPr>
          <a:xfrm>
            <a:off x="8367" y="779550"/>
            <a:ext cx="16390292" cy="2449125"/>
          </a:xfrm>
          <a:prstGeom prst="rect">
            <a:avLst/>
          </a:prstGeom>
          <a:ln w="12700">
            <a:miter lim="400000"/>
          </a:ln>
        </p:spPr>
      </p:pic>
      <p:pic>
        <p:nvPicPr>
          <p:cNvPr id="382" name="pasted-movie.png" descr="pasted-movie.png"/>
          <p:cNvPicPr>
            <a:picLocks noChangeAspect="1"/>
          </p:cNvPicPr>
          <p:nvPr/>
        </p:nvPicPr>
        <p:blipFill>
          <a:blip r:embed="rId4">
            <a:extLst/>
          </a:blip>
          <a:stretch>
            <a:fillRect/>
          </a:stretch>
        </p:blipFill>
        <p:spPr>
          <a:xfrm>
            <a:off x="-135958" y="2668036"/>
            <a:ext cx="16678943" cy="6901632"/>
          </a:xfrm>
          <a:prstGeom prst="rect">
            <a:avLst/>
          </a:prstGeom>
          <a:ln w="12700">
            <a:miter lim="400000"/>
          </a:ln>
          <a:effectLst>
            <a:outerShdw sx="100000" sy="100000" kx="0" ky="0" algn="b" rotWithShape="0" blurRad="63500" dist="25400" dir="5400000">
              <a:srgbClr val="000000">
                <a:alpha val="50000"/>
              </a:srgbClr>
            </a:outerShdw>
          </a:effectLst>
        </p:spPr>
      </p:pic>
      <p:pic>
        <p:nvPicPr>
          <p:cNvPr id="383" name="pasted-movie.png" descr="pasted-movie.png"/>
          <p:cNvPicPr>
            <a:picLocks noChangeAspect="1"/>
          </p:cNvPicPr>
          <p:nvPr/>
        </p:nvPicPr>
        <p:blipFill>
          <a:blip r:embed="rId5">
            <a:extLst/>
          </a:blip>
          <a:stretch>
            <a:fillRect/>
          </a:stretch>
        </p:blipFill>
        <p:spPr>
          <a:xfrm>
            <a:off x="215457" y="6134251"/>
            <a:ext cx="15975965" cy="3301308"/>
          </a:xfrm>
          <a:prstGeom prst="rect">
            <a:avLst/>
          </a:prstGeom>
          <a:ln w="12700">
            <a:miter lim="400000"/>
          </a:ln>
        </p:spPr>
      </p:pic>
      <p:sp>
        <p:nvSpPr>
          <p:cNvPr id="384" name="Charts by Don McClain…"/>
          <p:cNvSpPr txBox="1"/>
          <p:nvPr/>
        </p:nvSpPr>
        <p:spPr>
          <a:xfrm>
            <a:off x="3164512" y="9588262"/>
            <a:ext cx="18054976" cy="3717540"/>
          </a:xfrm>
          <a:prstGeom prst="rect">
            <a:avLst/>
          </a:prstGeom>
          <a:ln w="12700">
            <a:miter lim="400000"/>
          </a:ln>
          <a:effectLst>
            <a:outerShdw sx="100000" sy="100000" kx="0" ky="0" algn="b" rotWithShape="0" blurRad="203200" dist="101600" dir="2460000">
              <a:srgbClr val="000000"/>
            </a:outerShdw>
          </a:effectLst>
          <a:extLst>
            <a:ext uri="{C572A759-6A51-4108-AA02-DFA0A04FC94B}">
              <ma14:wrappingTextBoxFlag xmlns:ma14="http://schemas.microsoft.com/office/mac/drawingml/2011/main" val="1"/>
            </a:ext>
          </a:extLst>
        </p:spPr>
        <p:txBody>
          <a:bodyPr lIns="71437" tIns="71437" rIns="71437" bIns="71437" anchor="ctr">
            <a:spAutoFit/>
          </a:bodyPr>
          <a:lstStyle/>
          <a:p>
            <a:pPr algn="ctr" defTabSz="642937">
              <a:lnSpc>
                <a:spcPct val="100000"/>
              </a:lnSpc>
              <a:spcBef>
                <a:spcPts val="0"/>
              </a:spcBef>
              <a:defRPr sz="5800">
                <a:solidFill>
                  <a:srgbClr val="FFD9A8"/>
                </a:solidFill>
                <a:effectLst>
                  <a:outerShdw sx="100000" sy="100000" kx="0" ky="0" algn="b" rotWithShape="0" blurRad="152400" dist="76200" dir="2460000">
                    <a:srgbClr val="000000"/>
                  </a:outerShdw>
                </a:effectLst>
                <a:latin typeface="Charcoal CY"/>
                <a:ea typeface="Charcoal CY"/>
                <a:cs typeface="Charcoal CY"/>
                <a:sym typeface="Charcoal CY"/>
              </a:defRPr>
            </a:pPr>
            <a:r>
              <a:t>Charts by Don McClain</a:t>
            </a:r>
          </a:p>
          <a:p>
            <a:pPr algn="ctr" defTabSz="642937">
              <a:lnSpc>
                <a:spcPct val="100000"/>
              </a:lnSpc>
              <a:spcBef>
                <a:spcPts val="0"/>
              </a:spcBef>
              <a:defRPr sz="4000">
                <a:solidFill>
                  <a:srgbClr val="FFFFFF"/>
                </a:solidFill>
                <a:effectLst>
                  <a:outerShdw sx="100000" sy="100000" kx="0" ky="0" algn="b" rotWithShape="0" blurRad="152400" dist="76200" dir="2460000">
                    <a:srgbClr val="000000"/>
                  </a:outerShdw>
                </a:effectLst>
                <a:latin typeface="Chalkboard"/>
                <a:ea typeface="Chalkboard"/>
                <a:cs typeface="Chalkboard"/>
                <a:sym typeface="Chalkboard"/>
              </a:defRPr>
            </a:pPr>
            <a:r>
              <a:t>Preached January 29, 2011 / West 65th Street church of Christ</a:t>
            </a:r>
          </a:p>
          <a:p>
            <a:pPr algn="ctr" defTabSz="642937">
              <a:lnSpc>
                <a:spcPct val="100000"/>
              </a:lnSpc>
              <a:spcBef>
                <a:spcPts val="0"/>
              </a:spcBef>
              <a:defRPr sz="4000">
                <a:solidFill>
                  <a:srgbClr val="FFFFFF"/>
                </a:solidFill>
                <a:effectLst>
                  <a:outerShdw sx="100000" sy="100000" kx="0" ky="0" algn="b" rotWithShape="0" blurRad="152400" dist="76200" dir="2460000">
                    <a:srgbClr val="000000"/>
                  </a:outerShdw>
                </a:effectLst>
                <a:latin typeface="Chalkboard"/>
                <a:ea typeface="Chalkboard"/>
                <a:cs typeface="Chalkboard"/>
                <a:sym typeface="Chalkboard"/>
              </a:defRPr>
            </a:pPr>
            <a:r>
              <a:t>Preached June 30, 2024 @ Bryant church of Christ</a:t>
            </a:r>
          </a:p>
          <a:p>
            <a:pPr algn="ctr" defTabSz="642937">
              <a:lnSpc>
                <a:spcPct val="100000"/>
              </a:lnSpc>
              <a:spcBef>
                <a:spcPts val="0"/>
              </a:spcBef>
              <a:defRPr sz="4000">
                <a:solidFill>
                  <a:srgbClr val="FFFFFF"/>
                </a:solidFill>
                <a:effectLst>
                  <a:outerShdw sx="100000" sy="100000" kx="0" ky="0" algn="b" rotWithShape="0" blurRad="152400" dist="76200" dir="2460000">
                    <a:srgbClr val="000000"/>
                  </a:outerShdw>
                </a:effectLst>
                <a:latin typeface="Chalkboard"/>
                <a:ea typeface="Chalkboard"/>
                <a:cs typeface="Chalkboard"/>
                <a:sym typeface="Chalkboard"/>
              </a:defRPr>
            </a:pPr>
            <a:r>
              <a:t>Email – </a:t>
            </a:r>
            <a:r>
              <a:rPr>
                <a:hlinkClick r:id="rId6" invalidUrl="" action="" tgtFrame="" tooltip="" history="1" highlightClick="0" endSnd="0"/>
              </a:rPr>
              <a:t>donmcclain@sbcglobal.net</a:t>
            </a:r>
            <a:r>
              <a:t>  </a:t>
            </a:r>
          </a:p>
          <a:p>
            <a:pPr algn="ctr" defTabSz="642937">
              <a:lnSpc>
                <a:spcPct val="100000"/>
              </a:lnSpc>
              <a:spcBef>
                <a:spcPts val="0"/>
              </a:spcBef>
              <a:defRPr sz="4000">
                <a:solidFill>
                  <a:srgbClr val="FFFFFF"/>
                </a:solidFill>
                <a:effectLst>
                  <a:outerShdw sx="100000" sy="100000" kx="0" ky="0" algn="b" rotWithShape="0" blurRad="152400" dist="76200" dir="2460000">
                    <a:srgbClr val="000000"/>
                  </a:outerShdw>
                </a:effectLst>
                <a:latin typeface="Chalkboard"/>
                <a:ea typeface="Chalkboard"/>
                <a:cs typeface="Chalkboard"/>
                <a:sym typeface="Chalkboard"/>
              </a:defRPr>
            </a:pPr>
            <a:r>
              <a:t>More Keynote, PPT &amp; Audio Sermons - </a:t>
            </a:r>
            <a:r>
              <a:rPr u="sng">
                <a:hlinkClick r:id="rId7" invalidUrl="" action="" tgtFrame="" tooltip="" history="1" highlightClick="0" endSnd="0"/>
              </a:rPr>
              <a:t>w65stchurchofchrist.com</a:t>
            </a:r>
            <a:r>
              <a:t> </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6" name="Romans 6:3–6 (NKJV)…"/>
          <p:cNvSpPr txBox="1"/>
          <p:nvPr/>
        </p:nvSpPr>
        <p:spPr>
          <a:xfrm>
            <a:off x="560490" y="508000"/>
            <a:ext cx="23263020" cy="12700001"/>
          </a:xfrm>
          <a:prstGeom prst="rect">
            <a:avLst/>
          </a:prstGeom>
          <a:solidFill>
            <a:srgbClr val="123839">
              <a:alpha val="39155"/>
            </a:srgbClr>
          </a:solidFill>
          <a:ln w="12700">
            <a:miter lim="400000"/>
          </a:ln>
          <a:effectLst>
            <a:outerShdw sx="100000" sy="100000" kx="0" ky="0" algn="b" rotWithShape="0" blurRad="63500" dist="78088" dir="3863336">
              <a:srgbClr val="000000"/>
            </a:outerShdw>
          </a:effectLst>
          <a:extLst>
            <a:ext uri="{C572A759-6A51-4108-AA02-DFA0A04FC94B}">
              <ma14:wrappingTextBoxFlag xmlns:ma14="http://schemas.microsoft.com/office/mac/drawingml/2011/main" val="1"/>
            </a:ext>
          </a:extLst>
        </p:spPr>
        <p:txBody>
          <a:bodyPr lIns="50800" tIns="50800" rIns="50800" bIns="50800">
            <a:spAutoFit/>
          </a:bodyPr>
          <a:lstStyle/>
          <a:p>
            <a:pPr algn="ctr" defTabSz="457200">
              <a:lnSpc>
                <a:spcPct val="100000"/>
              </a:lnSpc>
              <a:spcBef>
                <a:spcPts val="0"/>
              </a:spcBef>
              <a:defRPr b="1" sz="8200">
                <a:solidFill>
                  <a:srgbClr val="FFFFFF"/>
                </a:solidFill>
                <a:effectLst>
                  <a:outerShdw sx="100000" sy="100000" kx="0" ky="0" algn="b" rotWithShape="0" blurRad="63500" dist="63500" dir="2040000">
                    <a:srgbClr val="000000"/>
                  </a:outerShdw>
                </a:effectLst>
                <a:latin typeface="American Typewriter"/>
                <a:ea typeface="American Typewriter"/>
                <a:cs typeface="American Typewriter"/>
                <a:sym typeface="American Typewriter"/>
              </a:defRPr>
            </a:pPr>
            <a:r>
              <a:t>Romans 6:3–6 (NKJV)</a:t>
            </a:r>
          </a:p>
          <a:p>
            <a:pPr algn="ctr" defTabSz="457200">
              <a:lnSpc>
                <a:spcPct val="100000"/>
              </a:lnSpc>
              <a:spcBef>
                <a:spcPts val="0"/>
              </a:spcBef>
              <a:defRPr sz="7000">
                <a:solidFill>
                  <a:srgbClr val="FFFFFF"/>
                </a:solidFill>
                <a:effectLst>
                  <a:outerShdw sx="100000" sy="100000" kx="0" ky="0" algn="b" rotWithShape="0" blurRad="63500" dist="63500" dir="2040000">
                    <a:srgbClr val="000000"/>
                  </a:outerShdw>
                </a:effectLst>
                <a:latin typeface="American Typewriter"/>
                <a:ea typeface="American Typewriter"/>
                <a:cs typeface="American Typewriter"/>
                <a:sym typeface="American Typewriter"/>
              </a:defRPr>
            </a:pPr>
            <a:r>
              <a:rPr baseline="31999"/>
              <a:t>3</a:t>
            </a:r>
            <a:r>
              <a:t> Or do you not know that as many of us as were baptized into Christ Jesus were baptized into His death? </a:t>
            </a:r>
            <a:r>
              <a:rPr baseline="31999"/>
              <a:t>4</a:t>
            </a:r>
            <a:r>
              <a:t> Therefore we were buried with Him through baptism into death, that just as Christ was raised from the dead by the glory of the Father, even so we also should walk in newness of life. </a:t>
            </a:r>
            <a:r>
              <a:rPr baseline="31999"/>
              <a:t>5</a:t>
            </a:r>
            <a:r>
              <a:t> For if we have been united together in the likeness of His death, certainly we also shall be </a:t>
            </a:r>
            <a:r>
              <a:t>in the likeness</a:t>
            </a:r>
            <a:r>
              <a:t> of </a:t>
            </a:r>
            <a:r>
              <a:t>His</a:t>
            </a:r>
            <a:r>
              <a:t> resurrection, </a:t>
            </a:r>
            <a:r>
              <a:rPr baseline="31999"/>
              <a:t>6</a:t>
            </a:r>
            <a:r>
              <a:t> knowing this, that our old man was crucified with </a:t>
            </a:r>
            <a:r>
              <a:t>Him,</a:t>
            </a:r>
            <a:r>
              <a:t> that the body of sin might be done away with, that we should no longer be slaves of sin. </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9" name="Front view of a red Ducati motorcycle against a black background" descr="Front view of a red Ducati motorcycle against a black background"/>
          <p:cNvPicPr>
            <a:picLocks noChangeAspect="1"/>
          </p:cNvPicPr>
          <p:nvPr>
            <p:ph type="pic" idx="21"/>
          </p:nvPr>
        </p:nvPicPr>
        <p:blipFill>
          <a:blip r:embed="rId2">
            <a:extLst/>
          </a:blip>
          <a:srcRect l="0" t="0" r="0" b="15666"/>
          <a:stretch>
            <a:fillRect/>
          </a:stretch>
        </p:blipFill>
        <p:spPr>
          <a:prstGeom prst="rect">
            <a:avLst/>
          </a:prstGeom>
        </p:spPr>
      </p:pic>
      <p:pic>
        <p:nvPicPr>
          <p:cNvPr id="160" name="pasted-movie.png" descr="pasted-movie.png"/>
          <p:cNvPicPr>
            <a:picLocks noChangeAspect="1"/>
          </p:cNvPicPr>
          <p:nvPr/>
        </p:nvPicPr>
        <p:blipFill>
          <a:blip r:embed="rId3">
            <a:extLst/>
          </a:blip>
          <a:stretch>
            <a:fillRect/>
          </a:stretch>
        </p:blipFill>
        <p:spPr>
          <a:xfrm>
            <a:off x="8367" y="485818"/>
            <a:ext cx="8963488" cy="1339373"/>
          </a:xfrm>
          <a:prstGeom prst="rect">
            <a:avLst/>
          </a:prstGeom>
          <a:ln w="12700">
            <a:miter lim="400000"/>
          </a:ln>
        </p:spPr>
      </p:pic>
      <p:pic>
        <p:nvPicPr>
          <p:cNvPr id="161" name="pasted-movie.png" descr="pasted-movie.png"/>
          <p:cNvPicPr>
            <a:picLocks noChangeAspect="1"/>
          </p:cNvPicPr>
          <p:nvPr/>
        </p:nvPicPr>
        <p:blipFill>
          <a:blip r:embed="rId4">
            <a:extLst/>
          </a:blip>
          <a:stretch>
            <a:fillRect/>
          </a:stretch>
        </p:blipFill>
        <p:spPr>
          <a:xfrm>
            <a:off x="7962882" y="-9701"/>
            <a:ext cx="8458236" cy="3499960"/>
          </a:xfrm>
          <a:prstGeom prst="rect">
            <a:avLst/>
          </a:prstGeom>
          <a:ln w="12700">
            <a:miter lim="400000"/>
          </a:ln>
          <a:effectLst>
            <a:outerShdw sx="100000" sy="100000" kx="0" ky="0" algn="b" rotWithShape="0" blurRad="63500" dist="25400" dir="5400000">
              <a:srgbClr val="000000">
                <a:alpha val="50000"/>
              </a:srgbClr>
            </a:outerShdw>
          </a:effectLst>
        </p:spPr>
      </p:pic>
      <p:sp>
        <p:nvSpPr>
          <p:cNvPr id="162" name="Metaphorically used in reference to immersion in the Holy Spirit, (Mat. 3:11; Acts 1:4-8), and to be overwhelmed with suffering (Mat. 20:22,23)…"/>
          <p:cNvSpPr txBox="1"/>
          <p:nvPr/>
        </p:nvSpPr>
        <p:spPr>
          <a:xfrm>
            <a:off x="388736" y="4793231"/>
            <a:ext cx="15488322" cy="83312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ctr" defTabSz="457200">
              <a:lnSpc>
                <a:spcPct val="100000"/>
              </a:lnSpc>
              <a:spcBef>
                <a:spcPts val="2100"/>
              </a:spcBef>
              <a:defRPr sz="6000">
                <a:solidFill>
                  <a:srgbClr val="000000"/>
                </a:solidFill>
                <a:latin typeface="Century Gothic"/>
                <a:ea typeface="Century Gothic"/>
                <a:cs typeface="Century Gothic"/>
                <a:sym typeface="Century Gothic"/>
              </a:defRPr>
            </a:pPr>
            <a:r>
              <a:rPr b="1"/>
              <a:t>Metaphorically</a:t>
            </a:r>
            <a:r>
              <a:t> used in reference to immersion in the Holy Spirit, (Mat. 3:11; Acts 1:4-8), and to be overwhelmed with suffering (Mat. 20:22,23)</a:t>
            </a:r>
          </a:p>
          <a:p>
            <a:pPr algn="ctr" defTabSz="457200">
              <a:lnSpc>
                <a:spcPct val="100000"/>
              </a:lnSpc>
              <a:spcBef>
                <a:spcPts val="2100"/>
              </a:spcBef>
              <a:defRPr sz="6000">
                <a:solidFill>
                  <a:srgbClr val="000000"/>
                </a:solidFill>
                <a:latin typeface="Century Gothic"/>
                <a:ea typeface="Century Gothic"/>
                <a:cs typeface="Century Gothic"/>
                <a:sym typeface="Century Gothic"/>
              </a:defRPr>
            </a:pPr>
            <a:r>
              <a:rPr b="1" sz="5500"/>
              <a:t>Baptism in the name of Jesus Christ</a:t>
            </a:r>
            <a:r>
              <a:rPr sz="5500"/>
              <a:t> is immersion in water, by the authority of Jesus Christ Is a prominent teaching &amp; practice in the New Testament (Mat. 28:19; Mark 16:16; Acts 2:38; 8:12-16; 10:47,48; 19:4,5)</a:t>
            </a:r>
          </a:p>
        </p:txBody>
      </p:sp>
      <p:pic>
        <p:nvPicPr>
          <p:cNvPr id="163" name="pasted-movie.png" descr="pasted-movie.png"/>
          <p:cNvPicPr>
            <a:picLocks noChangeAspect="1"/>
          </p:cNvPicPr>
          <p:nvPr/>
        </p:nvPicPr>
        <p:blipFill>
          <a:blip r:embed="rId5">
            <a:extLst/>
          </a:blip>
          <a:stretch>
            <a:fillRect/>
          </a:stretch>
        </p:blipFill>
        <p:spPr>
          <a:xfrm>
            <a:off x="-24276" y="2354999"/>
            <a:ext cx="9982512" cy="2509972"/>
          </a:xfrm>
          <a:prstGeom prst="rect">
            <a:avLst/>
          </a:prstGeom>
          <a:ln w="12700">
            <a:miter lim="400000"/>
          </a:ln>
          <a:effectLst>
            <a:outerShdw sx="100000" sy="100000" kx="0" ky="0" algn="b" rotWithShape="0" blurRad="63500" dist="25400" dir="5400000">
              <a:srgbClr val="000000"/>
            </a:outerShdw>
          </a:effectLst>
        </p:spPr>
      </p:pic>
      <p:pic>
        <p:nvPicPr>
          <p:cNvPr id="164" name="pasted-movie.png" descr="pasted-movie.png"/>
          <p:cNvPicPr>
            <a:picLocks noChangeAspect="1"/>
          </p:cNvPicPr>
          <p:nvPr/>
        </p:nvPicPr>
        <p:blipFill>
          <a:blip r:embed="rId6">
            <a:extLst/>
          </a:blip>
          <a:stretch>
            <a:fillRect/>
          </a:stretch>
        </p:blipFill>
        <p:spPr>
          <a:xfrm>
            <a:off x="15485498" y="194260"/>
            <a:ext cx="9303471" cy="192248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62">
                                            <p:txEl>
                                              <p:pRg st="1" end="1"/>
                                            </p:txEl>
                                          </p:spTgt>
                                        </p:tgtEl>
                                        <p:attrNameLst>
                                          <p:attrName>style.visibility</p:attrName>
                                        </p:attrNameLst>
                                      </p:cBhvr>
                                      <p:to>
                                        <p:strVal val="visible"/>
                                      </p:to>
                                    </p:set>
                                    <p:animEffect filter="wipe(left)" transition="in">
                                      <p:cBhvr>
                                        <p:cTn id="7" dur="1500"/>
                                        <p:tgtEl>
                                          <p:spTgt spid="162">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2"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6" name="Front view of a red Ducati motorcycle against a black background" descr="Front view of a red Ducati motorcycle against a black background"/>
          <p:cNvPicPr>
            <a:picLocks noChangeAspect="1"/>
          </p:cNvPicPr>
          <p:nvPr>
            <p:ph type="pic" idx="21"/>
          </p:nvPr>
        </p:nvPicPr>
        <p:blipFill>
          <a:blip r:embed="rId2">
            <a:extLst/>
          </a:blip>
          <a:srcRect l="0" t="0" r="0" b="15666"/>
          <a:stretch>
            <a:fillRect/>
          </a:stretch>
        </p:blipFill>
        <p:spPr>
          <a:prstGeom prst="rect">
            <a:avLst/>
          </a:prstGeom>
        </p:spPr>
      </p:pic>
      <p:pic>
        <p:nvPicPr>
          <p:cNvPr id="167" name="pasted-movie.png" descr="pasted-movie.png"/>
          <p:cNvPicPr>
            <a:picLocks noChangeAspect="1"/>
          </p:cNvPicPr>
          <p:nvPr/>
        </p:nvPicPr>
        <p:blipFill>
          <a:blip r:embed="rId3">
            <a:extLst/>
          </a:blip>
          <a:stretch>
            <a:fillRect/>
          </a:stretch>
        </p:blipFill>
        <p:spPr>
          <a:xfrm>
            <a:off x="8367" y="485818"/>
            <a:ext cx="8963488" cy="1339373"/>
          </a:xfrm>
          <a:prstGeom prst="rect">
            <a:avLst/>
          </a:prstGeom>
          <a:ln w="12700">
            <a:miter lim="400000"/>
          </a:ln>
        </p:spPr>
      </p:pic>
      <p:pic>
        <p:nvPicPr>
          <p:cNvPr id="168" name="pasted-movie.png" descr="pasted-movie.png"/>
          <p:cNvPicPr>
            <a:picLocks noChangeAspect="1"/>
          </p:cNvPicPr>
          <p:nvPr/>
        </p:nvPicPr>
        <p:blipFill>
          <a:blip r:embed="rId4">
            <a:extLst/>
          </a:blip>
          <a:stretch>
            <a:fillRect/>
          </a:stretch>
        </p:blipFill>
        <p:spPr>
          <a:xfrm>
            <a:off x="7962882" y="-9701"/>
            <a:ext cx="8458236" cy="3499960"/>
          </a:xfrm>
          <a:prstGeom prst="rect">
            <a:avLst/>
          </a:prstGeom>
          <a:ln w="12700">
            <a:miter lim="400000"/>
          </a:ln>
          <a:effectLst>
            <a:outerShdw sx="100000" sy="100000" kx="0" ky="0" algn="b" rotWithShape="0" blurRad="63500" dist="25400" dir="5400000">
              <a:srgbClr val="000000">
                <a:alpha val="50000"/>
              </a:srgbClr>
            </a:outerShdw>
          </a:effectLst>
        </p:spPr>
      </p:pic>
      <p:sp>
        <p:nvSpPr>
          <p:cNvPr id="169" name="Included in the “GREAT COMMISSION”(Mat. 28:19,20; Mark 16:15,16).…"/>
          <p:cNvSpPr txBox="1"/>
          <p:nvPr/>
        </p:nvSpPr>
        <p:spPr>
          <a:xfrm>
            <a:off x="838975" y="4698443"/>
            <a:ext cx="14304407" cy="83693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57200">
              <a:lnSpc>
                <a:spcPct val="100000"/>
              </a:lnSpc>
              <a:spcBef>
                <a:spcPts val="2100"/>
              </a:spcBef>
              <a:defRPr sz="7400">
                <a:solidFill>
                  <a:srgbClr val="000000"/>
                </a:solidFill>
                <a:latin typeface="Century Gothic"/>
                <a:ea typeface="Century Gothic"/>
                <a:cs typeface="Century Gothic"/>
                <a:sym typeface="Century Gothic"/>
              </a:defRPr>
            </a:pPr>
            <a:r>
              <a:rPr b="1"/>
              <a:t>Included in the “GREAT COMMISSION”</a:t>
            </a:r>
            <a:r>
              <a:t>(Mat. 28:19,20; Mark 16:15,16).</a:t>
            </a:r>
          </a:p>
          <a:p>
            <a:pPr defTabSz="457200">
              <a:lnSpc>
                <a:spcPct val="100000"/>
              </a:lnSpc>
              <a:spcBef>
                <a:spcPts val="2100"/>
              </a:spcBef>
              <a:defRPr sz="7400">
                <a:solidFill>
                  <a:srgbClr val="000000"/>
                </a:solidFill>
                <a:latin typeface="Century Gothic"/>
                <a:ea typeface="Century Gothic"/>
                <a:cs typeface="Century Gothic"/>
                <a:sym typeface="Century Gothic"/>
              </a:defRPr>
            </a:pPr>
            <a:r>
              <a:rPr b="1"/>
              <a:t>Commanded </a:t>
            </a:r>
            <a:r>
              <a:t>of those who believe the facts of the gospel and repent (Acts 2:38; 10:47,48; 19:4,5; 22:16).</a:t>
            </a:r>
          </a:p>
        </p:txBody>
      </p:sp>
      <p:pic>
        <p:nvPicPr>
          <p:cNvPr id="170" name="pasted-movie.png" descr="pasted-movie.png"/>
          <p:cNvPicPr>
            <a:picLocks noChangeAspect="1"/>
          </p:cNvPicPr>
          <p:nvPr/>
        </p:nvPicPr>
        <p:blipFill>
          <a:blip r:embed="rId5">
            <a:extLst/>
          </a:blip>
          <a:stretch>
            <a:fillRect/>
          </a:stretch>
        </p:blipFill>
        <p:spPr>
          <a:xfrm>
            <a:off x="-24276" y="2354999"/>
            <a:ext cx="9982512" cy="2509972"/>
          </a:xfrm>
          <a:prstGeom prst="rect">
            <a:avLst/>
          </a:prstGeom>
          <a:ln w="12700">
            <a:miter lim="400000"/>
          </a:ln>
          <a:effectLst>
            <a:outerShdw sx="100000" sy="100000" kx="0" ky="0" algn="b" rotWithShape="0" blurRad="63500" dist="25400" dir="5400000">
              <a:srgbClr val="000000"/>
            </a:outerShdw>
          </a:effectLst>
        </p:spPr>
      </p:pic>
      <p:pic>
        <p:nvPicPr>
          <p:cNvPr id="171" name="pasted-movie.png" descr="pasted-movie.png"/>
          <p:cNvPicPr>
            <a:picLocks noChangeAspect="1"/>
          </p:cNvPicPr>
          <p:nvPr/>
        </p:nvPicPr>
        <p:blipFill>
          <a:blip r:embed="rId6">
            <a:extLst/>
          </a:blip>
          <a:stretch>
            <a:fillRect/>
          </a:stretch>
        </p:blipFill>
        <p:spPr>
          <a:xfrm>
            <a:off x="15485498" y="194260"/>
            <a:ext cx="9303471" cy="192248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69">
                                            <p:txEl>
                                              <p:pRg st="1" end="1"/>
                                            </p:txEl>
                                          </p:spTgt>
                                        </p:tgtEl>
                                        <p:attrNameLst>
                                          <p:attrName>style.visibility</p:attrName>
                                        </p:attrNameLst>
                                      </p:cBhvr>
                                      <p:to>
                                        <p:strVal val="visible"/>
                                      </p:to>
                                    </p:set>
                                    <p:animEffect filter="wipe(left)" transition="in">
                                      <p:cBhvr>
                                        <p:cTn id="7" dur="1500"/>
                                        <p:tgtEl>
                                          <p:spTgt spid="169">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9"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3" name="Picture 2" descr="Picture 2"/>
          <p:cNvPicPr>
            <a:picLocks noChangeAspect="1"/>
          </p:cNvPicPr>
          <p:nvPr/>
        </p:nvPicPr>
        <p:blipFill>
          <a:blip r:embed="rId2">
            <a:extLst/>
          </a:blip>
          <a:srcRect l="12099" t="0" r="0" b="0"/>
          <a:stretch>
            <a:fillRect/>
          </a:stretch>
        </p:blipFill>
        <p:spPr>
          <a:xfrm>
            <a:off x="1000786" y="4361946"/>
            <a:ext cx="6978765" cy="8933181"/>
          </a:xfrm>
          <a:prstGeom prst="rect">
            <a:avLst/>
          </a:prstGeom>
          <a:ln w="12700">
            <a:miter lim="400000"/>
          </a:ln>
          <a:effectLst>
            <a:reflection blurRad="0" stA="30000" stPos="0" endA="0" endPos="40000" dist="0" dir="5400000" fadeDir="5400000" sx="100000" sy="-100000" kx="0" ky="0" algn="bl" rotWithShape="0"/>
          </a:effectLst>
        </p:spPr>
      </p:pic>
      <p:pic>
        <p:nvPicPr>
          <p:cNvPr id="174" name="pasted-movie.png" descr="pasted-movie.png"/>
          <p:cNvPicPr>
            <a:picLocks noChangeAspect="1"/>
          </p:cNvPicPr>
          <p:nvPr/>
        </p:nvPicPr>
        <p:blipFill>
          <a:blip r:embed="rId3">
            <a:extLst/>
          </a:blip>
          <a:stretch>
            <a:fillRect/>
          </a:stretch>
        </p:blipFill>
        <p:spPr>
          <a:xfrm>
            <a:off x="8367" y="485818"/>
            <a:ext cx="8963488" cy="1339373"/>
          </a:xfrm>
          <a:prstGeom prst="rect">
            <a:avLst/>
          </a:prstGeom>
          <a:ln w="12700">
            <a:miter lim="400000"/>
          </a:ln>
        </p:spPr>
      </p:pic>
      <p:pic>
        <p:nvPicPr>
          <p:cNvPr id="175" name="pasted-movie.png" descr="pasted-movie.png"/>
          <p:cNvPicPr>
            <a:picLocks noChangeAspect="1"/>
          </p:cNvPicPr>
          <p:nvPr/>
        </p:nvPicPr>
        <p:blipFill>
          <a:blip r:embed="rId4">
            <a:extLst/>
          </a:blip>
          <a:stretch>
            <a:fillRect/>
          </a:stretch>
        </p:blipFill>
        <p:spPr>
          <a:xfrm>
            <a:off x="7962882" y="-9701"/>
            <a:ext cx="8458236" cy="3499960"/>
          </a:xfrm>
          <a:prstGeom prst="rect">
            <a:avLst/>
          </a:prstGeom>
          <a:ln w="12700">
            <a:miter lim="400000"/>
          </a:ln>
          <a:effectLst>
            <a:outerShdw sx="100000" sy="100000" kx="0" ky="0" algn="b" rotWithShape="0" blurRad="63500" dist="25400" dir="5400000">
              <a:srgbClr val="000000">
                <a:alpha val="50000"/>
              </a:srgbClr>
            </a:outerShdw>
          </a:effectLst>
        </p:spPr>
      </p:pic>
      <p:pic>
        <p:nvPicPr>
          <p:cNvPr id="176" name="pasted-movie.png" descr="pasted-movie.png"/>
          <p:cNvPicPr>
            <a:picLocks noChangeAspect="1"/>
          </p:cNvPicPr>
          <p:nvPr/>
        </p:nvPicPr>
        <p:blipFill>
          <a:blip r:embed="rId5">
            <a:extLst/>
          </a:blip>
          <a:stretch>
            <a:fillRect/>
          </a:stretch>
        </p:blipFill>
        <p:spPr>
          <a:xfrm>
            <a:off x="596055" y="2026964"/>
            <a:ext cx="23191890" cy="2582395"/>
          </a:xfrm>
          <a:prstGeom prst="rect">
            <a:avLst/>
          </a:prstGeom>
          <a:ln w="12700">
            <a:miter lim="400000"/>
          </a:ln>
        </p:spPr>
      </p:pic>
      <p:sp>
        <p:nvSpPr>
          <p:cNvPr id="177" name="TextBox 3"/>
          <p:cNvSpPr txBox="1"/>
          <p:nvPr/>
        </p:nvSpPr>
        <p:spPr>
          <a:xfrm>
            <a:off x="7350418" y="4361986"/>
            <a:ext cx="16581657" cy="893318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tIns="91439" bIns="91439">
            <a:spAutoFit/>
          </a:bodyPr>
          <a:lstStyle/>
          <a:p>
            <a:pPr marL="1371600" indent="-1143000" defTabSz="1828800">
              <a:lnSpc>
                <a:spcPct val="100000"/>
              </a:lnSpc>
              <a:spcBef>
                <a:spcPts val="800"/>
              </a:spcBef>
              <a:buClr>
                <a:srgbClr val="2A4E5E"/>
              </a:buClr>
              <a:buSzPct val="80000"/>
              <a:buFont typeface="Wingdings"/>
              <a:buBlip>
                <a:blip r:embed="rId6"/>
              </a:buBlip>
              <a:defRPr b="1" sz="6000">
                <a:solidFill>
                  <a:srgbClr val="000000"/>
                </a:solidFill>
                <a:latin typeface="Century Gothic"/>
                <a:ea typeface="Century Gothic"/>
                <a:cs typeface="Century Gothic"/>
                <a:sym typeface="Century Gothic"/>
              </a:defRPr>
            </a:pPr>
            <a:r>
              <a:t>Infant baptism</a:t>
            </a:r>
            <a:r>
              <a:rPr b="0"/>
              <a:t> (Mark 16:16; Acts 8:36,37)</a:t>
            </a:r>
            <a:endParaRPr>
              <a:solidFill>
                <a:srgbClr val="FFFFFF"/>
              </a:solidFill>
            </a:endParaRPr>
          </a:p>
          <a:p>
            <a:pPr marL="1371600" indent="-1143000" defTabSz="1828800">
              <a:lnSpc>
                <a:spcPct val="100000"/>
              </a:lnSpc>
              <a:spcBef>
                <a:spcPts val="800"/>
              </a:spcBef>
              <a:buClr>
                <a:srgbClr val="2A4E5E"/>
              </a:buClr>
              <a:buSzPct val="80000"/>
              <a:buFont typeface="Wingdings"/>
              <a:buBlip>
                <a:blip r:embed="rId6"/>
              </a:buBlip>
              <a:defRPr b="1" sz="6000">
                <a:solidFill>
                  <a:srgbClr val="000000"/>
                </a:solidFill>
                <a:latin typeface="Century Gothic"/>
                <a:ea typeface="Century Gothic"/>
                <a:cs typeface="Century Gothic"/>
                <a:sym typeface="Century Gothic"/>
              </a:defRPr>
            </a:pPr>
            <a:r>
              <a:t>Sprinkling or pouring water on someone </a:t>
            </a:r>
            <a:r>
              <a:rPr b="0"/>
              <a:t>(Acts 8:38,39)</a:t>
            </a:r>
            <a:endParaRPr>
              <a:solidFill>
                <a:srgbClr val="FFFFFF"/>
              </a:solidFill>
            </a:endParaRPr>
          </a:p>
          <a:p>
            <a:pPr marL="1371600" indent="-1143000" defTabSz="1828800">
              <a:lnSpc>
                <a:spcPct val="100000"/>
              </a:lnSpc>
              <a:spcBef>
                <a:spcPts val="800"/>
              </a:spcBef>
              <a:buClr>
                <a:srgbClr val="2A4E5E"/>
              </a:buClr>
              <a:buSzPct val="80000"/>
              <a:buFont typeface="Wingdings"/>
              <a:buBlip>
                <a:blip r:embed="rId6"/>
              </a:buBlip>
              <a:defRPr b="1" sz="6000">
                <a:solidFill>
                  <a:srgbClr val="000000"/>
                </a:solidFill>
                <a:latin typeface="Century Gothic"/>
                <a:ea typeface="Century Gothic"/>
                <a:cs typeface="Century Gothic"/>
                <a:sym typeface="Century Gothic"/>
              </a:defRPr>
            </a:pPr>
            <a:r>
              <a:t>Because one has already been saved </a:t>
            </a:r>
            <a:r>
              <a:rPr b="0"/>
              <a:t>(Mark 16:16)</a:t>
            </a:r>
            <a:endParaRPr>
              <a:solidFill>
                <a:srgbClr val="FFFFFF"/>
              </a:solidFill>
            </a:endParaRPr>
          </a:p>
          <a:p>
            <a:pPr marL="1371600" indent="-1143000" defTabSz="1828800">
              <a:lnSpc>
                <a:spcPct val="100000"/>
              </a:lnSpc>
              <a:spcBef>
                <a:spcPts val="800"/>
              </a:spcBef>
              <a:buClr>
                <a:srgbClr val="2A4E5E"/>
              </a:buClr>
              <a:buSzPct val="80000"/>
              <a:buFont typeface="Wingdings"/>
              <a:buBlip>
                <a:blip r:embed="rId6"/>
              </a:buBlip>
              <a:defRPr b="1" sz="6000">
                <a:solidFill>
                  <a:srgbClr val="000000"/>
                </a:solidFill>
                <a:latin typeface="Century Gothic"/>
                <a:ea typeface="Century Gothic"/>
                <a:cs typeface="Century Gothic"/>
                <a:sym typeface="Century Gothic"/>
              </a:defRPr>
            </a:pPr>
            <a:r>
              <a:t>As an outward sign of an inward grace </a:t>
            </a:r>
            <a:r>
              <a:rPr b="0"/>
              <a:t>(Acts 2:38; Col. 2:11-13)</a:t>
            </a:r>
            <a:endParaRPr>
              <a:solidFill>
                <a:srgbClr val="FFFFFF"/>
              </a:solidFill>
            </a:endParaRPr>
          </a:p>
          <a:p>
            <a:pPr marL="1371600" indent="-1143000" defTabSz="1828800">
              <a:lnSpc>
                <a:spcPct val="100000"/>
              </a:lnSpc>
              <a:spcBef>
                <a:spcPts val="800"/>
              </a:spcBef>
              <a:buClr>
                <a:srgbClr val="2A4E5E"/>
              </a:buClr>
              <a:buSzPct val="80000"/>
              <a:buFont typeface="Wingdings"/>
              <a:buBlip>
                <a:blip r:embed="rId6"/>
              </a:buBlip>
              <a:defRPr b="1" sz="6000">
                <a:solidFill>
                  <a:srgbClr val="000000"/>
                </a:solidFill>
                <a:latin typeface="Century Gothic"/>
                <a:ea typeface="Century Gothic"/>
                <a:cs typeface="Century Gothic"/>
                <a:sym typeface="Century Gothic"/>
              </a:defRPr>
            </a:pPr>
            <a:r>
              <a:t>To become a member of a denomination </a:t>
            </a:r>
            <a:r>
              <a:rPr b="0"/>
              <a:t> (Acts 2:38,41,47)</a:t>
            </a:r>
          </a:p>
        </p:txBody>
      </p:sp>
      <p:pic>
        <p:nvPicPr>
          <p:cNvPr id="178" name="pasted-movie.png" descr="pasted-movie.png"/>
          <p:cNvPicPr>
            <a:picLocks noChangeAspect="1"/>
          </p:cNvPicPr>
          <p:nvPr/>
        </p:nvPicPr>
        <p:blipFill>
          <a:blip r:embed="rId7">
            <a:extLst/>
          </a:blip>
          <a:stretch>
            <a:fillRect/>
          </a:stretch>
        </p:blipFill>
        <p:spPr>
          <a:xfrm>
            <a:off x="15485498" y="194260"/>
            <a:ext cx="9303471" cy="192248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77">
                                            <p:txEl>
                                              <p:pRg st="1" end="1"/>
                                            </p:txEl>
                                          </p:spTgt>
                                        </p:tgtEl>
                                        <p:attrNameLst>
                                          <p:attrName>style.visibility</p:attrName>
                                        </p:attrNameLst>
                                      </p:cBhvr>
                                      <p:to>
                                        <p:strVal val="visible"/>
                                      </p:to>
                                    </p:set>
                                    <p:animEffect filter="fade" transition="in">
                                      <p:cBhvr>
                                        <p:cTn id="7" dur="500"/>
                                        <p:tgtEl>
                                          <p:spTgt spid="17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1" fill="hold">
                                  <p:stCondLst>
                                    <p:cond delay="0"/>
                                  </p:stCondLst>
                                  <p:iterate type="el" backwards="0">
                                    <p:tmAbs val="0"/>
                                  </p:iterate>
                                  <p:childTnLst>
                                    <p:set>
                                      <p:cBhvr>
                                        <p:cTn id="11" fill="hold"/>
                                        <p:tgtEl>
                                          <p:spTgt spid="177">
                                            <p:txEl>
                                              <p:pRg st="2" end="2"/>
                                            </p:txEl>
                                          </p:spTgt>
                                        </p:tgtEl>
                                        <p:attrNameLst>
                                          <p:attrName>style.visibility</p:attrName>
                                        </p:attrNameLst>
                                      </p:cBhvr>
                                      <p:to>
                                        <p:strVal val="visible"/>
                                      </p:to>
                                    </p:set>
                                    <p:animEffect filter="fade" transition="in">
                                      <p:cBhvr>
                                        <p:cTn id="12" dur="500"/>
                                        <p:tgtEl>
                                          <p:spTgt spid="17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1" fill="hold">
                                  <p:stCondLst>
                                    <p:cond delay="0"/>
                                  </p:stCondLst>
                                  <p:iterate type="el" backwards="0">
                                    <p:tmAbs val="0"/>
                                  </p:iterate>
                                  <p:childTnLst>
                                    <p:set>
                                      <p:cBhvr>
                                        <p:cTn id="16" fill="hold"/>
                                        <p:tgtEl>
                                          <p:spTgt spid="177">
                                            <p:txEl>
                                              <p:pRg st="3" end="3"/>
                                            </p:txEl>
                                          </p:spTgt>
                                        </p:tgtEl>
                                        <p:attrNameLst>
                                          <p:attrName>style.visibility</p:attrName>
                                        </p:attrNameLst>
                                      </p:cBhvr>
                                      <p:to>
                                        <p:strVal val="visible"/>
                                      </p:to>
                                    </p:set>
                                    <p:animEffect filter="fade" transition="in">
                                      <p:cBhvr>
                                        <p:cTn id="17" dur="500"/>
                                        <p:tgtEl>
                                          <p:spTgt spid="17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1" fill="hold">
                                  <p:stCondLst>
                                    <p:cond delay="0"/>
                                  </p:stCondLst>
                                  <p:iterate type="el" backwards="0">
                                    <p:tmAbs val="0"/>
                                  </p:iterate>
                                  <p:childTnLst>
                                    <p:set>
                                      <p:cBhvr>
                                        <p:cTn id="21" fill="hold"/>
                                        <p:tgtEl>
                                          <p:spTgt spid="177">
                                            <p:txEl>
                                              <p:pRg st="4" end="4"/>
                                            </p:txEl>
                                          </p:spTgt>
                                        </p:tgtEl>
                                        <p:attrNameLst>
                                          <p:attrName>style.visibility</p:attrName>
                                        </p:attrNameLst>
                                      </p:cBhvr>
                                      <p:to>
                                        <p:strVal val="visible"/>
                                      </p:to>
                                    </p:set>
                                    <p:animEffect filter="fade" transition="in">
                                      <p:cBhvr>
                                        <p:cTn id="22" dur="500"/>
                                        <p:tgtEl>
                                          <p:spTgt spid="177">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7"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0" name="Front view of a red Ducati motorcycle against a black background" descr="Front view of a red Ducati motorcycle against a black background"/>
          <p:cNvPicPr>
            <a:picLocks noChangeAspect="1"/>
          </p:cNvPicPr>
          <p:nvPr>
            <p:ph type="pic" idx="21"/>
          </p:nvPr>
        </p:nvPicPr>
        <p:blipFill>
          <a:blip r:embed="rId2">
            <a:extLst/>
          </a:blip>
          <a:srcRect l="0" t="0" r="0" b="15666"/>
          <a:stretch>
            <a:fillRect/>
          </a:stretch>
        </p:blipFill>
        <p:spPr>
          <a:prstGeom prst="rect">
            <a:avLst/>
          </a:prstGeom>
        </p:spPr>
      </p:pic>
      <p:pic>
        <p:nvPicPr>
          <p:cNvPr id="181" name="pasted-movie.png" descr="pasted-movie.png"/>
          <p:cNvPicPr>
            <a:picLocks noChangeAspect="1"/>
          </p:cNvPicPr>
          <p:nvPr/>
        </p:nvPicPr>
        <p:blipFill>
          <a:blip r:embed="rId3">
            <a:extLst/>
          </a:blip>
          <a:stretch>
            <a:fillRect/>
          </a:stretch>
        </p:blipFill>
        <p:spPr>
          <a:xfrm>
            <a:off x="8367" y="485818"/>
            <a:ext cx="8963488" cy="1339373"/>
          </a:xfrm>
          <a:prstGeom prst="rect">
            <a:avLst/>
          </a:prstGeom>
          <a:ln w="12700">
            <a:miter lim="400000"/>
          </a:ln>
        </p:spPr>
      </p:pic>
      <p:pic>
        <p:nvPicPr>
          <p:cNvPr id="182" name="pasted-movie.png" descr="pasted-movie.png"/>
          <p:cNvPicPr>
            <a:picLocks noChangeAspect="1"/>
          </p:cNvPicPr>
          <p:nvPr/>
        </p:nvPicPr>
        <p:blipFill>
          <a:blip r:embed="rId4">
            <a:extLst/>
          </a:blip>
          <a:stretch>
            <a:fillRect/>
          </a:stretch>
        </p:blipFill>
        <p:spPr>
          <a:xfrm>
            <a:off x="7962882" y="-9701"/>
            <a:ext cx="8458236" cy="3499960"/>
          </a:xfrm>
          <a:prstGeom prst="rect">
            <a:avLst/>
          </a:prstGeom>
          <a:ln w="12700">
            <a:miter lim="400000"/>
          </a:ln>
          <a:effectLst>
            <a:outerShdw sx="100000" sy="100000" kx="0" ky="0" algn="b" rotWithShape="0" blurRad="63500" dist="25400" dir="5400000">
              <a:srgbClr val="000000">
                <a:alpha val="50000"/>
              </a:srgbClr>
            </a:outerShdw>
          </a:effectLst>
        </p:spPr>
      </p:pic>
      <p:pic>
        <p:nvPicPr>
          <p:cNvPr id="183" name="pasted-movie.png" descr="pasted-movie.png"/>
          <p:cNvPicPr>
            <a:picLocks noChangeAspect="1"/>
          </p:cNvPicPr>
          <p:nvPr/>
        </p:nvPicPr>
        <p:blipFill>
          <a:blip r:embed="rId5">
            <a:extLst/>
          </a:blip>
          <a:stretch>
            <a:fillRect/>
          </a:stretch>
        </p:blipFill>
        <p:spPr>
          <a:xfrm>
            <a:off x="716508" y="2669610"/>
            <a:ext cx="13099324" cy="10799275"/>
          </a:xfrm>
          <a:prstGeom prst="rect">
            <a:avLst/>
          </a:prstGeom>
          <a:ln w="12700">
            <a:miter lim="400000"/>
          </a:ln>
          <a:effectLst>
            <a:outerShdw sx="100000" sy="100000" kx="0" ky="0" algn="b" rotWithShape="0" blurRad="190500" dist="94995" dir="5400000">
              <a:srgbClr val="000000"/>
            </a:outerShdw>
          </a:effectLst>
        </p:spPr>
      </p:pic>
      <p:pic>
        <p:nvPicPr>
          <p:cNvPr id="184" name="pasted-movie.png" descr="pasted-movie.png"/>
          <p:cNvPicPr>
            <a:picLocks noChangeAspect="1"/>
          </p:cNvPicPr>
          <p:nvPr/>
        </p:nvPicPr>
        <p:blipFill>
          <a:blip r:embed="rId6">
            <a:extLst/>
          </a:blip>
          <a:stretch>
            <a:fillRect/>
          </a:stretch>
        </p:blipFill>
        <p:spPr>
          <a:xfrm>
            <a:off x="15485498" y="194260"/>
            <a:ext cx="9303471" cy="192248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Rounded Rectangle"/>
          <p:cNvSpPr/>
          <p:nvPr/>
        </p:nvSpPr>
        <p:spPr>
          <a:xfrm>
            <a:off x="229932" y="132924"/>
            <a:ext cx="24128924" cy="2082756"/>
          </a:xfrm>
          <a:prstGeom prst="roundRect">
            <a:avLst>
              <a:gd name="adj" fmla="val 25686"/>
            </a:avLst>
          </a:prstGeom>
          <a:solidFill>
            <a:schemeClr val="accent6">
              <a:satOff val="1848"/>
              <a:lumOff val="-15262"/>
            </a:schemeClr>
          </a:solidFill>
          <a:ln w="12700">
            <a:miter lim="400000"/>
          </a:ln>
        </p:spPr>
        <p:txBody>
          <a:bodyPr lIns="50800" tIns="50800" rIns="50800" bIns="50800" anchor="ctr"/>
          <a:lstStyle/>
          <a:p>
            <a:pPr algn="ctr">
              <a:lnSpc>
                <a:spcPct val="100000"/>
              </a:lnSpc>
              <a:spcBef>
                <a:spcPts val="0"/>
              </a:spcBef>
              <a:defRPr sz="5000">
                <a:solidFill>
                  <a:srgbClr val="FFFFFF"/>
                </a:solidFill>
              </a:defRPr>
            </a:pPr>
          </a:p>
        </p:txBody>
      </p:sp>
      <p:pic>
        <p:nvPicPr>
          <p:cNvPr id="187" name="pasted-movie.png" descr="pasted-movie.png"/>
          <p:cNvPicPr>
            <a:picLocks noChangeAspect="1"/>
          </p:cNvPicPr>
          <p:nvPr/>
        </p:nvPicPr>
        <p:blipFill>
          <a:blip r:embed="rId2">
            <a:extLst/>
          </a:blip>
          <a:stretch>
            <a:fillRect/>
          </a:stretch>
        </p:blipFill>
        <p:spPr>
          <a:xfrm>
            <a:off x="8367" y="485818"/>
            <a:ext cx="8963488" cy="1339373"/>
          </a:xfrm>
          <a:prstGeom prst="rect">
            <a:avLst/>
          </a:prstGeom>
          <a:ln w="12700">
            <a:miter lim="400000"/>
          </a:ln>
        </p:spPr>
      </p:pic>
      <p:pic>
        <p:nvPicPr>
          <p:cNvPr id="188" name="pasted-movie.png" descr="pasted-movie.png"/>
          <p:cNvPicPr>
            <a:picLocks noChangeAspect="1"/>
          </p:cNvPicPr>
          <p:nvPr/>
        </p:nvPicPr>
        <p:blipFill>
          <a:blip r:embed="rId3">
            <a:extLst/>
          </a:blip>
          <a:stretch>
            <a:fillRect/>
          </a:stretch>
        </p:blipFill>
        <p:spPr>
          <a:xfrm>
            <a:off x="7962882" y="-9701"/>
            <a:ext cx="8458236" cy="3499960"/>
          </a:xfrm>
          <a:prstGeom prst="rect">
            <a:avLst/>
          </a:prstGeom>
          <a:ln w="12700">
            <a:miter lim="400000"/>
          </a:ln>
          <a:effectLst>
            <a:outerShdw sx="100000" sy="100000" kx="0" ky="0" algn="b" rotWithShape="0" blurRad="63500" dist="25400" dir="5400000">
              <a:srgbClr val="000000">
                <a:alpha val="50000"/>
              </a:srgbClr>
            </a:outerShdw>
          </a:effectLst>
        </p:spPr>
      </p:pic>
      <p:pic>
        <p:nvPicPr>
          <p:cNvPr id="189" name="Image" descr="Image"/>
          <p:cNvPicPr>
            <a:picLocks noChangeAspect="0"/>
          </p:cNvPicPr>
          <p:nvPr/>
        </p:nvPicPr>
        <p:blipFill>
          <a:blip r:embed="rId4">
            <a:extLst/>
          </a:blip>
          <a:stretch>
            <a:fillRect/>
          </a:stretch>
        </p:blipFill>
        <p:spPr>
          <a:xfrm>
            <a:off x="385325" y="4330461"/>
            <a:ext cx="11386234" cy="9356831"/>
          </a:xfrm>
          <a:prstGeom prst="rect">
            <a:avLst/>
          </a:prstGeom>
          <a:effectLst>
            <a:outerShdw sx="100000" sy="100000" kx="0" ky="0" algn="b" rotWithShape="0" blurRad="63500" dist="78088" dir="5400000">
              <a:srgbClr val="000000"/>
            </a:outerShdw>
          </a:effectLst>
        </p:spPr>
      </p:pic>
      <p:sp>
        <p:nvSpPr>
          <p:cNvPr id="190" name="TextBox 2"/>
          <p:cNvSpPr txBox="1"/>
          <p:nvPr/>
        </p:nvSpPr>
        <p:spPr>
          <a:xfrm>
            <a:off x="341007" y="2653759"/>
            <a:ext cx="23906774" cy="1198881"/>
          </a:xfrm>
          <a:prstGeom prst="rect">
            <a:avLst/>
          </a:prstGeom>
          <a:gradFill>
            <a:gsLst>
              <a:gs pos="0">
                <a:schemeClr val="accent5">
                  <a:hueOff val="-158059"/>
                  <a:satOff val="-13250"/>
                  <a:lumOff val="10967"/>
                </a:schemeClr>
              </a:gs>
              <a:gs pos="100000">
                <a:schemeClr val="accent5">
                  <a:hueOff val="-53923"/>
                  <a:lumOff val="-6733"/>
                </a:schemeClr>
              </a:gs>
            </a:gsLst>
            <a:lin ang="5400000"/>
          </a:gradFill>
          <a:ln w="12700">
            <a:miter lim="400000"/>
          </a:ln>
          <a:extLst>
            <a:ext uri="{C572A759-6A51-4108-AA02-DFA0A04FC94B}">
              <ma14:wrappingTextBoxFlag xmlns:ma14="http://schemas.microsoft.com/office/mac/drawingml/2011/main" val="1"/>
            </a:ext>
          </a:extLst>
        </p:spPr>
        <p:txBody>
          <a:bodyPr tIns="91439" bIns="91439">
            <a:spAutoFit/>
          </a:bodyPr>
          <a:lstStyle>
            <a:lvl1pPr algn="ctr" defTabSz="1828800">
              <a:lnSpc>
                <a:spcPct val="100000"/>
              </a:lnSpc>
              <a:spcBef>
                <a:spcPts val="0"/>
              </a:spcBef>
              <a:defRPr b="1" sz="6500">
                <a:solidFill>
                  <a:srgbClr val="FFFFFF"/>
                </a:solidFill>
                <a:effectLst>
                  <a:outerShdw sx="100000" sy="100000" kx="0" ky="0" algn="b" rotWithShape="0" blurRad="50800" dist="38100" dir="2700000">
                    <a:srgbClr val="000000">
                      <a:alpha val="40000"/>
                    </a:srgbClr>
                  </a:outerShdw>
                </a:effectLst>
                <a:latin typeface="American Typewriter"/>
                <a:ea typeface="American Typewriter"/>
                <a:cs typeface="American Typewriter"/>
                <a:sym typeface="American Typewriter"/>
              </a:defRPr>
            </a:lvl1pPr>
          </a:lstStyle>
          <a:p>
            <a:pPr/>
            <a:r>
              <a:t>JUSTIFICATION: ONE IS CLEANSED OF PAST SINS</a:t>
            </a:r>
          </a:p>
        </p:txBody>
      </p:sp>
      <p:sp>
        <p:nvSpPr>
          <p:cNvPr id="191" name="“Repent, and let every one of you be baptized in the name of Jesus Christ for (εἰς) the remission of sins” (Acts 2:38)…"/>
          <p:cNvSpPr txBox="1"/>
          <p:nvPr/>
        </p:nvSpPr>
        <p:spPr>
          <a:xfrm>
            <a:off x="12006143" y="4655391"/>
            <a:ext cx="11921120" cy="870697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1143000" indent="-1143000">
              <a:lnSpc>
                <a:spcPct val="100000"/>
              </a:lnSpc>
              <a:spcBef>
                <a:spcPts val="2500"/>
              </a:spcBef>
              <a:buSzPct val="80000"/>
              <a:buBlip>
                <a:blip r:embed="rId5"/>
              </a:buBlip>
              <a:defRPr sz="7100"/>
            </a:pPr>
            <a:r>
              <a:t>“Repent, and let every one of you be baptized in the name of Jesus Christ for (εἰς) the remission of sins” (Acts 2:38)</a:t>
            </a:r>
          </a:p>
          <a:p>
            <a:pPr marL="1143000" indent="-1143000">
              <a:lnSpc>
                <a:spcPct val="100000"/>
              </a:lnSpc>
              <a:spcBef>
                <a:spcPts val="2500"/>
              </a:spcBef>
              <a:buSzPct val="80000"/>
              <a:buBlip>
                <a:blip r:embed="rId5"/>
              </a:buBlip>
              <a:defRPr sz="7100"/>
            </a:pPr>
            <a:r>
              <a:t>“Arise and be baptized, and wash away your sins, calling on the name of the Lord.’” (Acts 22:16)</a:t>
            </a:r>
          </a:p>
        </p:txBody>
      </p:sp>
      <p:pic>
        <p:nvPicPr>
          <p:cNvPr id="192" name="pasted-movie.png" descr="pasted-movie.png"/>
          <p:cNvPicPr>
            <a:picLocks noChangeAspect="1"/>
          </p:cNvPicPr>
          <p:nvPr/>
        </p:nvPicPr>
        <p:blipFill>
          <a:blip r:embed="rId6">
            <a:extLst/>
          </a:blip>
          <a:stretch>
            <a:fillRect/>
          </a:stretch>
        </p:blipFill>
        <p:spPr>
          <a:xfrm>
            <a:off x="15485498" y="194260"/>
            <a:ext cx="9303471" cy="192248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91">
                                            <p:txEl>
                                              <p:pRg st="1" end="1"/>
                                            </p:txEl>
                                          </p:spTgt>
                                        </p:tgtEl>
                                        <p:attrNameLst>
                                          <p:attrName>style.visibility</p:attrName>
                                        </p:attrNameLst>
                                      </p:cBhvr>
                                      <p:to>
                                        <p:strVal val="visible"/>
                                      </p:to>
                                    </p:set>
                                    <p:animEffect filter="wipe(left)" transition="in">
                                      <p:cBhvr>
                                        <p:cTn id="7" dur="1500"/>
                                        <p:tgtEl>
                                          <p:spTgt spid="191">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1"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Rounded Rectangle"/>
          <p:cNvSpPr/>
          <p:nvPr/>
        </p:nvSpPr>
        <p:spPr>
          <a:xfrm>
            <a:off x="229932" y="132924"/>
            <a:ext cx="24128924" cy="2082756"/>
          </a:xfrm>
          <a:prstGeom prst="roundRect">
            <a:avLst>
              <a:gd name="adj" fmla="val 25686"/>
            </a:avLst>
          </a:prstGeom>
          <a:solidFill>
            <a:schemeClr val="accent6">
              <a:satOff val="1848"/>
              <a:lumOff val="-15262"/>
            </a:schemeClr>
          </a:solidFill>
          <a:ln w="12700">
            <a:miter lim="400000"/>
          </a:ln>
        </p:spPr>
        <p:txBody>
          <a:bodyPr lIns="50800" tIns="50800" rIns="50800" bIns="50800" anchor="ctr"/>
          <a:lstStyle/>
          <a:p>
            <a:pPr algn="ctr">
              <a:lnSpc>
                <a:spcPct val="100000"/>
              </a:lnSpc>
              <a:spcBef>
                <a:spcPts val="0"/>
              </a:spcBef>
              <a:defRPr sz="5000">
                <a:solidFill>
                  <a:srgbClr val="FFFFFF"/>
                </a:solidFill>
              </a:defRPr>
            </a:pPr>
          </a:p>
        </p:txBody>
      </p:sp>
      <p:pic>
        <p:nvPicPr>
          <p:cNvPr id="195" name="pasted-movie.png" descr="pasted-movie.png"/>
          <p:cNvPicPr>
            <a:picLocks noChangeAspect="1"/>
          </p:cNvPicPr>
          <p:nvPr/>
        </p:nvPicPr>
        <p:blipFill>
          <a:blip r:embed="rId2">
            <a:extLst/>
          </a:blip>
          <a:stretch>
            <a:fillRect/>
          </a:stretch>
        </p:blipFill>
        <p:spPr>
          <a:xfrm>
            <a:off x="8367" y="485818"/>
            <a:ext cx="8963488" cy="1339373"/>
          </a:xfrm>
          <a:prstGeom prst="rect">
            <a:avLst/>
          </a:prstGeom>
          <a:ln w="12700">
            <a:miter lim="400000"/>
          </a:ln>
        </p:spPr>
      </p:pic>
      <p:pic>
        <p:nvPicPr>
          <p:cNvPr id="196" name="pasted-movie.png" descr="pasted-movie.png"/>
          <p:cNvPicPr>
            <a:picLocks noChangeAspect="1"/>
          </p:cNvPicPr>
          <p:nvPr/>
        </p:nvPicPr>
        <p:blipFill>
          <a:blip r:embed="rId3">
            <a:extLst/>
          </a:blip>
          <a:stretch>
            <a:fillRect/>
          </a:stretch>
        </p:blipFill>
        <p:spPr>
          <a:xfrm>
            <a:off x="7962882" y="-9701"/>
            <a:ext cx="8458236" cy="3499960"/>
          </a:xfrm>
          <a:prstGeom prst="rect">
            <a:avLst/>
          </a:prstGeom>
          <a:ln w="12700">
            <a:miter lim="400000"/>
          </a:ln>
          <a:effectLst>
            <a:outerShdw sx="100000" sy="100000" kx="0" ky="0" algn="b" rotWithShape="0" blurRad="63500" dist="25400" dir="5400000">
              <a:srgbClr val="000000">
                <a:alpha val="50000"/>
              </a:srgbClr>
            </a:outerShdw>
          </a:effectLst>
        </p:spPr>
      </p:pic>
      <p:pic>
        <p:nvPicPr>
          <p:cNvPr id="197" name="Image" descr="Image"/>
          <p:cNvPicPr>
            <a:picLocks noChangeAspect="0"/>
          </p:cNvPicPr>
          <p:nvPr/>
        </p:nvPicPr>
        <p:blipFill>
          <a:blip r:embed="rId4">
            <a:extLst/>
          </a:blip>
          <a:stretch>
            <a:fillRect/>
          </a:stretch>
        </p:blipFill>
        <p:spPr>
          <a:xfrm>
            <a:off x="385325" y="4330461"/>
            <a:ext cx="11386234" cy="9356831"/>
          </a:xfrm>
          <a:prstGeom prst="rect">
            <a:avLst/>
          </a:prstGeom>
          <a:effectLst>
            <a:outerShdw sx="100000" sy="100000" kx="0" ky="0" algn="b" rotWithShape="0" blurRad="63500" dist="78088" dir="5400000">
              <a:srgbClr val="000000"/>
            </a:outerShdw>
          </a:effectLst>
        </p:spPr>
      </p:pic>
      <p:sp>
        <p:nvSpPr>
          <p:cNvPr id="198" name="The blood of Jesus is the cleansing agent – NOT the water (Ep. 1:7; Col 1:14; 1 Pet 1:18-22)…"/>
          <p:cNvSpPr txBox="1"/>
          <p:nvPr/>
        </p:nvSpPr>
        <p:spPr>
          <a:xfrm>
            <a:off x="12006143" y="4655391"/>
            <a:ext cx="11921120" cy="8648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1143000" indent="-1143000">
              <a:lnSpc>
                <a:spcPct val="100000"/>
              </a:lnSpc>
              <a:spcBef>
                <a:spcPts val="2500"/>
              </a:spcBef>
              <a:buSzPct val="80000"/>
              <a:buBlip>
                <a:blip r:embed="rId5"/>
              </a:buBlip>
              <a:defRPr sz="7100"/>
            </a:pPr>
            <a:r>
              <a:t>The blood of Jesus is the cleansing agent – NOT the water (Ep. 1:7; Col 1:14; 1 Pet 1:18-22)</a:t>
            </a:r>
          </a:p>
          <a:p>
            <a:pPr marL="1143000" indent="-1143000">
              <a:lnSpc>
                <a:spcPct val="100000"/>
              </a:lnSpc>
              <a:spcBef>
                <a:spcPts val="2500"/>
              </a:spcBef>
              <a:buSzPct val="80000"/>
              <a:buBlip>
                <a:blip r:embed="rId5"/>
              </a:buBlip>
              <a:defRPr sz="7100"/>
            </a:pPr>
            <a:r>
              <a:t>Our hearts are purified by His blood when we by faith are baptized into His death (Rom. 6:3-6; Col. 2:12,13)</a:t>
            </a:r>
          </a:p>
        </p:txBody>
      </p:sp>
      <p:sp>
        <p:nvSpPr>
          <p:cNvPr id="199" name="TextBox 2"/>
          <p:cNvSpPr txBox="1"/>
          <p:nvPr/>
        </p:nvSpPr>
        <p:spPr>
          <a:xfrm>
            <a:off x="341007" y="2653759"/>
            <a:ext cx="23906774" cy="1198881"/>
          </a:xfrm>
          <a:prstGeom prst="rect">
            <a:avLst/>
          </a:prstGeom>
          <a:gradFill>
            <a:gsLst>
              <a:gs pos="0">
                <a:schemeClr val="accent5">
                  <a:hueOff val="-158059"/>
                  <a:satOff val="-13250"/>
                  <a:lumOff val="10967"/>
                </a:schemeClr>
              </a:gs>
              <a:gs pos="100000">
                <a:schemeClr val="accent5">
                  <a:hueOff val="-53923"/>
                  <a:lumOff val="-6733"/>
                </a:schemeClr>
              </a:gs>
            </a:gsLst>
            <a:lin ang="5400000"/>
          </a:gradFill>
          <a:ln w="12700">
            <a:miter lim="400000"/>
          </a:ln>
          <a:extLst>
            <a:ext uri="{C572A759-6A51-4108-AA02-DFA0A04FC94B}">
              <ma14:wrappingTextBoxFlag xmlns:ma14="http://schemas.microsoft.com/office/mac/drawingml/2011/main" val="1"/>
            </a:ext>
          </a:extLst>
        </p:spPr>
        <p:txBody>
          <a:bodyPr tIns="91439" bIns="91439">
            <a:spAutoFit/>
          </a:bodyPr>
          <a:lstStyle>
            <a:lvl1pPr algn="ctr" defTabSz="1828800">
              <a:lnSpc>
                <a:spcPct val="100000"/>
              </a:lnSpc>
              <a:spcBef>
                <a:spcPts val="0"/>
              </a:spcBef>
              <a:defRPr b="1" sz="6500">
                <a:solidFill>
                  <a:srgbClr val="FFFFFF"/>
                </a:solidFill>
                <a:effectLst>
                  <a:outerShdw sx="100000" sy="100000" kx="0" ky="0" algn="b" rotWithShape="0" blurRad="50800" dist="38100" dir="2700000">
                    <a:srgbClr val="000000">
                      <a:alpha val="40000"/>
                    </a:srgbClr>
                  </a:outerShdw>
                </a:effectLst>
                <a:latin typeface="American Typewriter"/>
                <a:ea typeface="American Typewriter"/>
                <a:cs typeface="American Typewriter"/>
                <a:sym typeface="American Typewriter"/>
              </a:defRPr>
            </a:lvl1pPr>
          </a:lstStyle>
          <a:p>
            <a:pPr/>
            <a:r>
              <a:t>JUSTIFICATION: ONE IS CLEANSED OF PAST SINS</a:t>
            </a:r>
          </a:p>
        </p:txBody>
      </p:sp>
      <p:pic>
        <p:nvPicPr>
          <p:cNvPr id="200" name="pasted-movie.png" descr="pasted-movie.png"/>
          <p:cNvPicPr>
            <a:picLocks noChangeAspect="1"/>
          </p:cNvPicPr>
          <p:nvPr/>
        </p:nvPicPr>
        <p:blipFill>
          <a:blip r:embed="rId6">
            <a:extLst/>
          </a:blip>
          <a:stretch>
            <a:fillRect/>
          </a:stretch>
        </p:blipFill>
        <p:spPr>
          <a:xfrm>
            <a:off x="15485498" y="194260"/>
            <a:ext cx="9303471" cy="192248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98">
                                            <p:txEl>
                                              <p:pRg st="1" end="1"/>
                                            </p:txEl>
                                          </p:spTgt>
                                        </p:tgtEl>
                                        <p:attrNameLst>
                                          <p:attrName>style.visibility</p:attrName>
                                        </p:attrNameLst>
                                      </p:cBhvr>
                                      <p:to>
                                        <p:strVal val="visible"/>
                                      </p:to>
                                    </p:set>
                                    <p:animEffect filter="wipe(left)" transition="in">
                                      <p:cBhvr>
                                        <p:cTn id="7" dur="1500"/>
                                        <p:tgtEl>
                                          <p:spTgt spid="198">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8"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Rounded Rectangle 9"/>
          <p:cNvSpPr/>
          <p:nvPr/>
        </p:nvSpPr>
        <p:spPr>
          <a:xfrm>
            <a:off x="13503056" y="4852820"/>
            <a:ext cx="10515601" cy="8511534"/>
          </a:xfrm>
          <a:prstGeom prst="roundRect">
            <a:avLst>
              <a:gd name="adj" fmla="val 10785"/>
            </a:avLst>
          </a:prstGeom>
          <a:solidFill>
            <a:srgbClr val="FFFFFF"/>
          </a:solidFill>
          <a:ln w="12700">
            <a:solidFill>
              <a:srgbClr val="DCD200"/>
            </a:solidFill>
          </a:ln>
          <a:effectLst>
            <a:outerShdw sx="100000" sy="100000" kx="0" ky="0" algn="b" rotWithShape="0" blurRad="101600" dist="50800" dir="5400000">
              <a:srgbClr val="000000">
                <a:alpha val="43137"/>
              </a:srgbClr>
            </a:outerShdw>
          </a:effectLst>
        </p:spPr>
        <p:txBody>
          <a:bodyPr tIns="91439" bIns="91439" anchor="ctr"/>
          <a:lstStyle/>
          <a:p>
            <a:pPr algn="ctr" defTabSz="1828800">
              <a:lnSpc>
                <a:spcPct val="100000"/>
              </a:lnSpc>
              <a:spcBef>
                <a:spcPts val="0"/>
              </a:spcBef>
              <a:defRPr sz="3600">
                <a:solidFill>
                  <a:srgbClr val="000000"/>
                </a:solidFill>
                <a:latin typeface="Corbel"/>
                <a:ea typeface="Corbel"/>
                <a:cs typeface="Corbel"/>
                <a:sym typeface="Corbel"/>
              </a:defRPr>
            </a:pPr>
          </a:p>
        </p:txBody>
      </p:sp>
      <p:pic>
        <p:nvPicPr>
          <p:cNvPr id="203" name="pasted-movie.png" descr="pasted-movie.png"/>
          <p:cNvPicPr>
            <a:picLocks noChangeAspect="0"/>
          </p:cNvPicPr>
          <p:nvPr/>
        </p:nvPicPr>
        <p:blipFill>
          <a:blip r:embed="rId2">
            <a:extLst/>
          </a:blip>
          <a:stretch>
            <a:fillRect/>
          </a:stretch>
        </p:blipFill>
        <p:spPr>
          <a:xfrm>
            <a:off x="11390394" y="4549887"/>
            <a:ext cx="2927724" cy="8971101"/>
          </a:xfrm>
          <a:prstGeom prst="rect">
            <a:avLst/>
          </a:prstGeom>
          <a:ln w="12700">
            <a:miter lim="400000"/>
          </a:ln>
        </p:spPr>
      </p:pic>
      <p:sp>
        <p:nvSpPr>
          <p:cNvPr id="204" name="Rounded Rectangle"/>
          <p:cNvSpPr/>
          <p:nvPr/>
        </p:nvSpPr>
        <p:spPr>
          <a:xfrm>
            <a:off x="229932" y="132924"/>
            <a:ext cx="24128924" cy="2082756"/>
          </a:xfrm>
          <a:prstGeom prst="roundRect">
            <a:avLst>
              <a:gd name="adj" fmla="val 25686"/>
            </a:avLst>
          </a:prstGeom>
          <a:solidFill>
            <a:schemeClr val="accent6">
              <a:satOff val="1848"/>
              <a:lumOff val="-15262"/>
            </a:schemeClr>
          </a:solidFill>
          <a:ln w="12700">
            <a:miter lim="400000"/>
          </a:ln>
        </p:spPr>
        <p:txBody>
          <a:bodyPr lIns="50800" tIns="50800" rIns="50800" bIns="50800" anchor="ctr"/>
          <a:lstStyle/>
          <a:p>
            <a:pPr algn="ctr">
              <a:lnSpc>
                <a:spcPct val="100000"/>
              </a:lnSpc>
              <a:spcBef>
                <a:spcPts val="0"/>
              </a:spcBef>
              <a:defRPr sz="5000">
                <a:solidFill>
                  <a:srgbClr val="FFFFFF"/>
                </a:solidFill>
              </a:defRPr>
            </a:pPr>
          </a:p>
        </p:txBody>
      </p:sp>
      <p:pic>
        <p:nvPicPr>
          <p:cNvPr id="205" name="pasted-movie.png" descr="pasted-movie.png"/>
          <p:cNvPicPr>
            <a:picLocks noChangeAspect="1"/>
          </p:cNvPicPr>
          <p:nvPr/>
        </p:nvPicPr>
        <p:blipFill>
          <a:blip r:embed="rId3">
            <a:extLst/>
          </a:blip>
          <a:stretch>
            <a:fillRect/>
          </a:stretch>
        </p:blipFill>
        <p:spPr>
          <a:xfrm>
            <a:off x="8367" y="485818"/>
            <a:ext cx="8963488" cy="1339373"/>
          </a:xfrm>
          <a:prstGeom prst="rect">
            <a:avLst/>
          </a:prstGeom>
          <a:ln w="12700">
            <a:miter lim="400000"/>
          </a:ln>
        </p:spPr>
      </p:pic>
      <p:pic>
        <p:nvPicPr>
          <p:cNvPr id="206" name="pasted-movie.png" descr="pasted-movie.png"/>
          <p:cNvPicPr>
            <a:picLocks noChangeAspect="1"/>
          </p:cNvPicPr>
          <p:nvPr/>
        </p:nvPicPr>
        <p:blipFill>
          <a:blip r:embed="rId4">
            <a:extLst/>
          </a:blip>
          <a:stretch>
            <a:fillRect/>
          </a:stretch>
        </p:blipFill>
        <p:spPr>
          <a:xfrm>
            <a:off x="7962882" y="-9701"/>
            <a:ext cx="8458236" cy="3499960"/>
          </a:xfrm>
          <a:prstGeom prst="rect">
            <a:avLst/>
          </a:prstGeom>
          <a:ln w="12700">
            <a:miter lim="400000"/>
          </a:ln>
          <a:effectLst>
            <a:outerShdw sx="100000" sy="100000" kx="0" ky="0" algn="b" rotWithShape="0" blurRad="63500" dist="25400" dir="5400000">
              <a:srgbClr val="000000">
                <a:alpha val="50000"/>
              </a:srgbClr>
            </a:outerShdw>
          </a:effectLst>
        </p:spPr>
      </p:pic>
      <p:sp>
        <p:nvSpPr>
          <p:cNvPr id="207" name="Rounded Rectangle 9"/>
          <p:cNvSpPr/>
          <p:nvPr/>
        </p:nvSpPr>
        <p:spPr>
          <a:xfrm>
            <a:off x="582831" y="4852820"/>
            <a:ext cx="10515601" cy="8511534"/>
          </a:xfrm>
          <a:prstGeom prst="roundRect">
            <a:avLst>
              <a:gd name="adj" fmla="val 10785"/>
            </a:avLst>
          </a:prstGeom>
          <a:solidFill>
            <a:schemeClr val="accent6">
              <a:hueOff val="-133706"/>
              <a:satOff val="8281"/>
              <a:lumOff val="-27269"/>
            </a:schemeClr>
          </a:solidFill>
          <a:ln w="12700">
            <a:solidFill>
              <a:srgbClr val="DCD200"/>
            </a:solidFill>
          </a:ln>
          <a:effectLst>
            <a:outerShdw sx="100000" sy="100000" kx="0" ky="0" algn="b" rotWithShape="0" blurRad="101600" dist="50800" dir="5400000">
              <a:srgbClr val="000000">
                <a:alpha val="43137"/>
              </a:srgbClr>
            </a:outerShdw>
          </a:effectLst>
        </p:spPr>
        <p:txBody>
          <a:bodyPr tIns="91439" bIns="91439" anchor="ctr"/>
          <a:lstStyle/>
          <a:p>
            <a:pPr algn="ctr" defTabSz="1828800">
              <a:lnSpc>
                <a:spcPct val="100000"/>
              </a:lnSpc>
              <a:spcBef>
                <a:spcPts val="0"/>
              </a:spcBef>
              <a:defRPr sz="3600">
                <a:solidFill>
                  <a:srgbClr val="000000"/>
                </a:solidFill>
                <a:latin typeface="Corbel"/>
                <a:ea typeface="Corbel"/>
                <a:cs typeface="Corbel"/>
                <a:sym typeface="Corbel"/>
              </a:defRPr>
            </a:pPr>
          </a:p>
        </p:txBody>
      </p:sp>
      <p:sp>
        <p:nvSpPr>
          <p:cNvPr id="208" name="Rectangle 8"/>
          <p:cNvSpPr txBox="1"/>
          <p:nvPr/>
        </p:nvSpPr>
        <p:spPr>
          <a:xfrm>
            <a:off x="889687" y="6297092"/>
            <a:ext cx="9889188" cy="64312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algn="ctr">
              <a:lnSpc>
                <a:spcPct val="100000"/>
              </a:lnSpc>
              <a:spcBef>
                <a:spcPts val="1500"/>
              </a:spcBef>
              <a:defRPr b="1" sz="5400">
                <a:solidFill>
                  <a:srgbClr val="FFFFFF"/>
                </a:solidFill>
                <a:latin typeface="Century Gothic"/>
                <a:ea typeface="Century Gothic"/>
                <a:cs typeface="Century Gothic"/>
                <a:sym typeface="Century Gothic"/>
              </a:defRPr>
            </a:pPr>
            <a:r>
              <a:t>One needs to be washed (Acts 22:16; Titus 3:5).</a:t>
            </a:r>
          </a:p>
          <a:p>
            <a:pPr algn="ctr">
              <a:lnSpc>
                <a:spcPct val="100000"/>
              </a:lnSpc>
              <a:spcBef>
                <a:spcPts val="1500"/>
              </a:spcBef>
              <a:defRPr b="1" sz="5400">
                <a:solidFill>
                  <a:srgbClr val="FFFFFF"/>
                </a:solidFill>
                <a:latin typeface="Century Gothic"/>
                <a:ea typeface="Century Gothic"/>
                <a:cs typeface="Century Gothic"/>
                <a:sym typeface="Century Gothic"/>
              </a:defRPr>
            </a:pPr>
            <a:r>
              <a:t>One is impure, unclean, and separated from God in their sins. (Is. 59:1,2; Eph. 2:1-4). </a:t>
            </a:r>
          </a:p>
          <a:p>
            <a:pPr algn="ctr">
              <a:lnSpc>
                <a:spcPct val="100000"/>
              </a:lnSpc>
              <a:spcBef>
                <a:spcPts val="1500"/>
              </a:spcBef>
              <a:defRPr b="1" sz="5400">
                <a:solidFill>
                  <a:srgbClr val="FFFFFF"/>
                </a:solidFill>
                <a:latin typeface="Century Gothic"/>
                <a:ea typeface="Century Gothic"/>
                <a:cs typeface="Century Gothic"/>
                <a:sym typeface="Century Gothic"/>
              </a:defRPr>
            </a:pPr>
            <a:r>
              <a:t>One is condemned (Mk 16:16; 1 Pet. 3:19-21) </a:t>
            </a:r>
          </a:p>
        </p:txBody>
      </p:sp>
      <p:pic>
        <p:nvPicPr>
          <p:cNvPr id="209" name="pasted-movie.png" descr="pasted-movie.png"/>
          <p:cNvPicPr>
            <a:picLocks noChangeAspect="0"/>
          </p:cNvPicPr>
          <p:nvPr/>
        </p:nvPicPr>
        <p:blipFill>
          <a:blip r:embed="rId5">
            <a:extLst/>
          </a:blip>
          <a:stretch>
            <a:fillRect/>
          </a:stretch>
        </p:blipFill>
        <p:spPr>
          <a:xfrm>
            <a:off x="11377694" y="4846470"/>
            <a:ext cx="1833400" cy="8524234"/>
          </a:xfrm>
          <a:prstGeom prst="rect">
            <a:avLst/>
          </a:prstGeom>
          <a:ln w="12700">
            <a:miter lim="400000"/>
          </a:ln>
        </p:spPr>
      </p:pic>
      <p:sp>
        <p:nvSpPr>
          <p:cNvPr id="210" name="Prior to baptism"/>
          <p:cNvSpPr txBox="1"/>
          <p:nvPr/>
        </p:nvSpPr>
        <p:spPr>
          <a:xfrm>
            <a:off x="576481" y="4510453"/>
            <a:ext cx="10515601" cy="11684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lnSpc>
                <a:spcPct val="100000"/>
              </a:lnSpc>
              <a:spcBef>
                <a:spcPts val="0"/>
              </a:spcBef>
              <a:defRPr b="1" sz="7300">
                <a:solidFill>
                  <a:schemeClr val="accent5"/>
                </a:solidFill>
                <a:latin typeface="Gill Sans"/>
                <a:ea typeface="Gill Sans"/>
                <a:cs typeface="Gill Sans"/>
                <a:sym typeface="Gill Sans"/>
              </a:defRPr>
            </a:lvl1pPr>
          </a:lstStyle>
          <a:p>
            <a:pPr/>
            <a:r>
              <a:t>Prior to baptism</a:t>
            </a:r>
          </a:p>
        </p:txBody>
      </p:sp>
      <p:sp>
        <p:nvSpPr>
          <p:cNvPr id="211" name="Rectangle 8"/>
          <p:cNvSpPr txBox="1"/>
          <p:nvPr/>
        </p:nvSpPr>
        <p:spPr>
          <a:xfrm>
            <a:off x="13803563" y="6297092"/>
            <a:ext cx="9914588" cy="64312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algn="ctr">
              <a:lnSpc>
                <a:spcPct val="100000"/>
              </a:lnSpc>
              <a:spcBef>
                <a:spcPts val="1500"/>
              </a:spcBef>
              <a:defRPr b="1" sz="5400">
                <a:solidFill>
                  <a:srgbClr val="000000"/>
                </a:solidFill>
                <a:latin typeface="Century Gothic"/>
                <a:ea typeface="Century Gothic"/>
                <a:cs typeface="Century Gothic"/>
                <a:sym typeface="Century Gothic"/>
              </a:defRPr>
            </a:pPr>
            <a:r>
              <a:t>One’s sins are washed away (Acts 22:16; Heb. 10:22).</a:t>
            </a:r>
          </a:p>
          <a:p>
            <a:pPr algn="ctr">
              <a:lnSpc>
                <a:spcPct val="100000"/>
              </a:lnSpc>
              <a:spcBef>
                <a:spcPts val="1500"/>
              </a:spcBef>
              <a:defRPr b="1" sz="5400">
                <a:solidFill>
                  <a:srgbClr val="000000"/>
                </a:solidFill>
                <a:latin typeface="Century Gothic"/>
                <a:ea typeface="Century Gothic"/>
                <a:cs typeface="Century Gothic"/>
                <a:sym typeface="Century Gothic"/>
              </a:defRPr>
            </a:pPr>
            <a:r>
              <a:t>One is declared pure &amp; clean of sin, i.e., forgiven, righteous (cf. Isa. 1:18; Rom. 6:16-18; 1 Pet 1:22).</a:t>
            </a:r>
          </a:p>
          <a:p>
            <a:pPr algn="ctr">
              <a:lnSpc>
                <a:spcPct val="100000"/>
              </a:lnSpc>
              <a:spcBef>
                <a:spcPts val="1500"/>
              </a:spcBef>
              <a:defRPr b="1" sz="5400">
                <a:solidFill>
                  <a:srgbClr val="000000"/>
                </a:solidFill>
                <a:latin typeface="Century Gothic"/>
                <a:ea typeface="Century Gothic"/>
                <a:cs typeface="Century Gothic"/>
                <a:sym typeface="Century Gothic"/>
              </a:defRPr>
            </a:pPr>
            <a:r>
              <a:t>SAVED (Mk 16:16; 1 Pet. 3:21)</a:t>
            </a:r>
          </a:p>
        </p:txBody>
      </p:sp>
      <p:sp>
        <p:nvSpPr>
          <p:cNvPr id="212" name="After to baptism"/>
          <p:cNvSpPr txBox="1"/>
          <p:nvPr/>
        </p:nvSpPr>
        <p:spPr>
          <a:xfrm>
            <a:off x="13496706" y="4510453"/>
            <a:ext cx="10515601" cy="1168401"/>
          </a:xfrm>
          <a:prstGeom prst="rect">
            <a:avLst/>
          </a:prstGeom>
          <a:solidFill>
            <a:srgbClr val="005493"/>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lnSpc>
                <a:spcPct val="100000"/>
              </a:lnSpc>
              <a:spcBef>
                <a:spcPts val="0"/>
              </a:spcBef>
              <a:defRPr b="1" sz="7300">
                <a:solidFill>
                  <a:srgbClr val="FFFFFF"/>
                </a:solidFill>
                <a:latin typeface="Gill Sans"/>
                <a:ea typeface="Gill Sans"/>
                <a:cs typeface="Gill Sans"/>
                <a:sym typeface="Gill Sans"/>
              </a:defRPr>
            </a:lvl1pPr>
          </a:lstStyle>
          <a:p>
            <a:pPr/>
            <a:r>
              <a:t>After to baptism</a:t>
            </a:r>
          </a:p>
        </p:txBody>
      </p:sp>
      <p:sp>
        <p:nvSpPr>
          <p:cNvPr id="213" name="TextBox 2"/>
          <p:cNvSpPr txBox="1"/>
          <p:nvPr/>
        </p:nvSpPr>
        <p:spPr>
          <a:xfrm>
            <a:off x="341007" y="2653759"/>
            <a:ext cx="23906774" cy="1198881"/>
          </a:xfrm>
          <a:prstGeom prst="rect">
            <a:avLst/>
          </a:prstGeom>
          <a:gradFill>
            <a:gsLst>
              <a:gs pos="0">
                <a:schemeClr val="accent5">
                  <a:hueOff val="-158059"/>
                  <a:satOff val="-13250"/>
                  <a:lumOff val="10967"/>
                </a:schemeClr>
              </a:gs>
              <a:gs pos="100000">
                <a:schemeClr val="accent5">
                  <a:hueOff val="-53923"/>
                  <a:lumOff val="-6733"/>
                </a:schemeClr>
              </a:gs>
            </a:gsLst>
            <a:lin ang="5400000"/>
          </a:gradFill>
          <a:ln w="12700">
            <a:miter lim="400000"/>
          </a:ln>
          <a:extLst>
            <a:ext uri="{C572A759-6A51-4108-AA02-DFA0A04FC94B}">
              <ma14:wrappingTextBoxFlag xmlns:ma14="http://schemas.microsoft.com/office/mac/drawingml/2011/main" val="1"/>
            </a:ext>
          </a:extLst>
        </p:spPr>
        <p:txBody>
          <a:bodyPr tIns="91439" bIns="91439">
            <a:spAutoFit/>
          </a:bodyPr>
          <a:lstStyle>
            <a:lvl1pPr algn="ctr" defTabSz="1828800">
              <a:lnSpc>
                <a:spcPct val="100000"/>
              </a:lnSpc>
              <a:spcBef>
                <a:spcPts val="0"/>
              </a:spcBef>
              <a:defRPr b="1" sz="6500">
                <a:solidFill>
                  <a:srgbClr val="FFFFFF"/>
                </a:solidFill>
                <a:effectLst>
                  <a:outerShdw sx="100000" sy="100000" kx="0" ky="0" algn="b" rotWithShape="0" blurRad="50800" dist="38100" dir="2700000">
                    <a:srgbClr val="000000">
                      <a:alpha val="40000"/>
                    </a:srgbClr>
                  </a:outerShdw>
                </a:effectLst>
                <a:latin typeface="American Typewriter"/>
                <a:ea typeface="American Typewriter"/>
                <a:cs typeface="American Typewriter"/>
                <a:sym typeface="American Typewriter"/>
              </a:defRPr>
            </a:lvl1pPr>
          </a:lstStyle>
          <a:p>
            <a:pPr/>
            <a:r>
              <a:t>JUSTIFICATION: ONE IS CLEANSED OF PAST SINS</a:t>
            </a:r>
          </a:p>
        </p:txBody>
      </p:sp>
      <p:pic>
        <p:nvPicPr>
          <p:cNvPr id="214" name="pasted-movie.png" descr="pasted-movie.png"/>
          <p:cNvPicPr>
            <a:picLocks noChangeAspect="1"/>
          </p:cNvPicPr>
          <p:nvPr/>
        </p:nvPicPr>
        <p:blipFill>
          <a:blip r:embed="rId6">
            <a:extLst/>
          </a:blip>
          <a:stretch>
            <a:fillRect/>
          </a:stretch>
        </p:blipFill>
        <p:spPr>
          <a:xfrm>
            <a:off x="15485498" y="194260"/>
            <a:ext cx="9303471" cy="192248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08">
                                            <p:txEl>
                                              <p:pRg st="1" end="1"/>
                                            </p:txEl>
                                          </p:spTgt>
                                        </p:tgtEl>
                                        <p:attrNameLst>
                                          <p:attrName>style.visibility</p:attrName>
                                        </p:attrNameLst>
                                      </p:cBhvr>
                                      <p:to>
                                        <p:strVal val="visible"/>
                                      </p:to>
                                    </p:set>
                                    <p:animEffect filter="fade" transition="in">
                                      <p:cBhvr>
                                        <p:cTn id="7" dur="500"/>
                                        <p:tgtEl>
                                          <p:spTgt spid="20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211">
                                            <p:txEl>
                                              <p:pRg st="1" end="1"/>
                                            </p:txEl>
                                          </p:spTgt>
                                        </p:tgtEl>
                                        <p:attrNameLst>
                                          <p:attrName>style.visibility</p:attrName>
                                        </p:attrNameLst>
                                      </p:cBhvr>
                                      <p:to>
                                        <p:strVal val="visible"/>
                                      </p:to>
                                    </p:set>
                                    <p:animEffect filter="fade" transition="in">
                                      <p:cBhvr>
                                        <p:cTn id="12" dur="500"/>
                                        <p:tgtEl>
                                          <p:spTgt spid="2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1" fill="hold">
                                  <p:stCondLst>
                                    <p:cond delay="0"/>
                                  </p:stCondLst>
                                  <p:iterate type="el" backwards="0">
                                    <p:tmAbs val="0"/>
                                  </p:iterate>
                                  <p:childTnLst>
                                    <p:set>
                                      <p:cBhvr>
                                        <p:cTn id="16" fill="hold"/>
                                        <p:tgtEl>
                                          <p:spTgt spid="208">
                                            <p:txEl>
                                              <p:pRg st="2" end="2"/>
                                            </p:txEl>
                                          </p:spTgt>
                                        </p:tgtEl>
                                        <p:attrNameLst>
                                          <p:attrName>style.visibility</p:attrName>
                                        </p:attrNameLst>
                                      </p:cBhvr>
                                      <p:to>
                                        <p:strVal val="visible"/>
                                      </p:to>
                                    </p:set>
                                    <p:animEffect filter="fade" transition="in">
                                      <p:cBhvr>
                                        <p:cTn id="17" dur="500"/>
                                        <p:tgtEl>
                                          <p:spTgt spid="20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2" fill="hold">
                                  <p:stCondLst>
                                    <p:cond delay="0"/>
                                  </p:stCondLst>
                                  <p:iterate type="el" backwards="0">
                                    <p:tmAbs val="0"/>
                                  </p:iterate>
                                  <p:childTnLst>
                                    <p:set>
                                      <p:cBhvr>
                                        <p:cTn id="21" fill="hold"/>
                                        <p:tgtEl>
                                          <p:spTgt spid="211">
                                            <p:txEl>
                                              <p:pRg st="2" end="2"/>
                                            </p:txEl>
                                          </p:spTgt>
                                        </p:tgtEl>
                                        <p:attrNameLst>
                                          <p:attrName>style.visibility</p:attrName>
                                        </p:attrNameLst>
                                      </p:cBhvr>
                                      <p:to>
                                        <p:strVal val="visible"/>
                                      </p:to>
                                    </p:set>
                                    <p:animEffect filter="fade" transition="in">
                                      <p:cBhvr>
                                        <p:cTn id="22" dur="500"/>
                                        <p:tgtEl>
                                          <p:spTgt spid="211">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8" grpId="1"/>
      <p:bldP build="p" bldLvl="5" animBg="1" rev="0" advAuto="0" spid="211" grpId="2"/>
    </p:bldLst>
  </p:timing>
</p:sld>
</file>

<file path=ppt/theme/theme1.xml><?xml version="1.0" encoding="utf-8"?>
<a:theme xmlns:a="http://schemas.openxmlformats.org/drawingml/2006/main" xmlns:r="http://schemas.openxmlformats.org/officeDocument/2006/relationships" name="Showroom">
  <a:themeElements>
    <a:clrScheme name="Showroom">
      <a:dk1>
        <a:srgbClr val="535353"/>
      </a:dk1>
      <a:lt1>
        <a:srgbClr val="340053"/>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