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00B050"/>
                </a:solidFill>
              </a:defRPr>
            </a:pPr>
            <a:r>
              <a:t>DAILY </a:t>
            </a:r>
            <a:r>
              <a:rPr>
                <a:solidFill>
                  <a:srgbClr val="32D200"/>
                </a:solidFill>
              </a:rPr>
              <a:t>RENEWING</a:t>
            </a:r>
            <a:r>
              <a:t> </a:t>
            </a:r>
            <a:r>
              <a:rPr>
                <a:solidFill>
                  <a:srgbClr val="00B0F0"/>
                </a:solidFill>
              </a:rPr>
              <a:t>THE INNER MAN </a:t>
            </a:r>
            <a:r>
              <a:t>BY DAILY </a:t>
            </a:r>
            <a:r>
              <a:rPr>
                <a:solidFill>
                  <a:srgbClr val="32D200"/>
                </a:solidFill>
              </a:rPr>
              <a:t>REMOVING</a:t>
            </a:r>
            <a:r>
              <a:t> </a:t>
            </a:r>
            <a:r>
              <a:rPr>
                <a:solidFill>
                  <a:srgbClr val="002060"/>
                </a:solidFill>
              </a:rPr>
              <a:t>FEAR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lvl1pPr>
          </a:lstStyle>
          <a:p>
            <a:pPr/>
            <a:r>
              <a:t>1 JOHN 4:16-5:5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22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/>
            </a:pPr>
            <a:r>
              <a:t>Do not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/>
              <a:t> </a:t>
            </a:r>
            <a:r>
              <a:rPr>
                <a:solidFill>
                  <a:srgbClr val="0070C0"/>
                </a:solidFill>
              </a:rPr>
              <a:t>man</a:t>
            </a:r>
            <a:r>
              <a:rPr b="0"/>
              <a:t> </a:t>
            </a:r>
            <a:r>
              <a:rPr>
                <a:solidFill>
                  <a:srgbClr val="FF0000"/>
                </a:solidFill>
              </a:rPr>
              <a:t>Matt. 10:28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John 12:42-43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Heb. 13:5-6</a:t>
            </a:r>
            <a:r>
              <a:rPr b="0"/>
              <a:t>;</a:t>
            </a:r>
            <a:r>
              <a:rPr>
                <a:solidFill>
                  <a:srgbClr val="FF0000"/>
                </a:solidFill>
              </a:rPr>
              <a:t> Galatians 2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206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is </a:t>
            </a:r>
            <a:r>
              <a:rPr>
                <a:solidFill>
                  <a:srgbClr val="0070C0"/>
                </a:solidFill>
              </a:rPr>
              <a:t>contagious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rPr>
                <a:solidFill>
                  <a:srgbClr val="0070C0"/>
                </a:solidFill>
              </a:rPr>
              <a:t> distance </a:t>
            </a:r>
            <a:r>
              <a:rPr>
                <a:solidFill>
                  <a:srgbClr val="000000"/>
                </a:solidFill>
              </a:rPr>
              <a:t>not </a:t>
            </a:r>
            <a:r>
              <a:rPr b="0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70C0"/>
                </a:solidFill>
              </a:rPr>
              <a:t> factor </a:t>
            </a:r>
            <a:r>
              <a:rPr>
                <a:solidFill>
                  <a:srgbClr val="FF0000"/>
                </a:solidFill>
              </a:rPr>
              <a:t>1 Samuel 13:1-14:23; 17:4-54 </a:t>
            </a:r>
            <a:endParaRPr>
              <a:solidFill>
                <a:srgbClr val="0070C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2060"/>
                </a:solidFill>
              </a:defRPr>
            </a:pPr>
            <a:r>
              <a:t>Fear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and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faith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are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opposites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Mark 4:35-41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Mark 4:37-41</a:t>
            </a:r>
          </a:p>
        </p:txBody>
      </p:sp>
      <p:sp>
        <p:nvSpPr>
          <p:cNvPr id="125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lnSpc>
                <a:spcPct val="90000"/>
              </a:lnSpc>
              <a:spcBef>
                <a:spcPts val="600"/>
              </a:spcBef>
              <a:buSzTx/>
              <a:buNone/>
              <a:defRPr b="1" sz="2200">
                <a:solidFill>
                  <a:srgbClr val="FF0000"/>
                </a:solidFill>
              </a:defRPr>
            </a:pPr>
            <a:r>
              <a:t>37</a:t>
            </a:r>
            <a:r>
              <a:rPr b="0" sz="3300">
                <a:solidFill>
                  <a:srgbClr val="000000"/>
                </a:solidFill>
              </a:rPr>
              <a:t> A great windstorm arose, and the waves beat into the boat, so that it was already filling. </a:t>
            </a:r>
            <a:r>
              <a:rPr sz="2400"/>
              <a:t>37</a:t>
            </a:r>
            <a:r>
              <a:rPr b="0" sz="2400">
                <a:solidFill>
                  <a:srgbClr val="000000"/>
                </a:solidFill>
              </a:rPr>
              <a:t> </a:t>
            </a:r>
            <a:r>
              <a:rPr b="0" sz="3300">
                <a:solidFill>
                  <a:srgbClr val="000000"/>
                </a:solidFill>
              </a:rPr>
              <a:t>But He was in the stern, asleep on a pillow. And they awoke Him and said to Him, “</a:t>
            </a:r>
            <a:r>
              <a:rPr sz="3300">
                <a:solidFill>
                  <a:srgbClr val="0070C0"/>
                </a:solidFill>
              </a:rPr>
              <a:t>Teacher</a:t>
            </a:r>
            <a:r>
              <a:rPr b="0" sz="3300">
                <a:solidFill>
                  <a:srgbClr val="000000"/>
                </a:solidFill>
              </a:rPr>
              <a:t>, </a:t>
            </a:r>
            <a:r>
              <a:rPr sz="3300">
                <a:solidFill>
                  <a:srgbClr val="32D200"/>
                </a:solidFill>
              </a:rPr>
              <a:t>do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B0F0"/>
                </a:solidFill>
              </a:rPr>
              <a:t>You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0000"/>
                </a:solidFill>
              </a:rPr>
              <a:t>not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32D200"/>
                </a:solidFill>
              </a:rPr>
              <a:t>care</a:t>
            </a:r>
            <a:r>
              <a:rPr b="0" sz="3300">
                <a:solidFill>
                  <a:srgbClr val="000000"/>
                </a:solidFill>
              </a:rPr>
              <a:t> that </a:t>
            </a:r>
            <a:r>
              <a:rPr sz="3300">
                <a:solidFill>
                  <a:srgbClr val="0070C0"/>
                </a:solidFill>
              </a:rPr>
              <a:t>we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32D200"/>
                </a:solidFill>
              </a:rPr>
              <a:t>are</a:t>
            </a:r>
            <a:r>
              <a:rPr sz="3300">
                <a:solidFill>
                  <a:srgbClr val="4F6228"/>
                </a:solidFill>
              </a:rPr>
              <a:t> perishing</a:t>
            </a:r>
            <a:r>
              <a:rPr b="0" sz="3300">
                <a:solidFill>
                  <a:srgbClr val="000000"/>
                </a:solidFill>
              </a:rPr>
              <a:t>?” </a:t>
            </a:r>
            <a:endParaRPr sz="2900"/>
          </a:p>
          <a:p>
            <a:pPr marL="0" indent="457200">
              <a:lnSpc>
                <a:spcPct val="90000"/>
              </a:lnSpc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39 </a:t>
            </a:r>
            <a:r>
              <a:rPr b="0" sz="3300">
                <a:solidFill>
                  <a:srgbClr val="000000"/>
                </a:solidFill>
              </a:rPr>
              <a:t>Then He arose and rebuked the wind, and said to the sea, “Peace, be still!” And the wind ceased and there was a great calm</a:t>
            </a:r>
            <a:r>
              <a:t>. 40 </a:t>
            </a:r>
            <a:r>
              <a:rPr b="0" sz="3300">
                <a:solidFill>
                  <a:srgbClr val="000000"/>
                </a:solidFill>
              </a:rPr>
              <a:t>But He said to them, “</a:t>
            </a:r>
            <a:r>
              <a:rPr sz="3300">
                <a:solidFill>
                  <a:srgbClr val="00B050"/>
                </a:solidFill>
              </a:rPr>
              <a:t>Why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32D200"/>
                </a:solidFill>
              </a:rPr>
              <a:t>are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70C0"/>
                </a:solidFill>
              </a:rPr>
              <a:t>you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B050"/>
                </a:solidFill>
              </a:rPr>
              <a:t>so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2060"/>
                </a:solidFill>
              </a:rPr>
              <a:t>fearful</a:t>
            </a:r>
            <a:r>
              <a:rPr b="0" sz="3300">
                <a:solidFill>
                  <a:srgbClr val="000000"/>
                </a:solidFill>
              </a:rPr>
              <a:t>? </a:t>
            </a:r>
            <a:r>
              <a:rPr sz="3300">
                <a:solidFill>
                  <a:srgbClr val="00B050"/>
                </a:solidFill>
              </a:rPr>
              <a:t>How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B050"/>
                </a:solidFill>
              </a:rPr>
              <a:t>is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B050"/>
                </a:solidFill>
              </a:rPr>
              <a:t>it</a:t>
            </a:r>
            <a:r>
              <a:rPr b="0" sz="3300">
                <a:solidFill>
                  <a:srgbClr val="000000"/>
                </a:solidFill>
              </a:rPr>
              <a:t> that </a:t>
            </a:r>
            <a:r>
              <a:rPr sz="3300">
                <a:solidFill>
                  <a:srgbClr val="0070C0"/>
                </a:solidFill>
              </a:rPr>
              <a:t>you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B050"/>
                </a:solidFill>
              </a:rPr>
              <a:t>have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0000"/>
                </a:solidFill>
              </a:rPr>
              <a:t>no</a:t>
            </a:r>
            <a:r>
              <a:rPr b="0" sz="3300">
                <a:solidFill>
                  <a:srgbClr val="000000"/>
                </a:solidFill>
              </a:rPr>
              <a:t> </a:t>
            </a:r>
            <a:r>
              <a:rPr sz="3300">
                <a:solidFill>
                  <a:srgbClr val="0070C0"/>
                </a:solidFill>
              </a:rPr>
              <a:t>faith</a:t>
            </a:r>
            <a:r>
              <a:rPr b="0" sz="3300">
                <a:solidFill>
                  <a:srgbClr val="000000"/>
                </a:solidFill>
              </a:rPr>
              <a:t>?”</a:t>
            </a:r>
            <a:r>
              <a:t>   41 </a:t>
            </a:r>
            <a:r>
              <a:rPr b="0" sz="3300">
                <a:solidFill>
                  <a:srgbClr val="000000"/>
                </a:solidFill>
              </a:rPr>
              <a:t>And they feared exceedingly, and said to one another, “Who can this be, that even the wind and the sea obey Him!”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/>
            </a:pPr>
            <a:r>
              <a:t>Do not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/>
              <a:t> </a:t>
            </a:r>
            <a:r>
              <a:rPr>
                <a:solidFill>
                  <a:srgbClr val="0070C0"/>
                </a:solidFill>
              </a:rPr>
              <a:t>man</a:t>
            </a:r>
            <a:r>
              <a:rPr b="0"/>
              <a:t> </a:t>
            </a:r>
            <a:r>
              <a:rPr>
                <a:solidFill>
                  <a:srgbClr val="FF0000"/>
                </a:solidFill>
              </a:rPr>
              <a:t>Matt. 10:28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John 12:42-43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Heb. 13:5-6</a:t>
            </a:r>
            <a:r>
              <a:rPr b="0"/>
              <a:t>;</a:t>
            </a:r>
            <a:r>
              <a:rPr>
                <a:solidFill>
                  <a:srgbClr val="FF0000"/>
                </a:solidFill>
              </a:rPr>
              <a:t> Galatians 2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206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is </a:t>
            </a:r>
            <a:r>
              <a:rPr>
                <a:solidFill>
                  <a:srgbClr val="0070C0"/>
                </a:solidFill>
              </a:rPr>
              <a:t>contagious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rPr>
                <a:solidFill>
                  <a:srgbClr val="0070C0"/>
                </a:solidFill>
              </a:rPr>
              <a:t> distance </a:t>
            </a:r>
            <a:r>
              <a:rPr>
                <a:solidFill>
                  <a:srgbClr val="000000"/>
                </a:solidFill>
              </a:rPr>
              <a:t>not </a:t>
            </a:r>
            <a:r>
              <a:rPr b="0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70C0"/>
                </a:solidFill>
              </a:rPr>
              <a:t> factor </a:t>
            </a:r>
            <a:r>
              <a:rPr>
                <a:solidFill>
                  <a:srgbClr val="FF0000"/>
                </a:solidFill>
              </a:rPr>
              <a:t>1 Samuel 13:1-14:23; 17:4-54 </a:t>
            </a:r>
            <a:endParaRPr>
              <a:solidFill>
                <a:srgbClr val="0070C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2060"/>
                </a:solidFill>
              </a:defRPr>
            </a:pPr>
            <a:r>
              <a:t>Fear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and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faith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are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opposites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Mark 4:35-41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B0F0"/>
                </a:solidFill>
              </a:defRPr>
            </a:pPr>
            <a:r>
              <a:t>Godly fear </a:t>
            </a:r>
            <a:r>
              <a:rPr b="0">
                <a:solidFill>
                  <a:srgbClr val="000000"/>
                </a:solidFill>
              </a:rPr>
              <a:t>and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faith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are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inseparable </a:t>
            </a:r>
            <a:endParaRPr>
              <a:solidFill>
                <a:srgbClr val="0070C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Heb. 11:7 </a:t>
            </a:r>
            <a:r>
              <a:rPr>
                <a:solidFill>
                  <a:srgbClr val="0070C0"/>
                </a:solidFill>
              </a:rPr>
              <a:t>faith</a:t>
            </a:r>
            <a:r>
              <a:t> 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>
                <a:solidFill>
                  <a:srgbClr val="00B0F0"/>
                </a:solidFill>
              </a:rPr>
              <a:t>godly fear </a:t>
            </a:r>
            <a:r>
              <a:rPr>
                <a:solidFill>
                  <a:srgbClr val="000000"/>
                </a:solidFill>
              </a:rPr>
              <a:t>+ </a:t>
            </a:r>
            <a:r>
              <a:rPr>
                <a:solidFill>
                  <a:srgbClr val="00B050"/>
                </a:solidFill>
              </a:rPr>
              <a:t>action</a:t>
            </a:r>
            <a:endParaRPr>
              <a:solidFill>
                <a:srgbClr val="00B05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70C0"/>
                </a:solidFill>
              </a:defRPr>
            </a:pPr>
            <a:r>
              <a:t>Faith</a:t>
            </a:r>
            <a:r>
              <a:rPr>
                <a:solidFill>
                  <a:srgbClr val="00B050"/>
                </a:solidFill>
              </a:rPr>
              <a:t> in </a:t>
            </a:r>
            <a:r>
              <a:rPr>
                <a:solidFill>
                  <a:srgbClr val="002060"/>
                </a:solidFill>
              </a:rPr>
              <a:t>past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v.3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rPr>
                <a:solidFill>
                  <a:srgbClr val="00B050"/>
                </a:solidFill>
              </a:rPr>
              <a:t> </a:t>
            </a:r>
            <a:r>
              <a:t>present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v.24-27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future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v.7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31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40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Hebrews 2:14-15</a:t>
            </a:r>
          </a:p>
        </p:txBody>
      </p:sp>
      <p:sp>
        <p:nvSpPr>
          <p:cNvPr id="143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14</a:t>
            </a:r>
            <a:r>
              <a:rPr b="0" sz="3600">
                <a:solidFill>
                  <a:srgbClr val="000000"/>
                </a:solidFill>
              </a:rPr>
              <a:t> Inasmuch then as the </a:t>
            </a:r>
            <a:r>
              <a:rPr sz="3600">
                <a:solidFill>
                  <a:srgbClr val="0070C0"/>
                </a:solidFill>
              </a:rPr>
              <a:t>children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have partaken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984807"/>
                </a:solidFill>
              </a:rPr>
              <a:t>flesh</a:t>
            </a:r>
            <a:r>
              <a:rPr b="0" sz="3600">
                <a:solidFill>
                  <a:srgbClr val="000000"/>
                </a:solidFill>
              </a:rPr>
              <a:t> and </a:t>
            </a:r>
            <a:r>
              <a:rPr sz="3600"/>
              <a:t>blood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B0F0"/>
                </a:solidFill>
              </a:rPr>
              <a:t>He Himself </a:t>
            </a:r>
            <a:r>
              <a:rPr sz="3600">
                <a:solidFill>
                  <a:srgbClr val="00B050"/>
                </a:solidFill>
              </a:rPr>
              <a:t>likewise </a:t>
            </a:r>
            <a:r>
              <a:rPr sz="3600">
                <a:solidFill>
                  <a:srgbClr val="32D200"/>
                </a:solidFill>
              </a:rPr>
              <a:t>shared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the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same</a:t>
            </a:r>
            <a:r>
              <a:rPr b="0" sz="3600">
                <a:solidFill>
                  <a:srgbClr val="000000"/>
                </a:solidFill>
              </a:rPr>
              <a:t>, that </a:t>
            </a:r>
            <a:r>
              <a:rPr sz="3600">
                <a:solidFill>
                  <a:srgbClr val="00B050"/>
                </a:solidFill>
              </a:rPr>
              <a:t>through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4F6228"/>
                </a:solidFill>
              </a:rPr>
              <a:t>death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might destroy </a:t>
            </a:r>
            <a:r>
              <a:rPr sz="3600">
                <a:solidFill>
                  <a:srgbClr val="C00000"/>
                </a:solidFill>
              </a:rPr>
              <a:t>him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C00000"/>
                </a:solidFill>
              </a:rPr>
              <a:t>who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had</a:t>
            </a:r>
            <a:r>
              <a:rPr b="0" sz="3600">
                <a:solidFill>
                  <a:srgbClr val="000000"/>
                </a:solidFill>
              </a:rPr>
              <a:t> the </a:t>
            </a:r>
            <a:r>
              <a:rPr sz="3600">
                <a:solidFill>
                  <a:srgbClr val="0070C0"/>
                </a:solidFill>
              </a:rPr>
              <a:t>power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4F6228"/>
                </a:solidFill>
              </a:rPr>
              <a:t>death</a:t>
            </a:r>
            <a:r>
              <a:rPr b="0" sz="3600">
                <a:solidFill>
                  <a:srgbClr val="000000"/>
                </a:solidFill>
              </a:rPr>
              <a:t>, that is, </a:t>
            </a:r>
            <a:r>
              <a:rPr sz="3600">
                <a:solidFill>
                  <a:srgbClr val="C00000"/>
                </a:solidFill>
              </a:rPr>
              <a:t>the devil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t>15 </a:t>
            </a:r>
            <a:r>
              <a:rPr b="0" sz="3600">
                <a:solidFill>
                  <a:srgbClr val="000000"/>
                </a:solidFill>
              </a:rPr>
              <a:t>and </a:t>
            </a:r>
            <a:r>
              <a:rPr sz="3600">
                <a:solidFill>
                  <a:srgbClr val="32D200"/>
                </a:solidFill>
              </a:rPr>
              <a:t>release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those who </a:t>
            </a:r>
            <a:r>
              <a:rPr sz="3600">
                <a:solidFill>
                  <a:srgbClr val="00B050"/>
                </a:solidFill>
              </a:rPr>
              <a:t>through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2060"/>
                </a:solidFill>
              </a:rPr>
              <a:t>fear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4F6228"/>
                </a:solidFill>
              </a:rPr>
              <a:t>death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were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all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their </a:t>
            </a:r>
            <a:r>
              <a:rPr sz="3600">
                <a:solidFill>
                  <a:srgbClr val="00B050"/>
                </a:solidFill>
              </a:rPr>
              <a:t>lifetime</a:t>
            </a:r>
            <a:r>
              <a:rPr sz="3600">
                <a:solidFill>
                  <a:srgbClr val="0070C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subject to </a:t>
            </a:r>
            <a:r>
              <a:rPr sz="3600">
                <a:solidFill>
                  <a:srgbClr val="002060"/>
                </a:solidFill>
              </a:rPr>
              <a:t>bondage</a:t>
            </a:r>
            <a:r>
              <a:rPr b="0" sz="360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49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>
                <a:solidFill>
                  <a:srgbClr val="32D20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Proverbs 1:7; 9:10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Ecclesiastes 12:13-14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Revelation 21:4</a:t>
            </a:r>
          </a:p>
        </p:txBody>
      </p:sp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4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God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will wipe away </a:t>
            </a:r>
            <a:r>
              <a:rPr sz="3600">
                <a:solidFill>
                  <a:srgbClr val="00B050"/>
                </a:solidFill>
              </a:rPr>
              <a:t>every </a:t>
            </a:r>
            <a:r>
              <a:rPr sz="3600">
                <a:solidFill>
                  <a:srgbClr val="0070C0"/>
                </a:solidFill>
              </a:rPr>
              <a:t>tear</a:t>
            </a:r>
            <a:r>
              <a:rPr sz="3600">
                <a:solidFill>
                  <a:srgbClr val="00B050"/>
                </a:solidFill>
              </a:rPr>
              <a:t> from </a:t>
            </a:r>
            <a:r>
              <a:rPr sz="3600">
                <a:solidFill>
                  <a:srgbClr val="0070C0"/>
                </a:solidFill>
              </a:rPr>
              <a:t>their eyes</a:t>
            </a:r>
            <a:r>
              <a:rPr b="0" sz="3600">
                <a:solidFill>
                  <a:srgbClr val="000000"/>
                </a:solidFill>
              </a:rPr>
              <a:t>; there shall be </a:t>
            </a:r>
            <a:r>
              <a:rPr sz="3600">
                <a:solidFill>
                  <a:srgbClr val="000000"/>
                </a:solidFill>
              </a:rPr>
              <a:t>no more </a:t>
            </a:r>
            <a:r>
              <a:rPr sz="3600">
                <a:solidFill>
                  <a:srgbClr val="4F6228"/>
                </a:solidFill>
              </a:rPr>
              <a:t>death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2060"/>
                </a:solidFill>
              </a:rPr>
              <a:t>sorrow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crying</a:t>
            </a:r>
            <a:r>
              <a:rPr b="0" sz="3600">
                <a:solidFill>
                  <a:srgbClr val="000000"/>
                </a:solidFill>
              </a:rPr>
              <a:t>. There shall be </a:t>
            </a:r>
            <a:r>
              <a:rPr sz="3600">
                <a:solidFill>
                  <a:srgbClr val="000000"/>
                </a:solidFill>
              </a:rPr>
              <a:t>no more </a:t>
            </a:r>
            <a:r>
              <a:rPr sz="3600"/>
              <a:t>pain</a:t>
            </a:r>
            <a:r>
              <a:rPr b="0" sz="3600">
                <a:solidFill>
                  <a:srgbClr val="000000"/>
                </a:solidFill>
              </a:rPr>
              <a:t>, for the </a:t>
            </a:r>
            <a:r>
              <a:rPr sz="3600">
                <a:solidFill>
                  <a:srgbClr val="00B050"/>
                </a:solidFill>
              </a:rPr>
              <a:t>former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things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have passed away</a:t>
            </a:r>
            <a:r>
              <a:rPr b="0" sz="3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55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58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b="0"/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b="0"/>
          </a:p>
          <a:p>
            <a:pPr>
              <a:spcBef>
                <a:spcPts val="800"/>
              </a:spcBef>
              <a:buSzTx/>
              <a:buNone/>
              <a:defRPr b="1" sz="34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64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b="0"/>
          </a:p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b="0"/>
          </a:p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>
              <a:solidFill>
                <a:srgbClr val="FF0000"/>
              </a:solidFill>
            </a:endParaRPr>
          </a:p>
          <a:p>
            <a:pPr marL="339470" indent="-339470" defTabSz="905255">
              <a:lnSpc>
                <a:spcPct val="90000"/>
              </a:lnSpc>
              <a:spcBef>
                <a:spcPts val="800"/>
              </a:spcBef>
              <a:buSzTx/>
              <a:buNone/>
              <a:defRPr b="1" sz="3366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  <a:r>
              <a:t> </a:t>
            </a:r>
            <a:r>
              <a:rPr>
                <a:solidFill>
                  <a:srgbClr val="FF0000"/>
                </a:solidFill>
              </a:rPr>
              <a:t>Ecclesiastes 9:10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Gal. 5:23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Matt. 25:21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19:17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Ecclesiastes 9:10</a:t>
            </a:r>
          </a:p>
        </p:txBody>
      </p:sp>
      <p:sp>
        <p:nvSpPr>
          <p:cNvPr id="170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11</a:t>
            </a:r>
            <a:r>
              <a:rPr b="0" sz="3600">
                <a:solidFill>
                  <a:srgbClr val="000000"/>
                </a:solidFill>
              </a:rPr>
              <a:t> The race is </a:t>
            </a:r>
            <a:r>
              <a:rPr sz="3600">
                <a:solidFill>
                  <a:srgbClr val="000000"/>
                </a:solidFill>
              </a:rPr>
              <a:t>not</a:t>
            </a:r>
            <a:r>
              <a:rPr b="0" sz="3600">
                <a:solidFill>
                  <a:srgbClr val="000000"/>
                </a:solidFill>
              </a:rPr>
              <a:t> to the swift,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the battle to the strong,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bread to the wise,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riches to men of understanding,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favor to men of skill; but </a:t>
            </a:r>
            <a:r>
              <a:rPr sz="3600">
                <a:solidFill>
                  <a:srgbClr val="00B050"/>
                </a:solidFill>
              </a:rPr>
              <a:t>time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and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chance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happen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to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them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all</a:t>
            </a:r>
            <a:r>
              <a:rPr b="0" sz="3600">
                <a:solidFill>
                  <a:srgbClr val="000000"/>
                </a:solidFill>
              </a:rPr>
              <a:t>.</a:t>
            </a:r>
            <a:endParaRPr sz="3600">
              <a:solidFill>
                <a:srgbClr val="00B050"/>
              </a:solidFill>
            </a:endParaRPr>
          </a:p>
          <a:p>
            <a:pPr marL="0" indent="0" algn="ctr">
              <a:spcBef>
                <a:spcPts val="600"/>
              </a:spcBef>
              <a:buSzTx/>
              <a:buNone/>
              <a:defRPr b="1" sz="4000">
                <a:solidFill>
                  <a:srgbClr val="FF0000"/>
                </a:solidFill>
              </a:defRPr>
            </a:pPr>
            <a:r>
              <a:t>Galatians 5:23a</a:t>
            </a:r>
          </a:p>
          <a:p>
            <a:pPr marL="0" indent="457200">
              <a:spcBef>
                <a:spcPts val="600"/>
              </a:spcBef>
              <a:buSzTx/>
              <a:buNone/>
              <a:defRPr b="1" sz="3600">
                <a:solidFill>
                  <a:srgbClr val="00B0F0"/>
                </a:solidFill>
              </a:defRPr>
            </a:pPr>
            <a:r>
              <a:t>…meekness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self-control</a:t>
            </a:r>
            <a:r>
              <a:rPr b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Matthew 25:21</a:t>
            </a:r>
          </a:p>
        </p:txBody>
      </p:sp>
      <p:sp>
        <p:nvSpPr>
          <p:cNvPr id="173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20</a:t>
            </a:r>
            <a:r>
              <a:rPr b="0" sz="3600">
                <a:solidFill>
                  <a:srgbClr val="000000"/>
                </a:solidFill>
              </a:rPr>
              <a:t> “So </a:t>
            </a:r>
            <a:r>
              <a:rPr sz="3600">
                <a:solidFill>
                  <a:srgbClr val="0070C0"/>
                </a:solidFill>
              </a:rPr>
              <a:t>he who </a:t>
            </a:r>
            <a:r>
              <a:rPr sz="3600">
                <a:solidFill>
                  <a:srgbClr val="00B050"/>
                </a:solidFill>
              </a:rPr>
              <a:t>had received five </a:t>
            </a:r>
            <a:r>
              <a:rPr sz="3600">
                <a:solidFill>
                  <a:srgbClr val="0070C0"/>
                </a:solidFill>
              </a:rPr>
              <a:t>talents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came</a:t>
            </a:r>
            <a:r>
              <a:rPr b="0" sz="3600">
                <a:solidFill>
                  <a:srgbClr val="000000"/>
                </a:solidFill>
              </a:rPr>
              <a:t> and </a:t>
            </a:r>
            <a:r>
              <a:rPr sz="3600">
                <a:solidFill>
                  <a:srgbClr val="00B050"/>
                </a:solidFill>
              </a:rPr>
              <a:t>brought five other </a:t>
            </a:r>
            <a:r>
              <a:rPr sz="3600">
                <a:solidFill>
                  <a:srgbClr val="0070C0"/>
                </a:solidFill>
              </a:rPr>
              <a:t>talents</a:t>
            </a:r>
            <a:r>
              <a:rPr b="0" sz="3600">
                <a:solidFill>
                  <a:srgbClr val="000000"/>
                </a:solidFill>
              </a:rPr>
              <a:t>, saying, ‘</a:t>
            </a:r>
            <a:r>
              <a:rPr sz="3600">
                <a:solidFill>
                  <a:srgbClr val="7030A0"/>
                </a:solidFill>
              </a:rPr>
              <a:t>Lord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7030A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delivered to </a:t>
            </a:r>
            <a:r>
              <a:rPr sz="3600">
                <a:solidFill>
                  <a:srgbClr val="0070C0"/>
                </a:solidFill>
              </a:rPr>
              <a:t>me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five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talents</a:t>
            </a:r>
            <a:r>
              <a:rPr b="0" sz="3600">
                <a:solidFill>
                  <a:srgbClr val="000000"/>
                </a:solidFill>
              </a:rPr>
              <a:t>; look, </a:t>
            </a:r>
            <a:r>
              <a:rPr sz="3600">
                <a:solidFill>
                  <a:srgbClr val="0070C0"/>
                </a:solidFill>
              </a:rPr>
              <a:t>I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have gained five more </a:t>
            </a:r>
            <a:r>
              <a:rPr sz="3600">
                <a:solidFill>
                  <a:srgbClr val="0070C0"/>
                </a:solidFill>
              </a:rPr>
              <a:t>talents</a:t>
            </a:r>
            <a:r>
              <a:rPr b="0" sz="3600">
                <a:solidFill>
                  <a:srgbClr val="000000"/>
                </a:solidFill>
              </a:rPr>
              <a:t> besides </a:t>
            </a:r>
            <a:r>
              <a:rPr sz="3600">
                <a:solidFill>
                  <a:srgbClr val="0070C0"/>
                </a:solidFill>
              </a:rPr>
              <a:t>them</a:t>
            </a:r>
            <a:r>
              <a:rPr b="0" sz="3600">
                <a:solidFill>
                  <a:srgbClr val="000000"/>
                </a:solidFill>
              </a:rPr>
              <a:t>.’  </a:t>
            </a:r>
            <a:r>
              <a:t>21</a:t>
            </a:r>
            <a:r>
              <a:rPr sz="3600"/>
              <a:t> </a:t>
            </a:r>
            <a:r>
              <a:rPr sz="3600">
                <a:solidFill>
                  <a:srgbClr val="0070C0"/>
                </a:solidFill>
              </a:rPr>
              <a:t>His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7030A0"/>
                </a:solidFill>
              </a:rPr>
              <a:t>lord</a:t>
            </a:r>
            <a:r>
              <a:rPr b="0" sz="3600">
                <a:solidFill>
                  <a:srgbClr val="000000"/>
                </a:solidFill>
              </a:rPr>
              <a:t> said to </a:t>
            </a:r>
            <a:r>
              <a:rPr sz="3600">
                <a:solidFill>
                  <a:srgbClr val="0070C0"/>
                </a:solidFill>
              </a:rPr>
              <a:t>him</a:t>
            </a:r>
            <a:r>
              <a:rPr b="0" sz="3600">
                <a:solidFill>
                  <a:srgbClr val="000000"/>
                </a:solidFill>
              </a:rPr>
              <a:t>, ‘</a:t>
            </a:r>
            <a:r>
              <a:rPr sz="3600">
                <a:solidFill>
                  <a:srgbClr val="32D200"/>
                </a:solidFill>
              </a:rPr>
              <a:t>Well done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B0F0"/>
                </a:solidFill>
              </a:rPr>
              <a:t>good</a:t>
            </a:r>
            <a:r>
              <a:rPr b="0" sz="3600">
                <a:solidFill>
                  <a:srgbClr val="000000"/>
                </a:solidFill>
              </a:rPr>
              <a:t> and </a:t>
            </a:r>
            <a:r>
              <a:rPr sz="3600">
                <a:solidFill>
                  <a:srgbClr val="0070C0"/>
                </a:solidFill>
              </a:rPr>
              <a:t>faithful servant</a:t>
            </a:r>
            <a:r>
              <a:rPr b="0" sz="3600">
                <a:solidFill>
                  <a:srgbClr val="000000"/>
                </a:solidFill>
              </a:rPr>
              <a:t>;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were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faithful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over</a:t>
            </a:r>
            <a:r>
              <a:rPr b="0" sz="3600">
                <a:solidFill>
                  <a:srgbClr val="000000"/>
                </a:solidFill>
              </a:rPr>
              <a:t> a </a:t>
            </a:r>
            <a:r>
              <a:rPr sz="3600">
                <a:solidFill>
                  <a:srgbClr val="00B050"/>
                </a:solidFill>
              </a:rPr>
              <a:t>few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things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7030A0"/>
                </a:solidFill>
              </a:rPr>
              <a:t>I </a:t>
            </a:r>
            <a:r>
              <a:rPr sz="3600">
                <a:solidFill>
                  <a:srgbClr val="32D200"/>
                </a:solidFill>
              </a:rPr>
              <a:t>will make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7030A0"/>
                </a:solidFill>
              </a:rPr>
              <a:t>ruler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over many </a:t>
            </a:r>
            <a:r>
              <a:rPr sz="3600">
                <a:solidFill>
                  <a:srgbClr val="0070C0"/>
                </a:solidFill>
              </a:rPr>
              <a:t>things</a:t>
            </a:r>
            <a:r>
              <a:rPr b="0" sz="3600">
                <a:solidFill>
                  <a:srgbClr val="000000"/>
                </a:solidFill>
              </a:rPr>
              <a:t>. </a:t>
            </a:r>
            <a:r>
              <a:rPr sz="3600">
                <a:solidFill>
                  <a:srgbClr val="32D200"/>
                </a:solidFill>
              </a:rPr>
              <a:t>Enter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into</a:t>
            </a:r>
            <a:r>
              <a:rPr b="0" sz="3600">
                <a:solidFill>
                  <a:srgbClr val="000000"/>
                </a:solidFill>
              </a:rPr>
              <a:t> the </a:t>
            </a:r>
            <a:r>
              <a:rPr sz="3600">
                <a:solidFill>
                  <a:srgbClr val="00B0F0"/>
                </a:solidFill>
              </a:rPr>
              <a:t>joy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0070C0"/>
                </a:solidFill>
              </a:rPr>
              <a:t>your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7030A0"/>
                </a:solidFill>
              </a:rPr>
              <a:t>lord</a:t>
            </a:r>
            <a:r>
              <a:rPr b="0" sz="3600">
                <a:solidFill>
                  <a:srgbClr val="000000"/>
                </a:solidFill>
              </a:rPr>
              <a:t>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  <a:r>
              <a:t> </a:t>
            </a:r>
            <a:r>
              <a:rPr>
                <a:solidFill>
                  <a:srgbClr val="FF0000"/>
                </a:solidFill>
              </a:rPr>
              <a:t>Ecclesiastes 9:10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Gal. 5:23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Matt. 25:21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19:17</a:t>
            </a:r>
            <a:endParaRPr sz="2900"/>
          </a:p>
          <a:p>
            <a:pPr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Loss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79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 sz="2900"/>
          </a:p>
          <a:p>
            <a:pPr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  <a:r>
              <a:t> </a:t>
            </a:r>
            <a:r>
              <a:rPr>
                <a:solidFill>
                  <a:srgbClr val="FF0000"/>
                </a:solidFill>
              </a:rPr>
              <a:t>Ecclesiastes 9:10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Gal. 5:23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Matt. 25:21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19:17</a:t>
            </a:r>
            <a:endParaRPr sz="2900"/>
          </a:p>
          <a:p>
            <a:pPr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Loss </a:t>
            </a:r>
            <a:r>
              <a:rPr>
                <a:solidFill>
                  <a:srgbClr val="FF0000"/>
                </a:solidFill>
              </a:rPr>
              <a:t>Ezekiel 4:16; 12:18-19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18:29-30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Ecclesiastes 12:13-14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13 </a:t>
            </a:r>
            <a:r>
              <a:rPr b="0" sz="3600">
                <a:solidFill>
                  <a:srgbClr val="000000"/>
                </a:solidFill>
              </a:rPr>
              <a:t>Let us hear the conclusion of the </a:t>
            </a:r>
            <a:r>
              <a:rPr sz="3600">
                <a:solidFill>
                  <a:srgbClr val="00B050"/>
                </a:solidFill>
              </a:rPr>
              <a:t>whole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matter</a:t>
            </a:r>
            <a:r>
              <a:rPr b="0" sz="3600">
                <a:solidFill>
                  <a:srgbClr val="000000"/>
                </a:solidFill>
              </a:rPr>
              <a:t>:</a:t>
            </a:r>
            <a:endParaRPr b="0" sz="3600">
              <a:solidFill>
                <a:srgbClr val="000000"/>
              </a:solidFill>
            </a:endParaRPr>
          </a:p>
          <a:p>
            <a:pPr marL="0" indent="457200">
              <a:spcBef>
                <a:spcPts val="600"/>
              </a:spcBef>
              <a:buSzTx/>
              <a:buNone/>
              <a:defRPr b="1" sz="3600">
                <a:solidFill>
                  <a:srgbClr val="32D20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 and </a:t>
            </a:r>
            <a:r>
              <a:t>keep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His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commandments</a:t>
            </a:r>
            <a:r>
              <a:rPr b="0"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B050"/>
                </a:solidFill>
              </a:rPr>
              <a:t>for this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is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man's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50"/>
                </a:solidFill>
              </a:rPr>
              <a:t>all</a:t>
            </a:r>
            <a:r>
              <a:rPr b="0">
                <a:solidFill>
                  <a:srgbClr val="000000"/>
                </a:solidFill>
              </a:rPr>
              <a:t>. </a:t>
            </a:r>
            <a:endParaRPr b="0">
              <a:solidFill>
                <a:srgbClr val="000000"/>
              </a:solidFill>
            </a:endParaRPr>
          </a:p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14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For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God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will bring </a:t>
            </a:r>
            <a:r>
              <a:rPr sz="3600">
                <a:solidFill>
                  <a:srgbClr val="00B050"/>
                </a:solidFill>
              </a:rPr>
              <a:t>every work into</a:t>
            </a:r>
            <a:r>
              <a:rPr b="0" sz="3600">
                <a:solidFill>
                  <a:srgbClr val="00B050"/>
                </a:solidFill>
              </a:rPr>
              <a:t> </a:t>
            </a:r>
            <a:r>
              <a:rPr sz="3600">
                <a:solidFill>
                  <a:srgbClr val="7030A0"/>
                </a:solidFill>
              </a:rPr>
              <a:t>judgment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B050"/>
                </a:solidFill>
              </a:rPr>
              <a:t>including every </a:t>
            </a:r>
            <a:r>
              <a:rPr sz="3600">
                <a:solidFill>
                  <a:srgbClr val="0070C0"/>
                </a:solidFill>
              </a:rPr>
              <a:t>secret thing</a:t>
            </a:r>
            <a:r>
              <a:rPr b="0" sz="3600">
                <a:solidFill>
                  <a:srgbClr val="000000"/>
                </a:solidFill>
              </a:rPr>
              <a:t>, whether </a:t>
            </a:r>
            <a:r>
              <a:rPr sz="3600">
                <a:solidFill>
                  <a:srgbClr val="00B0F0"/>
                </a:solidFill>
              </a:rPr>
              <a:t>good</a:t>
            </a:r>
            <a:r>
              <a:rPr b="0" sz="3600">
                <a:solidFill>
                  <a:srgbClr val="000000"/>
                </a:solidFill>
              </a:rPr>
              <a:t> or </a:t>
            </a:r>
            <a:r>
              <a:rPr sz="3600">
                <a:solidFill>
                  <a:srgbClr val="C00000"/>
                </a:solidFill>
              </a:rPr>
              <a:t>evil</a:t>
            </a:r>
            <a:r>
              <a:rPr b="0" sz="3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Luke 18:29-30</a:t>
            </a:r>
          </a:p>
        </p:txBody>
      </p:sp>
      <p:sp>
        <p:nvSpPr>
          <p:cNvPr id="182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29</a:t>
            </a:r>
            <a:r>
              <a:rPr b="0" sz="3600">
                <a:solidFill>
                  <a:srgbClr val="000000"/>
                </a:solidFill>
              </a:rPr>
              <a:t> “</a:t>
            </a:r>
            <a:r>
              <a:rPr sz="3600">
                <a:solidFill>
                  <a:srgbClr val="00B050"/>
                </a:solidFill>
              </a:rPr>
              <a:t>Assuredly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B0F0"/>
                </a:solidFill>
              </a:rPr>
              <a:t>I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say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to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, there is </a:t>
            </a:r>
            <a:r>
              <a:rPr sz="3600">
                <a:solidFill>
                  <a:srgbClr val="000000"/>
                </a:solidFill>
              </a:rPr>
              <a:t>no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one who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has left </a:t>
            </a:r>
            <a:r>
              <a:rPr sz="3600">
                <a:solidFill>
                  <a:srgbClr val="0070C0"/>
                </a:solidFill>
              </a:rPr>
              <a:t>house</a:t>
            </a:r>
            <a:r>
              <a:rPr b="0" sz="3600">
                <a:solidFill>
                  <a:srgbClr val="000000"/>
                </a:solidFill>
              </a:rPr>
              <a:t> or </a:t>
            </a:r>
            <a:r>
              <a:rPr sz="3600">
                <a:solidFill>
                  <a:srgbClr val="0070C0"/>
                </a:solidFill>
              </a:rPr>
              <a:t>parents</a:t>
            </a:r>
            <a:r>
              <a:rPr b="0" sz="3600">
                <a:solidFill>
                  <a:srgbClr val="000000"/>
                </a:solidFill>
              </a:rPr>
              <a:t> or </a:t>
            </a:r>
            <a:r>
              <a:rPr sz="3600">
                <a:solidFill>
                  <a:srgbClr val="0070C0"/>
                </a:solidFill>
              </a:rPr>
              <a:t>brothers</a:t>
            </a:r>
            <a:r>
              <a:rPr b="0" sz="3600">
                <a:solidFill>
                  <a:srgbClr val="000000"/>
                </a:solidFill>
              </a:rPr>
              <a:t> or </a:t>
            </a:r>
            <a:r>
              <a:rPr sz="3600">
                <a:solidFill>
                  <a:srgbClr val="000000"/>
                </a:solidFill>
              </a:rPr>
              <a:t>wife</a:t>
            </a:r>
            <a:r>
              <a:rPr b="0" sz="3600">
                <a:solidFill>
                  <a:srgbClr val="000000"/>
                </a:solidFill>
              </a:rPr>
              <a:t> or </a:t>
            </a:r>
            <a:r>
              <a:rPr sz="3600">
                <a:solidFill>
                  <a:srgbClr val="0070C0"/>
                </a:solidFill>
              </a:rPr>
              <a:t>children</a:t>
            </a:r>
            <a:r>
              <a:rPr b="0" sz="3600">
                <a:solidFill>
                  <a:srgbClr val="000000"/>
                </a:solidFill>
              </a:rPr>
              <a:t>, for the sake of the </a:t>
            </a:r>
            <a:r>
              <a:rPr sz="3600">
                <a:solidFill>
                  <a:srgbClr val="7030A0"/>
                </a:solidFill>
              </a:rPr>
              <a:t>kingdom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of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God</a:t>
            </a:r>
            <a:r>
              <a:rPr b="0" sz="3600">
                <a:solidFill>
                  <a:srgbClr val="000000"/>
                </a:solidFill>
              </a:rPr>
              <a:t>,</a:t>
            </a:r>
            <a:r>
              <a:t>  30 </a:t>
            </a:r>
            <a:r>
              <a:rPr sz="3600">
                <a:solidFill>
                  <a:srgbClr val="0070C0"/>
                </a:solidFill>
              </a:rPr>
              <a:t>who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shall </a:t>
            </a:r>
            <a:r>
              <a:rPr sz="3600">
                <a:solidFill>
                  <a:srgbClr val="000000"/>
                </a:solidFill>
              </a:rPr>
              <a:t>not</a:t>
            </a:r>
            <a:r>
              <a:rPr sz="3600">
                <a:solidFill>
                  <a:srgbClr val="32D200"/>
                </a:solidFill>
              </a:rPr>
              <a:t> receive </a:t>
            </a:r>
            <a:r>
              <a:rPr sz="3600">
                <a:solidFill>
                  <a:srgbClr val="00B050"/>
                </a:solidFill>
              </a:rPr>
              <a:t>many times more in this present time</a:t>
            </a:r>
            <a:r>
              <a:rPr b="0" sz="3600">
                <a:solidFill>
                  <a:srgbClr val="000000"/>
                </a:solidFill>
              </a:rPr>
              <a:t>, and </a:t>
            </a:r>
            <a:r>
              <a:rPr sz="3600">
                <a:solidFill>
                  <a:srgbClr val="00B050"/>
                </a:solidFill>
              </a:rPr>
              <a:t>in the age to come </a:t>
            </a:r>
            <a:r>
              <a:rPr sz="3600">
                <a:solidFill>
                  <a:srgbClr val="00B0F0"/>
                </a:solidFill>
              </a:rPr>
              <a:t>eternal life</a:t>
            </a:r>
            <a:r>
              <a:rPr b="0" sz="3600">
                <a:solidFill>
                  <a:srgbClr val="000000"/>
                </a:solidFill>
              </a:rPr>
              <a:t>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  <a:r>
              <a:t> </a:t>
            </a:r>
            <a:r>
              <a:rPr>
                <a:solidFill>
                  <a:srgbClr val="FF0000"/>
                </a:solidFill>
              </a:rPr>
              <a:t>Ecclesiastes 9:10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Gal. 5:23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Matt. 25:21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19:17</a:t>
            </a:r>
            <a:endParaRPr sz="2900"/>
          </a:p>
          <a:p>
            <a:pPr>
              <a:lnSpc>
                <a:spcPct val="90000"/>
              </a:lnSpc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Loss </a:t>
            </a:r>
            <a:r>
              <a:rPr>
                <a:solidFill>
                  <a:srgbClr val="FF0000"/>
                </a:solidFill>
              </a:rPr>
              <a:t>Ezekiel 4:16; 12:18-19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18:29-30</a:t>
            </a:r>
            <a:endParaRPr sz="2900"/>
          </a:p>
          <a:p>
            <a:pPr>
              <a:lnSpc>
                <a:spcPct val="90000"/>
              </a:lnSpc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The 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t>Common</a:t>
            </a:r>
            <a:r>
              <a:rPr>
                <a:solidFill>
                  <a:srgbClr val="002060"/>
                </a:solidFill>
              </a:rPr>
              <a:t> Fears</a:t>
            </a:r>
          </a:p>
        </p:txBody>
      </p:sp>
      <p:sp>
        <p:nvSpPr>
          <p:cNvPr id="188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1. Public Speaking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C00000"/>
                </a:solidFill>
              </a:rPr>
              <a:t>Rejection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John 12:42-43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2. Heights 5. Flying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Heb. 2:14-15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3. Going to the Dentist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Revelation 21:4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4. Snakes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>
                <a:solidFill>
                  <a:srgbClr val="000000"/>
                </a:solidFill>
              </a:rPr>
              <a:t>?</a:t>
            </a:r>
            <a:r>
              <a:t> </a:t>
            </a:r>
            <a:r>
              <a:rPr>
                <a:solidFill>
                  <a:srgbClr val="C00000"/>
                </a:solidFill>
              </a:rPr>
              <a:t>The Devil</a:t>
            </a:r>
            <a:r>
              <a:rPr b="0">
                <a:solidFill>
                  <a:srgbClr val="000000"/>
                </a:solidFill>
              </a:rPr>
              <a:t>?) </a:t>
            </a:r>
            <a:r>
              <a:t>6. Spiders 8. Mice 9. Dogs </a:t>
            </a:r>
            <a:r>
              <a:rPr b="0"/>
              <a:t>(</a:t>
            </a:r>
            <a:r>
              <a:rPr>
                <a:solidFill>
                  <a:srgbClr val="FF0000"/>
                </a:solidFill>
              </a:rPr>
              <a:t>Pain</a:t>
            </a:r>
            <a:r>
              <a:rPr b="0">
                <a:solidFill>
                  <a:srgbClr val="000000"/>
                </a:solidFill>
              </a:rPr>
              <a:t>/</a:t>
            </a:r>
            <a:r>
              <a:rPr>
                <a:solidFill>
                  <a:srgbClr val="00B050"/>
                </a:solidFill>
              </a:rPr>
              <a:t>Disease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) 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7. Enclosed Spaces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Claustrophobia</a:t>
            </a:r>
            <a:r>
              <a:rPr b="0">
                <a:solidFill>
                  <a:srgbClr val="000000"/>
                </a:solidFill>
              </a:rPr>
              <a:t>) </a:t>
            </a:r>
            <a:r>
              <a:rPr>
                <a:solidFill>
                  <a:srgbClr val="FF0000"/>
                </a:solidFill>
              </a:rPr>
              <a:t>Rev. 21:9-22:5</a:t>
            </a:r>
            <a:endParaRPr sz="2900"/>
          </a:p>
          <a:p>
            <a:pPr>
              <a:lnSpc>
                <a:spcPct val="90000"/>
              </a:lnSpc>
              <a:buSzTx/>
              <a:buNone/>
              <a:defRPr b="1" sz="3100">
                <a:solidFill>
                  <a:srgbClr val="002060"/>
                </a:solidFill>
              </a:defRPr>
            </a:pPr>
            <a:r>
              <a:t>10. Thunder &amp; Lightning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t>Lack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Control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4F6228"/>
                </a:solidFill>
              </a:rPr>
              <a:t>Death</a:t>
            </a:r>
            <a:r>
              <a:rPr b="0"/>
              <a:t>,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God’s</a:t>
            </a:r>
            <a:r>
              <a:t> </a:t>
            </a:r>
            <a:r>
              <a:rPr>
                <a:solidFill>
                  <a:srgbClr val="7030A0"/>
                </a:solidFill>
              </a:rPr>
              <a:t>Judgment</a:t>
            </a:r>
            <a:r>
              <a:rPr b="0">
                <a:solidFill>
                  <a:srgbClr val="000000"/>
                </a:solidFill>
              </a:rPr>
              <a:t>)</a:t>
            </a:r>
            <a:r>
              <a:t> </a:t>
            </a:r>
            <a:r>
              <a:rPr>
                <a:solidFill>
                  <a:srgbClr val="FF0000"/>
                </a:solidFill>
              </a:rPr>
              <a:t>Ecclesiastes 9:10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Gal. 5:23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</a:t>
            </a:r>
            <a:r>
              <a:rPr>
                <a:solidFill>
                  <a:srgbClr val="FF0000"/>
                </a:solidFill>
              </a:rPr>
              <a:t>Matt. 25:21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19:17</a:t>
            </a:r>
            <a:endParaRPr sz="2900"/>
          </a:p>
          <a:p>
            <a:pPr>
              <a:lnSpc>
                <a:spcPct val="90000"/>
              </a:lnSpc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Loss </a:t>
            </a:r>
            <a:r>
              <a:rPr>
                <a:solidFill>
                  <a:srgbClr val="FF0000"/>
                </a:solidFill>
              </a:rPr>
              <a:t>Ezekiel 4:16; 12:18-19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Lk 18:29-30</a:t>
            </a:r>
            <a:endParaRPr sz="2900"/>
          </a:p>
          <a:p>
            <a:pPr>
              <a:lnSpc>
                <a:spcPct val="90000"/>
              </a:lnSpc>
              <a:defRPr b="1" sz="3100">
                <a:solidFill>
                  <a:srgbClr val="002060"/>
                </a:solidFill>
              </a:defRPr>
            </a:pPr>
            <a:r>
              <a:t>Fear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The Unknown </a:t>
            </a:r>
            <a:r>
              <a:rPr>
                <a:solidFill>
                  <a:srgbClr val="FF0000"/>
                </a:solidFill>
              </a:rPr>
              <a:t>Lk 1:1-4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rPr>
                <a:solidFill>
                  <a:srgbClr val="FF0000"/>
                </a:solidFill>
              </a:rPr>
              <a:t> 1 John 5:13; 1:7-10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Luke 1:1-4</a:t>
            </a:r>
          </a:p>
        </p:txBody>
      </p:sp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lnSpc>
                <a:spcPct val="90000"/>
              </a:lnSpc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1</a:t>
            </a:r>
            <a:r>
              <a:rPr b="0" sz="3600">
                <a:solidFill>
                  <a:srgbClr val="000000"/>
                </a:solidFill>
              </a:rPr>
              <a:t> Inasmuch as </a:t>
            </a:r>
            <a:r>
              <a:rPr sz="3600">
                <a:solidFill>
                  <a:srgbClr val="00B050"/>
                </a:solidFill>
              </a:rPr>
              <a:t>many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have taken in hand </a:t>
            </a:r>
            <a:r>
              <a:rPr sz="3600">
                <a:solidFill>
                  <a:srgbClr val="00B050"/>
                </a:solidFill>
              </a:rPr>
              <a:t>to set in order</a:t>
            </a:r>
            <a:r>
              <a:rPr b="0" sz="3600">
                <a:solidFill>
                  <a:srgbClr val="000000"/>
                </a:solidFill>
              </a:rPr>
              <a:t> a </a:t>
            </a:r>
            <a:r>
              <a:rPr sz="3600">
                <a:solidFill>
                  <a:srgbClr val="0070C0"/>
                </a:solidFill>
              </a:rPr>
              <a:t>narrative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0070C0"/>
                </a:solidFill>
              </a:rPr>
              <a:t>those things </a:t>
            </a:r>
            <a:r>
              <a:rPr sz="3600">
                <a:solidFill>
                  <a:srgbClr val="32D200"/>
                </a:solidFill>
              </a:rPr>
              <a:t>which have been fulfilled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among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b="0" sz="2600">
                <a:solidFill>
                  <a:srgbClr val="00B050"/>
                </a:solidFill>
              </a:rPr>
              <a:t>2 </a:t>
            </a:r>
            <a:r>
              <a:rPr b="0" sz="3600">
                <a:solidFill>
                  <a:srgbClr val="00B050"/>
                </a:solidFill>
              </a:rPr>
              <a:t>just as </a:t>
            </a:r>
            <a:r>
              <a:rPr sz="3600">
                <a:solidFill>
                  <a:srgbClr val="0070C0"/>
                </a:solidFill>
              </a:rPr>
              <a:t>those who </a:t>
            </a:r>
            <a:r>
              <a:rPr sz="3600">
                <a:solidFill>
                  <a:srgbClr val="00B050"/>
                </a:solidFill>
              </a:rPr>
              <a:t>from the beginning </a:t>
            </a:r>
            <a:r>
              <a:rPr sz="3600">
                <a:solidFill>
                  <a:srgbClr val="32D200"/>
                </a:solidFill>
              </a:rPr>
              <a:t>were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eyewitnesses </a:t>
            </a:r>
            <a:r>
              <a:rPr b="0" sz="3600">
                <a:solidFill>
                  <a:srgbClr val="000000"/>
                </a:solidFill>
              </a:rPr>
              <a:t>and </a:t>
            </a:r>
            <a:r>
              <a:rPr sz="3600">
                <a:solidFill>
                  <a:srgbClr val="0070C0"/>
                </a:solidFill>
              </a:rPr>
              <a:t>ministers of the word </a:t>
            </a:r>
            <a:r>
              <a:rPr sz="3600">
                <a:solidFill>
                  <a:srgbClr val="32D200"/>
                </a:solidFill>
              </a:rPr>
              <a:t>delivered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them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to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2600"/>
              <a:t>3 </a:t>
            </a:r>
            <a:r>
              <a:rPr b="0" sz="3600">
                <a:solidFill>
                  <a:srgbClr val="000000"/>
                </a:solidFill>
              </a:rPr>
              <a:t>it </a:t>
            </a:r>
            <a:r>
              <a:rPr sz="3600">
                <a:solidFill>
                  <a:srgbClr val="32D200"/>
                </a:solidFill>
              </a:rPr>
              <a:t>seemed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good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to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me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also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32D200"/>
                </a:solidFill>
              </a:rPr>
              <a:t>having had </a:t>
            </a:r>
            <a:r>
              <a:rPr sz="3600">
                <a:solidFill>
                  <a:srgbClr val="00B0F0"/>
                </a:solidFill>
              </a:rPr>
              <a:t>perfect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understanding</a:t>
            </a:r>
            <a:r>
              <a:rPr b="0" sz="3600">
                <a:solidFill>
                  <a:srgbClr val="000000"/>
                </a:solidFill>
              </a:rPr>
              <a:t> of </a:t>
            </a:r>
            <a:r>
              <a:rPr sz="3600">
                <a:solidFill>
                  <a:srgbClr val="00B050"/>
                </a:solidFill>
              </a:rPr>
              <a:t>all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things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from the very first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32D200"/>
                </a:solidFill>
              </a:rPr>
              <a:t>to write </a:t>
            </a:r>
            <a:r>
              <a:rPr sz="3600">
                <a:solidFill>
                  <a:srgbClr val="00B050"/>
                </a:solidFill>
              </a:rPr>
              <a:t>to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an </a:t>
            </a:r>
            <a:r>
              <a:rPr sz="3600">
                <a:solidFill>
                  <a:srgbClr val="0070C0"/>
                </a:solidFill>
              </a:rPr>
              <a:t>orderly account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7030A0"/>
                </a:solidFill>
              </a:rPr>
              <a:t>most excellent </a:t>
            </a:r>
            <a:r>
              <a:rPr sz="3600">
                <a:solidFill>
                  <a:srgbClr val="0070C0"/>
                </a:solidFill>
              </a:rPr>
              <a:t>Theophilus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2600"/>
              <a:t>4 </a:t>
            </a:r>
            <a:r>
              <a:rPr b="0" sz="3600">
                <a:solidFill>
                  <a:srgbClr val="000000"/>
                </a:solidFill>
              </a:rPr>
              <a:t>that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may know</a:t>
            </a:r>
            <a:r>
              <a:rPr b="0" sz="3600">
                <a:solidFill>
                  <a:srgbClr val="000000"/>
                </a:solidFill>
              </a:rPr>
              <a:t> the </a:t>
            </a:r>
            <a:r>
              <a:rPr sz="3600">
                <a:solidFill>
                  <a:srgbClr val="0070C0"/>
                </a:solidFill>
              </a:rPr>
              <a:t>certainty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of those things in which 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were instructed</a:t>
            </a:r>
            <a:r>
              <a:rPr b="0" sz="3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1 John 1:7-10</a:t>
            </a:r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7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If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we </a:t>
            </a:r>
            <a:r>
              <a:rPr sz="3600">
                <a:solidFill>
                  <a:srgbClr val="32D200"/>
                </a:solidFill>
              </a:rPr>
              <a:t>walk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the light </a:t>
            </a:r>
            <a:r>
              <a:rPr sz="3600">
                <a:solidFill>
                  <a:srgbClr val="00B050"/>
                </a:solidFill>
              </a:rPr>
              <a:t>as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is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the light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have fellowship </a:t>
            </a:r>
            <a:r>
              <a:rPr sz="3600">
                <a:solidFill>
                  <a:srgbClr val="00B050"/>
                </a:solidFill>
              </a:rPr>
              <a:t>with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one another</a:t>
            </a:r>
            <a:r>
              <a:rPr b="0" sz="3600">
                <a:solidFill>
                  <a:srgbClr val="000000"/>
                </a:solidFill>
              </a:rPr>
              <a:t>, and </a:t>
            </a:r>
            <a:r>
              <a:rPr sz="3600"/>
              <a:t>the blood </a:t>
            </a:r>
            <a:r>
              <a:rPr b="0" sz="3600">
                <a:solidFill>
                  <a:srgbClr val="000000"/>
                </a:solidFill>
              </a:rPr>
              <a:t>of </a:t>
            </a:r>
            <a:r>
              <a:rPr sz="3600">
                <a:solidFill>
                  <a:srgbClr val="00B0F0"/>
                </a:solidFill>
              </a:rPr>
              <a:t>Jesus Christ His Son </a:t>
            </a:r>
            <a:r>
              <a:rPr sz="3600">
                <a:solidFill>
                  <a:srgbClr val="32D200"/>
                </a:solidFill>
              </a:rPr>
              <a:t>cleanses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from all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C00000"/>
                </a:solidFill>
              </a:rPr>
              <a:t>sin</a:t>
            </a:r>
            <a:r>
              <a:rPr b="0" sz="3600">
                <a:solidFill>
                  <a:srgbClr val="000000"/>
                </a:solidFill>
              </a:rPr>
              <a:t>. </a:t>
            </a:r>
            <a:r>
              <a:t>8 </a:t>
            </a:r>
            <a:r>
              <a:rPr sz="3600">
                <a:solidFill>
                  <a:srgbClr val="00B050"/>
                </a:solidFill>
              </a:rPr>
              <a:t>If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say</a:t>
            </a:r>
            <a:r>
              <a:rPr b="0" sz="3600">
                <a:solidFill>
                  <a:srgbClr val="000000"/>
                </a:solidFill>
              </a:rPr>
              <a:t> that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have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no</a:t>
            </a:r>
            <a:r>
              <a:rPr b="0" sz="3600">
                <a:solidFill>
                  <a:srgbClr val="000000"/>
                </a:solidFill>
              </a:rPr>
              <a:t> sin,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2060"/>
                </a:solidFill>
              </a:rPr>
              <a:t>deceive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ourselves</a:t>
            </a:r>
            <a:r>
              <a:rPr b="0" sz="3600">
                <a:solidFill>
                  <a:srgbClr val="000000"/>
                </a:solidFill>
              </a:rPr>
              <a:t>, and the </a:t>
            </a:r>
            <a:r>
              <a:rPr sz="3600">
                <a:solidFill>
                  <a:srgbClr val="0070C0"/>
                </a:solidFill>
              </a:rPr>
              <a:t>truth</a:t>
            </a:r>
            <a:r>
              <a:rPr b="0" sz="3600">
                <a:solidFill>
                  <a:srgbClr val="000000"/>
                </a:solidFill>
              </a:rPr>
              <a:t> is </a:t>
            </a:r>
            <a:r>
              <a:rPr sz="3600">
                <a:solidFill>
                  <a:srgbClr val="000000"/>
                </a:solidFill>
              </a:rPr>
              <a:t>not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. </a:t>
            </a:r>
            <a:r>
              <a:t>9 </a:t>
            </a:r>
            <a:r>
              <a:rPr sz="3600">
                <a:solidFill>
                  <a:srgbClr val="00B050"/>
                </a:solidFill>
              </a:rPr>
              <a:t>If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confess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our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C00000"/>
                </a:solidFill>
              </a:rPr>
              <a:t>sins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B0F0"/>
                </a:solidFill>
              </a:rPr>
              <a:t>He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is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faithful</a:t>
            </a:r>
            <a:r>
              <a:rPr b="0" sz="3600">
                <a:solidFill>
                  <a:srgbClr val="000000"/>
                </a:solidFill>
              </a:rPr>
              <a:t> and </a:t>
            </a:r>
            <a:r>
              <a:rPr sz="3600">
                <a:solidFill>
                  <a:srgbClr val="0070C0"/>
                </a:solidFill>
              </a:rPr>
              <a:t>just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to forgive </a:t>
            </a:r>
            <a:r>
              <a:rPr sz="3600">
                <a:solidFill>
                  <a:srgbClr val="0070C0"/>
                </a:solidFill>
              </a:rPr>
              <a:t>us our </a:t>
            </a:r>
            <a:r>
              <a:rPr sz="3600">
                <a:solidFill>
                  <a:srgbClr val="C00000"/>
                </a:solidFill>
              </a:rPr>
              <a:t>sins</a:t>
            </a:r>
            <a:r>
              <a:rPr b="0" sz="3600">
                <a:solidFill>
                  <a:srgbClr val="000000"/>
                </a:solidFill>
              </a:rPr>
              <a:t> and </a:t>
            </a:r>
            <a:r>
              <a:rPr sz="3600">
                <a:solidFill>
                  <a:srgbClr val="32D200"/>
                </a:solidFill>
              </a:rPr>
              <a:t>to cleanse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from all </a:t>
            </a:r>
            <a:r>
              <a:rPr sz="3600">
                <a:solidFill>
                  <a:srgbClr val="C00000"/>
                </a:solidFill>
              </a:rPr>
              <a:t>unrighteousness</a:t>
            </a:r>
            <a:r>
              <a:rPr b="0" sz="3600">
                <a:solidFill>
                  <a:srgbClr val="000000"/>
                </a:solidFill>
              </a:rPr>
              <a:t>. </a:t>
            </a:r>
            <a:r>
              <a:t>10 </a:t>
            </a:r>
            <a:r>
              <a:rPr sz="3600">
                <a:solidFill>
                  <a:srgbClr val="00B050"/>
                </a:solidFill>
              </a:rPr>
              <a:t>If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say</a:t>
            </a:r>
            <a:r>
              <a:rPr b="0" sz="3600">
                <a:solidFill>
                  <a:srgbClr val="000000"/>
                </a:solidFill>
              </a:rPr>
              <a:t> that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have </a:t>
            </a:r>
            <a:r>
              <a:rPr sz="3600">
                <a:solidFill>
                  <a:srgbClr val="000000"/>
                </a:solidFill>
              </a:rPr>
              <a:t>not</a:t>
            </a:r>
            <a:r>
              <a:rPr sz="3600">
                <a:solidFill>
                  <a:srgbClr val="32D200"/>
                </a:solidFill>
              </a:rPr>
              <a:t> sinned</a:t>
            </a:r>
            <a:r>
              <a:rPr b="0" sz="3600">
                <a:solidFill>
                  <a:srgbClr val="000000"/>
                </a:solidFill>
              </a:rPr>
              <a:t>,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make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Him</a:t>
            </a:r>
            <a:r>
              <a:rPr b="0" sz="3600">
                <a:solidFill>
                  <a:srgbClr val="000000"/>
                </a:solidFill>
              </a:rPr>
              <a:t> a </a:t>
            </a:r>
            <a:r>
              <a:rPr sz="3600">
                <a:solidFill>
                  <a:srgbClr val="C00000"/>
                </a:solidFill>
              </a:rPr>
              <a:t>liar</a:t>
            </a:r>
            <a:r>
              <a:rPr b="0" sz="3600">
                <a:solidFill>
                  <a:srgbClr val="000000"/>
                </a:solidFill>
              </a:rPr>
              <a:t>, and </a:t>
            </a:r>
            <a:r>
              <a:rPr sz="3600">
                <a:solidFill>
                  <a:srgbClr val="00B0F0"/>
                </a:solidFill>
              </a:rPr>
              <a:t>His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word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is </a:t>
            </a:r>
            <a:r>
              <a:rPr sz="3600">
                <a:solidFill>
                  <a:srgbClr val="000000"/>
                </a:solidFill>
              </a:rPr>
              <a:t>not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us</a:t>
            </a:r>
            <a:r>
              <a:rPr b="0" sz="3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xfrm>
            <a:off x="152400" y="0"/>
            <a:ext cx="8839200" cy="990600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00B050"/>
                </a:solidFill>
              </a:defRPr>
            </a:pPr>
            <a:r>
              <a:t>Daily</a:t>
            </a:r>
            <a:r>
              <a:rPr>
                <a:solidFill>
                  <a:srgbClr val="002060"/>
                </a:solidFill>
              </a:rPr>
              <a:t> </a:t>
            </a:r>
            <a:r>
              <a:rPr>
                <a:solidFill>
                  <a:srgbClr val="32D200"/>
                </a:solidFill>
              </a:rPr>
              <a:t>Removing</a:t>
            </a:r>
            <a:r>
              <a:rPr>
                <a:solidFill>
                  <a:srgbClr val="002060"/>
                </a:solidFill>
              </a:rPr>
              <a:t> Fear </a:t>
            </a:r>
            <a:r>
              <a:t>from</a:t>
            </a:r>
            <a:r>
              <a:rPr>
                <a:solidFill>
                  <a:srgbClr val="00206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the Inner Man</a:t>
            </a:r>
          </a:p>
        </p:txBody>
      </p:sp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Leviticus 26:27-39 </a:t>
            </a:r>
            <a:r>
              <a:rPr b="0">
                <a:solidFill>
                  <a:srgbClr val="000000"/>
                </a:solidFill>
              </a:rPr>
              <a:t>the</a:t>
            </a:r>
            <a:r>
              <a:rPr>
                <a:solidFill>
                  <a:srgbClr val="0070C0"/>
                </a:solidFill>
              </a:rPr>
              <a:t> tell-tale </a:t>
            </a:r>
            <a:r>
              <a:rPr>
                <a:solidFill>
                  <a:srgbClr val="00B0F0"/>
                </a:solidFill>
              </a:rPr>
              <a:t>heart</a:t>
            </a:r>
            <a:r>
              <a:rPr>
                <a:solidFill>
                  <a:srgbClr val="0070C0"/>
                </a:solidFill>
              </a:rPr>
              <a:t> </a:t>
            </a:r>
            <a:r>
              <a:t>Pr 28:1 </a:t>
            </a: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1 Samuel 13:1-14:23; 17:4-54 </a:t>
            </a:r>
            <a:r>
              <a:rPr>
                <a:solidFill>
                  <a:srgbClr val="0070C0"/>
                </a:solidFill>
              </a:rPr>
              <a:t>contagion</a:t>
            </a:r>
            <a:r>
              <a:t>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2060"/>
                </a:solidFill>
              </a:rPr>
              <a:t>fear </a:t>
            </a:r>
            <a:endParaRPr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Psalm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119:33-48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32D200"/>
                </a:solidFill>
              </a:rPr>
              <a:t>balanced</a:t>
            </a:r>
            <a:r>
              <a:rPr>
                <a:solidFill>
                  <a:srgbClr val="0070C0"/>
                </a:solidFill>
              </a:rPr>
              <a:t> emotions</a:t>
            </a:r>
            <a:endParaRPr>
              <a:solidFill>
                <a:srgbClr val="0070C0"/>
              </a:solidFill>
            </a:endParaRP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Jonah 1-4 </a:t>
            </a:r>
            <a:r>
              <a:rPr>
                <a:solidFill>
                  <a:srgbClr val="00B0F0"/>
                </a:solidFill>
              </a:rPr>
              <a:t>fear</a:t>
            </a:r>
            <a:r>
              <a:t>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0070C0"/>
                </a:solidFill>
              </a:rPr>
              <a:t>respect</a:t>
            </a:r>
            <a:r>
              <a:rPr b="0">
                <a:solidFill>
                  <a:srgbClr val="000000"/>
                </a:solidFill>
              </a:rPr>
              <a:t>) vs.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>
                <a:solidFill>
                  <a:srgbClr val="000000"/>
                </a:solidFill>
              </a:rPr>
              <a:t> (</a:t>
            </a:r>
            <a:r>
              <a:rPr>
                <a:solidFill>
                  <a:srgbClr val="C00000"/>
                </a:solidFill>
              </a:rPr>
              <a:t>dread</a:t>
            </a:r>
            <a:r>
              <a:rPr b="0"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Luke 19:11-27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example</a:t>
            </a:r>
            <a:r>
              <a:rPr b="0">
                <a:solidFill>
                  <a:srgbClr val="000000"/>
                </a:solidFill>
              </a:rPr>
              <a:t> of </a:t>
            </a:r>
            <a:r>
              <a:rPr>
                <a:solidFill>
                  <a:srgbClr val="C00000"/>
                </a:solidFill>
              </a:rPr>
              <a:t>harmful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endParaRPr b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Matthew 25:14-30 </a:t>
            </a:r>
            <a:r>
              <a:rPr b="0" i="1">
                <a:solidFill>
                  <a:srgbClr val="0070C0"/>
                </a:solidFill>
              </a:rPr>
              <a:t>ditto</a:t>
            </a:r>
            <a:endParaRPr b="0" i="1">
              <a:solidFill>
                <a:srgbClr val="0070C0"/>
              </a:solidFill>
            </a:endParaRPr>
          </a:p>
          <a:p>
            <a:pPr>
              <a:spcBef>
                <a:spcPts val="800"/>
              </a:spcBef>
              <a:defRPr b="1" sz="3500">
                <a:solidFill>
                  <a:srgbClr val="FF0000"/>
                </a:solidFill>
              </a:defRPr>
            </a:pPr>
            <a:r>
              <a:t>Matt. 26:31:75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Galatians 2 </a:t>
            </a:r>
            <a:r>
              <a:rPr>
                <a:solidFill>
                  <a:srgbClr val="0070C0"/>
                </a:solidFill>
              </a:rPr>
              <a:t>peer pressure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xfrm>
            <a:off x="152400" y="0"/>
            <a:ext cx="8839200" cy="990600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00B050"/>
                </a:solidFill>
              </a:defRPr>
            </a:pPr>
            <a:r>
              <a:t>Daily</a:t>
            </a:r>
            <a:r>
              <a:rPr>
                <a:solidFill>
                  <a:srgbClr val="002060"/>
                </a:solidFill>
              </a:rPr>
              <a:t> </a:t>
            </a:r>
            <a:r>
              <a:rPr>
                <a:solidFill>
                  <a:srgbClr val="32D200"/>
                </a:solidFill>
              </a:rPr>
              <a:t>Removing</a:t>
            </a:r>
            <a:r>
              <a:rPr>
                <a:solidFill>
                  <a:srgbClr val="002060"/>
                </a:solidFill>
              </a:rPr>
              <a:t> Fear </a:t>
            </a:r>
            <a:r>
              <a:t>from</a:t>
            </a:r>
            <a:r>
              <a:rPr>
                <a:solidFill>
                  <a:srgbClr val="00206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the Inner Man</a:t>
            </a:r>
          </a:p>
        </p:txBody>
      </p:sp>
      <p:sp>
        <p:nvSpPr>
          <p:cNvPr id="200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Hebrews 5:7; 12:28; 11:1-40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t>Acts 2:5; 8:2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t>Luke 2:25 </a:t>
            </a:r>
            <a:r>
              <a:rPr>
                <a:solidFill>
                  <a:srgbClr val="0070C0"/>
                </a:solidFill>
              </a:rPr>
              <a:t>examples</a:t>
            </a:r>
            <a:r>
              <a:t>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B0F0"/>
                </a:solidFill>
              </a:rPr>
              <a:t>godly fear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00B0F0"/>
                </a:solidFill>
              </a:rPr>
              <a:t>awe</a:t>
            </a:r>
            <a:r>
              <a:rPr b="0"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Acts 4:13-31 </a:t>
            </a:r>
            <a:r>
              <a:rPr>
                <a:solidFill>
                  <a:srgbClr val="32D200"/>
                </a:solidFill>
              </a:rPr>
              <a:t>live</a:t>
            </a:r>
            <a:r>
              <a:t> </a:t>
            </a:r>
            <a:r>
              <a:rPr>
                <a:solidFill>
                  <a:srgbClr val="00B050"/>
                </a:solidFill>
              </a:rPr>
              <a:t>by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32D200"/>
                </a:solidFill>
              </a:rPr>
              <a:t>pray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50"/>
                </a:solidFill>
              </a:rPr>
              <a:t>for</a:t>
            </a:r>
            <a:r>
              <a:rPr>
                <a:solidFill>
                  <a:srgbClr val="00B0F0"/>
                </a:solidFill>
              </a:rPr>
              <a:t> boldness</a:t>
            </a:r>
            <a:endParaRPr>
              <a:solidFill>
                <a:srgbClr val="00B0F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2 Timothy 1:7-18 </a:t>
            </a:r>
            <a:r>
              <a:rPr i="1">
                <a:solidFill>
                  <a:srgbClr val="00B0F0"/>
                </a:solidFill>
              </a:rPr>
              <a:t>God </a:t>
            </a:r>
            <a:r>
              <a:rPr i="1">
                <a:solidFill>
                  <a:srgbClr val="32D200"/>
                </a:solidFill>
              </a:rPr>
              <a:t>has not given</a:t>
            </a:r>
            <a:r>
              <a:rPr i="1"/>
              <a:t> </a:t>
            </a:r>
            <a:r>
              <a:rPr i="1">
                <a:solidFill>
                  <a:srgbClr val="0070C0"/>
                </a:solidFill>
              </a:rPr>
              <a:t>us </a:t>
            </a:r>
            <a:r>
              <a:rPr b="0" i="1">
                <a:solidFill>
                  <a:srgbClr val="000000"/>
                </a:solidFill>
              </a:rPr>
              <a:t>a</a:t>
            </a:r>
            <a:r>
              <a:rPr i="1">
                <a:solidFill>
                  <a:srgbClr val="0070C0"/>
                </a:solidFill>
              </a:rPr>
              <a:t> </a:t>
            </a:r>
            <a:r>
              <a:rPr i="1">
                <a:solidFill>
                  <a:srgbClr val="00B0F0"/>
                </a:solidFill>
              </a:rPr>
              <a:t>spirit</a:t>
            </a:r>
            <a:r>
              <a:rPr i="1">
                <a:solidFill>
                  <a:srgbClr val="0070C0"/>
                </a:solidFill>
              </a:rPr>
              <a:t> </a:t>
            </a:r>
            <a:r>
              <a:rPr b="0" i="1">
                <a:solidFill>
                  <a:srgbClr val="000000"/>
                </a:solidFill>
              </a:rPr>
              <a:t>of</a:t>
            </a:r>
            <a:r>
              <a:rPr i="1">
                <a:solidFill>
                  <a:srgbClr val="0070C0"/>
                </a:solidFill>
              </a:rPr>
              <a:t> </a:t>
            </a:r>
            <a:r>
              <a:rPr i="1">
                <a:solidFill>
                  <a:srgbClr val="002060"/>
                </a:solidFill>
              </a:rPr>
              <a:t>fear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rPr>
                <a:solidFill>
                  <a:srgbClr val="0070C0"/>
                </a:solidFill>
              </a:rPr>
              <a:t> </a:t>
            </a:r>
            <a:r>
              <a:rPr i="1">
                <a:solidFill>
                  <a:srgbClr val="32D200"/>
                </a:solidFill>
              </a:rPr>
              <a:t>be</a:t>
            </a:r>
            <a:r>
              <a:rPr i="1">
                <a:solidFill>
                  <a:srgbClr val="002060"/>
                </a:solidFill>
              </a:rPr>
              <a:t> </a:t>
            </a:r>
            <a:r>
              <a:rPr i="1">
                <a:solidFill>
                  <a:srgbClr val="000000"/>
                </a:solidFill>
              </a:rPr>
              <a:t>not</a:t>
            </a:r>
            <a:r>
              <a:rPr i="1">
                <a:solidFill>
                  <a:srgbClr val="002060"/>
                </a:solidFill>
              </a:rPr>
              <a:t> ashamed</a:t>
            </a:r>
            <a:endParaRPr i="1"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2 Tim. 2:1-13; 3:10-17 </a:t>
            </a:r>
            <a:r>
              <a:rPr>
                <a:solidFill>
                  <a:srgbClr val="0070C0"/>
                </a:solidFill>
              </a:rPr>
              <a:t>power</a:t>
            </a:r>
            <a:r>
              <a:t> </a:t>
            </a:r>
            <a:r>
              <a:rPr b="0">
                <a:solidFill>
                  <a:srgbClr val="000000"/>
                </a:solidFill>
              </a:rPr>
              <a:t>of</a:t>
            </a:r>
            <a:r>
              <a:t> </a:t>
            </a:r>
            <a:r>
              <a:rPr>
                <a:solidFill>
                  <a:srgbClr val="0070C0"/>
                </a:solidFill>
              </a:rPr>
              <a:t>sure faith</a:t>
            </a:r>
            <a:r>
              <a:t> </a:t>
            </a: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John 14:1-24 </a:t>
            </a:r>
            <a:r>
              <a:rPr>
                <a:solidFill>
                  <a:srgbClr val="0070C0"/>
                </a:solidFill>
              </a:rPr>
              <a:t>power</a:t>
            </a:r>
            <a:r>
              <a:t> </a:t>
            </a:r>
            <a:r>
              <a:rPr>
                <a:solidFill>
                  <a:srgbClr val="00B050"/>
                </a:solidFill>
              </a:rPr>
              <a:t>to </a:t>
            </a:r>
            <a:r>
              <a:rPr>
                <a:solidFill>
                  <a:srgbClr val="32D200"/>
                </a:solidFill>
              </a:rPr>
              <a:t>do</a:t>
            </a:r>
            <a:r>
              <a:rPr>
                <a:solidFill>
                  <a:srgbClr val="00B05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greater</a:t>
            </a:r>
            <a:r>
              <a:t> </a:t>
            </a:r>
            <a:r>
              <a:rPr>
                <a:solidFill>
                  <a:srgbClr val="00B050"/>
                </a:solidFill>
              </a:rPr>
              <a:t>works</a:t>
            </a:r>
            <a:endParaRPr>
              <a:solidFill>
                <a:srgbClr val="00B05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1 John 4:16-5:5 </a:t>
            </a:r>
            <a:r>
              <a:rPr i="1">
                <a:solidFill>
                  <a:srgbClr val="00B0F0"/>
                </a:solidFill>
              </a:rPr>
              <a:t>perfect love </a:t>
            </a:r>
            <a:r>
              <a:rPr i="1">
                <a:solidFill>
                  <a:srgbClr val="32D200"/>
                </a:solidFill>
              </a:rPr>
              <a:t>casts out </a:t>
            </a:r>
            <a:r>
              <a:rPr i="1">
                <a:solidFill>
                  <a:srgbClr val="C00000"/>
                </a:solidFill>
              </a:rPr>
              <a:t>fear</a:t>
            </a:r>
            <a:endParaRPr i="1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FF0000"/>
                </a:solidFill>
              </a:defRPr>
            </a:pPr>
            <a:r>
              <a:t>1 Cor. 15:1-58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t> Rev. 20-22 </a:t>
            </a:r>
            <a:r>
              <a:rPr>
                <a:solidFill>
                  <a:srgbClr val="0070C0"/>
                </a:solidFill>
              </a:rPr>
              <a:t>sound thinking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>
                <a:solidFill>
                  <a:srgbClr val="32D20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Proverbs 1:7; 9:10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Ecclesiastes 12:13-14</a:t>
            </a:r>
            <a:r>
              <a:rPr b="0">
                <a:solidFill>
                  <a:srgbClr val="000000"/>
                </a:solidFill>
              </a:rPr>
              <a:t>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>
                <a:solidFill>
                  <a:srgbClr val="32D20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Proverbs 1:7; 9:10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Ecclesiastes 12:13-14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Jonah 1-4</a:t>
            </a:r>
          </a:p>
          <a:p>
            <a:pPr>
              <a:spcBef>
                <a:spcPts val="800"/>
              </a:spcBef>
              <a:defRPr b="1" sz="3600">
                <a:solidFill>
                  <a:srgbClr val="0070C0"/>
                </a:solidFill>
              </a:defRPr>
            </a:pPr>
            <a:r>
              <a:t>Greek </a:t>
            </a:r>
            <a:r>
              <a:rPr>
                <a:solidFill>
                  <a:srgbClr val="00B050"/>
                </a:solidFill>
              </a:rPr>
              <a:t>verb</a:t>
            </a:r>
            <a:r>
              <a:t> </a:t>
            </a:r>
            <a:r>
              <a:rPr b="0"/>
              <a:t>EULABEOMAI</a:t>
            </a:r>
            <a:r>
              <a:rPr b="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Hebrews 11:7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70C0"/>
                </a:solidFill>
              </a:defRPr>
            </a:pPr>
            <a:r>
              <a:t>Greek </a:t>
            </a:r>
            <a:r>
              <a:rPr>
                <a:solidFill>
                  <a:srgbClr val="00B050"/>
                </a:solidFill>
              </a:rPr>
              <a:t>noun</a:t>
            </a:r>
            <a:r>
              <a:t> </a:t>
            </a:r>
            <a:r>
              <a:rPr b="0"/>
              <a:t>EULABEIA</a:t>
            </a:r>
            <a:r>
              <a:rPr b="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Heb. 5:7; 12:28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b="1" sz="3600">
                <a:solidFill>
                  <a:srgbClr val="0070C0"/>
                </a:solidFill>
              </a:defRPr>
            </a:pPr>
            <a:r>
              <a:t>Greek </a:t>
            </a:r>
            <a:r>
              <a:rPr>
                <a:solidFill>
                  <a:srgbClr val="00B050"/>
                </a:solidFill>
              </a:rPr>
              <a:t>adjective</a:t>
            </a:r>
            <a:r>
              <a:t> </a:t>
            </a:r>
            <a:r>
              <a:rPr b="0"/>
              <a:t>EULABES </a:t>
            </a:r>
            <a:r>
              <a:rPr>
                <a:solidFill>
                  <a:srgbClr val="FF0000"/>
                </a:solidFill>
              </a:rPr>
              <a:t>Acts 2:5; 8:2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Luke 2:25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defRPr sz="3600">
                <a:solidFill>
                  <a:srgbClr val="0070C0"/>
                </a:solidFill>
              </a:defRPr>
            </a:pPr>
            <a:r>
              <a:t>PHOBEO</a:t>
            </a:r>
            <a:r>
              <a:rPr b="1"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00B050"/>
                </a:solidFill>
              </a:rPr>
              <a:t>also is </a:t>
            </a:r>
            <a:r>
              <a:rPr>
                <a:solidFill>
                  <a:srgbClr val="000000"/>
                </a:solidFill>
              </a:rPr>
              <a:t>a</a:t>
            </a:r>
            <a:r>
              <a:rPr b="1">
                <a:solidFill>
                  <a:srgbClr val="00B050"/>
                </a:solidFill>
              </a:rPr>
              <a:t> verb </a:t>
            </a:r>
            <a:r>
              <a:rPr>
                <a:solidFill>
                  <a:srgbClr val="000000"/>
                </a:solidFill>
              </a:rPr>
              <a:t>that</a:t>
            </a:r>
            <a:r>
              <a:rPr b="1">
                <a:solidFill>
                  <a:srgbClr val="00B050"/>
                </a:solidFill>
              </a:rPr>
              <a:t> </a:t>
            </a:r>
            <a:r>
              <a:rPr b="1">
                <a:solidFill>
                  <a:srgbClr val="32D200"/>
                </a:solidFill>
              </a:rPr>
              <a:t>feared</a:t>
            </a:r>
            <a:r>
              <a:rPr b="1">
                <a:solidFill>
                  <a:srgbClr val="00B050"/>
                </a:solidFill>
              </a:rPr>
              <a:t> </a:t>
            </a:r>
            <a:r>
              <a:rPr b="1">
                <a:solidFill>
                  <a:srgbClr val="00B0F0"/>
                </a:solidFill>
              </a:rPr>
              <a:t>God</a:t>
            </a:r>
            <a:r>
              <a:rPr b="1">
                <a:solidFill>
                  <a:srgbClr val="00B05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Acts 10:4 </a:t>
            </a:r>
            <a:r>
              <a:rPr b="1" i="1"/>
              <a:t>Cornelius </a:t>
            </a:r>
            <a:r>
              <a:rPr i="1">
                <a:solidFill>
                  <a:srgbClr val="000000"/>
                </a:solidFill>
              </a:rPr>
              <a:t>was a</a:t>
            </a:r>
            <a:r>
              <a:rPr b="1" i="1">
                <a:solidFill>
                  <a:srgbClr val="FF0000"/>
                </a:solidFill>
              </a:rPr>
              <a:t> </a:t>
            </a:r>
            <a:r>
              <a:rPr b="1" i="1">
                <a:solidFill>
                  <a:srgbClr val="00B0F0"/>
                </a:solidFill>
              </a:rPr>
              <a:t>godly</a:t>
            </a:r>
            <a:r>
              <a:rPr b="1" i="1">
                <a:solidFill>
                  <a:srgbClr val="FF0000"/>
                </a:solidFill>
              </a:rPr>
              <a:t> </a:t>
            </a:r>
            <a:r>
              <a:rPr b="1" i="1">
                <a:solidFill>
                  <a:srgbClr val="00B050"/>
                </a:solidFill>
              </a:rPr>
              <a:t>man</a:t>
            </a:r>
            <a:r>
              <a:rPr b="1" i="1">
                <a:solidFill>
                  <a:srgbClr val="FF0000"/>
                </a:solidFill>
              </a:rPr>
              <a:t> </a:t>
            </a:r>
            <a:r>
              <a:rPr i="1">
                <a:solidFill>
                  <a:srgbClr val="000000"/>
                </a:solidFill>
              </a:rPr>
              <a:t>and</a:t>
            </a:r>
            <a:r>
              <a:rPr b="1" i="1">
                <a:solidFill>
                  <a:srgbClr val="FF0000"/>
                </a:solidFill>
              </a:rPr>
              <a:t> </a:t>
            </a:r>
            <a:r>
              <a:rPr b="1" i="1">
                <a:solidFill>
                  <a:srgbClr val="32D200"/>
                </a:solidFill>
              </a:rPr>
              <a:t>feared</a:t>
            </a:r>
            <a:r>
              <a:rPr b="1" i="1">
                <a:solidFill>
                  <a:srgbClr val="FF0000"/>
                </a:solidFill>
              </a:rPr>
              <a:t> </a:t>
            </a:r>
            <a:r>
              <a:rPr b="1" i="1">
                <a:solidFill>
                  <a:srgbClr val="00B0F0"/>
                </a:solidFill>
              </a:rPr>
              <a:t>God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>
                <a:solidFill>
                  <a:srgbClr val="00206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should not paralyze </a:t>
            </a:r>
            <a:r>
              <a:rPr>
                <a:solidFill>
                  <a:srgbClr val="0070C0"/>
                </a:solidFill>
              </a:rPr>
              <a:t>us</a:t>
            </a:r>
            <a:r>
              <a:rPr>
                <a:solidFill>
                  <a:srgbClr val="00B050"/>
                </a:solidFill>
              </a:rPr>
              <a:t> to </a:t>
            </a:r>
            <a:r>
              <a:rPr>
                <a:solidFill>
                  <a:srgbClr val="C00000"/>
                </a:solidFill>
              </a:rPr>
              <a:t>disobey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  </a:t>
            </a:r>
            <a:r>
              <a:rPr>
                <a:solidFill>
                  <a:srgbClr val="FF0000"/>
                </a:solidFill>
              </a:rPr>
              <a:t>Luke 19:11-27</a:t>
            </a:r>
            <a:r>
              <a:rPr b="0">
                <a:solidFill>
                  <a:srgbClr val="000000"/>
                </a:solidFill>
              </a:rPr>
              <a:t>; </a:t>
            </a:r>
            <a:r>
              <a:rPr>
                <a:solidFill>
                  <a:srgbClr val="FF0000"/>
                </a:solidFill>
              </a:rPr>
              <a:t>Matthew 25:14-30</a:t>
            </a:r>
            <a:r>
              <a:rPr b="0">
                <a:solidFill>
                  <a:srgbClr val="000000"/>
                </a:solidFill>
              </a:rPr>
              <a:t>;</a:t>
            </a:r>
            <a:r>
              <a:rPr>
                <a:solidFill>
                  <a:srgbClr val="FF0000"/>
                </a:solidFill>
              </a:rPr>
              <a:t> Prov. 12:25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defRPr b="1" sz="3600">
                <a:solidFill>
                  <a:srgbClr val="0070C0"/>
                </a:solidFill>
              </a:defRPr>
            </a:pPr>
            <a:r>
              <a:t>We</a:t>
            </a:r>
            <a:r>
              <a:rPr>
                <a:solidFill>
                  <a:srgbClr val="000000"/>
                </a:solidFill>
              </a:rPr>
              <a:t> are not </a:t>
            </a:r>
            <a:r>
              <a:rPr>
                <a:solidFill>
                  <a:srgbClr val="00B050"/>
                </a:solidFill>
              </a:rPr>
              <a:t>only to</a:t>
            </a:r>
            <a:r>
              <a:rPr b="0">
                <a:solidFill>
                  <a:srgbClr val="32D200"/>
                </a:solidFill>
              </a:rPr>
              <a:t> </a:t>
            </a:r>
            <a:r>
              <a:rPr>
                <a:solidFill>
                  <a:srgbClr val="32D200"/>
                </a:solidFill>
              </a:rPr>
              <a:t>fear </a:t>
            </a:r>
            <a:r>
              <a:rPr>
                <a:solidFill>
                  <a:srgbClr val="00B0F0"/>
                </a:solidFill>
              </a:rPr>
              <a:t>God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rPr>
                <a:solidFill>
                  <a:srgbClr val="00B050"/>
                </a:solidFill>
              </a:rPr>
              <a:t> but </a:t>
            </a:r>
            <a:r>
              <a:t>we are </a:t>
            </a:r>
            <a:r>
              <a:rPr>
                <a:solidFill>
                  <a:srgbClr val="00B050"/>
                </a:solidFill>
              </a:rPr>
              <a:t>to </a:t>
            </a:r>
            <a:r>
              <a:rPr>
                <a:solidFill>
                  <a:srgbClr val="32D200"/>
                </a:solidFill>
              </a:rPr>
              <a:t>love </a:t>
            </a:r>
            <a:r>
              <a:rPr>
                <a:solidFill>
                  <a:srgbClr val="00B0F0"/>
                </a:solidFill>
              </a:rPr>
              <a:t>God </a:t>
            </a:r>
            <a:r>
              <a:rPr>
                <a:solidFill>
                  <a:srgbClr val="00B050"/>
                </a:solidFill>
              </a:rPr>
              <a:t>also </a:t>
            </a:r>
            <a:r>
              <a:rPr>
                <a:solidFill>
                  <a:srgbClr val="FF0000"/>
                </a:solidFill>
              </a:rPr>
              <a:t>Psalm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119:33-48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defRPr b="1" sz="3600">
                <a:solidFill>
                  <a:srgbClr val="0070C0"/>
                </a:solidFill>
              </a:defRPr>
            </a:pPr>
            <a:r>
              <a:t>Fear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50"/>
                </a:solidFill>
              </a:rPr>
              <a:t>can be </a:t>
            </a:r>
            <a:r>
              <a:rPr>
                <a:solidFill>
                  <a:srgbClr val="00B0F0"/>
                </a:solidFill>
              </a:rPr>
              <a:t>good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or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C00000"/>
                </a:solidFill>
              </a:rPr>
              <a:t>harmful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Matthew 10:28</a:t>
            </a:r>
            <a:r>
              <a:rPr b="0">
                <a:solidFill>
                  <a:srgbClr val="000000"/>
                </a:solidFill>
              </a:rPr>
              <a:t>: </a:t>
            </a:r>
            <a:r>
              <a:rPr b="0" i="1">
                <a:solidFill>
                  <a:srgbClr val="000000"/>
                </a:solidFill>
              </a:rPr>
              <a:t>And </a:t>
            </a:r>
            <a:r>
              <a:rPr i="1">
                <a:solidFill>
                  <a:srgbClr val="000000"/>
                </a:solidFill>
              </a:rPr>
              <a:t>do not </a:t>
            </a:r>
            <a:r>
              <a:rPr i="1">
                <a:solidFill>
                  <a:srgbClr val="002060"/>
                </a:solidFill>
              </a:rPr>
              <a:t>fear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/>
              <a:t>those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/>
              <a:t>who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50"/>
                </a:solidFill>
              </a:rPr>
              <a:t>kill</a:t>
            </a:r>
            <a:r>
              <a:rPr b="0" i="1">
                <a:solidFill>
                  <a:srgbClr val="000000"/>
                </a:solidFill>
              </a:rPr>
              <a:t> the </a:t>
            </a:r>
            <a:r>
              <a:rPr i="1"/>
              <a:t>body</a:t>
            </a:r>
            <a:r>
              <a:rPr b="0" i="1">
                <a:solidFill>
                  <a:srgbClr val="000000"/>
                </a:solidFill>
              </a:rPr>
              <a:t> but </a:t>
            </a:r>
            <a:r>
              <a:rPr i="1">
                <a:solidFill>
                  <a:srgbClr val="000000"/>
                </a:solidFill>
              </a:rPr>
              <a:t>cannot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50"/>
                </a:solidFill>
              </a:rPr>
              <a:t>kill</a:t>
            </a:r>
            <a:r>
              <a:rPr b="0" i="1">
                <a:solidFill>
                  <a:srgbClr val="000000"/>
                </a:solidFill>
              </a:rPr>
              <a:t> the </a:t>
            </a:r>
            <a:r>
              <a:rPr i="1">
                <a:solidFill>
                  <a:srgbClr val="00B0F0"/>
                </a:solidFill>
              </a:rPr>
              <a:t>soul</a:t>
            </a:r>
            <a:r>
              <a:rPr b="0" i="1">
                <a:solidFill>
                  <a:srgbClr val="000000"/>
                </a:solidFill>
              </a:rPr>
              <a:t>. </a:t>
            </a:r>
            <a:r>
              <a:rPr i="1">
                <a:solidFill>
                  <a:srgbClr val="00B050"/>
                </a:solidFill>
              </a:rPr>
              <a:t>But rather </a:t>
            </a:r>
            <a:r>
              <a:rPr i="1">
                <a:solidFill>
                  <a:srgbClr val="32D200"/>
                </a:solidFill>
              </a:rPr>
              <a:t>fear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F0"/>
                </a:solidFill>
              </a:rPr>
              <a:t>Him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F0"/>
                </a:solidFill>
              </a:rPr>
              <a:t>who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32D200"/>
                </a:solidFill>
              </a:rPr>
              <a:t>is able </a:t>
            </a:r>
            <a:r>
              <a:rPr i="1">
                <a:solidFill>
                  <a:srgbClr val="00B050"/>
                </a:solidFill>
              </a:rPr>
              <a:t>to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32D200"/>
                </a:solidFill>
              </a:rPr>
              <a:t>destroy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50"/>
                </a:solidFill>
              </a:rPr>
              <a:t>both</a:t>
            </a:r>
            <a:r>
              <a:rPr b="0" i="1">
                <a:solidFill>
                  <a:srgbClr val="000000"/>
                </a:solidFill>
              </a:rPr>
              <a:t> </a:t>
            </a:r>
            <a:r>
              <a:rPr i="1">
                <a:solidFill>
                  <a:srgbClr val="00B0F0"/>
                </a:solidFill>
              </a:rPr>
              <a:t>soul</a:t>
            </a:r>
            <a:r>
              <a:rPr b="0" i="1">
                <a:solidFill>
                  <a:srgbClr val="000000"/>
                </a:solidFill>
              </a:rPr>
              <a:t> and </a:t>
            </a:r>
            <a:r>
              <a:rPr i="1"/>
              <a:t>body</a:t>
            </a:r>
            <a:r>
              <a:rPr b="0" i="1">
                <a:solidFill>
                  <a:srgbClr val="000000"/>
                </a:solidFill>
              </a:rPr>
              <a:t> in </a:t>
            </a:r>
            <a:r>
              <a:rPr i="1">
                <a:solidFill>
                  <a:srgbClr val="C00000"/>
                </a:solidFill>
              </a:rPr>
              <a:t>hell</a:t>
            </a:r>
            <a:r>
              <a:rPr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/>
            <a:r>
              <a:t>Fear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1" sz="3600"/>
            </a:pPr>
            <a:r>
              <a:t>Do not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/>
              <a:t> </a:t>
            </a:r>
            <a:r>
              <a:rPr>
                <a:solidFill>
                  <a:srgbClr val="0070C0"/>
                </a:solidFill>
              </a:rPr>
              <a:t>man</a:t>
            </a:r>
            <a:r>
              <a:rPr b="0"/>
              <a:t> </a:t>
            </a:r>
            <a:r>
              <a:rPr>
                <a:solidFill>
                  <a:srgbClr val="FF0000"/>
                </a:solidFill>
              </a:rPr>
              <a:t>Matt. 10:28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John 12:42-43</a:t>
            </a:r>
            <a:r>
              <a:rPr b="0"/>
              <a:t>; </a:t>
            </a:r>
            <a:r>
              <a:rPr>
                <a:solidFill>
                  <a:srgbClr val="FF0000"/>
                </a:solidFill>
              </a:rPr>
              <a:t>Heb. 13:5-6</a:t>
            </a:r>
            <a:r>
              <a:rPr b="0"/>
              <a:t>;</a:t>
            </a:r>
            <a:r>
              <a:rPr>
                <a:solidFill>
                  <a:srgbClr val="FF0000"/>
                </a:solidFill>
              </a:rPr>
              <a:t> Galatians 2 </a:t>
            </a:r>
            <a:r>
              <a:rPr>
                <a:solidFill>
                  <a:srgbClr val="0070C0"/>
                </a:solidFill>
              </a:rPr>
              <a:t>peer-pressured Peter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John 12:42-43</a:t>
            </a:r>
          </a:p>
        </p:txBody>
      </p:sp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42</a:t>
            </a:r>
            <a:r>
              <a:rPr b="0" sz="3600">
                <a:solidFill>
                  <a:srgbClr val="000000"/>
                </a:solidFill>
              </a:rPr>
              <a:t> Nevertheless even among the </a:t>
            </a:r>
            <a:r>
              <a:rPr sz="3600">
                <a:solidFill>
                  <a:srgbClr val="0070C0"/>
                </a:solidFill>
              </a:rPr>
              <a:t>rulers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many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believed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in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Him</a:t>
            </a:r>
            <a:r>
              <a:rPr b="0" sz="3600">
                <a:solidFill>
                  <a:srgbClr val="000000"/>
                </a:solidFill>
              </a:rPr>
              <a:t>, but because of the </a:t>
            </a:r>
            <a:r>
              <a:rPr sz="3600">
                <a:solidFill>
                  <a:srgbClr val="0070C0"/>
                </a:solidFill>
              </a:rPr>
              <a:t>Pharisees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they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did not </a:t>
            </a:r>
            <a:r>
              <a:rPr sz="3600">
                <a:solidFill>
                  <a:srgbClr val="32D200"/>
                </a:solidFill>
              </a:rPr>
              <a:t>confess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Him</a:t>
            </a:r>
            <a:r>
              <a:rPr b="0" sz="3600">
                <a:solidFill>
                  <a:srgbClr val="000000"/>
                </a:solidFill>
              </a:rPr>
              <a:t>, lest </a:t>
            </a:r>
            <a:r>
              <a:rPr sz="3600">
                <a:solidFill>
                  <a:srgbClr val="0070C0"/>
                </a:solidFill>
              </a:rPr>
              <a:t>they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should be put out</a:t>
            </a:r>
            <a:r>
              <a:rPr b="0" sz="3600">
                <a:solidFill>
                  <a:srgbClr val="000000"/>
                </a:solidFill>
              </a:rPr>
              <a:t> of the </a:t>
            </a:r>
            <a:r>
              <a:rPr sz="3600">
                <a:solidFill>
                  <a:srgbClr val="0070C0"/>
                </a:solidFill>
              </a:rPr>
              <a:t>synagogue</a:t>
            </a:r>
            <a:r>
              <a:rPr b="0" sz="3600">
                <a:solidFill>
                  <a:srgbClr val="000000"/>
                </a:solidFill>
              </a:rPr>
              <a:t>; </a:t>
            </a:r>
            <a:r>
              <a:t>43</a:t>
            </a:r>
            <a:r>
              <a:rPr b="0" sz="3600">
                <a:solidFill>
                  <a:srgbClr val="000000"/>
                </a:solidFill>
              </a:rPr>
              <a:t> for </a:t>
            </a:r>
            <a:r>
              <a:rPr sz="3600">
                <a:solidFill>
                  <a:srgbClr val="0070C0"/>
                </a:solidFill>
              </a:rPr>
              <a:t>they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loved</a:t>
            </a:r>
            <a:r>
              <a:rPr b="0" sz="3600">
                <a:solidFill>
                  <a:srgbClr val="000000"/>
                </a:solidFill>
              </a:rPr>
              <a:t> the </a:t>
            </a:r>
            <a:r>
              <a:rPr sz="3600">
                <a:solidFill>
                  <a:srgbClr val="0070C0"/>
                </a:solidFill>
              </a:rPr>
              <a:t>praise of men </a:t>
            </a:r>
            <a:r>
              <a:rPr sz="3600">
                <a:solidFill>
                  <a:srgbClr val="00B050"/>
                </a:solidFill>
              </a:rPr>
              <a:t>more than </a:t>
            </a:r>
            <a:r>
              <a:rPr b="0" sz="3600">
                <a:solidFill>
                  <a:srgbClr val="000000"/>
                </a:solidFill>
              </a:rPr>
              <a:t>the </a:t>
            </a:r>
            <a:r>
              <a:rPr sz="3600">
                <a:solidFill>
                  <a:srgbClr val="0070C0"/>
                </a:solidFill>
              </a:rPr>
              <a:t>praise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of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God</a:t>
            </a:r>
            <a:r>
              <a:rPr b="0" sz="3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Hebrews 13:5-6</a:t>
            </a:r>
          </a:p>
        </p:txBody>
      </p:sp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152400" y="914400"/>
            <a:ext cx="8839200" cy="5943600"/>
          </a:xfrm>
          <a:prstGeom prst="rect">
            <a:avLst/>
          </a:prstGeom>
        </p:spPr>
        <p:txBody>
          <a:bodyPr/>
          <a:lstStyle/>
          <a:p>
            <a:pPr marL="0" indent="457200">
              <a:spcBef>
                <a:spcPts val="600"/>
              </a:spcBef>
              <a:buSzTx/>
              <a:buNone/>
              <a:defRPr b="1" sz="2400">
                <a:solidFill>
                  <a:srgbClr val="FF0000"/>
                </a:solidFill>
              </a:defRPr>
            </a:pPr>
            <a:r>
              <a:t>5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Let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your conduct </a:t>
            </a:r>
            <a:r>
              <a:rPr sz="3600">
                <a:solidFill>
                  <a:srgbClr val="32D200"/>
                </a:solidFill>
              </a:rPr>
              <a:t>be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without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C00000"/>
                </a:solidFill>
              </a:rPr>
              <a:t>covetousness</a:t>
            </a:r>
            <a:r>
              <a:rPr b="0" sz="3600">
                <a:solidFill>
                  <a:srgbClr val="000000"/>
                </a:solidFill>
              </a:rPr>
              <a:t>; </a:t>
            </a:r>
            <a:r>
              <a:rPr sz="3600">
                <a:solidFill>
                  <a:srgbClr val="32D200"/>
                </a:solidFill>
              </a:rPr>
              <a:t>be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content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with such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things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as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have</a:t>
            </a:r>
            <a:r>
              <a:rPr b="0" sz="3600">
                <a:solidFill>
                  <a:srgbClr val="000000"/>
                </a:solidFill>
              </a:rPr>
              <a:t>. </a:t>
            </a:r>
            <a:r>
              <a:rPr sz="3600">
                <a:solidFill>
                  <a:srgbClr val="00B050"/>
                </a:solidFill>
              </a:rPr>
              <a:t>For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F0"/>
                </a:solidFill>
              </a:rPr>
              <a:t>He Himself </a:t>
            </a:r>
            <a:r>
              <a:rPr sz="3600">
                <a:solidFill>
                  <a:srgbClr val="32D200"/>
                </a:solidFill>
              </a:rPr>
              <a:t>has said</a:t>
            </a:r>
            <a:r>
              <a:rPr b="0" sz="3600">
                <a:solidFill>
                  <a:srgbClr val="000000"/>
                </a:solidFill>
              </a:rPr>
              <a:t>, “</a:t>
            </a:r>
            <a:r>
              <a:rPr sz="3600">
                <a:solidFill>
                  <a:srgbClr val="00B0F0"/>
                </a:solidFill>
              </a:rPr>
              <a:t>I </a:t>
            </a:r>
            <a:r>
              <a:rPr sz="3600">
                <a:solidFill>
                  <a:srgbClr val="32D200"/>
                </a:solidFill>
              </a:rPr>
              <a:t>will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never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leave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nor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B050"/>
                </a:solidFill>
              </a:rPr>
              <a:t>forsake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you</a:t>
            </a:r>
            <a:r>
              <a:rPr b="0" sz="3600">
                <a:solidFill>
                  <a:srgbClr val="000000"/>
                </a:solidFill>
              </a:rPr>
              <a:t>.”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6 </a:t>
            </a:r>
            <a:r>
              <a:rPr sz="3600">
                <a:solidFill>
                  <a:srgbClr val="00B050"/>
                </a:solidFill>
              </a:rPr>
              <a:t>So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70C0"/>
                </a:solidFill>
              </a:rPr>
              <a:t>we</a:t>
            </a:r>
            <a:r>
              <a:rPr b="0" sz="360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32D200"/>
                </a:solidFill>
              </a:rPr>
              <a:t>may boldly say</a:t>
            </a:r>
            <a:r>
              <a:rPr b="0" sz="3600">
                <a:solidFill>
                  <a:srgbClr val="000000"/>
                </a:solidFill>
              </a:rPr>
              <a:t>:</a:t>
            </a:r>
            <a:endParaRPr b="0" sz="3600">
              <a:solidFill>
                <a:srgbClr val="000000"/>
              </a:solidFill>
            </a:endParaRPr>
          </a:p>
          <a:p>
            <a:pPr marL="0" indent="457200">
              <a:spcBef>
                <a:spcPts val="600"/>
              </a:spcBef>
              <a:buSzTx/>
              <a:buNone/>
              <a:defRPr sz="3600"/>
            </a:pPr>
            <a:r>
              <a:t>“</a:t>
            </a:r>
            <a:r>
              <a:rPr b="1">
                <a:solidFill>
                  <a:srgbClr val="00B0F0"/>
                </a:solidFill>
              </a:rPr>
              <a:t>The Lord </a:t>
            </a:r>
            <a:r>
              <a:rPr b="1">
                <a:solidFill>
                  <a:srgbClr val="32D200"/>
                </a:solidFill>
              </a:rPr>
              <a:t>is</a:t>
            </a:r>
            <a:r>
              <a:t> </a:t>
            </a:r>
            <a:r>
              <a:rPr b="1">
                <a:solidFill>
                  <a:srgbClr val="0070C0"/>
                </a:solidFill>
              </a:rPr>
              <a:t>my helper</a:t>
            </a:r>
            <a:r>
              <a:t>;</a:t>
            </a:r>
          </a:p>
          <a:p>
            <a:pPr marL="0" indent="457200">
              <a:spcBef>
                <a:spcPts val="600"/>
              </a:spcBef>
              <a:buSzTx/>
              <a:buNone/>
              <a:defRPr b="1" sz="3600">
                <a:solidFill>
                  <a:srgbClr val="0070C0"/>
                </a:solidFill>
              </a:defRPr>
            </a:pPr>
            <a:r>
              <a:t>I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32D200"/>
                </a:solidFill>
              </a:rPr>
              <a:t>will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not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2060"/>
                </a:solidFill>
              </a:rPr>
              <a:t>fear</a:t>
            </a:r>
            <a:r>
              <a:rPr b="0">
                <a:solidFill>
                  <a:srgbClr val="000000"/>
                </a:solidFill>
              </a:rPr>
              <a:t>.</a:t>
            </a:r>
            <a:endParaRPr b="0">
              <a:solidFill>
                <a:srgbClr val="000000"/>
              </a:solidFill>
            </a:endParaRPr>
          </a:p>
          <a:p>
            <a:pPr marL="0" indent="457200">
              <a:spcBef>
                <a:spcPts val="600"/>
              </a:spcBef>
              <a:buSzTx/>
              <a:buNone/>
              <a:defRPr b="1" sz="3600">
                <a:solidFill>
                  <a:srgbClr val="0070C0"/>
                </a:solidFill>
              </a:defRPr>
            </a:pPr>
            <a:r>
              <a:t>What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50"/>
                </a:solidFill>
              </a:rPr>
              <a:t>can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man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B050"/>
                </a:solidFill>
              </a:rPr>
              <a:t>do to </a:t>
            </a:r>
            <a:r>
              <a:t>me</a:t>
            </a:r>
            <a:r>
              <a:rPr b="0">
                <a:solidFill>
                  <a:srgbClr val="000000"/>
                </a:solidFill>
              </a:rPr>
              <a:t>?”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